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3" r:id="rId2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embeddedFontLst>
    <p:embeddedFont>
      <p:font typeface="Abril Fatface" panose="020B0604020202020204" charset="0"/>
      <p:regular r:id="rId40"/>
    </p:embeddedFont>
    <p:embeddedFont>
      <p:font typeface="Malgun Gothic" panose="020B0503020000020004" pitchFamily="34" charset="-127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Montserrat Light" panose="020B0604020202020204" charset="0"/>
      <p:regular r:id="rId47"/>
      <p:bold r:id="rId48"/>
      <p:italic r:id="rId49"/>
      <p:boldItalic r:id="rId50"/>
    </p:embeddedFont>
    <p:embeddedFont>
      <p:font typeface="Impact" panose="020B0806030902050204" pitchFamily="34" charset="0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iNTN0h1kYPd29nPBy7NvGUBivj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2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2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" name="Google Shape;294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0" name="Google Shape;29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Google Shape;296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3" name="Google Shape;29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Google Shape;29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8" name="Google Shape;29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0" name="Google Shape;30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7" name="Google Shape;301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8" name="Google Shape;301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0" name="Google Shape;30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4" name="Google Shape;30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Google Shape;309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5" name="Google Shape;30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7" name="Google Shape;311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Google Shape;314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6" name="Google Shape;31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2" name="Google Shape;320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6" name="Google Shape;323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7" name="Google Shape;323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0" name="Google Shape;32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7" name="Google Shape;32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5" name="Google Shape;327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6" name="Google Shape;327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" name="Google Shape;346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1" name="Google Shape;34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6" name="Google Shape;348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7" name="Google Shape;348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Google Shape;35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3" name="Google Shape;353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4" name="Google Shape;3534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2" name="Google Shape;3562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3" name="Google Shape;356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0" name="Google Shape;35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9" name="Google Shape;407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0" name="Google Shape;40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2" name="Google Shape;453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3" name="Google Shape;453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4" name="Google Shape;27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2" name="Google Shape;29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lantillaspowerpoint.org/" TargetMode="External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Relationship Id="rId9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pptmon.com/" TargetMode="External"/><Relationship Id="rId4" Type="http://schemas.openxmlformats.org/officeDocument/2006/relationships/hyperlink" Target="https://pptmon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blank">
  <p:cSld name="Slide 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8"/>
          <p:cNvSpPr>
            <a:spLocks noGrp="1"/>
          </p:cNvSpPr>
          <p:nvPr>
            <p:ph type="pic" idx="2"/>
          </p:nvPr>
        </p:nvSpPr>
        <p:spPr>
          <a:xfrm>
            <a:off x="3686175" y="800100"/>
            <a:ext cx="4819650" cy="481965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PPTMON slide">
  <p:cSld name="10_PPTMON slid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49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9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66" name="Google Shape;66;p49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" name="Google Shape;67;p49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8" name="Google Shape;68;p49"/>
          <p:cNvPicPr preferRelativeResize="0"/>
          <p:nvPr/>
        </p:nvPicPr>
        <p:blipFill rotWithShape="1">
          <a:blip r:embed="rId6">
            <a:alphaModFix/>
          </a:blip>
          <a:srcRect r="45048" b="16586"/>
          <a:stretch/>
        </p:blipFill>
        <p:spPr>
          <a:xfrm flipH="1">
            <a:off x="0" y="4928233"/>
            <a:ext cx="2055305" cy="192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49"/>
          <p:cNvPicPr preferRelativeResize="0"/>
          <p:nvPr/>
        </p:nvPicPr>
        <p:blipFill rotWithShape="1">
          <a:blip r:embed="rId6">
            <a:alphaModFix/>
          </a:blip>
          <a:srcRect l="48841" b="15868"/>
          <a:stretch/>
        </p:blipFill>
        <p:spPr>
          <a:xfrm flipH="1">
            <a:off x="10278561" y="4911643"/>
            <a:ext cx="1913439" cy="194635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49"/>
          <p:cNvSpPr>
            <a:spLocks noGrp="1"/>
          </p:cNvSpPr>
          <p:nvPr>
            <p:ph type="pic" idx="2"/>
          </p:nvPr>
        </p:nvSpPr>
        <p:spPr>
          <a:xfrm>
            <a:off x="7757024" y="1714515"/>
            <a:ext cx="3428973" cy="342897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PPTMON slide">
  <p:cSld name="11_PPTMON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5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50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50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75" name="Google Shape;75;p50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50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7" name="Google Shape;77;p50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 rot="10800000">
            <a:off x="0" y="5313746"/>
            <a:ext cx="1892300" cy="154425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50"/>
          <p:cNvSpPr>
            <a:spLocks noGrp="1"/>
          </p:cNvSpPr>
          <p:nvPr>
            <p:ph type="pic" idx="2"/>
          </p:nvPr>
        </p:nvSpPr>
        <p:spPr>
          <a:xfrm>
            <a:off x="7719113" y="1073817"/>
            <a:ext cx="3533088" cy="47103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PPTMON slide">
  <p:cSld name="4_PPTMON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5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51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1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83" name="Google Shape;83;p51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51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51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 rot="10800000" flipH="1">
            <a:off x="0" y="4598625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51"/>
          <p:cNvPicPr preferRelativeResize="0"/>
          <p:nvPr/>
        </p:nvPicPr>
        <p:blipFill rotWithShape="1">
          <a:blip r:embed="rId7">
            <a:alphaModFix/>
          </a:blip>
          <a:srcRect l="48841" b="15868"/>
          <a:stretch/>
        </p:blipFill>
        <p:spPr>
          <a:xfrm rot="10800000">
            <a:off x="10278561" y="0"/>
            <a:ext cx="1913439" cy="194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PPTMON slide">
  <p:cSld name="7_PPTMON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5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52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2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91" name="Google Shape;91;p52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" name="Google Shape;92;p52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3" name="Google Shape;93;p52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 rot="10800000" flipH="1">
            <a:off x="0" y="4598625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2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>
            <a:off x="9873206" y="0"/>
            <a:ext cx="2318794" cy="18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PPTMON slide">
  <p:cSld name="13_PPTMON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5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3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3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99" name="Google Shape;99;p53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0" name="Google Shape;100;p53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1" name="Google Shape;101;p53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 rot="10800000">
            <a:off x="9423400" y="4598625"/>
            <a:ext cx="2768600" cy="22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53"/>
          <p:cNvSpPr>
            <a:spLocks noGrp="1"/>
          </p:cNvSpPr>
          <p:nvPr>
            <p:ph type="pic" idx="2"/>
          </p:nvPr>
        </p:nvSpPr>
        <p:spPr>
          <a:xfrm>
            <a:off x="625775" y="673101"/>
            <a:ext cx="3576836" cy="551179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PPTMON slide">
  <p:cSld name="14_PPTMON sli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54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4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07" name="Google Shape;107;p54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8" name="Google Shape;108;p54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9" name="Google Shape;109;p54"/>
          <p:cNvPicPr preferRelativeResize="0"/>
          <p:nvPr/>
        </p:nvPicPr>
        <p:blipFill rotWithShape="1">
          <a:blip r:embed="rId6">
            <a:alphaModFix/>
          </a:blip>
          <a:srcRect r="45048" b="16586"/>
          <a:stretch/>
        </p:blipFill>
        <p:spPr>
          <a:xfrm rot="10800000" flipH="1">
            <a:off x="10136695" y="0"/>
            <a:ext cx="2055305" cy="192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4"/>
          <p:cNvPicPr preferRelativeResize="0"/>
          <p:nvPr/>
        </p:nvPicPr>
        <p:blipFill rotWithShape="1">
          <a:blip r:embed="rId6">
            <a:alphaModFix/>
          </a:blip>
          <a:srcRect l="48841" b="15868"/>
          <a:stretch/>
        </p:blipFill>
        <p:spPr>
          <a:xfrm>
            <a:off x="0" y="4911644"/>
            <a:ext cx="1913439" cy="194635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54"/>
          <p:cNvSpPr>
            <a:spLocks noGrp="1"/>
          </p:cNvSpPr>
          <p:nvPr>
            <p:ph type="pic" idx="2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" name="Google Shape;112;p54"/>
          <p:cNvSpPr>
            <a:spLocks noGrp="1"/>
          </p:cNvSpPr>
          <p:nvPr>
            <p:ph type="pic" idx="3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p54"/>
          <p:cNvSpPr>
            <a:spLocks noGrp="1"/>
          </p:cNvSpPr>
          <p:nvPr>
            <p:ph type="pic" idx="4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PPTMON slide">
  <p:cSld name="8_PPTMON sli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5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5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18" name="Google Shape;118;p55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9" name="Google Shape;119;p55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55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>
            <a:off x="9873206" y="0"/>
            <a:ext cx="2318794" cy="189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5"/>
          <p:cNvPicPr preferRelativeResize="0"/>
          <p:nvPr/>
        </p:nvPicPr>
        <p:blipFill rotWithShape="1">
          <a:blip r:embed="rId7">
            <a:alphaModFix/>
          </a:blip>
          <a:srcRect r="45048" b="16586"/>
          <a:stretch/>
        </p:blipFill>
        <p:spPr>
          <a:xfrm flipH="1">
            <a:off x="0" y="4928231"/>
            <a:ext cx="2055305" cy="1929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PPTMON slide">
  <p:cSld name="9_PPTMON slid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6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6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26" name="Google Shape;126;p56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7" name="Google Shape;127;p56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8" name="Google Shape;128;p56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>
            <a:off x="0" y="0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6"/>
          <p:cNvPicPr preferRelativeResize="0"/>
          <p:nvPr/>
        </p:nvPicPr>
        <p:blipFill rotWithShape="1">
          <a:blip r:embed="rId7">
            <a:alphaModFix/>
          </a:blip>
          <a:srcRect l="48841" b="15868"/>
          <a:stretch/>
        </p:blipFill>
        <p:spPr>
          <a:xfrm flipH="1">
            <a:off x="10278561" y="4911643"/>
            <a:ext cx="1913439" cy="194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PPTMON slide">
  <p:cSld name="6_PPTMON slid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7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7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34" name="Google Shape;134;p57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57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7"/>
          <p:cNvPicPr preferRelativeResize="0"/>
          <p:nvPr/>
        </p:nvPicPr>
        <p:blipFill rotWithShape="1">
          <a:blip r:embed="rId6">
            <a:alphaModFix/>
          </a:blip>
          <a:srcRect r="45048" b="16586"/>
          <a:stretch/>
        </p:blipFill>
        <p:spPr>
          <a:xfrm>
            <a:off x="10136695" y="4928233"/>
            <a:ext cx="2055305" cy="192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7"/>
          <p:cNvPicPr preferRelativeResize="0"/>
          <p:nvPr/>
        </p:nvPicPr>
        <p:blipFill rotWithShape="1">
          <a:blip r:embed="rId6">
            <a:alphaModFix/>
          </a:blip>
          <a:srcRect l="48841" b="15868"/>
          <a:stretch/>
        </p:blipFill>
        <p:spPr>
          <a:xfrm rot="10800000" flipH="1">
            <a:off x="0" y="0"/>
            <a:ext cx="1913439" cy="194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PPTMON slide">
  <p:cSld name="12_PPTMON slid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5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8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8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42" name="Google Shape;142;p58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p58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4" name="Google Shape;144;p58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>
            <a:off x="9873206" y="0"/>
            <a:ext cx="2318794" cy="189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8"/>
          <p:cNvPicPr preferRelativeResize="0"/>
          <p:nvPr/>
        </p:nvPicPr>
        <p:blipFill rotWithShape="1">
          <a:blip r:embed="rId7">
            <a:alphaModFix/>
          </a:blip>
          <a:srcRect r="45048" b="16586"/>
          <a:stretch/>
        </p:blipFill>
        <p:spPr>
          <a:xfrm flipH="1">
            <a:off x="0" y="4928231"/>
            <a:ext cx="2055305" cy="192976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58"/>
          <p:cNvSpPr>
            <a:spLocks noGrp="1"/>
          </p:cNvSpPr>
          <p:nvPr>
            <p:ph type="pic" idx="2"/>
          </p:nvPr>
        </p:nvSpPr>
        <p:spPr>
          <a:xfrm>
            <a:off x="978136" y="1490691"/>
            <a:ext cx="4857162" cy="22471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7" name="Google Shape;147;p58"/>
          <p:cNvSpPr>
            <a:spLocks noGrp="1"/>
          </p:cNvSpPr>
          <p:nvPr>
            <p:ph type="pic" idx="3"/>
          </p:nvPr>
        </p:nvSpPr>
        <p:spPr>
          <a:xfrm>
            <a:off x="6356699" y="1490691"/>
            <a:ext cx="4857162" cy="22471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bril Fatface"/>
              <a:buNone/>
              <a:defRPr sz="44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6" name="Google Shape;16;p3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7" name="Google Shape;17;p3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PPTMON slide">
  <p:cSld name="15_PPTMON slid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59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9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52" name="Google Shape;152;p59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" name="Google Shape;153;p59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4" name="Google Shape;154;p59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>
            <a:off x="0" y="0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9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 rot="10800000" flipH="1">
            <a:off x="9873206" y="4965699"/>
            <a:ext cx="2318794" cy="189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59"/>
          <p:cNvSpPr>
            <a:spLocks noGrp="1"/>
          </p:cNvSpPr>
          <p:nvPr>
            <p:ph type="pic" idx="2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PPTMON slide">
  <p:cSld name="16_PPTMON slid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6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60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0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61" name="Google Shape;161;p60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2" name="Google Shape;162;p60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3" name="Google Shape;163;p60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 rot="10800000">
            <a:off x="0" y="4965698"/>
            <a:ext cx="2318794" cy="189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0"/>
          <p:cNvPicPr preferRelativeResize="0"/>
          <p:nvPr/>
        </p:nvPicPr>
        <p:blipFill rotWithShape="1">
          <a:blip r:embed="rId7">
            <a:alphaModFix/>
          </a:blip>
          <a:srcRect r="45048" b="16586"/>
          <a:stretch/>
        </p:blipFill>
        <p:spPr>
          <a:xfrm rot="10800000" flipH="1">
            <a:off x="10136695" y="0"/>
            <a:ext cx="2055305" cy="192976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0"/>
          <p:cNvSpPr>
            <a:spLocks noGrp="1"/>
          </p:cNvSpPr>
          <p:nvPr>
            <p:ph type="pic" idx="2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PPTMON slide">
  <p:cSld name="17_PPTMON slid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6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1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61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170" name="Google Shape;170;p61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1" name="Google Shape;171;p61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2" name="Google Shape;172;p61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 flipH="1">
            <a:off x="9423400" y="0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1"/>
          <p:cNvPicPr preferRelativeResize="0"/>
          <p:nvPr/>
        </p:nvPicPr>
        <p:blipFill rotWithShape="1">
          <a:blip r:embed="rId7">
            <a:alphaModFix/>
          </a:blip>
          <a:srcRect l="48841" b="15868"/>
          <a:stretch/>
        </p:blipFill>
        <p:spPr>
          <a:xfrm>
            <a:off x="0" y="4911643"/>
            <a:ext cx="1913439" cy="194635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1"/>
          <p:cNvSpPr>
            <a:spLocks noGrp="1"/>
          </p:cNvSpPr>
          <p:nvPr>
            <p:ph type="pic" idx="2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PTMON custom">
  <p:cSld name="PPTMON custom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6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64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TMON slide">
  <p:cSld name="PPTMON slide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6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65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自定义版式">
  <p:cSld name="34_自定义版式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2"/>
          <p:cNvSpPr>
            <a:spLocks noGrp="1"/>
          </p:cNvSpPr>
          <p:nvPr>
            <p:ph type="pic" idx="2"/>
          </p:nvPr>
        </p:nvSpPr>
        <p:spPr>
          <a:xfrm>
            <a:off x="2676944" y="2161161"/>
            <a:ext cx="2938586" cy="293858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自定义版式">
  <p:cSld name="33_自定义版式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3"/>
          <p:cNvSpPr>
            <a:spLocks noGrp="1"/>
          </p:cNvSpPr>
          <p:nvPr>
            <p:ph type="pic" idx="2"/>
          </p:nvPr>
        </p:nvSpPr>
        <p:spPr>
          <a:xfrm>
            <a:off x="4548178" y="2390757"/>
            <a:ext cx="3095644" cy="3095644"/>
          </a:xfrm>
          <a:prstGeom prst="rect">
            <a:avLst/>
          </a:prstGeom>
          <a:noFill/>
          <a:ln>
            <a:noFill/>
          </a:ln>
        </p:spPr>
      </p:sp>
      <p:sp>
        <p:nvSpPr>
          <p:cNvPr id="195" name="Google Shape;195;p63"/>
          <p:cNvSpPr>
            <a:spLocks noGrp="1"/>
          </p:cNvSpPr>
          <p:nvPr>
            <p:ph type="pic" idx="3"/>
          </p:nvPr>
        </p:nvSpPr>
        <p:spPr>
          <a:xfrm>
            <a:off x="1" y="1150375"/>
            <a:ext cx="12190414" cy="570762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6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9" name="Google Shape;199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PTMON title">
  <p:cSld name="PPTMON 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2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2"/>
          <p:cNvSpPr/>
          <p:nvPr/>
        </p:nvSpPr>
        <p:spPr>
          <a:xfrm>
            <a:off x="0" y="2019300"/>
            <a:ext cx="12192000" cy="28194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22" name="Google Shape;22;p42"/>
          <p:cNvCxnSpPr/>
          <p:nvPr/>
        </p:nvCxnSpPr>
        <p:spPr>
          <a:xfrm>
            <a:off x="0" y="21590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" name="Google Shape;23;p42"/>
          <p:cNvCxnSpPr/>
          <p:nvPr/>
        </p:nvCxnSpPr>
        <p:spPr>
          <a:xfrm>
            <a:off x="0" y="46990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" name="Google Shape;24;p42"/>
          <p:cNvPicPr preferRelativeResize="0"/>
          <p:nvPr/>
        </p:nvPicPr>
        <p:blipFill rotWithShape="1">
          <a:blip r:embed="rId6">
            <a:alphaModFix/>
          </a:blip>
          <a:srcRect b="17545"/>
          <a:stretch/>
        </p:blipFill>
        <p:spPr>
          <a:xfrm>
            <a:off x="2911835" y="4127496"/>
            <a:ext cx="6368330" cy="2730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2"/>
          <p:cNvPicPr preferRelativeResize="0"/>
          <p:nvPr/>
        </p:nvPicPr>
        <p:blipFill rotWithShape="1">
          <a:blip r:embed="rId7">
            <a:alphaModFix/>
          </a:blip>
          <a:srcRect t="28711"/>
          <a:stretch/>
        </p:blipFill>
        <p:spPr>
          <a:xfrm>
            <a:off x="3200400" y="-1"/>
            <a:ext cx="5791200" cy="25537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6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6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7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4" name="Google Shape;224;p7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7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6" name="Google Shape;226;p7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7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38" name="Google Shape;238;p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9" name="Google Shape;239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7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6" name="Google Shape;24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7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">
  <p:cSld name="slide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>
            <a:spLocks noGrp="1"/>
          </p:cNvSpPr>
          <p:nvPr>
            <p:ph type="pic" idx="2"/>
          </p:nvPr>
        </p:nvSpPr>
        <p:spPr>
          <a:xfrm>
            <a:off x="1000125" y="1262063"/>
            <a:ext cx="4469228" cy="447108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4"/>
          <p:cNvSpPr>
            <a:spLocks noGrp="1"/>
          </p:cNvSpPr>
          <p:nvPr>
            <p:ph type="pic" idx="2"/>
          </p:nvPr>
        </p:nvSpPr>
        <p:spPr>
          <a:xfrm>
            <a:off x="6690204" y="919903"/>
            <a:ext cx="4641850" cy="4533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PTMON slide">
  <p:cSld name="2_PPTMON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5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5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34" name="Google Shape;34;p45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" name="Google Shape;35;p45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" name="Google Shape;36;p45"/>
          <p:cNvPicPr preferRelativeResize="0"/>
          <p:nvPr/>
        </p:nvPicPr>
        <p:blipFill rotWithShape="1">
          <a:blip r:embed="rId6">
            <a:alphaModFix/>
          </a:blip>
          <a:srcRect l="50000" t="21531"/>
          <a:stretch/>
        </p:blipFill>
        <p:spPr>
          <a:xfrm rot="10800000" flipH="1">
            <a:off x="0" y="4598625"/>
            <a:ext cx="2768600" cy="225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5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 rot="10800000" flipH="1">
            <a:off x="9873206" y="4965698"/>
            <a:ext cx="2318794" cy="18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PTMON slide">
  <p:cSld name="1_PPTMON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4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6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6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42" name="Google Shape;42;p46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" name="Google Shape;43;p46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" name="Google Shape;44;p46"/>
          <p:cNvPicPr preferRelativeResize="0"/>
          <p:nvPr/>
        </p:nvPicPr>
        <p:blipFill rotWithShape="1">
          <a:blip r:embed="rId6">
            <a:alphaModFix/>
          </a:blip>
          <a:srcRect r="45048" b="16586"/>
          <a:stretch/>
        </p:blipFill>
        <p:spPr>
          <a:xfrm>
            <a:off x="10136695" y="4928233"/>
            <a:ext cx="2055305" cy="1929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6"/>
          <p:cNvPicPr preferRelativeResize="0"/>
          <p:nvPr/>
        </p:nvPicPr>
        <p:blipFill rotWithShape="1">
          <a:blip r:embed="rId6">
            <a:alphaModFix/>
          </a:blip>
          <a:srcRect l="48841" b="15868"/>
          <a:stretch/>
        </p:blipFill>
        <p:spPr>
          <a:xfrm>
            <a:off x="0" y="4911643"/>
            <a:ext cx="1913439" cy="194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PPTMON slide">
  <p:cSld name="5_PPTMON slid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4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7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7"/>
          <p:cNvSpPr/>
          <p:nvPr/>
        </p:nvSpPr>
        <p:spPr>
          <a:xfrm>
            <a:off x="0" y="1460500"/>
            <a:ext cx="12192000" cy="39370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50" name="Google Shape;50;p47"/>
          <p:cNvCxnSpPr/>
          <p:nvPr/>
        </p:nvCxnSpPr>
        <p:spPr>
          <a:xfrm>
            <a:off x="0" y="16129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" name="Google Shape;51;p47"/>
          <p:cNvCxnSpPr/>
          <p:nvPr/>
        </p:nvCxnSpPr>
        <p:spPr>
          <a:xfrm>
            <a:off x="0" y="52451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2" name="Google Shape;52;p47"/>
          <p:cNvPicPr preferRelativeResize="0"/>
          <p:nvPr/>
        </p:nvPicPr>
        <p:blipFill rotWithShape="1">
          <a:blip r:embed="rId6">
            <a:alphaModFix/>
          </a:blip>
          <a:srcRect r="7433" b="16771"/>
          <a:stretch/>
        </p:blipFill>
        <p:spPr>
          <a:xfrm>
            <a:off x="7984119" y="4890600"/>
            <a:ext cx="4207882" cy="196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7"/>
          <p:cNvPicPr preferRelativeResize="0"/>
          <p:nvPr/>
        </p:nvPicPr>
        <p:blipFill rotWithShape="1">
          <a:blip r:embed="rId7">
            <a:alphaModFix/>
          </a:blip>
          <a:srcRect l="8142" t="28040"/>
          <a:stretch/>
        </p:blipFill>
        <p:spPr>
          <a:xfrm>
            <a:off x="-1" y="0"/>
            <a:ext cx="3797301" cy="1840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PTMON slide">
  <p:cSld name="3_PPTMON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4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8">
            <a:hlinkClick r:id="rId4"/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template by</a:t>
            </a:r>
            <a:endParaRPr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8"/>
          <p:cNvSpPr/>
          <p:nvPr/>
        </p:nvSpPr>
        <p:spPr>
          <a:xfrm>
            <a:off x="0" y="393700"/>
            <a:ext cx="12192000" cy="6070600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58" name="Google Shape;58;p48"/>
          <p:cNvCxnSpPr/>
          <p:nvPr/>
        </p:nvCxnSpPr>
        <p:spPr>
          <a:xfrm>
            <a:off x="0" y="5334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" name="Google Shape;59;p48"/>
          <p:cNvCxnSpPr/>
          <p:nvPr/>
        </p:nvCxnSpPr>
        <p:spPr>
          <a:xfrm>
            <a:off x="0" y="63246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DB314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0" name="Google Shape;60;p48"/>
          <p:cNvPicPr preferRelativeResize="0"/>
          <p:nvPr/>
        </p:nvPicPr>
        <p:blipFill rotWithShape="1">
          <a:blip r:embed="rId6">
            <a:alphaModFix/>
          </a:blip>
          <a:srcRect t="21531" r="50000"/>
          <a:stretch/>
        </p:blipFill>
        <p:spPr>
          <a:xfrm rot="10800000" flipH="1">
            <a:off x="9873206" y="4965698"/>
            <a:ext cx="2318794" cy="189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48"/>
          <p:cNvPicPr preferRelativeResize="0"/>
          <p:nvPr/>
        </p:nvPicPr>
        <p:blipFill rotWithShape="1">
          <a:blip r:embed="rId7">
            <a:alphaModFix/>
          </a:blip>
          <a:srcRect r="45048" b="16586"/>
          <a:stretch/>
        </p:blipFill>
        <p:spPr>
          <a:xfrm rot="10800000">
            <a:off x="0" y="0"/>
            <a:ext cx="2055305" cy="1929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6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3" name="Google Shape;183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"/>
          <p:cNvSpPr/>
          <p:nvPr/>
        </p:nvSpPr>
        <p:spPr>
          <a:xfrm>
            <a:off x="0" y="0"/>
            <a:ext cx="12210732" cy="6858000"/>
          </a:xfrm>
          <a:prstGeom prst="rect">
            <a:avLst/>
          </a:prstGeom>
          <a:gradFill>
            <a:gsLst>
              <a:gs pos="0">
                <a:srgbClr val="FEE2CD"/>
              </a:gs>
              <a:gs pos="20000">
                <a:srgbClr val="FEE2CD"/>
              </a:gs>
              <a:gs pos="100000">
                <a:srgbClr val="FFFAD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66" name="Google Shape;266;p1"/>
          <p:cNvSpPr>
            <a:spLocks noGrp="1"/>
          </p:cNvSpPr>
          <p:nvPr>
            <p:ph type="pic" idx="2"/>
          </p:nvPr>
        </p:nvSpPr>
        <p:spPr>
          <a:xfrm>
            <a:off x="3686175" y="800100"/>
            <a:ext cx="4819650" cy="481965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267" name="Google Shape;267;p1"/>
          <p:cNvGrpSpPr/>
          <p:nvPr/>
        </p:nvGrpSpPr>
        <p:grpSpPr>
          <a:xfrm flipH="1">
            <a:off x="124224" y="4880860"/>
            <a:ext cx="2062695" cy="1379538"/>
            <a:chOff x="216" y="395"/>
            <a:chExt cx="1116" cy="869"/>
          </a:xfrm>
        </p:grpSpPr>
        <p:sp>
          <p:nvSpPr>
            <p:cNvPr id="268" name="Google Shape;268;p1"/>
            <p:cNvSpPr/>
            <p:nvPr/>
          </p:nvSpPr>
          <p:spPr>
            <a:xfrm>
              <a:off x="284" y="538"/>
              <a:ext cx="906" cy="726"/>
            </a:xfrm>
            <a:custGeom>
              <a:avLst/>
              <a:gdLst/>
              <a:ahLst/>
              <a:cxnLst/>
              <a:rect l="l" t="t" r="r" b="b"/>
              <a:pathLst>
                <a:path w="644" h="516" extrusionOk="0">
                  <a:moveTo>
                    <a:pt x="209" y="0"/>
                  </a:moveTo>
                  <a:cubicBezTo>
                    <a:pt x="170" y="0"/>
                    <a:pt x="131" y="16"/>
                    <a:pt x="104" y="42"/>
                  </a:cubicBezTo>
                  <a:cubicBezTo>
                    <a:pt x="0" y="144"/>
                    <a:pt x="58" y="293"/>
                    <a:pt x="154" y="375"/>
                  </a:cubicBezTo>
                  <a:cubicBezTo>
                    <a:pt x="181" y="399"/>
                    <a:pt x="212" y="418"/>
                    <a:pt x="242" y="437"/>
                  </a:cubicBezTo>
                  <a:cubicBezTo>
                    <a:pt x="261" y="450"/>
                    <a:pt x="278" y="463"/>
                    <a:pt x="295" y="478"/>
                  </a:cubicBezTo>
                  <a:cubicBezTo>
                    <a:pt x="305" y="486"/>
                    <a:pt x="328" y="516"/>
                    <a:pt x="343" y="510"/>
                  </a:cubicBezTo>
                  <a:cubicBezTo>
                    <a:pt x="347" y="508"/>
                    <a:pt x="350" y="505"/>
                    <a:pt x="353" y="503"/>
                  </a:cubicBezTo>
                  <a:cubicBezTo>
                    <a:pt x="392" y="467"/>
                    <a:pt x="438" y="440"/>
                    <a:pt x="479" y="407"/>
                  </a:cubicBezTo>
                  <a:cubicBezTo>
                    <a:pt x="520" y="374"/>
                    <a:pt x="559" y="337"/>
                    <a:pt x="589" y="294"/>
                  </a:cubicBezTo>
                  <a:cubicBezTo>
                    <a:pt x="620" y="252"/>
                    <a:pt x="642" y="200"/>
                    <a:pt x="643" y="148"/>
                  </a:cubicBezTo>
                  <a:cubicBezTo>
                    <a:pt x="644" y="97"/>
                    <a:pt x="616" y="49"/>
                    <a:pt x="562" y="43"/>
                  </a:cubicBezTo>
                  <a:cubicBezTo>
                    <a:pt x="560" y="43"/>
                    <a:pt x="560" y="43"/>
                    <a:pt x="560" y="43"/>
                  </a:cubicBezTo>
                  <a:cubicBezTo>
                    <a:pt x="558" y="42"/>
                    <a:pt x="557" y="42"/>
                    <a:pt x="555" y="42"/>
                  </a:cubicBezTo>
                  <a:cubicBezTo>
                    <a:pt x="484" y="42"/>
                    <a:pt x="422" y="87"/>
                    <a:pt x="380" y="142"/>
                  </a:cubicBezTo>
                  <a:cubicBezTo>
                    <a:pt x="374" y="149"/>
                    <a:pt x="370" y="156"/>
                    <a:pt x="366" y="163"/>
                  </a:cubicBezTo>
                  <a:cubicBezTo>
                    <a:pt x="364" y="167"/>
                    <a:pt x="362" y="172"/>
                    <a:pt x="360" y="177"/>
                  </a:cubicBezTo>
                  <a:cubicBezTo>
                    <a:pt x="359" y="174"/>
                    <a:pt x="359" y="172"/>
                    <a:pt x="359" y="170"/>
                  </a:cubicBezTo>
                  <a:cubicBezTo>
                    <a:pt x="358" y="166"/>
                    <a:pt x="358" y="162"/>
                    <a:pt x="357" y="158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6" y="154"/>
                    <a:pt x="356" y="154"/>
                    <a:pt x="356" y="153"/>
                  </a:cubicBezTo>
                  <a:cubicBezTo>
                    <a:pt x="356" y="152"/>
                    <a:pt x="356" y="151"/>
                    <a:pt x="356" y="150"/>
                  </a:cubicBezTo>
                  <a:cubicBezTo>
                    <a:pt x="355" y="148"/>
                    <a:pt x="355" y="146"/>
                    <a:pt x="354" y="143"/>
                  </a:cubicBezTo>
                  <a:cubicBezTo>
                    <a:pt x="337" y="73"/>
                    <a:pt x="289" y="0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rgbClr val="844459">
                    <a:alpha val="57647"/>
                  </a:srgbClr>
                </a:gs>
                <a:gs pos="100000">
                  <a:srgbClr val="E57784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985" y="1129"/>
              <a:ext cx="103" cy="99"/>
            </a:xfrm>
            <a:custGeom>
              <a:avLst/>
              <a:gdLst/>
              <a:ahLst/>
              <a:cxnLst/>
              <a:rect l="l" t="t" r="r" b="b"/>
              <a:pathLst>
                <a:path w="73" h="70" extrusionOk="0">
                  <a:moveTo>
                    <a:pt x="7" y="6"/>
                  </a:moveTo>
                  <a:cubicBezTo>
                    <a:pt x="7" y="5"/>
                    <a:pt x="8" y="5"/>
                    <a:pt x="8" y="5"/>
                  </a:cubicBezTo>
                  <a:cubicBezTo>
                    <a:pt x="9" y="5"/>
                    <a:pt x="10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3" y="5"/>
                    <a:pt x="14" y="6"/>
                  </a:cubicBezTo>
                  <a:cubicBezTo>
                    <a:pt x="16" y="7"/>
                    <a:pt x="17" y="8"/>
                    <a:pt x="18" y="10"/>
                  </a:cubicBezTo>
                  <a:cubicBezTo>
                    <a:pt x="19" y="10"/>
                    <a:pt x="20" y="11"/>
                    <a:pt x="20" y="12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2" y="15"/>
                    <a:pt x="23" y="17"/>
                  </a:cubicBezTo>
                  <a:cubicBezTo>
                    <a:pt x="24" y="18"/>
                    <a:pt x="24" y="20"/>
                    <a:pt x="25" y="21"/>
                  </a:cubicBezTo>
                  <a:cubicBezTo>
                    <a:pt x="26" y="23"/>
                    <a:pt x="26" y="24"/>
                    <a:pt x="27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8" y="28"/>
                    <a:pt x="28" y="28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9" y="30"/>
                    <a:pt x="29" y="31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5"/>
                    <a:pt x="31" y="24"/>
                    <a:pt x="32" y="23"/>
                  </a:cubicBezTo>
                  <a:cubicBezTo>
                    <a:pt x="32" y="21"/>
                    <a:pt x="33" y="20"/>
                    <a:pt x="34" y="19"/>
                  </a:cubicBezTo>
                  <a:cubicBezTo>
                    <a:pt x="36" y="15"/>
                    <a:pt x="38" y="13"/>
                    <a:pt x="40" y="10"/>
                  </a:cubicBezTo>
                  <a:cubicBezTo>
                    <a:pt x="41" y="8"/>
                    <a:pt x="43" y="7"/>
                    <a:pt x="44" y="6"/>
                  </a:cubicBezTo>
                  <a:cubicBezTo>
                    <a:pt x="46" y="5"/>
                    <a:pt x="47" y="4"/>
                    <a:pt x="48" y="3"/>
                  </a:cubicBezTo>
                  <a:cubicBezTo>
                    <a:pt x="49" y="3"/>
                    <a:pt x="49" y="2"/>
                    <a:pt x="50" y="2"/>
                  </a:cubicBezTo>
                  <a:cubicBezTo>
                    <a:pt x="52" y="1"/>
                    <a:pt x="54" y="0"/>
                    <a:pt x="56" y="0"/>
                  </a:cubicBezTo>
                  <a:cubicBezTo>
                    <a:pt x="57" y="0"/>
                    <a:pt x="58" y="0"/>
                    <a:pt x="59" y="0"/>
                  </a:cubicBezTo>
                  <a:cubicBezTo>
                    <a:pt x="61" y="0"/>
                    <a:pt x="62" y="0"/>
                    <a:pt x="62" y="1"/>
                  </a:cubicBezTo>
                  <a:cubicBezTo>
                    <a:pt x="64" y="1"/>
                    <a:pt x="66" y="2"/>
                    <a:pt x="67" y="4"/>
                  </a:cubicBezTo>
                  <a:cubicBezTo>
                    <a:pt x="69" y="5"/>
                    <a:pt x="70" y="7"/>
                    <a:pt x="71" y="9"/>
                  </a:cubicBezTo>
                  <a:cubicBezTo>
                    <a:pt x="71" y="10"/>
                    <a:pt x="72" y="11"/>
                    <a:pt x="72" y="12"/>
                  </a:cubicBezTo>
                  <a:cubicBezTo>
                    <a:pt x="72" y="12"/>
                    <a:pt x="73" y="13"/>
                    <a:pt x="73" y="15"/>
                  </a:cubicBezTo>
                  <a:cubicBezTo>
                    <a:pt x="73" y="16"/>
                    <a:pt x="73" y="18"/>
                    <a:pt x="72" y="19"/>
                  </a:cubicBezTo>
                  <a:cubicBezTo>
                    <a:pt x="72" y="21"/>
                    <a:pt x="71" y="22"/>
                    <a:pt x="71" y="23"/>
                  </a:cubicBezTo>
                  <a:cubicBezTo>
                    <a:pt x="70" y="25"/>
                    <a:pt x="69" y="27"/>
                    <a:pt x="68" y="29"/>
                  </a:cubicBezTo>
                  <a:cubicBezTo>
                    <a:pt x="66" y="32"/>
                    <a:pt x="64" y="34"/>
                    <a:pt x="61" y="36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8"/>
                    <a:pt x="59" y="38"/>
                    <a:pt x="58" y="39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4" y="42"/>
                    <a:pt x="52" y="44"/>
                    <a:pt x="50" y="45"/>
                  </a:cubicBezTo>
                  <a:cubicBezTo>
                    <a:pt x="48" y="47"/>
                    <a:pt x="46" y="49"/>
                    <a:pt x="43" y="51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8" y="55"/>
                    <a:pt x="35" y="57"/>
                    <a:pt x="33" y="59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6" y="64"/>
                    <a:pt x="22" y="67"/>
                    <a:pt x="19" y="70"/>
                  </a:cubicBezTo>
                  <a:cubicBezTo>
                    <a:pt x="17" y="70"/>
                    <a:pt x="15" y="70"/>
                    <a:pt x="14" y="69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8"/>
                    <a:pt x="13" y="67"/>
                    <a:pt x="12" y="66"/>
                  </a:cubicBezTo>
                  <a:cubicBezTo>
                    <a:pt x="12" y="65"/>
                    <a:pt x="12" y="64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59"/>
                    <a:pt x="10" y="56"/>
                    <a:pt x="10" y="54"/>
                  </a:cubicBezTo>
                  <a:cubicBezTo>
                    <a:pt x="9" y="52"/>
                    <a:pt x="8" y="50"/>
                    <a:pt x="8" y="49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2"/>
                    <a:pt x="5" y="39"/>
                    <a:pt x="4" y="36"/>
                  </a:cubicBezTo>
                  <a:cubicBezTo>
                    <a:pt x="3" y="33"/>
                    <a:pt x="2" y="30"/>
                    <a:pt x="2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2"/>
                    <a:pt x="0" y="19"/>
                    <a:pt x="1" y="16"/>
                  </a:cubicBezTo>
                  <a:cubicBezTo>
                    <a:pt x="2" y="13"/>
                    <a:pt x="3" y="11"/>
                    <a:pt x="4" y="9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1104" y="508"/>
              <a:ext cx="85" cy="82"/>
            </a:xfrm>
            <a:custGeom>
              <a:avLst/>
              <a:gdLst/>
              <a:ahLst/>
              <a:cxnLst/>
              <a:rect l="l" t="t" r="r" b="b"/>
              <a:pathLst>
                <a:path w="60" h="58" extrusionOk="0">
                  <a:moveTo>
                    <a:pt x="5" y="5"/>
                  </a:move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10" y="4"/>
                    <a:pt x="11" y="5"/>
                  </a:cubicBezTo>
                  <a:cubicBezTo>
                    <a:pt x="12" y="6"/>
                    <a:pt x="13" y="7"/>
                    <a:pt x="15" y="8"/>
                  </a:cubicBezTo>
                  <a:cubicBezTo>
                    <a:pt x="15" y="9"/>
                    <a:pt x="16" y="9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2"/>
                    <a:pt x="18" y="13"/>
                    <a:pt x="18" y="14"/>
                  </a:cubicBezTo>
                  <a:cubicBezTo>
                    <a:pt x="19" y="15"/>
                    <a:pt x="19" y="16"/>
                    <a:pt x="20" y="18"/>
                  </a:cubicBezTo>
                  <a:cubicBezTo>
                    <a:pt x="21" y="19"/>
                    <a:pt x="21" y="20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3"/>
                    <a:pt x="22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1"/>
                    <a:pt x="25" y="20"/>
                    <a:pt x="26" y="19"/>
                  </a:cubicBezTo>
                  <a:cubicBezTo>
                    <a:pt x="26" y="18"/>
                    <a:pt x="27" y="16"/>
                    <a:pt x="27" y="15"/>
                  </a:cubicBezTo>
                  <a:cubicBezTo>
                    <a:pt x="29" y="13"/>
                    <a:pt x="31" y="10"/>
                    <a:pt x="32" y="9"/>
                  </a:cubicBezTo>
                  <a:cubicBezTo>
                    <a:pt x="33" y="7"/>
                    <a:pt x="35" y="6"/>
                    <a:pt x="36" y="5"/>
                  </a:cubicBezTo>
                  <a:cubicBezTo>
                    <a:pt x="37" y="4"/>
                    <a:pt x="38" y="3"/>
                    <a:pt x="39" y="3"/>
                  </a:cubicBezTo>
                  <a:cubicBezTo>
                    <a:pt x="39" y="2"/>
                    <a:pt x="40" y="2"/>
                    <a:pt x="41" y="2"/>
                  </a:cubicBezTo>
                  <a:cubicBezTo>
                    <a:pt x="42" y="1"/>
                    <a:pt x="44" y="0"/>
                    <a:pt x="46" y="0"/>
                  </a:cubicBezTo>
                  <a:cubicBezTo>
                    <a:pt x="47" y="0"/>
                    <a:pt x="47" y="0"/>
                    <a:pt x="48" y="0"/>
                  </a:cubicBezTo>
                  <a:cubicBezTo>
                    <a:pt x="49" y="0"/>
                    <a:pt x="50" y="0"/>
                    <a:pt x="51" y="1"/>
                  </a:cubicBezTo>
                  <a:cubicBezTo>
                    <a:pt x="52" y="1"/>
                    <a:pt x="53" y="2"/>
                    <a:pt x="55" y="3"/>
                  </a:cubicBezTo>
                  <a:cubicBezTo>
                    <a:pt x="56" y="4"/>
                    <a:pt x="57" y="6"/>
                    <a:pt x="58" y="7"/>
                  </a:cubicBezTo>
                  <a:cubicBezTo>
                    <a:pt x="58" y="8"/>
                    <a:pt x="58" y="9"/>
                    <a:pt x="59" y="10"/>
                  </a:cubicBezTo>
                  <a:cubicBezTo>
                    <a:pt x="59" y="10"/>
                    <a:pt x="59" y="11"/>
                    <a:pt x="59" y="12"/>
                  </a:cubicBezTo>
                  <a:cubicBezTo>
                    <a:pt x="60" y="14"/>
                    <a:pt x="59" y="15"/>
                    <a:pt x="59" y="16"/>
                  </a:cubicBezTo>
                  <a:cubicBezTo>
                    <a:pt x="58" y="17"/>
                    <a:pt x="58" y="18"/>
                    <a:pt x="58" y="19"/>
                  </a:cubicBezTo>
                  <a:cubicBezTo>
                    <a:pt x="57" y="21"/>
                    <a:pt x="56" y="22"/>
                    <a:pt x="55" y="24"/>
                  </a:cubicBezTo>
                  <a:cubicBezTo>
                    <a:pt x="54" y="26"/>
                    <a:pt x="52" y="28"/>
                    <a:pt x="50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1"/>
                    <a:pt x="48" y="32"/>
                    <a:pt x="47" y="32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4" y="35"/>
                    <a:pt x="43" y="36"/>
                    <a:pt x="41" y="37"/>
                  </a:cubicBezTo>
                  <a:cubicBezTo>
                    <a:pt x="39" y="39"/>
                    <a:pt x="37" y="40"/>
                    <a:pt x="35" y="42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1" y="45"/>
                    <a:pt x="29" y="47"/>
                    <a:pt x="27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1" y="53"/>
                    <a:pt x="18" y="55"/>
                    <a:pt x="15" y="57"/>
                  </a:cubicBezTo>
                  <a:cubicBezTo>
                    <a:pt x="14" y="58"/>
                    <a:pt x="12" y="58"/>
                    <a:pt x="11" y="57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0" y="56"/>
                    <a:pt x="10" y="55"/>
                    <a:pt x="10" y="54"/>
                  </a:cubicBezTo>
                  <a:cubicBezTo>
                    <a:pt x="9" y="54"/>
                    <a:pt x="9" y="53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49"/>
                    <a:pt x="8" y="47"/>
                    <a:pt x="7" y="45"/>
                  </a:cubicBezTo>
                  <a:cubicBezTo>
                    <a:pt x="7" y="43"/>
                    <a:pt x="6" y="42"/>
                    <a:pt x="6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4" y="35"/>
                    <a:pt x="4" y="32"/>
                    <a:pt x="3" y="30"/>
                  </a:cubicBezTo>
                  <a:cubicBezTo>
                    <a:pt x="2" y="27"/>
                    <a:pt x="1" y="25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1" y="11"/>
                    <a:pt x="2" y="9"/>
                    <a:pt x="3" y="7"/>
                  </a:cubicBezTo>
                  <a:cubicBezTo>
                    <a:pt x="3" y="6"/>
                    <a:pt x="4" y="6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263" y="519"/>
              <a:ext cx="119" cy="143"/>
            </a:xfrm>
            <a:custGeom>
              <a:avLst/>
              <a:gdLst/>
              <a:ahLst/>
              <a:cxnLst/>
              <a:rect l="l" t="t" r="r" b="b"/>
              <a:pathLst>
                <a:path w="85" h="101" extrusionOk="0">
                  <a:moveTo>
                    <a:pt x="16" y="0"/>
                  </a:moveTo>
                  <a:cubicBezTo>
                    <a:pt x="15" y="0"/>
                    <a:pt x="14" y="0"/>
                    <a:pt x="13" y="0"/>
                  </a:cubicBezTo>
                  <a:cubicBezTo>
                    <a:pt x="12" y="0"/>
                    <a:pt x="11" y="1"/>
                    <a:pt x="10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3"/>
                    <a:pt x="6" y="4"/>
                    <a:pt x="5" y="6"/>
                  </a:cubicBezTo>
                  <a:cubicBezTo>
                    <a:pt x="3" y="8"/>
                    <a:pt x="1" y="12"/>
                    <a:pt x="1" y="16"/>
                  </a:cubicBezTo>
                  <a:cubicBezTo>
                    <a:pt x="0" y="17"/>
                    <a:pt x="0" y="19"/>
                    <a:pt x="0" y="21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7"/>
                    <a:pt x="3" y="42"/>
                    <a:pt x="6" y="46"/>
                  </a:cubicBezTo>
                  <a:cubicBezTo>
                    <a:pt x="7" y="48"/>
                    <a:pt x="7" y="49"/>
                    <a:pt x="8" y="51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4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60"/>
                    <a:pt x="16" y="62"/>
                    <a:pt x="17" y="64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1" y="70"/>
                    <a:pt x="23" y="72"/>
                    <a:pt x="25" y="75"/>
                  </a:cubicBezTo>
                  <a:cubicBezTo>
                    <a:pt x="26" y="76"/>
                    <a:pt x="26" y="77"/>
                    <a:pt x="27" y="78"/>
                  </a:cubicBezTo>
                  <a:cubicBezTo>
                    <a:pt x="29" y="80"/>
                    <a:pt x="31" y="82"/>
                    <a:pt x="33" y="85"/>
                  </a:cubicBezTo>
                  <a:cubicBezTo>
                    <a:pt x="35" y="87"/>
                    <a:pt x="37" y="89"/>
                    <a:pt x="38" y="91"/>
                  </a:cubicBezTo>
                  <a:cubicBezTo>
                    <a:pt x="40" y="93"/>
                    <a:pt x="41" y="94"/>
                    <a:pt x="43" y="95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45" y="97"/>
                    <a:pt x="46" y="98"/>
                    <a:pt x="47" y="98"/>
                  </a:cubicBezTo>
                  <a:cubicBezTo>
                    <a:pt x="47" y="98"/>
                    <a:pt x="47" y="98"/>
                    <a:pt x="47" y="99"/>
                  </a:cubicBezTo>
                  <a:cubicBezTo>
                    <a:pt x="48" y="100"/>
                    <a:pt x="49" y="101"/>
                    <a:pt x="50" y="101"/>
                  </a:cubicBezTo>
                  <a:cubicBezTo>
                    <a:pt x="51" y="101"/>
                    <a:pt x="51" y="101"/>
                    <a:pt x="52" y="101"/>
                  </a:cubicBezTo>
                  <a:cubicBezTo>
                    <a:pt x="54" y="101"/>
                    <a:pt x="56" y="100"/>
                    <a:pt x="57" y="97"/>
                  </a:cubicBezTo>
                  <a:cubicBezTo>
                    <a:pt x="57" y="96"/>
                    <a:pt x="57" y="95"/>
                    <a:pt x="58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3"/>
                    <a:pt x="58" y="92"/>
                    <a:pt x="59" y="91"/>
                  </a:cubicBezTo>
                  <a:cubicBezTo>
                    <a:pt x="59" y="90"/>
                    <a:pt x="60" y="88"/>
                    <a:pt x="60" y="87"/>
                  </a:cubicBezTo>
                  <a:cubicBezTo>
                    <a:pt x="60" y="85"/>
                    <a:pt x="60" y="85"/>
                    <a:pt x="60" y="85"/>
                  </a:cubicBezTo>
                  <a:cubicBezTo>
                    <a:pt x="61" y="84"/>
                    <a:pt x="61" y="83"/>
                    <a:pt x="61" y="81"/>
                  </a:cubicBezTo>
                  <a:cubicBezTo>
                    <a:pt x="62" y="81"/>
                    <a:pt x="62" y="80"/>
                    <a:pt x="62" y="80"/>
                  </a:cubicBezTo>
                  <a:cubicBezTo>
                    <a:pt x="62" y="79"/>
                    <a:pt x="62" y="79"/>
                    <a:pt x="62" y="79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5" y="73"/>
                    <a:pt x="67" y="69"/>
                    <a:pt x="70" y="64"/>
                  </a:cubicBezTo>
                  <a:cubicBezTo>
                    <a:pt x="72" y="59"/>
                    <a:pt x="74" y="55"/>
                    <a:pt x="77" y="50"/>
                  </a:cubicBezTo>
                  <a:cubicBezTo>
                    <a:pt x="78" y="47"/>
                    <a:pt x="79" y="44"/>
                    <a:pt x="80" y="41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2" y="36"/>
                    <a:pt x="83" y="34"/>
                    <a:pt x="84" y="31"/>
                  </a:cubicBezTo>
                  <a:cubicBezTo>
                    <a:pt x="84" y="29"/>
                    <a:pt x="84" y="27"/>
                    <a:pt x="84" y="25"/>
                  </a:cubicBezTo>
                  <a:cubicBezTo>
                    <a:pt x="85" y="23"/>
                    <a:pt x="85" y="21"/>
                    <a:pt x="84" y="19"/>
                  </a:cubicBezTo>
                  <a:cubicBezTo>
                    <a:pt x="84" y="17"/>
                    <a:pt x="84" y="16"/>
                    <a:pt x="83" y="14"/>
                  </a:cubicBezTo>
                  <a:cubicBezTo>
                    <a:pt x="83" y="12"/>
                    <a:pt x="82" y="10"/>
                    <a:pt x="81" y="8"/>
                  </a:cubicBezTo>
                  <a:cubicBezTo>
                    <a:pt x="79" y="5"/>
                    <a:pt x="76" y="3"/>
                    <a:pt x="73" y="3"/>
                  </a:cubicBezTo>
                  <a:cubicBezTo>
                    <a:pt x="72" y="3"/>
                    <a:pt x="71" y="3"/>
                    <a:pt x="71" y="3"/>
                  </a:cubicBezTo>
                  <a:cubicBezTo>
                    <a:pt x="70" y="3"/>
                    <a:pt x="69" y="3"/>
                    <a:pt x="68" y="3"/>
                  </a:cubicBezTo>
                  <a:cubicBezTo>
                    <a:pt x="66" y="3"/>
                    <a:pt x="64" y="4"/>
                    <a:pt x="62" y="5"/>
                  </a:cubicBezTo>
                  <a:cubicBezTo>
                    <a:pt x="57" y="7"/>
                    <a:pt x="54" y="12"/>
                    <a:pt x="52" y="17"/>
                  </a:cubicBezTo>
                  <a:cubicBezTo>
                    <a:pt x="49" y="21"/>
                    <a:pt x="48" y="24"/>
                    <a:pt x="47" y="27"/>
                  </a:cubicBezTo>
                  <a:cubicBezTo>
                    <a:pt x="46" y="29"/>
                    <a:pt x="46" y="31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4"/>
                    <a:pt x="45" y="34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2" y="25"/>
                    <a:pt x="37" y="16"/>
                    <a:pt x="32" y="9"/>
                  </a:cubicBezTo>
                  <a:cubicBezTo>
                    <a:pt x="30" y="7"/>
                    <a:pt x="28" y="4"/>
                    <a:pt x="24" y="2"/>
                  </a:cubicBezTo>
                  <a:cubicBezTo>
                    <a:pt x="23" y="2"/>
                    <a:pt x="21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520" y="1167"/>
              <a:ext cx="34" cy="28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ubicBezTo>
                    <a:pt x="1" y="15"/>
                    <a:pt x="5" y="20"/>
                    <a:pt x="10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20" y="20"/>
                    <a:pt x="24" y="15"/>
                    <a:pt x="24" y="10"/>
                  </a:cubicBezTo>
                  <a:cubicBezTo>
                    <a:pt x="24" y="5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589" y="1194"/>
              <a:ext cx="42" cy="32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15" y="0"/>
                  </a:moveTo>
                  <a:cubicBezTo>
                    <a:pt x="0" y="0"/>
                    <a:pt x="0" y="23"/>
                    <a:pt x="15" y="23"/>
                  </a:cubicBezTo>
                  <a:cubicBezTo>
                    <a:pt x="30" y="23"/>
                    <a:pt x="30" y="0"/>
                    <a:pt x="15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546" y="1208"/>
              <a:ext cx="35" cy="28"/>
            </a:xfrm>
            <a:custGeom>
              <a:avLst/>
              <a:gdLst/>
              <a:ahLst/>
              <a:cxnLst/>
              <a:rect l="l" t="t" r="r" b="b"/>
              <a:pathLst>
                <a:path w="25" h="20" extrusionOk="0">
                  <a:moveTo>
                    <a:pt x="13" y="0"/>
                  </a:moveTo>
                  <a:cubicBezTo>
                    <a:pt x="0" y="0"/>
                    <a:pt x="0" y="20"/>
                    <a:pt x="13" y="20"/>
                  </a:cubicBezTo>
                  <a:cubicBezTo>
                    <a:pt x="25" y="20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798" y="578"/>
              <a:ext cx="33" cy="27"/>
            </a:xfrm>
            <a:custGeom>
              <a:avLst/>
              <a:gdLst/>
              <a:ahLst/>
              <a:cxnLst/>
              <a:rect l="l" t="t" r="r" b="b"/>
              <a:pathLst>
                <a:path w="24" h="19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1" y="9"/>
                  </a:cubicBezTo>
                  <a:cubicBezTo>
                    <a:pt x="1" y="15"/>
                    <a:pt x="5" y="19"/>
                    <a:pt x="10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20" y="19"/>
                    <a:pt x="24" y="15"/>
                    <a:pt x="24" y="9"/>
                  </a:cubicBezTo>
                  <a:cubicBezTo>
                    <a:pt x="24" y="4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764" y="546"/>
              <a:ext cx="28" cy="23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1124" y="1032"/>
              <a:ext cx="23" cy="28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4" y="20"/>
                    <a:pt x="8" y="20"/>
                  </a:cubicBezTo>
                  <a:cubicBezTo>
                    <a:pt x="12" y="19"/>
                    <a:pt x="16" y="16"/>
                    <a:pt x="16" y="1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1173" y="986"/>
              <a:ext cx="29" cy="22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1168" y="1032"/>
              <a:ext cx="28" cy="21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10" y="0"/>
                  </a:moveTo>
                  <a:cubicBezTo>
                    <a:pt x="0" y="0"/>
                    <a:pt x="0" y="15"/>
                    <a:pt x="10" y="15"/>
                  </a:cubicBezTo>
                  <a:cubicBezTo>
                    <a:pt x="20" y="15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" name="Google Shape;280;p1"/>
            <p:cNvSpPr/>
            <p:nvPr/>
          </p:nvSpPr>
          <p:spPr>
            <a:xfrm>
              <a:off x="1235" y="818"/>
              <a:ext cx="97" cy="118"/>
            </a:xfrm>
            <a:custGeom>
              <a:avLst/>
              <a:gdLst/>
              <a:ahLst/>
              <a:cxnLst/>
              <a:rect l="l" t="t" r="r" b="b"/>
              <a:pathLst>
                <a:path w="69" h="84" extrusionOk="0">
                  <a:moveTo>
                    <a:pt x="69" y="79"/>
                  </a:moveTo>
                  <a:cubicBezTo>
                    <a:pt x="64" y="75"/>
                    <a:pt x="60" y="71"/>
                    <a:pt x="56" y="67"/>
                  </a:cubicBezTo>
                  <a:cubicBezTo>
                    <a:pt x="53" y="64"/>
                    <a:pt x="50" y="61"/>
                    <a:pt x="46" y="57"/>
                  </a:cubicBezTo>
                  <a:cubicBezTo>
                    <a:pt x="43" y="54"/>
                    <a:pt x="40" y="51"/>
                    <a:pt x="37" y="48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42" y="46"/>
                    <a:pt x="48" y="45"/>
                    <a:pt x="53" y="44"/>
                  </a:cubicBezTo>
                  <a:cubicBezTo>
                    <a:pt x="56" y="44"/>
                    <a:pt x="58" y="41"/>
                    <a:pt x="58" y="39"/>
                  </a:cubicBezTo>
                  <a:cubicBezTo>
                    <a:pt x="58" y="35"/>
                    <a:pt x="55" y="33"/>
                    <a:pt x="52" y="33"/>
                  </a:cubicBezTo>
                  <a:cubicBezTo>
                    <a:pt x="49" y="33"/>
                    <a:pt x="47" y="33"/>
                    <a:pt x="44" y="33"/>
                  </a:cubicBezTo>
                  <a:cubicBezTo>
                    <a:pt x="43" y="33"/>
                    <a:pt x="41" y="33"/>
                    <a:pt x="39" y="33"/>
                  </a:cubicBezTo>
                  <a:cubicBezTo>
                    <a:pt x="42" y="28"/>
                    <a:pt x="45" y="23"/>
                    <a:pt x="48" y="18"/>
                  </a:cubicBezTo>
                  <a:cubicBezTo>
                    <a:pt x="50" y="16"/>
                    <a:pt x="49" y="13"/>
                    <a:pt x="47" y="11"/>
                  </a:cubicBezTo>
                  <a:cubicBezTo>
                    <a:pt x="46" y="11"/>
                    <a:pt x="45" y="11"/>
                    <a:pt x="44" y="11"/>
                  </a:cubicBezTo>
                  <a:cubicBezTo>
                    <a:pt x="43" y="11"/>
                    <a:pt x="41" y="12"/>
                    <a:pt x="40" y="13"/>
                  </a:cubicBezTo>
                  <a:cubicBezTo>
                    <a:pt x="39" y="15"/>
                    <a:pt x="37" y="17"/>
                    <a:pt x="36" y="20"/>
                  </a:cubicBezTo>
                  <a:cubicBezTo>
                    <a:pt x="36" y="15"/>
                    <a:pt x="36" y="11"/>
                    <a:pt x="36" y="7"/>
                  </a:cubicBezTo>
                  <a:cubicBezTo>
                    <a:pt x="35" y="3"/>
                    <a:pt x="32" y="0"/>
                    <a:pt x="28" y="0"/>
                  </a:cubicBezTo>
                  <a:cubicBezTo>
                    <a:pt x="25" y="0"/>
                    <a:pt x="21" y="3"/>
                    <a:pt x="21" y="7"/>
                  </a:cubicBezTo>
                  <a:cubicBezTo>
                    <a:pt x="22" y="16"/>
                    <a:pt x="22" y="24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9" y="30"/>
                    <a:pt x="15" y="26"/>
                    <a:pt x="12" y="23"/>
                  </a:cubicBezTo>
                  <a:cubicBezTo>
                    <a:pt x="11" y="22"/>
                    <a:pt x="11" y="22"/>
                    <a:pt x="10" y="22"/>
                  </a:cubicBezTo>
                  <a:cubicBezTo>
                    <a:pt x="9" y="22"/>
                    <a:pt x="9" y="22"/>
                    <a:pt x="8" y="23"/>
                  </a:cubicBezTo>
                  <a:cubicBezTo>
                    <a:pt x="7" y="24"/>
                    <a:pt x="7" y="25"/>
                    <a:pt x="8" y="26"/>
                  </a:cubicBezTo>
                  <a:cubicBezTo>
                    <a:pt x="11" y="29"/>
                    <a:pt x="13" y="31"/>
                    <a:pt x="16" y="33"/>
                  </a:cubicBezTo>
                  <a:cubicBezTo>
                    <a:pt x="13" y="34"/>
                    <a:pt x="10" y="34"/>
                    <a:pt x="7" y="34"/>
                  </a:cubicBezTo>
                  <a:cubicBezTo>
                    <a:pt x="3" y="34"/>
                    <a:pt x="0" y="37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1" y="48"/>
                    <a:pt x="15" y="48"/>
                    <a:pt x="19" y="48"/>
                  </a:cubicBezTo>
                  <a:cubicBezTo>
                    <a:pt x="16" y="54"/>
                    <a:pt x="12" y="60"/>
                    <a:pt x="9" y="66"/>
                  </a:cubicBezTo>
                  <a:cubicBezTo>
                    <a:pt x="8" y="68"/>
                    <a:pt x="8" y="71"/>
                    <a:pt x="10" y="72"/>
                  </a:cubicBezTo>
                  <a:cubicBezTo>
                    <a:pt x="12" y="73"/>
                    <a:pt x="15" y="72"/>
                    <a:pt x="16" y="70"/>
                  </a:cubicBezTo>
                  <a:cubicBezTo>
                    <a:pt x="19" y="66"/>
                    <a:pt x="21" y="62"/>
                    <a:pt x="23" y="58"/>
                  </a:cubicBezTo>
                  <a:cubicBezTo>
                    <a:pt x="24" y="65"/>
                    <a:pt x="24" y="72"/>
                    <a:pt x="26" y="79"/>
                  </a:cubicBezTo>
                  <a:cubicBezTo>
                    <a:pt x="26" y="82"/>
                    <a:pt x="29" y="84"/>
                    <a:pt x="32" y="84"/>
                  </a:cubicBezTo>
                  <a:cubicBezTo>
                    <a:pt x="35" y="84"/>
                    <a:pt x="38" y="81"/>
                    <a:pt x="38" y="78"/>
                  </a:cubicBezTo>
                  <a:cubicBezTo>
                    <a:pt x="37" y="70"/>
                    <a:pt x="37" y="62"/>
                    <a:pt x="37" y="55"/>
                  </a:cubicBezTo>
                  <a:cubicBezTo>
                    <a:pt x="44" y="61"/>
                    <a:pt x="50" y="67"/>
                    <a:pt x="57" y="74"/>
                  </a:cubicBezTo>
                  <a:cubicBezTo>
                    <a:pt x="60" y="76"/>
                    <a:pt x="63" y="79"/>
                    <a:pt x="66" y="82"/>
                  </a:cubicBezTo>
                  <a:cubicBezTo>
                    <a:pt x="66" y="83"/>
                    <a:pt x="68" y="83"/>
                    <a:pt x="69" y="82"/>
                  </a:cubicBezTo>
                  <a:cubicBezTo>
                    <a:pt x="69" y="81"/>
                    <a:pt x="69" y="80"/>
                    <a:pt x="69" y="7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" name="Google Shape;281;p1"/>
            <p:cNvSpPr/>
            <p:nvPr/>
          </p:nvSpPr>
          <p:spPr>
            <a:xfrm>
              <a:off x="924" y="395"/>
              <a:ext cx="116" cy="183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81" y="88"/>
                  </a:moveTo>
                  <a:cubicBezTo>
                    <a:pt x="78" y="84"/>
                    <a:pt x="75" y="80"/>
                    <a:pt x="71" y="76"/>
                  </a:cubicBezTo>
                  <a:cubicBezTo>
                    <a:pt x="68" y="72"/>
                    <a:pt x="65" y="69"/>
                    <a:pt x="62" y="65"/>
                  </a:cubicBezTo>
                  <a:cubicBezTo>
                    <a:pt x="58" y="60"/>
                    <a:pt x="54" y="56"/>
                    <a:pt x="50" y="51"/>
                  </a:cubicBezTo>
                  <a:cubicBezTo>
                    <a:pt x="57" y="51"/>
                    <a:pt x="64" y="50"/>
                    <a:pt x="71" y="49"/>
                  </a:cubicBezTo>
                  <a:cubicBezTo>
                    <a:pt x="74" y="49"/>
                    <a:pt x="75" y="46"/>
                    <a:pt x="75" y="44"/>
                  </a:cubicBezTo>
                  <a:cubicBezTo>
                    <a:pt x="75" y="41"/>
                    <a:pt x="73" y="38"/>
                    <a:pt x="70" y="38"/>
                  </a:cubicBezTo>
                  <a:cubicBezTo>
                    <a:pt x="65" y="38"/>
                    <a:pt x="61" y="38"/>
                    <a:pt x="57" y="38"/>
                  </a:cubicBezTo>
                  <a:cubicBezTo>
                    <a:pt x="60" y="33"/>
                    <a:pt x="64" y="28"/>
                    <a:pt x="68" y="23"/>
                  </a:cubicBezTo>
                  <a:cubicBezTo>
                    <a:pt x="68" y="22"/>
                    <a:pt x="69" y="21"/>
                    <a:pt x="70" y="20"/>
                  </a:cubicBezTo>
                  <a:cubicBezTo>
                    <a:pt x="71" y="18"/>
                    <a:pt x="70" y="14"/>
                    <a:pt x="68" y="13"/>
                  </a:cubicBezTo>
                  <a:cubicBezTo>
                    <a:pt x="67" y="12"/>
                    <a:pt x="66" y="12"/>
                    <a:pt x="65" y="12"/>
                  </a:cubicBezTo>
                  <a:cubicBezTo>
                    <a:pt x="65" y="12"/>
                    <a:pt x="64" y="12"/>
                    <a:pt x="64" y="12"/>
                  </a:cubicBezTo>
                  <a:cubicBezTo>
                    <a:pt x="62" y="13"/>
                    <a:pt x="61" y="14"/>
                    <a:pt x="61" y="15"/>
                  </a:cubicBezTo>
                  <a:cubicBezTo>
                    <a:pt x="56" y="22"/>
                    <a:pt x="50" y="29"/>
                    <a:pt x="46" y="36"/>
                  </a:cubicBezTo>
                  <a:cubicBezTo>
                    <a:pt x="45" y="36"/>
                    <a:pt x="45" y="37"/>
                    <a:pt x="45" y="37"/>
                  </a:cubicBezTo>
                  <a:cubicBezTo>
                    <a:pt x="44" y="34"/>
                    <a:pt x="44" y="32"/>
                    <a:pt x="44" y="29"/>
                  </a:cubicBezTo>
                  <a:cubicBezTo>
                    <a:pt x="43" y="22"/>
                    <a:pt x="43" y="14"/>
                    <a:pt x="42" y="7"/>
                  </a:cubicBezTo>
                  <a:cubicBezTo>
                    <a:pt x="42" y="5"/>
                    <a:pt x="42" y="3"/>
                    <a:pt x="40" y="2"/>
                  </a:cubicBezTo>
                  <a:cubicBezTo>
                    <a:pt x="39" y="0"/>
                    <a:pt x="37" y="0"/>
                    <a:pt x="35" y="0"/>
                  </a:cubicBezTo>
                  <a:cubicBezTo>
                    <a:pt x="31" y="0"/>
                    <a:pt x="27" y="3"/>
                    <a:pt x="27" y="7"/>
                  </a:cubicBezTo>
                  <a:cubicBezTo>
                    <a:pt x="28" y="14"/>
                    <a:pt x="28" y="21"/>
                    <a:pt x="29" y="27"/>
                  </a:cubicBezTo>
                  <a:cubicBezTo>
                    <a:pt x="25" y="24"/>
                    <a:pt x="22" y="20"/>
                    <a:pt x="19" y="16"/>
                  </a:cubicBezTo>
                  <a:cubicBezTo>
                    <a:pt x="18" y="15"/>
                    <a:pt x="17" y="15"/>
                    <a:pt x="16" y="15"/>
                  </a:cubicBezTo>
                  <a:cubicBezTo>
                    <a:pt x="14" y="15"/>
                    <a:pt x="13" y="15"/>
                    <a:pt x="12" y="16"/>
                  </a:cubicBezTo>
                  <a:cubicBezTo>
                    <a:pt x="10" y="18"/>
                    <a:pt x="10" y="21"/>
                    <a:pt x="12" y="23"/>
                  </a:cubicBezTo>
                  <a:cubicBezTo>
                    <a:pt x="17" y="28"/>
                    <a:pt x="21" y="33"/>
                    <a:pt x="26" y="38"/>
                  </a:cubicBezTo>
                  <a:cubicBezTo>
                    <a:pt x="19" y="38"/>
                    <a:pt x="13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3" y="38"/>
                    <a:pt x="0" y="41"/>
                    <a:pt x="0" y="45"/>
                  </a:cubicBezTo>
                  <a:cubicBezTo>
                    <a:pt x="0" y="48"/>
                    <a:pt x="3" y="51"/>
                    <a:pt x="7" y="51"/>
                  </a:cubicBezTo>
                  <a:cubicBezTo>
                    <a:pt x="15" y="52"/>
                    <a:pt x="23" y="52"/>
                    <a:pt x="31" y="52"/>
                  </a:cubicBezTo>
                  <a:cubicBezTo>
                    <a:pt x="31" y="53"/>
                    <a:pt x="31" y="55"/>
                    <a:pt x="31" y="57"/>
                  </a:cubicBezTo>
                  <a:cubicBezTo>
                    <a:pt x="30" y="59"/>
                    <a:pt x="28" y="62"/>
                    <a:pt x="27" y="64"/>
                  </a:cubicBezTo>
                  <a:cubicBezTo>
                    <a:pt x="23" y="69"/>
                    <a:pt x="20" y="74"/>
                    <a:pt x="17" y="79"/>
                  </a:cubicBezTo>
                  <a:cubicBezTo>
                    <a:pt x="17" y="80"/>
                    <a:pt x="16" y="81"/>
                    <a:pt x="15" y="82"/>
                  </a:cubicBezTo>
                  <a:cubicBezTo>
                    <a:pt x="14" y="84"/>
                    <a:pt x="15" y="87"/>
                    <a:pt x="17" y="88"/>
                  </a:cubicBezTo>
                  <a:cubicBezTo>
                    <a:pt x="19" y="90"/>
                    <a:pt x="22" y="89"/>
                    <a:pt x="24" y="87"/>
                  </a:cubicBezTo>
                  <a:cubicBezTo>
                    <a:pt x="27" y="82"/>
                    <a:pt x="30" y="78"/>
                    <a:pt x="33" y="73"/>
                  </a:cubicBezTo>
                  <a:cubicBezTo>
                    <a:pt x="34" y="87"/>
                    <a:pt x="35" y="102"/>
                    <a:pt x="37" y="116"/>
                  </a:cubicBezTo>
                  <a:cubicBezTo>
                    <a:pt x="37" y="119"/>
                    <a:pt x="38" y="122"/>
                    <a:pt x="39" y="126"/>
                  </a:cubicBezTo>
                  <a:cubicBezTo>
                    <a:pt x="39" y="128"/>
                    <a:pt x="42" y="130"/>
                    <a:pt x="45" y="130"/>
                  </a:cubicBezTo>
                  <a:cubicBezTo>
                    <a:pt x="48" y="130"/>
                    <a:pt x="52" y="127"/>
                    <a:pt x="52" y="124"/>
                  </a:cubicBezTo>
                  <a:cubicBezTo>
                    <a:pt x="50" y="103"/>
                    <a:pt x="48" y="82"/>
                    <a:pt x="47" y="61"/>
                  </a:cubicBezTo>
                  <a:cubicBezTo>
                    <a:pt x="51" y="66"/>
                    <a:pt x="55" y="71"/>
                    <a:pt x="59" y="75"/>
                  </a:cubicBezTo>
                  <a:cubicBezTo>
                    <a:pt x="61" y="78"/>
                    <a:pt x="64" y="81"/>
                    <a:pt x="66" y="84"/>
                  </a:cubicBezTo>
                  <a:cubicBezTo>
                    <a:pt x="69" y="87"/>
                    <a:pt x="72" y="90"/>
                    <a:pt x="75" y="93"/>
                  </a:cubicBezTo>
                  <a:cubicBezTo>
                    <a:pt x="76" y="94"/>
                    <a:pt x="78" y="95"/>
                    <a:pt x="80" y="94"/>
                  </a:cubicBezTo>
                  <a:cubicBezTo>
                    <a:pt x="81" y="93"/>
                    <a:pt x="82" y="92"/>
                    <a:pt x="82" y="91"/>
                  </a:cubicBezTo>
                  <a:cubicBezTo>
                    <a:pt x="82" y="90"/>
                    <a:pt x="82" y="89"/>
                    <a:pt x="81" y="8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216" y="821"/>
              <a:ext cx="124" cy="177"/>
            </a:xfrm>
            <a:custGeom>
              <a:avLst/>
              <a:gdLst/>
              <a:ahLst/>
              <a:cxnLst/>
              <a:rect l="l" t="t" r="r" b="b"/>
              <a:pathLst>
                <a:path w="88" h="126" extrusionOk="0">
                  <a:moveTo>
                    <a:pt x="83" y="49"/>
                  </a:moveTo>
                  <a:cubicBezTo>
                    <a:pt x="81" y="49"/>
                    <a:pt x="79" y="49"/>
                    <a:pt x="78" y="49"/>
                  </a:cubicBezTo>
                  <a:cubicBezTo>
                    <a:pt x="71" y="49"/>
                    <a:pt x="65" y="49"/>
                    <a:pt x="59" y="50"/>
                  </a:cubicBezTo>
                  <a:cubicBezTo>
                    <a:pt x="62" y="45"/>
                    <a:pt x="64" y="41"/>
                    <a:pt x="67" y="37"/>
                  </a:cubicBezTo>
                  <a:cubicBezTo>
                    <a:pt x="69" y="32"/>
                    <a:pt x="72" y="28"/>
                    <a:pt x="74" y="24"/>
                  </a:cubicBezTo>
                  <a:cubicBezTo>
                    <a:pt x="76" y="21"/>
                    <a:pt x="75" y="17"/>
                    <a:pt x="72" y="15"/>
                  </a:cubicBezTo>
                  <a:cubicBezTo>
                    <a:pt x="71" y="15"/>
                    <a:pt x="70" y="15"/>
                    <a:pt x="69" y="15"/>
                  </a:cubicBezTo>
                  <a:cubicBezTo>
                    <a:pt x="67" y="15"/>
                    <a:pt x="65" y="16"/>
                    <a:pt x="64" y="18"/>
                  </a:cubicBezTo>
                  <a:cubicBezTo>
                    <a:pt x="60" y="24"/>
                    <a:pt x="57" y="30"/>
                    <a:pt x="53" y="36"/>
                  </a:cubicBezTo>
                  <a:cubicBezTo>
                    <a:pt x="52" y="26"/>
                    <a:pt x="51" y="17"/>
                    <a:pt x="50" y="8"/>
                  </a:cubicBezTo>
                  <a:cubicBezTo>
                    <a:pt x="50" y="6"/>
                    <a:pt x="50" y="4"/>
                    <a:pt x="48" y="3"/>
                  </a:cubicBezTo>
                  <a:cubicBezTo>
                    <a:pt x="47" y="1"/>
                    <a:pt x="45" y="0"/>
                    <a:pt x="43" y="0"/>
                  </a:cubicBezTo>
                  <a:cubicBezTo>
                    <a:pt x="41" y="0"/>
                    <a:pt x="39" y="1"/>
                    <a:pt x="37" y="3"/>
                  </a:cubicBezTo>
                  <a:cubicBezTo>
                    <a:pt x="36" y="4"/>
                    <a:pt x="35" y="6"/>
                    <a:pt x="35" y="8"/>
                  </a:cubicBezTo>
                  <a:cubicBezTo>
                    <a:pt x="36" y="21"/>
                    <a:pt x="38" y="34"/>
                    <a:pt x="39" y="47"/>
                  </a:cubicBezTo>
                  <a:cubicBezTo>
                    <a:pt x="34" y="42"/>
                    <a:pt x="28" y="36"/>
                    <a:pt x="23" y="31"/>
                  </a:cubicBezTo>
                  <a:cubicBezTo>
                    <a:pt x="22" y="29"/>
                    <a:pt x="20" y="29"/>
                    <a:pt x="18" y="29"/>
                  </a:cubicBezTo>
                  <a:cubicBezTo>
                    <a:pt x="16" y="29"/>
                    <a:pt x="14" y="29"/>
                    <a:pt x="13" y="31"/>
                  </a:cubicBezTo>
                  <a:cubicBezTo>
                    <a:pt x="10" y="33"/>
                    <a:pt x="10" y="38"/>
                    <a:pt x="13" y="40"/>
                  </a:cubicBezTo>
                  <a:cubicBezTo>
                    <a:pt x="17" y="44"/>
                    <a:pt x="21" y="48"/>
                    <a:pt x="24" y="52"/>
                  </a:cubicBezTo>
                  <a:cubicBezTo>
                    <a:pt x="18" y="52"/>
                    <a:pt x="12" y="53"/>
                    <a:pt x="7" y="53"/>
                  </a:cubicBezTo>
                  <a:cubicBezTo>
                    <a:pt x="5" y="53"/>
                    <a:pt x="3" y="54"/>
                    <a:pt x="2" y="55"/>
                  </a:cubicBezTo>
                  <a:cubicBezTo>
                    <a:pt x="1" y="56"/>
                    <a:pt x="0" y="58"/>
                    <a:pt x="0" y="59"/>
                  </a:cubicBezTo>
                  <a:cubicBezTo>
                    <a:pt x="0" y="63"/>
                    <a:pt x="3" y="66"/>
                    <a:pt x="7" y="66"/>
                  </a:cubicBezTo>
                  <a:cubicBezTo>
                    <a:pt x="16" y="65"/>
                    <a:pt x="26" y="64"/>
                    <a:pt x="36" y="63"/>
                  </a:cubicBezTo>
                  <a:cubicBezTo>
                    <a:pt x="36" y="64"/>
                    <a:pt x="36" y="64"/>
                    <a:pt x="37" y="64"/>
                  </a:cubicBezTo>
                  <a:cubicBezTo>
                    <a:pt x="32" y="73"/>
                    <a:pt x="27" y="82"/>
                    <a:pt x="22" y="91"/>
                  </a:cubicBezTo>
                  <a:cubicBezTo>
                    <a:pt x="21" y="94"/>
                    <a:pt x="20" y="96"/>
                    <a:pt x="18" y="98"/>
                  </a:cubicBezTo>
                  <a:cubicBezTo>
                    <a:pt x="17" y="101"/>
                    <a:pt x="18" y="104"/>
                    <a:pt x="20" y="106"/>
                  </a:cubicBezTo>
                  <a:cubicBezTo>
                    <a:pt x="23" y="107"/>
                    <a:pt x="26" y="106"/>
                    <a:pt x="28" y="104"/>
                  </a:cubicBezTo>
                  <a:cubicBezTo>
                    <a:pt x="33" y="95"/>
                    <a:pt x="38" y="86"/>
                    <a:pt x="44" y="76"/>
                  </a:cubicBezTo>
                  <a:cubicBezTo>
                    <a:pt x="44" y="81"/>
                    <a:pt x="45" y="86"/>
                    <a:pt x="46" y="90"/>
                  </a:cubicBezTo>
                  <a:cubicBezTo>
                    <a:pt x="47" y="98"/>
                    <a:pt x="48" y="106"/>
                    <a:pt x="50" y="114"/>
                  </a:cubicBezTo>
                  <a:cubicBezTo>
                    <a:pt x="50" y="115"/>
                    <a:pt x="50" y="116"/>
                    <a:pt x="50" y="117"/>
                  </a:cubicBezTo>
                  <a:cubicBezTo>
                    <a:pt x="50" y="118"/>
                    <a:pt x="51" y="118"/>
                    <a:pt x="51" y="119"/>
                  </a:cubicBezTo>
                  <a:cubicBezTo>
                    <a:pt x="51" y="120"/>
                    <a:pt x="52" y="122"/>
                    <a:pt x="52" y="123"/>
                  </a:cubicBezTo>
                  <a:cubicBezTo>
                    <a:pt x="53" y="124"/>
                    <a:pt x="54" y="125"/>
                    <a:pt x="55" y="125"/>
                  </a:cubicBezTo>
                  <a:cubicBezTo>
                    <a:pt x="56" y="126"/>
                    <a:pt x="58" y="126"/>
                    <a:pt x="60" y="126"/>
                  </a:cubicBezTo>
                  <a:cubicBezTo>
                    <a:pt x="62" y="125"/>
                    <a:pt x="63" y="124"/>
                    <a:pt x="64" y="123"/>
                  </a:cubicBezTo>
                  <a:cubicBezTo>
                    <a:pt x="65" y="121"/>
                    <a:pt x="65" y="120"/>
                    <a:pt x="65" y="118"/>
                  </a:cubicBezTo>
                  <a:cubicBezTo>
                    <a:pt x="63" y="108"/>
                    <a:pt x="62" y="98"/>
                    <a:pt x="60" y="88"/>
                  </a:cubicBezTo>
                  <a:cubicBezTo>
                    <a:pt x="64" y="92"/>
                    <a:pt x="68" y="95"/>
                    <a:pt x="72" y="98"/>
                  </a:cubicBezTo>
                  <a:cubicBezTo>
                    <a:pt x="76" y="100"/>
                    <a:pt x="80" y="99"/>
                    <a:pt x="82" y="95"/>
                  </a:cubicBezTo>
                  <a:cubicBezTo>
                    <a:pt x="84" y="92"/>
                    <a:pt x="82" y="88"/>
                    <a:pt x="79" y="86"/>
                  </a:cubicBezTo>
                  <a:cubicBezTo>
                    <a:pt x="78" y="86"/>
                    <a:pt x="77" y="85"/>
                    <a:pt x="76" y="84"/>
                  </a:cubicBezTo>
                  <a:cubicBezTo>
                    <a:pt x="72" y="81"/>
                    <a:pt x="68" y="76"/>
                    <a:pt x="64" y="72"/>
                  </a:cubicBezTo>
                  <a:cubicBezTo>
                    <a:pt x="62" y="70"/>
                    <a:pt x="59" y="68"/>
                    <a:pt x="57" y="65"/>
                  </a:cubicBezTo>
                  <a:cubicBezTo>
                    <a:pt x="57" y="64"/>
                    <a:pt x="57" y="63"/>
                    <a:pt x="57" y="62"/>
                  </a:cubicBezTo>
                  <a:cubicBezTo>
                    <a:pt x="65" y="61"/>
                    <a:pt x="74" y="61"/>
                    <a:pt x="83" y="60"/>
                  </a:cubicBezTo>
                  <a:cubicBezTo>
                    <a:pt x="84" y="60"/>
                    <a:pt x="85" y="59"/>
                    <a:pt x="86" y="58"/>
                  </a:cubicBezTo>
                  <a:cubicBezTo>
                    <a:pt x="87" y="57"/>
                    <a:pt x="88" y="56"/>
                    <a:pt x="88" y="54"/>
                  </a:cubicBezTo>
                  <a:cubicBezTo>
                    <a:pt x="88" y="52"/>
                    <a:pt x="86" y="49"/>
                    <a:pt x="83" y="4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1065" y="633"/>
              <a:ext cx="86" cy="137"/>
            </a:xfrm>
            <a:custGeom>
              <a:avLst/>
              <a:gdLst/>
              <a:ahLst/>
              <a:cxnLst/>
              <a:rect l="l" t="t" r="r" b="b"/>
              <a:pathLst>
                <a:path w="61" h="97" extrusionOk="0">
                  <a:moveTo>
                    <a:pt x="4" y="1"/>
                  </a:moveTo>
                  <a:cubicBezTo>
                    <a:pt x="2" y="2"/>
                    <a:pt x="1" y="3"/>
                    <a:pt x="1" y="5"/>
                  </a:cubicBezTo>
                  <a:cubicBezTo>
                    <a:pt x="0" y="7"/>
                    <a:pt x="0" y="9"/>
                    <a:pt x="1" y="11"/>
                  </a:cubicBezTo>
                  <a:cubicBezTo>
                    <a:pt x="2" y="13"/>
                    <a:pt x="4" y="14"/>
                    <a:pt x="6" y="15"/>
                  </a:cubicBezTo>
                  <a:cubicBezTo>
                    <a:pt x="9" y="15"/>
                    <a:pt x="11" y="16"/>
                    <a:pt x="14" y="17"/>
                  </a:cubicBezTo>
                  <a:cubicBezTo>
                    <a:pt x="18" y="18"/>
                    <a:pt x="21" y="20"/>
                    <a:pt x="24" y="23"/>
                  </a:cubicBezTo>
                  <a:cubicBezTo>
                    <a:pt x="29" y="27"/>
                    <a:pt x="33" y="31"/>
                    <a:pt x="37" y="36"/>
                  </a:cubicBezTo>
                  <a:cubicBezTo>
                    <a:pt x="39" y="39"/>
                    <a:pt x="41" y="42"/>
                    <a:pt x="43" y="46"/>
                  </a:cubicBezTo>
                  <a:cubicBezTo>
                    <a:pt x="45" y="51"/>
                    <a:pt x="46" y="57"/>
                    <a:pt x="47" y="63"/>
                  </a:cubicBezTo>
                  <a:cubicBezTo>
                    <a:pt x="47" y="67"/>
                    <a:pt x="48" y="72"/>
                    <a:pt x="48" y="76"/>
                  </a:cubicBezTo>
                  <a:cubicBezTo>
                    <a:pt x="48" y="81"/>
                    <a:pt x="49" y="86"/>
                    <a:pt x="48" y="91"/>
                  </a:cubicBezTo>
                  <a:cubicBezTo>
                    <a:pt x="48" y="93"/>
                    <a:pt x="50" y="96"/>
                    <a:pt x="52" y="97"/>
                  </a:cubicBezTo>
                  <a:cubicBezTo>
                    <a:pt x="55" y="97"/>
                    <a:pt x="59" y="96"/>
                    <a:pt x="59" y="93"/>
                  </a:cubicBezTo>
                  <a:cubicBezTo>
                    <a:pt x="60" y="88"/>
                    <a:pt x="61" y="84"/>
                    <a:pt x="61" y="80"/>
                  </a:cubicBezTo>
                  <a:cubicBezTo>
                    <a:pt x="61" y="76"/>
                    <a:pt x="61" y="73"/>
                    <a:pt x="61" y="69"/>
                  </a:cubicBezTo>
                  <a:cubicBezTo>
                    <a:pt x="61" y="61"/>
                    <a:pt x="60" y="54"/>
                    <a:pt x="58" y="47"/>
                  </a:cubicBezTo>
                  <a:cubicBezTo>
                    <a:pt x="57" y="42"/>
                    <a:pt x="55" y="37"/>
                    <a:pt x="53" y="32"/>
                  </a:cubicBezTo>
                  <a:cubicBezTo>
                    <a:pt x="51" y="29"/>
                    <a:pt x="48" y="26"/>
                    <a:pt x="46" y="23"/>
                  </a:cubicBezTo>
                  <a:cubicBezTo>
                    <a:pt x="43" y="20"/>
                    <a:pt x="40" y="17"/>
                    <a:pt x="37" y="14"/>
                  </a:cubicBezTo>
                  <a:cubicBezTo>
                    <a:pt x="34" y="11"/>
                    <a:pt x="30" y="8"/>
                    <a:pt x="25" y="5"/>
                  </a:cubicBezTo>
                  <a:cubicBezTo>
                    <a:pt x="23" y="4"/>
                    <a:pt x="20" y="3"/>
                    <a:pt x="18" y="2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0"/>
                    <a:pt x="5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1123" y="809"/>
              <a:ext cx="21" cy="22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8"/>
                  </a:moveTo>
                  <a:cubicBezTo>
                    <a:pt x="0" y="12"/>
                    <a:pt x="3" y="15"/>
                    <a:pt x="7" y="15"/>
                  </a:cubicBezTo>
                  <a:cubicBezTo>
                    <a:pt x="12" y="15"/>
                    <a:pt x="15" y="12"/>
                    <a:pt x="15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378" y="732"/>
              <a:ext cx="58" cy="182"/>
            </a:xfrm>
            <a:custGeom>
              <a:avLst/>
              <a:gdLst/>
              <a:ahLst/>
              <a:cxnLst/>
              <a:rect l="l" t="t" r="r" b="b"/>
              <a:pathLst>
                <a:path w="41" h="129" extrusionOk="0">
                  <a:moveTo>
                    <a:pt x="8" y="5"/>
                  </a:moveTo>
                  <a:cubicBezTo>
                    <a:pt x="5" y="18"/>
                    <a:pt x="2" y="32"/>
                    <a:pt x="1" y="45"/>
                  </a:cubicBezTo>
                  <a:cubicBezTo>
                    <a:pt x="1" y="49"/>
                    <a:pt x="0" y="52"/>
                    <a:pt x="0" y="55"/>
                  </a:cubicBezTo>
                  <a:cubicBezTo>
                    <a:pt x="0" y="59"/>
                    <a:pt x="0" y="63"/>
                    <a:pt x="1" y="68"/>
                  </a:cubicBezTo>
                  <a:cubicBezTo>
                    <a:pt x="1" y="70"/>
                    <a:pt x="2" y="73"/>
                    <a:pt x="3" y="76"/>
                  </a:cubicBezTo>
                  <a:cubicBezTo>
                    <a:pt x="4" y="77"/>
                    <a:pt x="5" y="79"/>
                    <a:pt x="5" y="80"/>
                  </a:cubicBezTo>
                  <a:cubicBezTo>
                    <a:pt x="6" y="83"/>
                    <a:pt x="8" y="87"/>
                    <a:pt x="9" y="90"/>
                  </a:cubicBezTo>
                  <a:cubicBezTo>
                    <a:pt x="12" y="97"/>
                    <a:pt x="15" y="103"/>
                    <a:pt x="18" y="110"/>
                  </a:cubicBezTo>
                  <a:cubicBezTo>
                    <a:pt x="20" y="113"/>
                    <a:pt x="22" y="116"/>
                    <a:pt x="25" y="119"/>
                  </a:cubicBezTo>
                  <a:cubicBezTo>
                    <a:pt x="27" y="122"/>
                    <a:pt x="30" y="125"/>
                    <a:pt x="33" y="128"/>
                  </a:cubicBezTo>
                  <a:cubicBezTo>
                    <a:pt x="34" y="129"/>
                    <a:pt x="36" y="129"/>
                    <a:pt x="38" y="129"/>
                  </a:cubicBezTo>
                  <a:cubicBezTo>
                    <a:pt x="40" y="127"/>
                    <a:pt x="41" y="125"/>
                    <a:pt x="39" y="123"/>
                  </a:cubicBezTo>
                  <a:cubicBezTo>
                    <a:pt x="37" y="119"/>
                    <a:pt x="35" y="116"/>
                    <a:pt x="33" y="112"/>
                  </a:cubicBezTo>
                  <a:cubicBezTo>
                    <a:pt x="31" y="109"/>
                    <a:pt x="29" y="106"/>
                    <a:pt x="28" y="103"/>
                  </a:cubicBezTo>
                  <a:cubicBezTo>
                    <a:pt x="25" y="97"/>
                    <a:pt x="23" y="92"/>
                    <a:pt x="21" y="86"/>
                  </a:cubicBezTo>
                  <a:cubicBezTo>
                    <a:pt x="20" y="83"/>
                    <a:pt x="19" y="80"/>
                    <a:pt x="18" y="77"/>
                  </a:cubicBezTo>
                  <a:cubicBezTo>
                    <a:pt x="17" y="76"/>
                    <a:pt x="17" y="74"/>
                    <a:pt x="16" y="73"/>
                  </a:cubicBezTo>
                  <a:cubicBezTo>
                    <a:pt x="15" y="70"/>
                    <a:pt x="14" y="67"/>
                    <a:pt x="14" y="64"/>
                  </a:cubicBezTo>
                  <a:cubicBezTo>
                    <a:pt x="13" y="62"/>
                    <a:pt x="14" y="59"/>
                    <a:pt x="14" y="57"/>
                  </a:cubicBezTo>
                  <a:cubicBezTo>
                    <a:pt x="14" y="55"/>
                    <a:pt x="14" y="53"/>
                    <a:pt x="14" y="51"/>
                  </a:cubicBezTo>
                  <a:cubicBezTo>
                    <a:pt x="14" y="48"/>
                    <a:pt x="15" y="45"/>
                    <a:pt x="15" y="41"/>
                  </a:cubicBezTo>
                  <a:cubicBezTo>
                    <a:pt x="15" y="39"/>
                    <a:pt x="16" y="37"/>
                    <a:pt x="16" y="35"/>
                  </a:cubicBezTo>
                  <a:cubicBezTo>
                    <a:pt x="16" y="32"/>
                    <a:pt x="17" y="30"/>
                    <a:pt x="17" y="28"/>
                  </a:cubicBezTo>
                  <a:cubicBezTo>
                    <a:pt x="18" y="21"/>
                    <a:pt x="20" y="15"/>
                    <a:pt x="21" y="8"/>
                  </a:cubicBezTo>
                  <a:cubicBezTo>
                    <a:pt x="22" y="5"/>
                    <a:pt x="20" y="1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2" y="0"/>
                    <a:pt x="9" y="2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441" y="938"/>
              <a:ext cx="19" cy="18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6"/>
                  </a:moveTo>
                  <a:cubicBezTo>
                    <a:pt x="0" y="10"/>
                    <a:pt x="3" y="13"/>
                    <a:pt x="7" y="13"/>
                  </a:cubicBezTo>
                  <a:cubicBezTo>
                    <a:pt x="10" y="13"/>
                    <a:pt x="13" y="10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291" name="Google Shape;291;p1"/>
          <p:cNvGrpSpPr/>
          <p:nvPr/>
        </p:nvGrpSpPr>
        <p:grpSpPr>
          <a:xfrm>
            <a:off x="2219196" y="3928333"/>
            <a:ext cx="7772339" cy="1831654"/>
            <a:chOff x="1050" y="2456"/>
            <a:chExt cx="5580" cy="1315"/>
          </a:xfrm>
        </p:grpSpPr>
        <p:sp>
          <p:nvSpPr>
            <p:cNvPr id="292" name="Google Shape;292;p1"/>
            <p:cNvSpPr/>
            <p:nvPr/>
          </p:nvSpPr>
          <p:spPr>
            <a:xfrm>
              <a:off x="5405" y="2594"/>
              <a:ext cx="1217" cy="1160"/>
            </a:xfrm>
            <a:custGeom>
              <a:avLst/>
              <a:gdLst/>
              <a:ahLst/>
              <a:cxnLst/>
              <a:rect l="l" t="t" r="r" b="b"/>
              <a:pathLst>
                <a:path w="152" h="143" extrusionOk="0">
                  <a:moveTo>
                    <a:pt x="12" y="143"/>
                  </a:moveTo>
                  <a:cubicBezTo>
                    <a:pt x="35" y="140"/>
                    <a:pt x="59" y="136"/>
                    <a:pt x="82" y="131"/>
                  </a:cubicBezTo>
                  <a:cubicBezTo>
                    <a:pt x="105" y="126"/>
                    <a:pt x="129" y="121"/>
                    <a:pt x="152" y="115"/>
                  </a:cubicBezTo>
                  <a:cubicBezTo>
                    <a:pt x="130" y="101"/>
                    <a:pt x="109" y="86"/>
                    <a:pt x="88" y="70"/>
                  </a:cubicBezTo>
                  <a:cubicBezTo>
                    <a:pt x="103" y="47"/>
                    <a:pt x="118" y="24"/>
                    <a:pt x="132" y="0"/>
                  </a:cubicBezTo>
                  <a:cubicBezTo>
                    <a:pt x="111" y="6"/>
                    <a:pt x="89" y="11"/>
                    <a:pt x="67" y="15"/>
                  </a:cubicBezTo>
                  <a:cubicBezTo>
                    <a:pt x="44" y="19"/>
                    <a:pt x="22" y="23"/>
                    <a:pt x="0" y="27"/>
                  </a:cubicBezTo>
                  <a:cubicBezTo>
                    <a:pt x="4" y="65"/>
                    <a:pt x="8" y="104"/>
                    <a:pt x="12" y="143"/>
                  </a:cubicBezTo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5397" y="2578"/>
              <a:ext cx="1233" cy="1193"/>
            </a:xfrm>
            <a:custGeom>
              <a:avLst/>
              <a:gdLst/>
              <a:ahLst/>
              <a:cxnLst/>
              <a:rect l="l" t="t" r="r" b="b"/>
              <a:pathLst>
                <a:path w="154" h="147" extrusionOk="0">
                  <a:moveTo>
                    <a:pt x="133" y="0"/>
                  </a:moveTo>
                  <a:cubicBezTo>
                    <a:pt x="134" y="0"/>
                    <a:pt x="135" y="1"/>
                    <a:pt x="135" y="2"/>
                  </a:cubicBezTo>
                  <a:cubicBezTo>
                    <a:pt x="135" y="3"/>
                    <a:pt x="135" y="3"/>
                    <a:pt x="134" y="3"/>
                  </a:cubicBezTo>
                  <a:cubicBezTo>
                    <a:pt x="120" y="26"/>
                    <a:pt x="106" y="49"/>
                    <a:pt x="91" y="72"/>
                  </a:cubicBezTo>
                  <a:cubicBezTo>
                    <a:pt x="111" y="87"/>
                    <a:pt x="132" y="102"/>
                    <a:pt x="154" y="116"/>
                  </a:cubicBezTo>
                  <a:cubicBezTo>
                    <a:pt x="154" y="116"/>
                    <a:pt x="154" y="117"/>
                    <a:pt x="154" y="118"/>
                  </a:cubicBezTo>
                  <a:cubicBezTo>
                    <a:pt x="154" y="118"/>
                    <a:pt x="154" y="119"/>
                    <a:pt x="153" y="119"/>
                  </a:cubicBezTo>
                  <a:cubicBezTo>
                    <a:pt x="130" y="125"/>
                    <a:pt x="107" y="130"/>
                    <a:pt x="83" y="135"/>
                  </a:cubicBezTo>
                  <a:cubicBezTo>
                    <a:pt x="60" y="139"/>
                    <a:pt x="36" y="144"/>
                    <a:pt x="13" y="147"/>
                  </a:cubicBezTo>
                  <a:cubicBezTo>
                    <a:pt x="13" y="147"/>
                    <a:pt x="12" y="147"/>
                    <a:pt x="12" y="147"/>
                  </a:cubicBezTo>
                  <a:cubicBezTo>
                    <a:pt x="12" y="146"/>
                    <a:pt x="11" y="146"/>
                    <a:pt x="11" y="145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8"/>
                    <a:pt x="0" y="27"/>
                    <a:pt x="1" y="27"/>
                  </a:cubicBezTo>
                  <a:cubicBezTo>
                    <a:pt x="23" y="24"/>
                    <a:pt x="45" y="20"/>
                    <a:pt x="67" y="15"/>
                  </a:cubicBezTo>
                  <a:cubicBezTo>
                    <a:pt x="89" y="11"/>
                    <a:pt x="111" y="6"/>
                    <a:pt x="133" y="0"/>
                  </a:cubicBezTo>
                  <a:cubicBezTo>
                    <a:pt x="133" y="0"/>
                    <a:pt x="133" y="0"/>
                    <a:pt x="133" y="0"/>
                  </a:cubicBezTo>
                  <a:close/>
                  <a:moveTo>
                    <a:pt x="14" y="143"/>
                  </a:moveTo>
                  <a:cubicBezTo>
                    <a:pt x="37" y="140"/>
                    <a:pt x="60" y="136"/>
                    <a:pt x="83" y="131"/>
                  </a:cubicBezTo>
                  <a:cubicBezTo>
                    <a:pt x="105" y="127"/>
                    <a:pt x="127" y="122"/>
                    <a:pt x="149" y="117"/>
                  </a:cubicBezTo>
                  <a:cubicBezTo>
                    <a:pt x="128" y="103"/>
                    <a:pt x="108" y="89"/>
                    <a:pt x="88" y="74"/>
                  </a:cubicBezTo>
                  <a:cubicBezTo>
                    <a:pt x="88" y="74"/>
                    <a:pt x="87" y="73"/>
                    <a:pt x="87" y="73"/>
                  </a:cubicBezTo>
                  <a:cubicBezTo>
                    <a:pt x="87" y="72"/>
                    <a:pt x="87" y="72"/>
                    <a:pt x="88" y="71"/>
                  </a:cubicBezTo>
                  <a:cubicBezTo>
                    <a:pt x="102" y="49"/>
                    <a:pt x="116" y="27"/>
                    <a:pt x="130" y="5"/>
                  </a:cubicBezTo>
                  <a:cubicBezTo>
                    <a:pt x="109" y="10"/>
                    <a:pt x="89" y="15"/>
                    <a:pt x="68" y="19"/>
                  </a:cubicBezTo>
                  <a:cubicBezTo>
                    <a:pt x="46" y="23"/>
                    <a:pt x="24" y="27"/>
                    <a:pt x="3" y="30"/>
                  </a:cubicBezTo>
                  <a:lnTo>
                    <a:pt x="14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5429" y="2967"/>
              <a:ext cx="432" cy="787"/>
            </a:xfrm>
            <a:custGeom>
              <a:avLst/>
              <a:gdLst/>
              <a:ahLst/>
              <a:cxnLst/>
              <a:rect l="l" t="t" r="r" b="b"/>
              <a:pathLst>
                <a:path w="54" h="97" extrusionOk="0">
                  <a:moveTo>
                    <a:pt x="47" y="0"/>
                  </a:moveTo>
                  <a:cubicBezTo>
                    <a:pt x="31" y="3"/>
                    <a:pt x="16" y="6"/>
                    <a:pt x="0" y="8"/>
                  </a:cubicBezTo>
                  <a:cubicBezTo>
                    <a:pt x="3" y="38"/>
                    <a:pt x="6" y="68"/>
                    <a:pt x="9" y="97"/>
                  </a:cubicBezTo>
                  <a:cubicBezTo>
                    <a:pt x="24" y="83"/>
                    <a:pt x="39" y="69"/>
                    <a:pt x="54" y="55"/>
                  </a:cubicBezTo>
                  <a:cubicBezTo>
                    <a:pt x="51" y="37"/>
                    <a:pt x="49" y="18"/>
                    <a:pt x="47" y="0"/>
                  </a:cubicBezTo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5413" y="2951"/>
              <a:ext cx="456" cy="820"/>
            </a:xfrm>
            <a:custGeom>
              <a:avLst/>
              <a:gdLst/>
              <a:ahLst/>
              <a:cxnLst/>
              <a:rect l="l" t="t" r="r" b="b"/>
              <a:pathLst>
                <a:path w="57" h="101" extrusionOk="0">
                  <a:moveTo>
                    <a:pt x="50" y="2"/>
                  </a:move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8"/>
                    <a:pt x="56" y="58"/>
                  </a:cubicBezTo>
                  <a:cubicBezTo>
                    <a:pt x="42" y="73"/>
                    <a:pt x="27" y="87"/>
                    <a:pt x="12" y="101"/>
                  </a:cubicBezTo>
                  <a:cubicBezTo>
                    <a:pt x="11" y="101"/>
                    <a:pt x="11" y="101"/>
                    <a:pt x="10" y="101"/>
                  </a:cubicBezTo>
                  <a:cubicBezTo>
                    <a:pt x="10" y="101"/>
                    <a:pt x="10" y="100"/>
                    <a:pt x="9" y="9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1" y="8"/>
                    <a:pt x="2" y="8"/>
                  </a:cubicBezTo>
                  <a:cubicBezTo>
                    <a:pt x="17" y="6"/>
                    <a:pt x="33" y="3"/>
                    <a:pt x="49" y="1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50" y="1"/>
                    <a:pt x="50" y="2"/>
                  </a:cubicBezTo>
                  <a:moveTo>
                    <a:pt x="12" y="96"/>
                  </a:moveTo>
                  <a:cubicBezTo>
                    <a:pt x="26" y="83"/>
                    <a:pt x="40" y="70"/>
                    <a:pt x="54" y="56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33" y="7"/>
                    <a:pt x="18" y="9"/>
                    <a:pt x="4" y="11"/>
                  </a:cubicBezTo>
                  <a:lnTo>
                    <a:pt x="12" y="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1058" y="2594"/>
              <a:ext cx="1217" cy="1160"/>
            </a:xfrm>
            <a:custGeom>
              <a:avLst/>
              <a:gdLst/>
              <a:ahLst/>
              <a:cxnLst/>
              <a:rect l="l" t="t" r="r" b="b"/>
              <a:pathLst>
                <a:path w="152" h="143" extrusionOk="0">
                  <a:moveTo>
                    <a:pt x="140" y="143"/>
                  </a:moveTo>
                  <a:cubicBezTo>
                    <a:pt x="117" y="140"/>
                    <a:pt x="94" y="136"/>
                    <a:pt x="70" y="131"/>
                  </a:cubicBezTo>
                  <a:cubicBezTo>
                    <a:pt x="47" y="126"/>
                    <a:pt x="24" y="121"/>
                    <a:pt x="0" y="115"/>
                  </a:cubicBezTo>
                  <a:cubicBezTo>
                    <a:pt x="22" y="101"/>
                    <a:pt x="44" y="86"/>
                    <a:pt x="65" y="70"/>
                  </a:cubicBezTo>
                  <a:cubicBezTo>
                    <a:pt x="49" y="47"/>
                    <a:pt x="34" y="24"/>
                    <a:pt x="20" y="0"/>
                  </a:cubicBezTo>
                  <a:cubicBezTo>
                    <a:pt x="42" y="6"/>
                    <a:pt x="64" y="11"/>
                    <a:pt x="86" y="15"/>
                  </a:cubicBezTo>
                  <a:cubicBezTo>
                    <a:pt x="108" y="19"/>
                    <a:pt x="130" y="23"/>
                    <a:pt x="152" y="27"/>
                  </a:cubicBezTo>
                  <a:cubicBezTo>
                    <a:pt x="148" y="65"/>
                    <a:pt x="144" y="104"/>
                    <a:pt x="140" y="143"/>
                  </a:cubicBezTo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1050" y="2578"/>
              <a:ext cx="1233" cy="1193"/>
            </a:xfrm>
            <a:custGeom>
              <a:avLst/>
              <a:gdLst/>
              <a:ahLst/>
              <a:cxnLst/>
              <a:rect l="l" t="t" r="r" b="b"/>
              <a:pathLst>
                <a:path w="154" h="147" extrusionOk="0">
                  <a:moveTo>
                    <a:pt x="21" y="0"/>
                  </a:moveTo>
                  <a:cubicBezTo>
                    <a:pt x="43" y="6"/>
                    <a:pt x="65" y="11"/>
                    <a:pt x="87" y="15"/>
                  </a:cubicBezTo>
                  <a:cubicBezTo>
                    <a:pt x="109" y="20"/>
                    <a:pt x="131" y="24"/>
                    <a:pt x="153" y="27"/>
                  </a:cubicBezTo>
                  <a:cubicBezTo>
                    <a:pt x="154" y="27"/>
                    <a:pt x="154" y="28"/>
                    <a:pt x="154" y="29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6"/>
                    <a:pt x="143" y="146"/>
                    <a:pt x="142" y="147"/>
                  </a:cubicBezTo>
                  <a:cubicBezTo>
                    <a:pt x="142" y="147"/>
                    <a:pt x="142" y="147"/>
                    <a:pt x="141" y="147"/>
                  </a:cubicBezTo>
                  <a:cubicBezTo>
                    <a:pt x="118" y="144"/>
                    <a:pt x="94" y="139"/>
                    <a:pt x="71" y="135"/>
                  </a:cubicBezTo>
                  <a:cubicBezTo>
                    <a:pt x="48" y="130"/>
                    <a:pt x="24" y="125"/>
                    <a:pt x="1" y="119"/>
                  </a:cubicBezTo>
                  <a:cubicBezTo>
                    <a:pt x="0" y="119"/>
                    <a:pt x="0" y="118"/>
                    <a:pt x="0" y="118"/>
                  </a:cubicBezTo>
                  <a:cubicBezTo>
                    <a:pt x="0" y="117"/>
                    <a:pt x="0" y="116"/>
                    <a:pt x="1" y="116"/>
                  </a:cubicBezTo>
                  <a:cubicBezTo>
                    <a:pt x="22" y="102"/>
                    <a:pt x="43" y="87"/>
                    <a:pt x="63" y="72"/>
                  </a:cubicBezTo>
                  <a:cubicBezTo>
                    <a:pt x="48" y="49"/>
                    <a:pt x="34" y="26"/>
                    <a:pt x="20" y="3"/>
                  </a:cubicBezTo>
                  <a:cubicBezTo>
                    <a:pt x="19" y="3"/>
                    <a:pt x="19" y="2"/>
                    <a:pt x="20" y="1"/>
                  </a:cubicBezTo>
                  <a:cubicBezTo>
                    <a:pt x="20" y="1"/>
                    <a:pt x="20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moveTo>
                    <a:pt x="71" y="131"/>
                  </a:moveTo>
                  <a:cubicBezTo>
                    <a:pt x="94" y="136"/>
                    <a:pt x="117" y="140"/>
                    <a:pt x="140" y="143"/>
                  </a:cubicBezTo>
                  <a:cubicBezTo>
                    <a:pt x="151" y="30"/>
                    <a:pt x="151" y="30"/>
                    <a:pt x="151" y="30"/>
                  </a:cubicBezTo>
                  <a:cubicBezTo>
                    <a:pt x="130" y="27"/>
                    <a:pt x="108" y="23"/>
                    <a:pt x="86" y="19"/>
                  </a:cubicBezTo>
                  <a:cubicBezTo>
                    <a:pt x="66" y="15"/>
                    <a:pt x="45" y="10"/>
                    <a:pt x="24" y="5"/>
                  </a:cubicBezTo>
                  <a:cubicBezTo>
                    <a:pt x="38" y="27"/>
                    <a:pt x="52" y="49"/>
                    <a:pt x="67" y="71"/>
                  </a:cubicBezTo>
                  <a:cubicBezTo>
                    <a:pt x="67" y="72"/>
                    <a:pt x="67" y="72"/>
                    <a:pt x="67" y="73"/>
                  </a:cubicBezTo>
                  <a:cubicBezTo>
                    <a:pt x="67" y="73"/>
                    <a:pt x="67" y="74"/>
                    <a:pt x="66" y="74"/>
                  </a:cubicBezTo>
                  <a:cubicBezTo>
                    <a:pt x="46" y="89"/>
                    <a:pt x="26" y="103"/>
                    <a:pt x="5" y="117"/>
                  </a:cubicBezTo>
                  <a:cubicBezTo>
                    <a:pt x="27" y="122"/>
                    <a:pt x="49" y="127"/>
                    <a:pt x="71" y="1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1826" y="2967"/>
              <a:ext cx="425" cy="787"/>
            </a:xfrm>
            <a:custGeom>
              <a:avLst/>
              <a:gdLst/>
              <a:ahLst/>
              <a:cxnLst/>
              <a:rect l="l" t="t" r="r" b="b"/>
              <a:pathLst>
                <a:path w="53" h="97" extrusionOk="0">
                  <a:moveTo>
                    <a:pt x="6" y="0"/>
                  </a:moveTo>
                  <a:cubicBezTo>
                    <a:pt x="22" y="3"/>
                    <a:pt x="38" y="6"/>
                    <a:pt x="53" y="8"/>
                  </a:cubicBezTo>
                  <a:cubicBezTo>
                    <a:pt x="50" y="38"/>
                    <a:pt x="47" y="68"/>
                    <a:pt x="44" y="97"/>
                  </a:cubicBezTo>
                  <a:cubicBezTo>
                    <a:pt x="29" y="83"/>
                    <a:pt x="14" y="69"/>
                    <a:pt x="0" y="55"/>
                  </a:cubicBezTo>
                  <a:cubicBezTo>
                    <a:pt x="2" y="37"/>
                    <a:pt x="4" y="18"/>
                    <a:pt x="6" y="0"/>
                  </a:cubicBezTo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1810" y="2951"/>
              <a:ext cx="457" cy="820"/>
            </a:xfrm>
            <a:custGeom>
              <a:avLst/>
              <a:gdLst/>
              <a:ahLst/>
              <a:cxnLst/>
              <a:rect l="l" t="t" r="r" b="b"/>
              <a:pathLst>
                <a:path w="57" h="101" extrusionOk="0">
                  <a:moveTo>
                    <a:pt x="9" y="1"/>
                  </a:moveTo>
                  <a:cubicBezTo>
                    <a:pt x="24" y="3"/>
                    <a:pt x="40" y="6"/>
                    <a:pt x="55" y="8"/>
                  </a:cubicBezTo>
                  <a:cubicBezTo>
                    <a:pt x="56" y="8"/>
                    <a:pt x="57" y="9"/>
                    <a:pt x="57" y="10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100"/>
                    <a:pt x="47" y="101"/>
                    <a:pt x="47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30" y="87"/>
                    <a:pt x="15" y="73"/>
                    <a:pt x="1" y="58"/>
                  </a:cubicBezTo>
                  <a:cubicBezTo>
                    <a:pt x="0" y="58"/>
                    <a:pt x="0" y="57"/>
                    <a:pt x="0" y="57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8" y="0"/>
                    <a:pt x="8" y="0"/>
                  </a:cubicBezTo>
                  <a:cubicBezTo>
                    <a:pt x="9" y="0"/>
                    <a:pt x="9" y="0"/>
                    <a:pt x="9" y="1"/>
                  </a:cubicBezTo>
                  <a:moveTo>
                    <a:pt x="45" y="96"/>
                  </a:moveTo>
                  <a:cubicBezTo>
                    <a:pt x="54" y="11"/>
                    <a:pt x="54" y="11"/>
                    <a:pt x="54" y="11"/>
                  </a:cubicBezTo>
                  <a:cubicBezTo>
                    <a:pt x="39" y="9"/>
                    <a:pt x="24" y="7"/>
                    <a:pt x="10" y="4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17" y="70"/>
                    <a:pt x="31" y="83"/>
                    <a:pt x="45" y="9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1826" y="2472"/>
              <a:ext cx="4035" cy="1193"/>
            </a:xfrm>
            <a:custGeom>
              <a:avLst/>
              <a:gdLst/>
              <a:ahLst/>
              <a:cxnLst/>
              <a:rect l="l" t="t" r="r" b="b"/>
              <a:pathLst>
                <a:path w="504" h="147" extrusionOk="0">
                  <a:moveTo>
                    <a:pt x="0" y="116"/>
                  </a:moveTo>
                  <a:cubicBezTo>
                    <a:pt x="167" y="147"/>
                    <a:pt x="337" y="147"/>
                    <a:pt x="504" y="116"/>
                  </a:cubicBezTo>
                  <a:cubicBezTo>
                    <a:pt x="499" y="77"/>
                    <a:pt x="494" y="38"/>
                    <a:pt x="489" y="0"/>
                  </a:cubicBezTo>
                  <a:cubicBezTo>
                    <a:pt x="332" y="29"/>
                    <a:pt x="172" y="29"/>
                    <a:pt x="14" y="0"/>
                  </a:cubicBezTo>
                  <a:cubicBezTo>
                    <a:pt x="9" y="38"/>
                    <a:pt x="4" y="77"/>
                    <a:pt x="0" y="116"/>
                  </a:cubicBezTo>
                </a:path>
              </a:pathLst>
            </a:custGeom>
            <a:solidFill>
              <a:srgbClr val="9A506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1810" y="2456"/>
              <a:ext cx="4059" cy="1160"/>
            </a:xfrm>
            <a:custGeom>
              <a:avLst/>
              <a:gdLst/>
              <a:ahLst/>
              <a:cxnLst/>
              <a:rect l="l" t="t" r="r" b="b"/>
              <a:pathLst>
                <a:path w="507" h="143" extrusionOk="0">
                  <a:moveTo>
                    <a:pt x="492" y="0"/>
                  </a:moveTo>
                  <a:cubicBezTo>
                    <a:pt x="492" y="1"/>
                    <a:pt x="493" y="1"/>
                    <a:pt x="493" y="1"/>
                  </a:cubicBezTo>
                  <a:cubicBezTo>
                    <a:pt x="507" y="118"/>
                    <a:pt x="507" y="118"/>
                    <a:pt x="507" y="118"/>
                  </a:cubicBezTo>
                  <a:cubicBezTo>
                    <a:pt x="507" y="118"/>
                    <a:pt x="507" y="119"/>
                    <a:pt x="507" y="119"/>
                  </a:cubicBezTo>
                  <a:cubicBezTo>
                    <a:pt x="506" y="119"/>
                    <a:pt x="506" y="120"/>
                    <a:pt x="506" y="120"/>
                  </a:cubicBezTo>
                  <a:cubicBezTo>
                    <a:pt x="423" y="135"/>
                    <a:pt x="338" y="143"/>
                    <a:pt x="254" y="143"/>
                  </a:cubicBezTo>
                  <a:cubicBezTo>
                    <a:pt x="169" y="143"/>
                    <a:pt x="85" y="135"/>
                    <a:pt x="2" y="120"/>
                  </a:cubicBezTo>
                  <a:cubicBezTo>
                    <a:pt x="1" y="120"/>
                    <a:pt x="1" y="119"/>
                    <a:pt x="1" y="119"/>
                  </a:cubicBezTo>
                  <a:cubicBezTo>
                    <a:pt x="0" y="119"/>
                    <a:pt x="0" y="118"/>
                    <a:pt x="0" y="11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95" y="14"/>
                    <a:pt x="174" y="22"/>
                    <a:pt x="254" y="22"/>
                  </a:cubicBezTo>
                  <a:cubicBezTo>
                    <a:pt x="333" y="22"/>
                    <a:pt x="413" y="14"/>
                    <a:pt x="491" y="0"/>
                  </a:cubicBezTo>
                  <a:cubicBezTo>
                    <a:pt x="491" y="0"/>
                    <a:pt x="491" y="0"/>
                    <a:pt x="491" y="0"/>
                  </a:cubicBezTo>
                  <a:cubicBezTo>
                    <a:pt x="491" y="0"/>
                    <a:pt x="492" y="0"/>
                    <a:pt x="492" y="0"/>
                  </a:cubicBezTo>
                  <a:moveTo>
                    <a:pt x="254" y="139"/>
                  </a:moveTo>
                  <a:cubicBezTo>
                    <a:pt x="337" y="139"/>
                    <a:pt x="421" y="132"/>
                    <a:pt x="504" y="116"/>
                  </a:cubicBezTo>
                  <a:cubicBezTo>
                    <a:pt x="490" y="4"/>
                    <a:pt x="490" y="4"/>
                    <a:pt x="490" y="4"/>
                  </a:cubicBezTo>
                  <a:cubicBezTo>
                    <a:pt x="412" y="18"/>
                    <a:pt x="332" y="25"/>
                    <a:pt x="254" y="25"/>
                  </a:cubicBezTo>
                  <a:cubicBezTo>
                    <a:pt x="175" y="25"/>
                    <a:pt x="95" y="18"/>
                    <a:pt x="17" y="4"/>
                  </a:cubicBezTo>
                  <a:cubicBezTo>
                    <a:pt x="3" y="116"/>
                    <a:pt x="3" y="116"/>
                    <a:pt x="3" y="116"/>
                  </a:cubicBezTo>
                  <a:cubicBezTo>
                    <a:pt x="86" y="132"/>
                    <a:pt x="170" y="139"/>
                    <a:pt x="254" y="1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02" name="Google Shape;302;p1"/>
          <p:cNvSpPr txBox="1"/>
          <p:nvPr/>
        </p:nvSpPr>
        <p:spPr>
          <a:xfrm>
            <a:off x="3620640" y="4301861"/>
            <a:ext cx="466839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Mother’s Day</a:t>
            </a:r>
            <a:endParaRPr/>
          </a:p>
        </p:txBody>
      </p:sp>
      <p:sp>
        <p:nvSpPr>
          <p:cNvPr id="303" name="Google Shape;303;p1"/>
          <p:cNvSpPr txBox="1"/>
          <p:nvPr/>
        </p:nvSpPr>
        <p:spPr>
          <a:xfrm>
            <a:off x="4263241" y="3450630"/>
            <a:ext cx="351740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HAPPY</a:t>
            </a:r>
            <a:endParaRPr/>
          </a:p>
        </p:txBody>
      </p:sp>
      <p:grpSp>
        <p:nvGrpSpPr>
          <p:cNvPr id="304" name="Google Shape;304;p1"/>
          <p:cNvGrpSpPr/>
          <p:nvPr/>
        </p:nvGrpSpPr>
        <p:grpSpPr>
          <a:xfrm rot="-3321869">
            <a:off x="2115933" y="1027972"/>
            <a:ext cx="2213061" cy="1099600"/>
            <a:chOff x="0" y="-1"/>
            <a:chExt cx="958" cy="476"/>
          </a:xfrm>
        </p:grpSpPr>
        <p:sp>
          <p:nvSpPr>
            <p:cNvPr id="305" name="Google Shape;305;p1"/>
            <p:cNvSpPr/>
            <p:nvPr/>
          </p:nvSpPr>
          <p:spPr>
            <a:xfrm>
              <a:off x="432" y="11"/>
              <a:ext cx="189" cy="177"/>
            </a:xfrm>
            <a:custGeom>
              <a:avLst/>
              <a:gdLst/>
              <a:ahLst/>
              <a:cxnLst/>
              <a:rect l="l" t="t" r="r" b="b"/>
              <a:pathLst>
                <a:path w="79" h="74" extrusionOk="0">
                  <a:moveTo>
                    <a:pt x="74" y="74"/>
                  </a:moveTo>
                  <a:cubicBezTo>
                    <a:pt x="72" y="62"/>
                    <a:pt x="65" y="54"/>
                    <a:pt x="59" y="46"/>
                  </a:cubicBezTo>
                  <a:cubicBezTo>
                    <a:pt x="54" y="40"/>
                    <a:pt x="48" y="35"/>
                    <a:pt x="42" y="31"/>
                  </a:cubicBezTo>
                  <a:cubicBezTo>
                    <a:pt x="37" y="27"/>
                    <a:pt x="31" y="26"/>
                    <a:pt x="25" y="26"/>
                  </a:cubicBezTo>
                  <a:cubicBezTo>
                    <a:pt x="21" y="27"/>
                    <a:pt x="16" y="27"/>
                    <a:pt x="12" y="27"/>
                  </a:cubicBezTo>
                  <a:cubicBezTo>
                    <a:pt x="10" y="26"/>
                    <a:pt x="7" y="25"/>
                    <a:pt x="5" y="24"/>
                  </a:cubicBezTo>
                  <a:cubicBezTo>
                    <a:pt x="0" y="20"/>
                    <a:pt x="0" y="14"/>
                    <a:pt x="5" y="11"/>
                  </a:cubicBezTo>
                  <a:cubicBezTo>
                    <a:pt x="9" y="9"/>
                    <a:pt x="13" y="6"/>
                    <a:pt x="18" y="4"/>
                  </a:cubicBezTo>
                  <a:cubicBezTo>
                    <a:pt x="29" y="0"/>
                    <a:pt x="39" y="1"/>
                    <a:pt x="48" y="9"/>
                  </a:cubicBezTo>
                  <a:cubicBezTo>
                    <a:pt x="62" y="21"/>
                    <a:pt x="73" y="37"/>
                    <a:pt x="77" y="56"/>
                  </a:cubicBezTo>
                  <a:cubicBezTo>
                    <a:pt x="79" y="62"/>
                    <a:pt x="78" y="68"/>
                    <a:pt x="74" y="7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354" y="220"/>
              <a:ext cx="255" cy="93"/>
            </a:xfrm>
            <a:custGeom>
              <a:avLst/>
              <a:gdLst/>
              <a:ahLst/>
              <a:cxnLst/>
              <a:rect l="l" t="t" r="r" b="b"/>
              <a:pathLst>
                <a:path w="107" h="39" extrusionOk="0">
                  <a:moveTo>
                    <a:pt x="3" y="18"/>
                  </a:moveTo>
                  <a:cubicBezTo>
                    <a:pt x="4" y="22"/>
                    <a:pt x="8" y="26"/>
                    <a:pt x="11" y="29"/>
                  </a:cubicBezTo>
                  <a:cubicBezTo>
                    <a:pt x="15" y="33"/>
                    <a:pt x="20" y="36"/>
                    <a:pt x="25" y="38"/>
                  </a:cubicBezTo>
                  <a:cubicBezTo>
                    <a:pt x="31" y="39"/>
                    <a:pt x="36" y="39"/>
                    <a:pt x="42" y="39"/>
                  </a:cubicBezTo>
                  <a:cubicBezTo>
                    <a:pt x="56" y="38"/>
                    <a:pt x="70" y="37"/>
                    <a:pt x="83" y="32"/>
                  </a:cubicBezTo>
                  <a:cubicBezTo>
                    <a:pt x="95" y="26"/>
                    <a:pt x="106" y="15"/>
                    <a:pt x="107" y="1"/>
                  </a:cubicBezTo>
                  <a:cubicBezTo>
                    <a:pt x="97" y="14"/>
                    <a:pt x="81" y="24"/>
                    <a:pt x="64" y="25"/>
                  </a:cubicBezTo>
                  <a:cubicBezTo>
                    <a:pt x="60" y="25"/>
                    <a:pt x="57" y="25"/>
                    <a:pt x="53" y="24"/>
                  </a:cubicBezTo>
                  <a:cubicBezTo>
                    <a:pt x="47" y="23"/>
                    <a:pt x="42" y="19"/>
                    <a:pt x="37" y="15"/>
                  </a:cubicBezTo>
                  <a:cubicBezTo>
                    <a:pt x="32" y="11"/>
                    <a:pt x="28" y="7"/>
                    <a:pt x="22" y="4"/>
                  </a:cubicBezTo>
                  <a:cubicBezTo>
                    <a:pt x="17" y="2"/>
                    <a:pt x="10" y="0"/>
                    <a:pt x="5" y="3"/>
                  </a:cubicBezTo>
                  <a:cubicBezTo>
                    <a:pt x="0" y="6"/>
                    <a:pt x="1" y="13"/>
                    <a:pt x="3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342" y="66"/>
              <a:ext cx="86" cy="142"/>
            </a:xfrm>
            <a:custGeom>
              <a:avLst/>
              <a:gdLst/>
              <a:ahLst/>
              <a:cxnLst/>
              <a:rect l="l" t="t" r="r" b="b"/>
              <a:pathLst>
                <a:path w="36" h="59" extrusionOk="0">
                  <a:moveTo>
                    <a:pt x="1" y="35"/>
                  </a:moveTo>
                  <a:cubicBezTo>
                    <a:pt x="3" y="27"/>
                    <a:pt x="9" y="24"/>
                    <a:pt x="10" y="16"/>
                  </a:cubicBezTo>
                  <a:cubicBezTo>
                    <a:pt x="11" y="8"/>
                    <a:pt x="24" y="0"/>
                    <a:pt x="32" y="0"/>
                  </a:cubicBezTo>
                  <a:cubicBezTo>
                    <a:pt x="35" y="1"/>
                    <a:pt x="36" y="2"/>
                    <a:pt x="36" y="5"/>
                  </a:cubicBezTo>
                  <a:cubicBezTo>
                    <a:pt x="36" y="6"/>
                    <a:pt x="35" y="8"/>
                    <a:pt x="35" y="9"/>
                  </a:cubicBezTo>
                  <a:cubicBezTo>
                    <a:pt x="29" y="21"/>
                    <a:pt x="25" y="33"/>
                    <a:pt x="22" y="45"/>
                  </a:cubicBezTo>
                  <a:cubicBezTo>
                    <a:pt x="21" y="47"/>
                    <a:pt x="21" y="50"/>
                    <a:pt x="20" y="52"/>
                  </a:cubicBezTo>
                  <a:cubicBezTo>
                    <a:pt x="17" y="58"/>
                    <a:pt x="10" y="59"/>
                    <a:pt x="7" y="53"/>
                  </a:cubicBezTo>
                  <a:cubicBezTo>
                    <a:pt x="5" y="50"/>
                    <a:pt x="4" y="48"/>
                    <a:pt x="3" y="45"/>
                  </a:cubicBezTo>
                  <a:cubicBezTo>
                    <a:pt x="4" y="45"/>
                    <a:pt x="0" y="40"/>
                    <a:pt x="1" y="35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439" y="73"/>
              <a:ext cx="127" cy="108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0" y="16"/>
                  </a:moveTo>
                  <a:cubicBezTo>
                    <a:pt x="10" y="2"/>
                    <a:pt x="25" y="0"/>
                    <a:pt x="37" y="10"/>
                  </a:cubicBezTo>
                  <a:cubicBezTo>
                    <a:pt x="43" y="15"/>
                    <a:pt x="48" y="21"/>
                    <a:pt x="51" y="28"/>
                  </a:cubicBezTo>
                  <a:cubicBezTo>
                    <a:pt x="53" y="35"/>
                    <a:pt x="52" y="39"/>
                    <a:pt x="45" y="45"/>
                  </a:cubicBezTo>
                  <a:cubicBezTo>
                    <a:pt x="44" y="42"/>
                    <a:pt x="43" y="41"/>
                    <a:pt x="42" y="39"/>
                  </a:cubicBezTo>
                  <a:cubicBezTo>
                    <a:pt x="40" y="32"/>
                    <a:pt x="37" y="27"/>
                    <a:pt x="32" y="22"/>
                  </a:cubicBezTo>
                  <a:cubicBezTo>
                    <a:pt x="26" y="16"/>
                    <a:pt x="19" y="13"/>
                    <a:pt x="10" y="14"/>
                  </a:cubicBezTo>
                  <a:cubicBezTo>
                    <a:pt x="7" y="15"/>
                    <a:pt x="3" y="15"/>
                    <a:pt x="0" y="16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451" y="196"/>
              <a:ext cx="127" cy="72"/>
            </a:xfrm>
            <a:custGeom>
              <a:avLst/>
              <a:gdLst/>
              <a:ahLst/>
              <a:cxnLst/>
              <a:rect l="l" t="t" r="r" b="b"/>
              <a:pathLst>
                <a:path w="53" h="30" extrusionOk="0">
                  <a:moveTo>
                    <a:pt x="0" y="21"/>
                  </a:moveTo>
                  <a:cubicBezTo>
                    <a:pt x="7" y="18"/>
                    <a:pt x="19" y="18"/>
                    <a:pt x="26" y="14"/>
                  </a:cubicBezTo>
                  <a:cubicBezTo>
                    <a:pt x="42" y="3"/>
                    <a:pt x="45" y="0"/>
                    <a:pt x="53" y="0"/>
                  </a:cubicBezTo>
                  <a:cubicBezTo>
                    <a:pt x="48" y="20"/>
                    <a:pt x="16" y="30"/>
                    <a:pt x="0" y="2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466" y="131"/>
              <a:ext cx="62" cy="82"/>
            </a:xfrm>
            <a:custGeom>
              <a:avLst/>
              <a:gdLst/>
              <a:ahLst/>
              <a:cxnLst/>
              <a:rect l="l" t="t" r="r" b="b"/>
              <a:pathLst>
                <a:path w="26" h="34" extrusionOk="0">
                  <a:moveTo>
                    <a:pt x="24" y="18"/>
                  </a:moveTo>
                  <a:cubicBezTo>
                    <a:pt x="26" y="23"/>
                    <a:pt x="24" y="27"/>
                    <a:pt x="22" y="30"/>
                  </a:cubicBezTo>
                  <a:cubicBezTo>
                    <a:pt x="18" y="34"/>
                    <a:pt x="11" y="32"/>
                    <a:pt x="7" y="28"/>
                  </a:cubicBezTo>
                  <a:cubicBezTo>
                    <a:pt x="5" y="24"/>
                    <a:pt x="2" y="21"/>
                    <a:pt x="1" y="17"/>
                  </a:cubicBezTo>
                  <a:cubicBezTo>
                    <a:pt x="0" y="15"/>
                    <a:pt x="0" y="11"/>
                    <a:pt x="0" y="9"/>
                  </a:cubicBezTo>
                  <a:cubicBezTo>
                    <a:pt x="1" y="3"/>
                    <a:pt x="7" y="0"/>
                    <a:pt x="12" y="2"/>
                  </a:cubicBezTo>
                  <a:cubicBezTo>
                    <a:pt x="19" y="5"/>
                    <a:pt x="23" y="11"/>
                    <a:pt x="24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408" y="124"/>
              <a:ext cx="58" cy="98"/>
            </a:xfrm>
            <a:custGeom>
              <a:avLst/>
              <a:gdLst/>
              <a:ahLst/>
              <a:cxnLst/>
              <a:rect l="l" t="t" r="r" b="b"/>
              <a:pathLst>
                <a:path w="24" h="41" extrusionOk="0">
                  <a:moveTo>
                    <a:pt x="24" y="2"/>
                  </a:moveTo>
                  <a:cubicBezTo>
                    <a:pt x="22" y="5"/>
                    <a:pt x="21" y="7"/>
                    <a:pt x="19" y="8"/>
                  </a:cubicBezTo>
                  <a:cubicBezTo>
                    <a:pt x="11" y="17"/>
                    <a:pt x="12" y="28"/>
                    <a:pt x="20" y="36"/>
                  </a:cubicBezTo>
                  <a:cubicBezTo>
                    <a:pt x="21" y="37"/>
                    <a:pt x="22" y="37"/>
                    <a:pt x="24" y="39"/>
                  </a:cubicBezTo>
                  <a:cubicBezTo>
                    <a:pt x="19" y="41"/>
                    <a:pt x="15" y="40"/>
                    <a:pt x="11" y="38"/>
                  </a:cubicBezTo>
                  <a:cubicBezTo>
                    <a:pt x="0" y="30"/>
                    <a:pt x="0" y="13"/>
                    <a:pt x="12" y="5"/>
                  </a:cubicBezTo>
                  <a:cubicBezTo>
                    <a:pt x="15" y="3"/>
                    <a:pt x="18" y="0"/>
                    <a:pt x="24" y="2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719" y="155"/>
              <a:ext cx="107" cy="151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37" y="63"/>
                  </a:moveTo>
                  <a:cubicBezTo>
                    <a:pt x="38" y="54"/>
                    <a:pt x="36" y="47"/>
                    <a:pt x="33" y="40"/>
                  </a:cubicBezTo>
                  <a:cubicBezTo>
                    <a:pt x="32" y="34"/>
                    <a:pt x="29" y="29"/>
                    <a:pt x="26" y="25"/>
                  </a:cubicBezTo>
                  <a:cubicBezTo>
                    <a:pt x="24" y="21"/>
                    <a:pt x="20" y="18"/>
                    <a:pt x="15" y="17"/>
                  </a:cubicBezTo>
                  <a:cubicBezTo>
                    <a:pt x="12" y="16"/>
                    <a:pt x="9" y="15"/>
                    <a:pt x="7" y="14"/>
                  </a:cubicBezTo>
                  <a:cubicBezTo>
                    <a:pt x="5" y="13"/>
                    <a:pt x="3" y="11"/>
                    <a:pt x="2" y="10"/>
                  </a:cubicBezTo>
                  <a:cubicBezTo>
                    <a:pt x="0" y="6"/>
                    <a:pt x="2" y="2"/>
                    <a:pt x="6" y="2"/>
                  </a:cubicBezTo>
                  <a:cubicBezTo>
                    <a:pt x="9" y="1"/>
                    <a:pt x="13" y="0"/>
                    <a:pt x="16" y="0"/>
                  </a:cubicBezTo>
                  <a:cubicBezTo>
                    <a:pt x="25" y="0"/>
                    <a:pt x="32" y="4"/>
                    <a:pt x="36" y="11"/>
                  </a:cubicBezTo>
                  <a:cubicBezTo>
                    <a:pt x="42" y="23"/>
                    <a:pt x="45" y="37"/>
                    <a:pt x="43" y="51"/>
                  </a:cubicBezTo>
                  <a:cubicBezTo>
                    <a:pt x="43" y="55"/>
                    <a:pt x="41" y="59"/>
                    <a:pt x="37" y="63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616" y="265"/>
              <a:ext cx="182" cy="99"/>
            </a:xfrm>
            <a:custGeom>
              <a:avLst/>
              <a:gdLst/>
              <a:ahLst/>
              <a:cxnLst/>
              <a:rect l="l" t="t" r="r" b="b"/>
              <a:pathLst>
                <a:path w="76" h="41" extrusionOk="0">
                  <a:moveTo>
                    <a:pt x="0" y="10"/>
                  </a:moveTo>
                  <a:cubicBezTo>
                    <a:pt x="0" y="14"/>
                    <a:pt x="1" y="17"/>
                    <a:pt x="3" y="20"/>
                  </a:cubicBezTo>
                  <a:cubicBezTo>
                    <a:pt x="5" y="24"/>
                    <a:pt x="7" y="27"/>
                    <a:pt x="10" y="30"/>
                  </a:cubicBezTo>
                  <a:cubicBezTo>
                    <a:pt x="13" y="32"/>
                    <a:pt x="17" y="33"/>
                    <a:pt x="21" y="35"/>
                  </a:cubicBezTo>
                  <a:cubicBezTo>
                    <a:pt x="31" y="38"/>
                    <a:pt x="41" y="41"/>
                    <a:pt x="51" y="41"/>
                  </a:cubicBezTo>
                  <a:cubicBezTo>
                    <a:pt x="61" y="40"/>
                    <a:pt x="72" y="35"/>
                    <a:pt x="76" y="26"/>
                  </a:cubicBezTo>
                  <a:cubicBezTo>
                    <a:pt x="65" y="33"/>
                    <a:pt x="52" y="35"/>
                    <a:pt x="40" y="31"/>
                  </a:cubicBezTo>
                  <a:cubicBezTo>
                    <a:pt x="37" y="30"/>
                    <a:pt x="35" y="29"/>
                    <a:pt x="33" y="28"/>
                  </a:cubicBezTo>
                  <a:cubicBezTo>
                    <a:pt x="29" y="25"/>
                    <a:pt x="26" y="21"/>
                    <a:pt x="24" y="17"/>
                  </a:cubicBezTo>
                  <a:cubicBezTo>
                    <a:pt x="22" y="13"/>
                    <a:pt x="20" y="9"/>
                    <a:pt x="17" y="6"/>
                  </a:cubicBezTo>
                  <a:cubicBezTo>
                    <a:pt x="14" y="3"/>
                    <a:pt x="9" y="0"/>
                    <a:pt x="5" y="1"/>
                  </a:cubicBezTo>
                  <a:cubicBezTo>
                    <a:pt x="1" y="1"/>
                    <a:pt x="0" y="6"/>
                    <a:pt x="0" y="1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628" y="167"/>
              <a:ext cx="86" cy="89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3" y="17"/>
                  </a:moveTo>
                  <a:cubicBezTo>
                    <a:pt x="6" y="12"/>
                    <a:pt x="11" y="12"/>
                    <a:pt x="14" y="6"/>
                  </a:cubicBezTo>
                  <a:cubicBezTo>
                    <a:pt x="16" y="2"/>
                    <a:pt x="28" y="0"/>
                    <a:pt x="33" y="2"/>
                  </a:cubicBezTo>
                  <a:cubicBezTo>
                    <a:pt x="35" y="3"/>
                    <a:pt x="36" y="4"/>
                    <a:pt x="35" y="6"/>
                  </a:cubicBezTo>
                  <a:cubicBezTo>
                    <a:pt x="34" y="7"/>
                    <a:pt x="33" y="8"/>
                    <a:pt x="32" y="9"/>
                  </a:cubicBezTo>
                  <a:cubicBezTo>
                    <a:pt x="25" y="15"/>
                    <a:pt x="20" y="22"/>
                    <a:pt x="14" y="30"/>
                  </a:cubicBezTo>
                  <a:cubicBezTo>
                    <a:pt x="13" y="31"/>
                    <a:pt x="12" y="33"/>
                    <a:pt x="11" y="34"/>
                  </a:cubicBezTo>
                  <a:cubicBezTo>
                    <a:pt x="7" y="37"/>
                    <a:pt x="3" y="36"/>
                    <a:pt x="2" y="31"/>
                  </a:cubicBezTo>
                  <a:cubicBezTo>
                    <a:pt x="2" y="29"/>
                    <a:pt x="2" y="27"/>
                    <a:pt x="2" y="24"/>
                  </a:cubicBezTo>
                  <a:cubicBezTo>
                    <a:pt x="2" y="25"/>
                    <a:pt x="0" y="21"/>
                    <a:pt x="3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709" y="191"/>
              <a:ext cx="77" cy="94"/>
            </a:xfrm>
            <a:custGeom>
              <a:avLst/>
              <a:gdLst/>
              <a:ahLst/>
              <a:cxnLst/>
              <a:rect l="l" t="t" r="r" b="b"/>
              <a:pathLst>
                <a:path w="32" h="39" extrusionOk="0">
                  <a:moveTo>
                    <a:pt x="0" y="7"/>
                  </a:moveTo>
                  <a:cubicBezTo>
                    <a:pt x="11" y="0"/>
                    <a:pt x="22" y="3"/>
                    <a:pt x="27" y="13"/>
                  </a:cubicBezTo>
                  <a:cubicBezTo>
                    <a:pt x="30" y="18"/>
                    <a:pt x="32" y="23"/>
                    <a:pt x="32" y="29"/>
                  </a:cubicBezTo>
                  <a:cubicBezTo>
                    <a:pt x="32" y="34"/>
                    <a:pt x="30" y="36"/>
                    <a:pt x="24" y="39"/>
                  </a:cubicBezTo>
                  <a:cubicBezTo>
                    <a:pt x="24" y="37"/>
                    <a:pt x="23" y="35"/>
                    <a:pt x="23" y="34"/>
                  </a:cubicBezTo>
                  <a:cubicBezTo>
                    <a:pt x="23" y="29"/>
                    <a:pt x="23" y="24"/>
                    <a:pt x="21" y="20"/>
                  </a:cubicBezTo>
                  <a:cubicBezTo>
                    <a:pt x="18" y="14"/>
                    <a:pt x="14" y="10"/>
                    <a:pt x="8" y="9"/>
                  </a:cubicBezTo>
                  <a:cubicBezTo>
                    <a:pt x="5" y="8"/>
                    <a:pt x="3" y="7"/>
                    <a:pt x="0" y="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681" y="277"/>
              <a:ext cx="105" cy="58"/>
            </a:xfrm>
            <a:custGeom>
              <a:avLst/>
              <a:gdLst/>
              <a:ahLst/>
              <a:cxnLst/>
              <a:rect l="l" t="t" r="r" b="b"/>
              <a:pathLst>
                <a:path w="44" h="24" extrusionOk="0">
                  <a:moveTo>
                    <a:pt x="2" y="10"/>
                  </a:moveTo>
                  <a:cubicBezTo>
                    <a:pt x="0" y="5"/>
                    <a:pt x="14" y="14"/>
                    <a:pt x="21" y="14"/>
                  </a:cubicBezTo>
                  <a:cubicBezTo>
                    <a:pt x="28" y="14"/>
                    <a:pt x="44" y="0"/>
                    <a:pt x="42" y="11"/>
                  </a:cubicBezTo>
                  <a:cubicBezTo>
                    <a:pt x="37" y="24"/>
                    <a:pt x="10" y="23"/>
                    <a:pt x="2" y="1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7" name="Google Shape;317;p1"/>
            <p:cNvSpPr/>
            <p:nvPr/>
          </p:nvSpPr>
          <p:spPr>
            <a:xfrm>
              <a:off x="712" y="232"/>
              <a:ext cx="43" cy="62"/>
            </a:xfrm>
            <a:custGeom>
              <a:avLst/>
              <a:gdLst/>
              <a:ahLst/>
              <a:cxnLst/>
              <a:rect l="l" t="t" r="r" b="b"/>
              <a:pathLst>
                <a:path w="18" h="26" extrusionOk="0">
                  <a:moveTo>
                    <a:pt x="16" y="17"/>
                  </a:moveTo>
                  <a:cubicBezTo>
                    <a:pt x="16" y="19"/>
                    <a:pt x="14" y="22"/>
                    <a:pt x="11" y="24"/>
                  </a:cubicBezTo>
                  <a:cubicBezTo>
                    <a:pt x="7" y="26"/>
                    <a:pt x="2" y="23"/>
                    <a:pt x="1" y="19"/>
                  </a:cubicBezTo>
                  <a:cubicBezTo>
                    <a:pt x="0" y="16"/>
                    <a:pt x="0" y="14"/>
                    <a:pt x="0" y="11"/>
                  </a:cubicBezTo>
                  <a:cubicBezTo>
                    <a:pt x="0" y="9"/>
                    <a:pt x="2" y="6"/>
                    <a:pt x="3" y="4"/>
                  </a:cubicBezTo>
                  <a:cubicBezTo>
                    <a:pt x="5" y="1"/>
                    <a:pt x="9" y="0"/>
                    <a:pt x="13" y="3"/>
                  </a:cubicBezTo>
                  <a:cubicBezTo>
                    <a:pt x="16" y="7"/>
                    <a:pt x="18" y="12"/>
                    <a:pt x="16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8" name="Google Shape;318;p1"/>
            <p:cNvSpPr/>
            <p:nvPr/>
          </p:nvSpPr>
          <p:spPr>
            <a:xfrm>
              <a:off x="671" y="215"/>
              <a:ext cx="62" cy="65"/>
            </a:xfrm>
            <a:custGeom>
              <a:avLst/>
              <a:gdLst/>
              <a:ahLst/>
              <a:cxnLst/>
              <a:rect l="l" t="t" r="r" b="b"/>
              <a:pathLst>
                <a:path w="26" h="27" extrusionOk="0">
                  <a:moveTo>
                    <a:pt x="26" y="4"/>
                  </a:moveTo>
                  <a:cubicBezTo>
                    <a:pt x="24" y="5"/>
                    <a:pt x="22" y="6"/>
                    <a:pt x="20" y="6"/>
                  </a:cubicBezTo>
                  <a:cubicBezTo>
                    <a:pt x="12" y="9"/>
                    <a:pt x="8" y="16"/>
                    <a:pt x="11" y="24"/>
                  </a:cubicBezTo>
                  <a:cubicBezTo>
                    <a:pt x="12" y="25"/>
                    <a:pt x="12" y="26"/>
                    <a:pt x="13" y="27"/>
                  </a:cubicBezTo>
                  <a:cubicBezTo>
                    <a:pt x="9" y="27"/>
                    <a:pt x="6" y="25"/>
                    <a:pt x="5" y="22"/>
                  </a:cubicBezTo>
                  <a:cubicBezTo>
                    <a:pt x="0" y="13"/>
                    <a:pt x="6" y="2"/>
                    <a:pt x="17" y="1"/>
                  </a:cubicBezTo>
                  <a:cubicBezTo>
                    <a:pt x="20" y="1"/>
                    <a:pt x="23" y="0"/>
                    <a:pt x="26" y="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9" name="Google Shape;319;p1"/>
            <p:cNvSpPr/>
            <p:nvPr/>
          </p:nvSpPr>
          <p:spPr>
            <a:xfrm>
              <a:off x="215" y="213"/>
              <a:ext cx="131" cy="137"/>
            </a:xfrm>
            <a:custGeom>
              <a:avLst/>
              <a:gdLst/>
              <a:ahLst/>
              <a:cxnLst/>
              <a:rect l="l" t="t" r="r" b="b"/>
              <a:pathLst>
                <a:path w="55" h="57" extrusionOk="0">
                  <a:moveTo>
                    <a:pt x="0" y="54"/>
                  </a:moveTo>
                  <a:cubicBezTo>
                    <a:pt x="9" y="52"/>
                    <a:pt x="15" y="48"/>
                    <a:pt x="21" y="43"/>
                  </a:cubicBezTo>
                  <a:cubicBezTo>
                    <a:pt x="25" y="39"/>
                    <a:pt x="29" y="35"/>
                    <a:pt x="33" y="31"/>
                  </a:cubicBezTo>
                  <a:cubicBezTo>
                    <a:pt x="36" y="27"/>
                    <a:pt x="36" y="23"/>
                    <a:pt x="36" y="18"/>
                  </a:cubicBezTo>
                  <a:cubicBezTo>
                    <a:pt x="36" y="15"/>
                    <a:pt x="35" y="12"/>
                    <a:pt x="36" y="9"/>
                  </a:cubicBezTo>
                  <a:cubicBezTo>
                    <a:pt x="36" y="7"/>
                    <a:pt x="37" y="5"/>
                    <a:pt x="38" y="3"/>
                  </a:cubicBezTo>
                  <a:cubicBezTo>
                    <a:pt x="40" y="0"/>
                    <a:pt x="45" y="0"/>
                    <a:pt x="47" y="4"/>
                  </a:cubicBezTo>
                  <a:cubicBezTo>
                    <a:pt x="49" y="7"/>
                    <a:pt x="51" y="10"/>
                    <a:pt x="52" y="13"/>
                  </a:cubicBezTo>
                  <a:cubicBezTo>
                    <a:pt x="55" y="21"/>
                    <a:pt x="54" y="28"/>
                    <a:pt x="49" y="35"/>
                  </a:cubicBezTo>
                  <a:cubicBezTo>
                    <a:pt x="39" y="45"/>
                    <a:pt x="28" y="53"/>
                    <a:pt x="14" y="56"/>
                  </a:cubicBezTo>
                  <a:cubicBezTo>
                    <a:pt x="10" y="57"/>
                    <a:pt x="5" y="57"/>
                    <a:pt x="0" y="5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0" name="Google Shape;320;p1"/>
            <p:cNvSpPr/>
            <p:nvPr/>
          </p:nvSpPr>
          <p:spPr>
            <a:xfrm>
              <a:off x="127" y="155"/>
              <a:ext cx="67" cy="187"/>
            </a:xfrm>
            <a:custGeom>
              <a:avLst/>
              <a:gdLst/>
              <a:ahLst/>
              <a:cxnLst/>
              <a:rect l="l" t="t" r="r" b="b"/>
              <a:pathLst>
                <a:path w="28" h="78" extrusionOk="0">
                  <a:moveTo>
                    <a:pt x="16" y="1"/>
                  </a:moveTo>
                  <a:cubicBezTo>
                    <a:pt x="12" y="2"/>
                    <a:pt x="10" y="5"/>
                    <a:pt x="7" y="7"/>
                  </a:cubicBezTo>
                  <a:cubicBezTo>
                    <a:pt x="5" y="10"/>
                    <a:pt x="2" y="14"/>
                    <a:pt x="1" y="18"/>
                  </a:cubicBezTo>
                  <a:cubicBezTo>
                    <a:pt x="0" y="22"/>
                    <a:pt x="0" y="26"/>
                    <a:pt x="0" y="30"/>
                  </a:cubicBezTo>
                  <a:cubicBezTo>
                    <a:pt x="0" y="40"/>
                    <a:pt x="1" y="50"/>
                    <a:pt x="5" y="60"/>
                  </a:cubicBezTo>
                  <a:cubicBezTo>
                    <a:pt x="9" y="69"/>
                    <a:pt x="17" y="77"/>
                    <a:pt x="28" y="78"/>
                  </a:cubicBezTo>
                  <a:cubicBezTo>
                    <a:pt x="17" y="70"/>
                    <a:pt x="11" y="58"/>
                    <a:pt x="10" y="46"/>
                  </a:cubicBezTo>
                  <a:cubicBezTo>
                    <a:pt x="10" y="43"/>
                    <a:pt x="10" y="41"/>
                    <a:pt x="11" y="38"/>
                  </a:cubicBezTo>
                  <a:cubicBezTo>
                    <a:pt x="12" y="34"/>
                    <a:pt x="15" y="30"/>
                    <a:pt x="17" y="26"/>
                  </a:cubicBezTo>
                  <a:cubicBezTo>
                    <a:pt x="20" y="23"/>
                    <a:pt x="23" y="20"/>
                    <a:pt x="25" y="15"/>
                  </a:cubicBezTo>
                  <a:cubicBezTo>
                    <a:pt x="27" y="12"/>
                    <a:pt x="28" y="7"/>
                    <a:pt x="26" y="3"/>
                  </a:cubicBezTo>
                  <a:cubicBezTo>
                    <a:pt x="24" y="0"/>
                    <a:pt x="19" y="0"/>
                    <a:pt x="16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" name="Google Shape;321;p1"/>
            <p:cNvSpPr/>
            <p:nvPr/>
          </p:nvSpPr>
          <p:spPr>
            <a:xfrm>
              <a:off x="205" y="143"/>
              <a:ext cx="103" cy="67"/>
            </a:xfrm>
            <a:custGeom>
              <a:avLst/>
              <a:gdLst/>
              <a:ahLst/>
              <a:cxnLst/>
              <a:rect l="l" t="t" r="r" b="b"/>
              <a:pathLst>
                <a:path w="43" h="28" extrusionOk="0">
                  <a:moveTo>
                    <a:pt x="17" y="1"/>
                  </a:moveTo>
                  <a:cubicBezTo>
                    <a:pt x="23" y="3"/>
                    <a:pt x="25" y="7"/>
                    <a:pt x="31" y="8"/>
                  </a:cubicBezTo>
                  <a:cubicBezTo>
                    <a:pt x="37" y="9"/>
                    <a:pt x="43" y="19"/>
                    <a:pt x="42" y="25"/>
                  </a:cubicBezTo>
                  <a:cubicBezTo>
                    <a:pt x="42" y="27"/>
                    <a:pt x="41" y="28"/>
                    <a:pt x="39" y="27"/>
                  </a:cubicBezTo>
                  <a:cubicBezTo>
                    <a:pt x="38" y="27"/>
                    <a:pt x="37" y="27"/>
                    <a:pt x="35" y="26"/>
                  </a:cubicBezTo>
                  <a:cubicBezTo>
                    <a:pt x="27" y="22"/>
                    <a:pt x="18" y="19"/>
                    <a:pt x="10" y="17"/>
                  </a:cubicBezTo>
                  <a:cubicBezTo>
                    <a:pt x="8" y="16"/>
                    <a:pt x="6" y="16"/>
                    <a:pt x="4" y="15"/>
                  </a:cubicBezTo>
                  <a:cubicBezTo>
                    <a:pt x="0" y="13"/>
                    <a:pt x="0" y="8"/>
                    <a:pt x="4" y="6"/>
                  </a:cubicBezTo>
                  <a:cubicBezTo>
                    <a:pt x="6" y="5"/>
                    <a:pt x="7" y="4"/>
                    <a:pt x="10" y="3"/>
                  </a:cubicBezTo>
                  <a:cubicBezTo>
                    <a:pt x="10" y="3"/>
                    <a:pt x="13" y="0"/>
                    <a:pt x="17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" name="Google Shape;322;p1"/>
            <p:cNvSpPr/>
            <p:nvPr/>
          </p:nvSpPr>
          <p:spPr>
            <a:xfrm>
              <a:off x="222" y="217"/>
              <a:ext cx="79" cy="94"/>
            </a:xfrm>
            <a:custGeom>
              <a:avLst/>
              <a:gdLst/>
              <a:ahLst/>
              <a:cxnLst/>
              <a:rect l="l" t="t" r="r" b="b"/>
              <a:pathLst>
                <a:path w="33" h="39" extrusionOk="0">
                  <a:moveTo>
                    <a:pt x="21" y="0"/>
                  </a:moveTo>
                  <a:cubicBezTo>
                    <a:pt x="32" y="7"/>
                    <a:pt x="33" y="18"/>
                    <a:pt x="25" y="27"/>
                  </a:cubicBezTo>
                  <a:cubicBezTo>
                    <a:pt x="22" y="32"/>
                    <a:pt x="17" y="35"/>
                    <a:pt x="12" y="37"/>
                  </a:cubicBezTo>
                  <a:cubicBezTo>
                    <a:pt x="7" y="39"/>
                    <a:pt x="4" y="38"/>
                    <a:pt x="0" y="33"/>
                  </a:cubicBezTo>
                  <a:cubicBezTo>
                    <a:pt x="2" y="32"/>
                    <a:pt x="3" y="31"/>
                    <a:pt x="5" y="31"/>
                  </a:cubicBezTo>
                  <a:cubicBezTo>
                    <a:pt x="9" y="29"/>
                    <a:pt x="13" y="27"/>
                    <a:pt x="17" y="23"/>
                  </a:cubicBezTo>
                  <a:cubicBezTo>
                    <a:pt x="21" y="19"/>
                    <a:pt x="24" y="14"/>
                    <a:pt x="23" y="7"/>
                  </a:cubicBezTo>
                  <a:cubicBezTo>
                    <a:pt x="22" y="5"/>
                    <a:pt x="22" y="2"/>
                    <a:pt x="21" y="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3" name="Google Shape;323;p1"/>
            <p:cNvSpPr/>
            <p:nvPr/>
          </p:nvSpPr>
          <p:spPr>
            <a:xfrm>
              <a:off x="160" y="222"/>
              <a:ext cx="53" cy="96"/>
            </a:xfrm>
            <a:custGeom>
              <a:avLst/>
              <a:gdLst/>
              <a:ahLst/>
              <a:cxnLst/>
              <a:rect l="l" t="t" r="r" b="b"/>
              <a:pathLst>
                <a:path w="22" h="40" extrusionOk="0">
                  <a:moveTo>
                    <a:pt x="6" y="1"/>
                  </a:moveTo>
                  <a:cubicBezTo>
                    <a:pt x="8" y="0"/>
                    <a:pt x="10" y="0"/>
                    <a:pt x="12" y="4"/>
                  </a:cubicBezTo>
                  <a:cubicBezTo>
                    <a:pt x="15" y="13"/>
                    <a:pt x="8" y="20"/>
                    <a:pt x="22" y="40"/>
                  </a:cubicBezTo>
                  <a:cubicBezTo>
                    <a:pt x="4" y="36"/>
                    <a:pt x="0" y="13"/>
                    <a:pt x="6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4" name="Google Shape;324;p1"/>
            <p:cNvSpPr/>
            <p:nvPr/>
          </p:nvSpPr>
          <p:spPr>
            <a:xfrm>
              <a:off x="203" y="237"/>
              <a:ext cx="55" cy="43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10" y="17"/>
                  </a:moveTo>
                  <a:cubicBezTo>
                    <a:pt x="6" y="18"/>
                    <a:pt x="5" y="15"/>
                    <a:pt x="3" y="14"/>
                  </a:cubicBezTo>
                  <a:cubicBezTo>
                    <a:pt x="0" y="11"/>
                    <a:pt x="0" y="8"/>
                    <a:pt x="3" y="5"/>
                  </a:cubicBezTo>
                  <a:cubicBezTo>
                    <a:pt x="6" y="3"/>
                    <a:pt x="8" y="2"/>
                    <a:pt x="11" y="0"/>
                  </a:cubicBezTo>
                  <a:cubicBezTo>
                    <a:pt x="13" y="0"/>
                    <a:pt x="15" y="0"/>
                    <a:pt x="17" y="0"/>
                  </a:cubicBezTo>
                  <a:cubicBezTo>
                    <a:pt x="21" y="1"/>
                    <a:pt x="23" y="5"/>
                    <a:pt x="22" y="9"/>
                  </a:cubicBezTo>
                  <a:cubicBezTo>
                    <a:pt x="20" y="14"/>
                    <a:pt x="16" y="17"/>
                    <a:pt x="10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5" name="Google Shape;325;p1"/>
            <p:cNvSpPr/>
            <p:nvPr/>
          </p:nvSpPr>
          <p:spPr>
            <a:xfrm>
              <a:off x="198" y="196"/>
              <a:ext cx="74" cy="48"/>
            </a:xfrm>
            <a:custGeom>
              <a:avLst/>
              <a:gdLst/>
              <a:ahLst/>
              <a:cxnLst/>
              <a:rect l="l" t="t" r="r" b="b"/>
              <a:pathLst>
                <a:path w="31" h="20" extrusionOk="0">
                  <a:moveTo>
                    <a:pt x="28" y="20"/>
                  </a:moveTo>
                  <a:cubicBezTo>
                    <a:pt x="27" y="19"/>
                    <a:pt x="25" y="17"/>
                    <a:pt x="24" y="16"/>
                  </a:cubicBezTo>
                  <a:cubicBezTo>
                    <a:pt x="19" y="9"/>
                    <a:pt x="11" y="8"/>
                    <a:pt x="4" y="14"/>
                  </a:cubicBezTo>
                  <a:cubicBezTo>
                    <a:pt x="4" y="15"/>
                    <a:pt x="3" y="15"/>
                    <a:pt x="2" y="16"/>
                  </a:cubicBezTo>
                  <a:cubicBezTo>
                    <a:pt x="0" y="12"/>
                    <a:pt x="2" y="10"/>
                    <a:pt x="4" y="7"/>
                  </a:cubicBezTo>
                  <a:cubicBezTo>
                    <a:pt x="11" y="0"/>
                    <a:pt x="23" y="2"/>
                    <a:pt x="28" y="11"/>
                  </a:cubicBezTo>
                  <a:cubicBezTo>
                    <a:pt x="29" y="14"/>
                    <a:pt x="31" y="16"/>
                    <a:pt x="28" y="2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6" name="Google Shape;326;p1"/>
            <p:cNvSpPr/>
            <p:nvPr/>
          </p:nvSpPr>
          <p:spPr>
            <a:xfrm>
              <a:off x="702" y="54"/>
              <a:ext cx="129" cy="96"/>
            </a:xfrm>
            <a:custGeom>
              <a:avLst/>
              <a:gdLst/>
              <a:ahLst/>
              <a:cxnLst/>
              <a:rect l="l" t="t" r="r" b="b"/>
              <a:pathLst>
                <a:path w="54" h="40" extrusionOk="0">
                  <a:moveTo>
                    <a:pt x="7" y="19"/>
                  </a:moveTo>
                  <a:cubicBezTo>
                    <a:pt x="2" y="25"/>
                    <a:pt x="0" y="29"/>
                    <a:pt x="1" y="32"/>
                  </a:cubicBezTo>
                  <a:cubicBezTo>
                    <a:pt x="15" y="28"/>
                    <a:pt x="28" y="21"/>
                    <a:pt x="39" y="12"/>
                  </a:cubicBezTo>
                  <a:cubicBezTo>
                    <a:pt x="28" y="21"/>
                    <a:pt x="24" y="29"/>
                    <a:pt x="2" y="34"/>
                  </a:cubicBezTo>
                  <a:cubicBezTo>
                    <a:pt x="6" y="40"/>
                    <a:pt x="17" y="39"/>
                    <a:pt x="27" y="35"/>
                  </a:cubicBezTo>
                  <a:cubicBezTo>
                    <a:pt x="33" y="32"/>
                    <a:pt x="38" y="28"/>
                    <a:pt x="43" y="23"/>
                  </a:cubicBezTo>
                  <a:cubicBezTo>
                    <a:pt x="49" y="17"/>
                    <a:pt x="53" y="9"/>
                    <a:pt x="54" y="0"/>
                  </a:cubicBezTo>
                  <a:cubicBezTo>
                    <a:pt x="38" y="5"/>
                    <a:pt x="19" y="6"/>
                    <a:pt x="7" y="19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7" name="Google Shape;327;p1"/>
            <p:cNvSpPr/>
            <p:nvPr/>
          </p:nvSpPr>
          <p:spPr>
            <a:xfrm>
              <a:off x="241" y="23"/>
              <a:ext cx="93" cy="132"/>
            </a:xfrm>
            <a:custGeom>
              <a:avLst/>
              <a:gdLst/>
              <a:ahLst/>
              <a:cxnLst/>
              <a:rect l="l" t="t" r="r" b="b"/>
              <a:pathLst>
                <a:path w="39" h="55" extrusionOk="0">
                  <a:moveTo>
                    <a:pt x="19" y="48"/>
                  </a:moveTo>
                  <a:cubicBezTo>
                    <a:pt x="24" y="53"/>
                    <a:pt x="29" y="55"/>
                    <a:pt x="32" y="54"/>
                  </a:cubicBezTo>
                  <a:cubicBezTo>
                    <a:pt x="27" y="40"/>
                    <a:pt x="21" y="26"/>
                    <a:pt x="12" y="16"/>
                  </a:cubicBezTo>
                  <a:cubicBezTo>
                    <a:pt x="19" y="24"/>
                    <a:pt x="28" y="31"/>
                    <a:pt x="34" y="53"/>
                  </a:cubicBezTo>
                  <a:cubicBezTo>
                    <a:pt x="39" y="49"/>
                    <a:pt x="39" y="38"/>
                    <a:pt x="35" y="28"/>
                  </a:cubicBezTo>
                  <a:cubicBezTo>
                    <a:pt x="32" y="22"/>
                    <a:pt x="28" y="16"/>
                    <a:pt x="23" y="12"/>
                  </a:cubicBezTo>
                  <a:cubicBezTo>
                    <a:pt x="17" y="6"/>
                    <a:pt x="9" y="2"/>
                    <a:pt x="0" y="0"/>
                  </a:cubicBezTo>
                  <a:cubicBezTo>
                    <a:pt x="5" y="17"/>
                    <a:pt x="5" y="36"/>
                    <a:pt x="19" y="4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" name="Google Shape;328;p1"/>
            <p:cNvSpPr/>
            <p:nvPr/>
          </p:nvSpPr>
          <p:spPr>
            <a:xfrm>
              <a:off x="91" y="54"/>
              <a:ext cx="131" cy="101"/>
            </a:xfrm>
            <a:custGeom>
              <a:avLst/>
              <a:gdLst/>
              <a:ahLst/>
              <a:cxnLst/>
              <a:rect l="l" t="t" r="r" b="b"/>
              <a:pathLst>
                <a:path w="55" h="42" extrusionOk="0">
                  <a:moveTo>
                    <a:pt x="35" y="39"/>
                  </a:moveTo>
                  <a:cubicBezTo>
                    <a:pt x="42" y="42"/>
                    <a:pt x="47" y="42"/>
                    <a:pt x="49" y="40"/>
                  </a:cubicBezTo>
                  <a:cubicBezTo>
                    <a:pt x="40" y="29"/>
                    <a:pt x="29" y="19"/>
                    <a:pt x="17" y="12"/>
                  </a:cubicBezTo>
                  <a:cubicBezTo>
                    <a:pt x="28" y="19"/>
                    <a:pt x="42" y="26"/>
                    <a:pt x="50" y="38"/>
                  </a:cubicBezTo>
                  <a:cubicBezTo>
                    <a:pt x="55" y="33"/>
                    <a:pt x="50" y="22"/>
                    <a:pt x="43" y="15"/>
                  </a:cubicBezTo>
                  <a:cubicBezTo>
                    <a:pt x="38" y="10"/>
                    <a:pt x="32" y="6"/>
                    <a:pt x="26" y="4"/>
                  </a:cubicBezTo>
                  <a:cubicBezTo>
                    <a:pt x="18" y="1"/>
                    <a:pt x="9" y="0"/>
                    <a:pt x="0" y="1"/>
                  </a:cubicBezTo>
                  <a:cubicBezTo>
                    <a:pt x="11" y="15"/>
                    <a:pt x="18" y="33"/>
                    <a:pt x="35" y="39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" name="Google Shape;329;p1"/>
            <p:cNvSpPr/>
            <p:nvPr/>
          </p:nvSpPr>
          <p:spPr>
            <a:xfrm>
              <a:off x="0" y="213"/>
              <a:ext cx="131" cy="96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37" y="38"/>
                  </a:moveTo>
                  <a:cubicBezTo>
                    <a:pt x="44" y="40"/>
                    <a:pt x="47" y="40"/>
                    <a:pt x="50" y="38"/>
                  </a:cubicBezTo>
                  <a:cubicBezTo>
                    <a:pt x="42" y="28"/>
                    <a:pt x="30" y="17"/>
                    <a:pt x="17" y="11"/>
                  </a:cubicBezTo>
                  <a:cubicBezTo>
                    <a:pt x="28" y="16"/>
                    <a:pt x="42" y="21"/>
                    <a:pt x="51" y="36"/>
                  </a:cubicBezTo>
                  <a:cubicBezTo>
                    <a:pt x="55" y="31"/>
                    <a:pt x="51" y="20"/>
                    <a:pt x="43" y="13"/>
                  </a:cubicBezTo>
                  <a:cubicBezTo>
                    <a:pt x="38" y="9"/>
                    <a:pt x="32" y="5"/>
                    <a:pt x="25" y="3"/>
                  </a:cubicBezTo>
                  <a:cubicBezTo>
                    <a:pt x="17" y="0"/>
                    <a:pt x="8" y="0"/>
                    <a:pt x="0" y="2"/>
                  </a:cubicBezTo>
                  <a:cubicBezTo>
                    <a:pt x="11" y="15"/>
                    <a:pt x="19" y="32"/>
                    <a:pt x="37" y="3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" name="Google Shape;330;p1"/>
            <p:cNvSpPr/>
            <p:nvPr/>
          </p:nvSpPr>
          <p:spPr>
            <a:xfrm>
              <a:off x="57" y="311"/>
              <a:ext cx="86" cy="142"/>
            </a:xfrm>
            <a:custGeom>
              <a:avLst/>
              <a:gdLst/>
              <a:ahLst/>
              <a:cxnLst/>
              <a:rect l="l" t="t" r="r" b="b"/>
              <a:pathLst>
                <a:path w="36" h="59" extrusionOk="0">
                  <a:moveTo>
                    <a:pt x="34" y="18"/>
                  </a:moveTo>
                  <a:cubicBezTo>
                    <a:pt x="36" y="10"/>
                    <a:pt x="35" y="7"/>
                    <a:pt x="33" y="5"/>
                  </a:cubicBezTo>
                  <a:cubicBezTo>
                    <a:pt x="24" y="14"/>
                    <a:pt x="14" y="27"/>
                    <a:pt x="11" y="41"/>
                  </a:cubicBezTo>
                  <a:cubicBezTo>
                    <a:pt x="14" y="29"/>
                    <a:pt x="17" y="15"/>
                    <a:pt x="31" y="3"/>
                  </a:cubicBezTo>
                  <a:cubicBezTo>
                    <a:pt x="26" y="0"/>
                    <a:pt x="15" y="6"/>
                    <a:pt x="9" y="15"/>
                  </a:cubicBezTo>
                  <a:cubicBezTo>
                    <a:pt x="5" y="20"/>
                    <a:pt x="3" y="26"/>
                    <a:pt x="1" y="33"/>
                  </a:cubicBezTo>
                  <a:cubicBezTo>
                    <a:pt x="0" y="42"/>
                    <a:pt x="0" y="51"/>
                    <a:pt x="3" y="59"/>
                  </a:cubicBezTo>
                  <a:cubicBezTo>
                    <a:pt x="15" y="46"/>
                    <a:pt x="31" y="36"/>
                    <a:pt x="34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" name="Google Shape;331;p1"/>
            <p:cNvSpPr/>
            <p:nvPr/>
          </p:nvSpPr>
          <p:spPr>
            <a:xfrm>
              <a:off x="819" y="239"/>
              <a:ext cx="139" cy="89"/>
            </a:xfrm>
            <a:custGeom>
              <a:avLst/>
              <a:gdLst/>
              <a:ahLst/>
              <a:cxnLst/>
              <a:rect l="l" t="t" r="r" b="b"/>
              <a:pathLst>
                <a:path w="58" h="37" extrusionOk="0">
                  <a:moveTo>
                    <a:pt x="18" y="36"/>
                  </a:moveTo>
                  <a:cubicBezTo>
                    <a:pt x="11" y="37"/>
                    <a:pt x="7" y="37"/>
                    <a:pt x="5" y="35"/>
                  </a:cubicBezTo>
                  <a:cubicBezTo>
                    <a:pt x="14" y="25"/>
                    <a:pt x="27" y="16"/>
                    <a:pt x="40" y="11"/>
                  </a:cubicBezTo>
                  <a:cubicBezTo>
                    <a:pt x="29" y="15"/>
                    <a:pt x="15" y="19"/>
                    <a:pt x="4" y="33"/>
                  </a:cubicBezTo>
                  <a:cubicBezTo>
                    <a:pt x="0" y="28"/>
                    <a:pt x="6" y="17"/>
                    <a:pt x="14" y="11"/>
                  </a:cubicBezTo>
                  <a:cubicBezTo>
                    <a:pt x="20" y="7"/>
                    <a:pt x="26" y="4"/>
                    <a:pt x="33" y="2"/>
                  </a:cubicBezTo>
                  <a:cubicBezTo>
                    <a:pt x="41" y="0"/>
                    <a:pt x="50" y="1"/>
                    <a:pt x="58" y="4"/>
                  </a:cubicBezTo>
                  <a:cubicBezTo>
                    <a:pt x="46" y="16"/>
                    <a:pt x="36" y="32"/>
                    <a:pt x="18" y="36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" name="Google Shape;332;p1"/>
            <p:cNvSpPr/>
            <p:nvPr/>
          </p:nvSpPr>
          <p:spPr>
            <a:xfrm>
              <a:off x="805" y="330"/>
              <a:ext cx="79" cy="145"/>
            </a:xfrm>
            <a:custGeom>
              <a:avLst/>
              <a:gdLst/>
              <a:ahLst/>
              <a:cxnLst/>
              <a:rect l="l" t="t" r="r" b="b"/>
              <a:pathLst>
                <a:path w="33" h="60" extrusionOk="0">
                  <a:moveTo>
                    <a:pt x="0" y="17"/>
                  </a:moveTo>
                  <a:cubicBezTo>
                    <a:pt x="0" y="9"/>
                    <a:pt x="1" y="6"/>
                    <a:pt x="3" y="4"/>
                  </a:cubicBezTo>
                  <a:cubicBezTo>
                    <a:pt x="11" y="14"/>
                    <a:pt x="20" y="28"/>
                    <a:pt x="22" y="42"/>
                  </a:cubicBezTo>
                  <a:cubicBezTo>
                    <a:pt x="20" y="30"/>
                    <a:pt x="18" y="15"/>
                    <a:pt x="5" y="3"/>
                  </a:cubicBezTo>
                  <a:cubicBezTo>
                    <a:pt x="11" y="0"/>
                    <a:pt x="21" y="7"/>
                    <a:pt x="26" y="16"/>
                  </a:cubicBezTo>
                  <a:cubicBezTo>
                    <a:pt x="29" y="22"/>
                    <a:pt x="31" y="28"/>
                    <a:pt x="32" y="35"/>
                  </a:cubicBezTo>
                  <a:cubicBezTo>
                    <a:pt x="33" y="44"/>
                    <a:pt x="31" y="53"/>
                    <a:pt x="28" y="60"/>
                  </a:cubicBezTo>
                  <a:cubicBezTo>
                    <a:pt x="17" y="47"/>
                    <a:pt x="2" y="35"/>
                    <a:pt x="0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" name="Google Shape;333;p1"/>
            <p:cNvSpPr/>
            <p:nvPr/>
          </p:nvSpPr>
          <p:spPr>
            <a:xfrm>
              <a:off x="638" y="-1"/>
              <a:ext cx="71" cy="144"/>
            </a:xfrm>
            <a:custGeom>
              <a:avLst/>
              <a:gdLst/>
              <a:ahLst/>
              <a:cxnLst/>
              <a:rect l="l" t="t" r="r" b="b"/>
              <a:pathLst>
                <a:path w="30" h="60" extrusionOk="0">
                  <a:moveTo>
                    <a:pt x="23" y="0"/>
                  </a:moveTo>
                  <a:cubicBezTo>
                    <a:pt x="14" y="15"/>
                    <a:pt x="0" y="28"/>
                    <a:pt x="0" y="46"/>
                  </a:cubicBezTo>
                  <a:cubicBezTo>
                    <a:pt x="0" y="57"/>
                    <a:pt x="3" y="60"/>
                    <a:pt x="7" y="60"/>
                  </a:cubicBezTo>
                  <a:cubicBezTo>
                    <a:pt x="13" y="46"/>
                    <a:pt x="18" y="33"/>
                    <a:pt x="19" y="18"/>
                  </a:cubicBezTo>
                  <a:cubicBezTo>
                    <a:pt x="18" y="32"/>
                    <a:pt x="17" y="47"/>
                    <a:pt x="10" y="60"/>
                  </a:cubicBezTo>
                  <a:cubicBezTo>
                    <a:pt x="16" y="58"/>
                    <a:pt x="22" y="52"/>
                    <a:pt x="26" y="44"/>
                  </a:cubicBezTo>
                  <a:cubicBezTo>
                    <a:pt x="28" y="38"/>
                    <a:pt x="30" y="32"/>
                    <a:pt x="30" y="25"/>
                  </a:cubicBezTo>
                  <a:cubicBezTo>
                    <a:pt x="30" y="16"/>
                    <a:pt x="28" y="8"/>
                    <a:pt x="23" y="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34" name="Google Shape;334;p1"/>
          <p:cNvGrpSpPr/>
          <p:nvPr/>
        </p:nvGrpSpPr>
        <p:grpSpPr>
          <a:xfrm rot="3052445">
            <a:off x="7798875" y="941327"/>
            <a:ext cx="2213061" cy="1099600"/>
            <a:chOff x="0" y="-1"/>
            <a:chExt cx="958" cy="476"/>
          </a:xfrm>
        </p:grpSpPr>
        <p:sp>
          <p:nvSpPr>
            <p:cNvPr id="335" name="Google Shape;335;p1"/>
            <p:cNvSpPr/>
            <p:nvPr/>
          </p:nvSpPr>
          <p:spPr>
            <a:xfrm>
              <a:off x="432" y="11"/>
              <a:ext cx="189" cy="177"/>
            </a:xfrm>
            <a:custGeom>
              <a:avLst/>
              <a:gdLst/>
              <a:ahLst/>
              <a:cxnLst/>
              <a:rect l="l" t="t" r="r" b="b"/>
              <a:pathLst>
                <a:path w="79" h="74" extrusionOk="0">
                  <a:moveTo>
                    <a:pt x="74" y="74"/>
                  </a:moveTo>
                  <a:cubicBezTo>
                    <a:pt x="72" y="62"/>
                    <a:pt x="65" y="54"/>
                    <a:pt x="59" y="46"/>
                  </a:cubicBezTo>
                  <a:cubicBezTo>
                    <a:pt x="54" y="40"/>
                    <a:pt x="48" y="35"/>
                    <a:pt x="42" y="31"/>
                  </a:cubicBezTo>
                  <a:cubicBezTo>
                    <a:pt x="37" y="27"/>
                    <a:pt x="31" y="26"/>
                    <a:pt x="25" y="26"/>
                  </a:cubicBezTo>
                  <a:cubicBezTo>
                    <a:pt x="21" y="27"/>
                    <a:pt x="16" y="27"/>
                    <a:pt x="12" y="27"/>
                  </a:cubicBezTo>
                  <a:cubicBezTo>
                    <a:pt x="10" y="26"/>
                    <a:pt x="7" y="25"/>
                    <a:pt x="5" y="24"/>
                  </a:cubicBezTo>
                  <a:cubicBezTo>
                    <a:pt x="0" y="20"/>
                    <a:pt x="0" y="14"/>
                    <a:pt x="5" y="11"/>
                  </a:cubicBezTo>
                  <a:cubicBezTo>
                    <a:pt x="9" y="9"/>
                    <a:pt x="13" y="6"/>
                    <a:pt x="18" y="4"/>
                  </a:cubicBezTo>
                  <a:cubicBezTo>
                    <a:pt x="29" y="0"/>
                    <a:pt x="39" y="1"/>
                    <a:pt x="48" y="9"/>
                  </a:cubicBezTo>
                  <a:cubicBezTo>
                    <a:pt x="62" y="21"/>
                    <a:pt x="73" y="37"/>
                    <a:pt x="77" y="56"/>
                  </a:cubicBezTo>
                  <a:cubicBezTo>
                    <a:pt x="79" y="62"/>
                    <a:pt x="78" y="68"/>
                    <a:pt x="74" y="7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" name="Google Shape;336;p1"/>
            <p:cNvSpPr/>
            <p:nvPr/>
          </p:nvSpPr>
          <p:spPr>
            <a:xfrm>
              <a:off x="354" y="220"/>
              <a:ext cx="255" cy="93"/>
            </a:xfrm>
            <a:custGeom>
              <a:avLst/>
              <a:gdLst/>
              <a:ahLst/>
              <a:cxnLst/>
              <a:rect l="l" t="t" r="r" b="b"/>
              <a:pathLst>
                <a:path w="107" h="39" extrusionOk="0">
                  <a:moveTo>
                    <a:pt x="3" y="18"/>
                  </a:moveTo>
                  <a:cubicBezTo>
                    <a:pt x="4" y="22"/>
                    <a:pt x="8" y="26"/>
                    <a:pt x="11" y="29"/>
                  </a:cubicBezTo>
                  <a:cubicBezTo>
                    <a:pt x="15" y="33"/>
                    <a:pt x="20" y="36"/>
                    <a:pt x="25" y="38"/>
                  </a:cubicBezTo>
                  <a:cubicBezTo>
                    <a:pt x="31" y="39"/>
                    <a:pt x="36" y="39"/>
                    <a:pt x="42" y="39"/>
                  </a:cubicBezTo>
                  <a:cubicBezTo>
                    <a:pt x="56" y="38"/>
                    <a:pt x="70" y="37"/>
                    <a:pt x="83" y="32"/>
                  </a:cubicBezTo>
                  <a:cubicBezTo>
                    <a:pt x="95" y="26"/>
                    <a:pt x="106" y="15"/>
                    <a:pt x="107" y="1"/>
                  </a:cubicBezTo>
                  <a:cubicBezTo>
                    <a:pt x="97" y="14"/>
                    <a:pt x="81" y="24"/>
                    <a:pt x="64" y="25"/>
                  </a:cubicBezTo>
                  <a:cubicBezTo>
                    <a:pt x="60" y="25"/>
                    <a:pt x="57" y="25"/>
                    <a:pt x="53" y="24"/>
                  </a:cubicBezTo>
                  <a:cubicBezTo>
                    <a:pt x="47" y="23"/>
                    <a:pt x="42" y="19"/>
                    <a:pt x="37" y="15"/>
                  </a:cubicBezTo>
                  <a:cubicBezTo>
                    <a:pt x="32" y="11"/>
                    <a:pt x="28" y="7"/>
                    <a:pt x="22" y="4"/>
                  </a:cubicBezTo>
                  <a:cubicBezTo>
                    <a:pt x="17" y="2"/>
                    <a:pt x="10" y="0"/>
                    <a:pt x="5" y="3"/>
                  </a:cubicBezTo>
                  <a:cubicBezTo>
                    <a:pt x="0" y="6"/>
                    <a:pt x="1" y="13"/>
                    <a:pt x="3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" name="Google Shape;337;p1"/>
            <p:cNvSpPr/>
            <p:nvPr/>
          </p:nvSpPr>
          <p:spPr>
            <a:xfrm>
              <a:off x="342" y="66"/>
              <a:ext cx="86" cy="142"/>
            </a:xfrm>
            <a:custGeom>
              <a:avLst/>
              <a:gdLst/>
              <a:ahLst/>
              <a:cxnLst/>
              <a:rect l="l" t="t" r="r" b="b"/>
              <a:pathLst>
                <a:path w="36" h="59" extrusionOk="0">
                  <a:moveTo>
                    <a:pt x="1" y="35"/>
                  </a:moveTo>
                  <a:cubicBezTo>
                    <a:pt x="3" y="27"/>
                    <a:pt x="9" y="24"/>
                    <a:pt x="10" y="16"/>
                  </a:cubicBezTo>
                  <a:cubicBezTo>
                    <a:pt x="11" y="8"/>
                    <a:pt x="24" y="0"/>
                    <a:pt x="32" y="0"/>
                  </a:cubicBezTo>
                  <a:cubicBezTo>
                    <a:pt x="35" y="1"/>
                    <a:pt x="36" y="2"/>
                    <a:pt x="36" y="5"/>
                  </a:cubicBezTo>
                  <a:cubicBezTo>
                    <a:pt x="36" y="6"/>
                    <a:pt x="35" y="8"/>
                    <a:pt x="35" y="9"/>
                  </a:cubicBezTo>
                  <a:cubicBezTo>
                    <a:pt x="29" y="21"/>
                    <a:pt x="25" y="33"/>
                    <a:pt x="22" y="45"/>
                  </a:cubicBezTo>
                  <a:cubicBezTo>
                    <a:pt x="21" y="47"/>
                    <a:pt x="21" y="50"/>
                    <a:pt x="20" y="52"/>
                  </a:cubicBezTo>
                  <a:cubicBezTo>
                    <a:pt x="17" y="58"/>
                    <a:pt x="10" y="59"/>
                    <a:pt x="7" y="53"/>
                  </a:cubicBezTo>
                  <a:cubicBezTo>
                    <a:pt x="5" y="50"/>
                    <a:pt x="4" y="48"/>
                    <a:pt x="3" y="45"/>
                  </a:cubicBezTo>
                  <a:cubicBezTo>
                    <a:pt x="4" y="45"/>
                    <a:pt x="0" y="40"/>
                    <a:pt x="1" y="35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" name="Google Shape;338;p1"/>
            <p:cNvSpPr/>
            <p:nvPr/>
          </p:nvSpPr>
          <p:spPr>
            <a:xfrm>
              <a:off x="439" y="73"/>
              <a:ext cx="127" cy="108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0" y="16"/>
                  </a:moveTo>
                  <a:cubicBezTo>
                    <a:pt x="10" y="2"/>
                    <a:pt x="25" y="0"/>
                    <a:pt x="37" y="10"/>
                  </a:cubicBezTo>
                  <a:cubicBezTo>
                    <a:pt x="43" y="15"/>
                    <a:pt x="48" y="21"/>
                    <a:pt x="51" y="28"/>
                  </a:cubicBezTo>
                  <a:cubicBezTo>
                    <a:pt x="53" y="35"/>
                    <a:pt x="52" y="39"/>
                    <a:pt x="45" y="45"/>
                  </a:cubicBezTo>
                  <a:cubicBezTo>
                    <a:pt x="44" y="42"/>
                    <a:pt x="43" y="41"/>
                    <a:pt x="42" y="39"/>
                  </a:cubicBezTo>
                  <a:cubicBezTo>
                    <a:pt x="40" y="32"/>
                    <a:pt x="37" y="27"/>
                    <a:pt x="32" y="22"/>
                  </a:cubicBezTo>
                  <a:cubicBezTo>
                    <a:pt x="26" y="16"/>
                    <a:pt x="19" y="13"/>
                    <a:pt x="10" y="14"/>
                  </a:cubicBezTo>
                  <a:cubicBezTo>
                    <a:pt x="7" y="15"/>
                    <a:pt x="3" y="15"/>
                    <a:pt x="0" y="16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" name="Google Shape;339;p1"/>
            <p:cNvSpPr/>
            <p:nvPr/>
          </p:nvSpPr>
          <p:spPr>
            <a:xfrm>
              <a:off x="451" y="196"/>
              <a:ext cx="127" cy="72"/>
            </a:xfrm>
            <a:custGeom>
              <a:avLst/>
              <a:gdLst/>
              <a:ahLst/>
              <a:cxnLst/>
              <a:rect l="l" t="t" r="r" b="b"/>
              <a:pathLst>
                <a:path w="53" h="30" extrusionOk="0">
                  <a:moveTo>
                    <a:pt x="0" y="21"/>
                  </a:moveTo>
                  <a:cubicBezTo>
                    <a:pt x="7" y="18"/>
                    <a:pt x="19" y="18"/>
                    <a:pt x="26" y="14"/>
                  </a:cubicBezTo>
                  <a:cubicBezTo>
                    <a:pt x="42" y="3"/>
                    <a:pt x="45" y="0"/>
                    <a:pt x="53" y="0"/>
                  </a:cubicBezTo>
                  <a:cubicBezTo>
                    <a:pt x="48" y="20"/>
                    <a:pt x="16" y="30"/>
                    <a:pt x="0" y="2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" name="Google Shape;340;p1"/>
            <p:cNvSpPr/>
            <p:nvPr/>
          </p:nvSpPr>
          <p:spPr>
            <a:xfrm>
              <a:off x="466" y="131"/>
              <a:ext cx="62" cy="82"/>
            </a:xfrm>
            <a:custGeom>
              <a:avLst/>
              <a:gdLst/>
              <a:ahLst/>
              <a:cxnLst/>
              <a:rect l="l" t="t" r="r" b="b"/>
              <a:pathLst>
                <a:path w="26" h="34" extrusionOk="0">
                  <a:moveTo>
                    <a:pt x="24" y="18"/>
                  </a:moveTo>
                  <a:cubicBezTo>
                    <a:pt x="26" y="23"/>
                    <a:pt x="24" y="27"/>
                    <a:pt x="22" y="30"/>
                  </a:cubicBezTo>
                  <a:cubicBezTo>
                    <a:pt x="18" y="34"/>
                    <a:pt x="11" y="32"/>
                    <a:pt x="7" y="28"/>
                  </a:cubicBezTo>
                  <a:cubicBezTo>
                    <a:pt x="5" y="24"/>
                    <a:pt x="2" y="21"/>
                    <a:pt x="1" y="17"/>
                  </a:cubicBezTo>
                  <a:cubicBezTo>
                    <a:pt x="0" y="15"/>
                    <a:pt x="0" y="11"/>
                    <a:pt x="0" y="9"/>
                  </a:cubicBezTo>
                  <a:cubicBezTo>
                    <a:pt x="1" y="3"/>
                    <a:pt x="7" y="0"/>
                    <a:pt x="12" y="2"/>
                  </a:cubicBezTo>
                  <a:cubicBezTo>
                    <a:pt x="19" y="5"/>
                    <a:pt x="23" y="11"/>
                    <a:pt x="24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" name="Google Shape;341;p1"/>
            <p:cNvSpPr/>
            <p:nvPr/>
          </p:nvSpPr>
          <p:spPr>
            <a:xfrm>
              <a:off x="408" y="124"/>
              <a:ext cx="58" cy="98"/>
            </a:xfrm>
            <a:custGeom>
              <a:avLst/>
              <a:gdLst/>
              <a:ahLst/>
              <a:cxnLst/>
              <a:rect l="l" t="t" r="r" b="b"/>
              <a:pathLst>
                <a:path w="24" h="41" extrusionOk="0">
                  <a:moveTo>
                    <a:pt x="24" y="2"/>
                  </a:moveTo>
                  <a:cubicBezTo>
                    <a:pt x="22" y="5"/>
                    <a:pt x="21" y="7"/>
                    <a:pt x="19" y="8"/>
                  </a:cubicBezTo>
                  <a:cubicBezTo>
                    <a:pt x="11" y="17"/>
                    <a:pt x="12" y="28"/>
                    <a:pt x="20" y="36"/>
                  </a:cubicBezTo>
                  <a:cubicBezTo>
                    <a:pt x="21" y="37"/>
                    <a:pt x="22" y="37"/>
                    <a:pt x="24" y="39"/>
                  </a:cubicBezTo>
                  <a:cubicBezTo>
                    <a:pt x="19" y="41"/>
                    <a:pt x="15" y="40"/>
                    <a:pt x="11" y="38"/>
                  </a:cubicBezTo>
                  <a:cubicBezTo>
                    <a:pt x="0" y="30"/>
                    <a:pt x="0" y="13"/>
                    <a:pt x="12" y="5"/>
                  </a:cubicBezTo>
                  <a:cubicBezTo>
                    <a:pt x="15" y="3"/>
                    <a:pt x="18" y="0"/>
                    <a:pt x="24" y="2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" name="Google Shape;342;p1"/>
            <p:cNvSpPr/>
            <p:nvPr/>
          </p:nvSpPr>
          <p:spPr>
            <a:xfrm>
              <a:off x="719" y="155"/>
              <a:ext cx="107" cy="151"/>
            </a:xfrm>
            <a:custGeom>
              <a:avLst/>
              <a:gdLst/>
              <a:ahLst/>
              <a:cxnLst/>
              <a:rect l="l" t="t" r="r" b="b"/>
              <a:pathLst>
                <a:path w="45" h="63" extrusionOk="0">
                  <a:moveTo>
                    <a:pt x="37" y="63"/>
                  </a:moveTo>
                  <a:cubicBezTo>
                    <a:pt x="38" y="54"/>
                    <a:pt x="36" y="47"/>
                    <a:pt x="33" y="40"/>
                  </a:cubicBezTo>
                  <a:cubicBezTo>
                    <a:pt x="32" y="34"/>
                    <a:pt x="29" y="29"/>
                    <a:pt x="26" y="25"/>
                  </a:cubicBezTo>
                  <a:cubicBezTo>
                    <a:pt x="24" y="21"/>
                    <a:pt x="20" y="18"/>
                    <a:pt x="15" y="17"/>
                  </a:cubicBezTo>
                  <a:cubicBezTo>
                    <a:pt x="12" y="16"/>
                    <a:pt x="9" y="15"/>
                    <a:pt x="7" y="14"/>
                  </a:cubicBezTo>
                  <a:cubicBezTo>
                    <a:pt x="5" y="13"/>
                    <a:pt x="3" y="11"/>
                    <a:pt x="2" y="10"/>
                  </a:cubicBezTo>
                  <a:cubicBezTo>
                    <a:pt x="0" y="6"/>
                    <a:pt x="2" y="2"/>
                    <a:pt x="6" y="2"/>
                  </a:cubicBezTo>
                  <a:cubicBezTo>
                    <a:pt x="9" y="1"/>
                    <a:pt x="13" y="0"/>
                    <a:pt x="16" y="0"/>
                  </a:cubicBezTo>
                  <a:cubicBezTo>
                    <a:pt x="25" y="0"/>
                    <a:pt x="32" y="4"/>
                    <a:pt x="36" y="11"/>
                  </a:cubicBezTo>
                  <a:cubicBezTo>
                    <a:pt x="42" y="23"/>
                    <a:pt x="45" y="37"/>
                    <a:pt x="43" y="51"/>
                  </a:cubicBezTo>
                  <a:cubicBezTo>
                    <a:pt x="43" y="55"/>
                    <a:pt x="41" y="59"/>
                    <a:pt x="37" y="63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" name="Google Shape;343;p1"/>
            <p:cNvSpPr/>
            <p:nvPr/>
          </p:nvSpPr>
          <p:spPr>
            <a:xfrm>
              <a:off x="616" y="265"/>
              <a:ext cx="182" cy="99"/>
            </a:xfrm>
            <a:custGeom>
              <a:avLst/>
              <a:gdLst/>
              <a:ahLst/>
              <a:cxnLst/>
              <a:rect l="l" t="t" r="r" b="b"/>
              <a:pathLst>
                <a:path w="76" h="41" extrusionOk="0">
                  <a:moveTo>
                    <a:pt x="0" y="10"/>
                  </a:moveTo>
                  <a:cubicBezTo>
                    <a:pt x="0" y="14"/>
                    <a:pt x="1" y="17"/>
                    <a:pt x="3" y="20"/>
                  </a:cubicBezTo>
                  <a:cubicBezTo>
                    <a:pt x="5" y="24"/>
                    <a:pt x="7" y="27"/>
                    <a:pt x="10" y="30"/>
                  </a:cubicBezTo>
                  <a:cubicBezTo>
                    <a:pt x="13" y="32"/>
                    <a:pt x="17" y="33"/>
                    <a:pt x="21" y="35"/>
                  </a:cubicBezTo>
                  <a:cubicBezTo>
                    <a:pt x="31" y="38"/>
                    <a:pt x="41" y="41"/>
                    <a:pt x="51" y="41"/>
                  </a:cubicBezTo>
                  <a:cubicBezTo>
                    <a:pt x="61" y="40"/>
                    <a:pt x="72" y="35"/>
                    <a:pt x="76" y="26"/>
                  </a:cubicBezTo>
                  <a:cubicBezTo>
                    <a:pt x="65" y="33"/>
                    <a:pt x="52" y="35"/>
                    <a:pt x="40" y="31"/>
                  </a:cubicBezTo>
                  <a:cubicBezTo>
                    <a:pt x="37" y="30"/>
                    <a:pt x="35" y="29"/>
                    <a:pt x="33" y="28"/>
                  </a:cubicBezTo>
                  <a:cubicBezTo>
                    <a:pt x="29" y="25"/>
                    <a:pt x="26" y="21"/>
                    <a:pt x="24" y="17"/>
                  </a:cubicBezTo>
                  <a:cubicBezTo>
                    <a:pt x="22" y="13"/>
                    <a:pt x="20" y="9"/>
                    <a:pt x="17" y="6"/>
                  </a:cubicBezTo>
                  <a:cubicBezTo>
                    <a:pt x="14" y="3"/>
                    <a:pt x="9" y="0"/>
                    <a:pt x="5" y="1"/>
                  </a:cubicBezTo>
                  <a:cubicBezTo>
                    <a:pt x="1" y="1"/>
                    <a:pt x="0" y="6"/>
                    <a:pt x="0" y="1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" name="Google Shape;344;p1"/>
            <p:cNvSpPr/>
            <p:nvPr/>
          </p:nvSpPr>
          <p:spPr>
            <a:xfrm>
              <a:off x="628" y="167"/>
              <a:ext cx="86" cy="89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3" y="17"/>
                  </a:moveTo>
                  <a:cubicBezTo>
                    <a:pt x="6" y="12"/>
                    <a:pt x="11" y="12"/>
                    <a:pt x="14" y="6"/>
                  </a:cubicBezTo>
                  <a:cubicBezTo>
                    <a:pt x="16" y="2"/>
                    <a:pt x="28" y="0"/>
                    <a:pt x="33" y="2"/>
                  </a:cubicBezTo>
                  <a:cubicBezTo>
                    <a:pt x="35" y="3"/>
                    <a:pt x="36" y="4"/>
                    <a:pt x="35" y="6"/>
                  </a:cubicBezTo>
                  <a:cubicBezTo>
                    <a:pt x="34" y="7"/>
                    <a:pt x="33" y="8"/>
                    <a:pt x="32" y="9"/>
                  </a:cubicBezTo>
                  <a:cubicBezTo>
                    <a:pt x="25" y="15"/>
                    <a:pt x="20" y="22"/>
                    <a:pt x="14" y="30"/>
                  </a:cubicBezTo>
                  <a:cubicBezTo>
                    <a:pt x="13" y="31"/>
                    <a:pt x="12" y="33"/>
                    <a:pt x="11" y="34"/>
                  </a:cubicBezTo>
                  <a:cubicBezTo>
                    <a:pt x="7" y="37"/>
                    <a:pt x="3" y="36"/>
                    <a:pt x="2" y="31"/>
                  </a:cubicBezTo>
                  <a:cubicBezTo>
                    <a:pt x="2" y="29"/>
                    <a:pt x="2" y="27"/>
                    <a:pt x="2" y="24"/>
                  </a:cubicBezTo>
                  <a:cubicBezTo>
                    <a:pt x="2" y="25"/>
                    <a:pt x="0" y="21"/>
                    <a:pt x="3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" name="Google Shape;345;p1"/>
            <p:cNvSpPr/>
            <p:nvPr/>
          </p:nvSpPr>
          <p:spPr>
            <a:xfrm>
              <a:off x="709" y="191"/>
              <a:ext cx="77" cy="94"/>
            </a:xfrm>
            <a:custGeom>
              <a:avLst/>
              <a:gdLst/>
              <a:ahLst/>
              <a:cxnLst/>
              <a:rect l="l" t="t" r="r" b="b"/>
              <a:pathLst>
                <a:path w="32" h="39" extrusionOk="0">
                  <a:moveTo>
                    <a:pt x="0" y="7"/>
                  </a:moveTo>
                  <a:cubicBezTo>
                    <a:pt x="11" y="0"/>
                    <a:pt x="22" y="3"/>
                    <a:pt x="27" y="13"/>
                  </a:cubicBezTo>
                  <a:cubicBezTo>
                    <a:pt x="30" y="18"/>
                    <a:pt x="32" y="23"/>
                    <a:pt x="32" y="29"/>
                  </a:cubicBezTo>
                  <a:cubicBezTo>
                    <a:pt x="32" y="34"/>
                    <a:pt x="30" y="36"/>
                    <a:pt x="24" y="39"/>
                  </a:cubicBezTo>
                  <a:cubicBezTo>
                    <a:pt x="24" y="37"/>
                    <a:pt x="23" y="35"/>
                    <a:pt x="23" y="34"/>
                  </a:cubicBezTo>
                  <a:cubicBezTo>
                    <a:pt x="23" y="29"/>
                    <a:pt x="23" y="24"/>
                    <a:pt x="21" y="20"/>
                  </a:cubicBezTo>
                  <a:cubicBezTo>
                    <a:pt x="18" y="14"/>
                    <a:pt x="14" y="10"/>
                    <a:pt x="8" y="9"/>
                  </a:cubicBezTo>
                  <a:cubicBezTo>
                    <a:pt x="5" y="8"/>
                    <a:pt x="3" y="7"/>
                    <a:pt x="0" y="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6" name="Google Shape;346;p1"/>
            <p:cNvSpPr/>
            <p:nvPr/>
          </p:nvSpPr>
          <p:spPr>
            <a:xfrm>
              <a:off x="681" y="277"/>
              <a:ext cx="105" cy="58"/>
            </a:xfrm>
            <a:custGeom>
              <a:avLst/>
              <a:gdLst/>
              <a:ahLst/>
              <a:cxnLst/>
              <a:rect l="l" t="t" r="r" b="b"/>
              <a:pathLst>
                <a:path w="44" h="24" extrusionOk="0">
                  <a:moveTo>
                    <a:pt x="2" y="10"/>
                  </a:moveTo>
                  <a:cubicBezTo>
                    <a:pt x="0" y="5"/>
                    <a:pt x="14" y="14"/>
                    <a:pt x="21" y="14"/>
                  </a:cubicBezTo>
                  <a:cubicBezTo>
                    <a:pt x="28" y="14"/>
                    <a:pt x="44" y="0"/>
                    <a:pt x="42" y="11"/>
                  </a:cubicBezTo>
                  <a:cubicBezTo>
                    <a:pt x="37" y="24"/>
                    <a:pt x="10" y="23"/>
                    <a:pt x="2" y="1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7" name="Google Shape;347;p1"/>
            <p:cNvSpPr/>
            <p:nvPr/>
          </p:nvSpPr>
          <p:spPr>
            <a:xfrm>
              <a:off x="712" y="232"/>
              <a:ext cx="43" cy="62"/>
            </a:xfrm>
            <a:custGeom>
              <a:avLst/>
              <a:gdLst/>
              <a:ahLst/>
              <a:cxnLst/>
              <a:rect l="l" t="t" r="r" b="b"/>
              <a:pathLst>
                <a:path w="18" h="26" extrusionOk="0">
                  <a:moveTo>
                    <a:pt x="16" y="17"/>
                  </a:moveTo>
                  <a:cubicBezTo>
                    <a:pt x="16" y="19"/>
                    <a:pt x="14" y="22"/>
                    <a:pt x="11" y="24"/>
                  </a:cubicBezTo>
                  <a:cubicBezTo>
                    <a:pt x="7" y="26"/>
                    <a:pt x="2" y="23"/>
                    <a:pt x="1" y="19"/>
                  </a:cubicBezTo>
                  <a:cubicBezTo>
                    <a:pt x="0" y="16"/>
                    <a:pt x="0" y="14"/>
                    <a:pt x="0" y="11"/>
                  </a:cubicBezTo>
                  <a:cubicBezTo>
                    <a:pt x="0" y="9"/>
                    <a:pt x="2" y="6"/>
                    <a:pt x="3" y="4"/>
                  </a:cubicBezTo>
                  <a:cubicBezTo>
                    <a:pt x="5" y="1"/>
                    <a:pt x="9" y="0"/>
                    <a:pt x="13" y="3"/>
                  </a:cubicBezTo>
                  <a:cubicBezTo>
                    <a:pt x="16" y="7"/>
                    <a:pt x="18" y="12"/>
                    <a:pt x="16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8" name="Google Shape;348;p1"/>
            <p:cNvSpPr/>
            <p:nvPr/>
          </p:nvSpPr>
          <p:spPr>
            <a:xfrm>
              <a:off x="671" y="215"/>
              <a:ext cx="62" cy="65"/>
            </a:xfrm>
            <a:custGeom>
              <a:avLst/>
              <a:gdLst/>
              <a:ahLst/>
              <a:cxnLst/>
              <a:rect l="l" t="t" r="r" b="b"/>
              <a:pathLst>
                <a:path w="26" h="27" extrusionOk="0">
                  <a:moveTo>
                    <a:pt x="26" y="4"/>
                  </a:moveTo>
                  <a:cubicBezTo>
                    <a:pt x="24" y="5"/>
                    <a:pt x="22" y="6"/>
                    <a:pt x="20" y="6"/>
                  </a:cubicBezTo>
                  <a:cubicBezTo>
                    <a:pt x="12" y="9"/>
                    <a:pt x="8" y="16"/>
                    <a:pt x="11" y="24"/>
                  </a:cubicBezTo>
                  <a:cubicBezTo>
                    <a:pt x="12" y="25"/>
                    <a:pt x="12" y="26"/>
                    <a:pt x="13" y="27"/>
                  </a:cubicBezTo>
                  <a:cubicBezTo>
                    <a:pt x="9" y="27"/>
                    <a:pt x="6" y="25"/>
                    <a:pt x="5" y="22"/>
                  </a:cubicBezTo>
                  <a:cubicBezTo>
                    <a:pt x="0" y="13"/>
                    <a:pt x="6" y="2"/>
                    <a:pt x="17" y="1"/>
                  </a:cubicBezTo>
                  <a:cubicBezTo>
                    <a:pt x="20" y="1"/>
                    <a:pt x="23" y="0"/>
                    <a:pt x="26" y="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9" name="Google Shape;349;p1"/>
            <p:cNvSpPr/>
            <p:nvPr/>
          </p:nvSpPr>
          <p:spPr>
            <a:xfrm>
              <a:off x="215" y="213"/>
              <a:ext cx="131" cy="137"/>
            </a:xfrm>
            <a:custGeom>
              <a:avLst/>
              <a:gdLst/>
              <a:ahLst/>
              <a:cxnLst/>
              <a:rect l="l" t="t" r="r" b="b"/>
              <a:pathLst>
                <a:path w="55" h="57" extrusionOk="0">
                  <a:moveTo>
                    <a:pt x="0" y="54"/>
                  </a:moveTo>
                  <a:cubicBezTo>
                    <a:pt x="9" y="52"/>
                    <a:pt x="15" y="48"/>
                    <a:pt x="21" y="43"/>
                  </a:cubicBezTo>
                  <a:cubicBezTo>
                    <a:pt x="25" y="39"/>
                    <a:pt x="29" y="35"/>
                    <a:pt x="33" y="31"/>
                  </a:cubicBezTo>
                  <a:cubicBezTo>
                    <a:pt x="36" y="27"/>
                    <a:pt x="36" y="23"/>
                    <a:pt x="36" y="18"/>
                  </a:cubicBezTo>
                  <a:cubicBezTo>
                    <a:pt x="36" y="15"/>
                    <a:pt x="35" y="12"/>
                    <a:pt x="36" y="9"/>
                  </a:cubicBezTo>
                  <a:cubicBezTo>
                    <a:pt x="36" y="7"/>
                    <a:pt x="37" y="5"/>
                    <a:pt x="38" y="3"/>
                  </a:cubicBezTo>
                  <a:cubicBezTo>
                    <a:pt x="40" y="0"/>
                    <a:pt x="45" y="0"/>
                    <a:pt x="47" y="4"/>
                  </a:cubicBezTo>
                  <a:cubicBezTo>
                    <a:pt x="49" y="7"/>
                    <a:pt x="51" y="10"/>
                    <a:pt x="52" y="13"/>
                  </a:cubicBezTo>
                  <a:cubicBezTo>
                    <a:pt x="55" y="21"/>
                    <a:pt x="54" y="28"/>
                    <a:pt x="49" y="35"/>
                  </a:cubicBezTo>
                  <a:cubicBezTo>
                    <a:pt x="39" y="45"/>
                    <a:pt x="28" y="53"/>
                    <a:pt x="14" y="56"/>
                  </a:cubicBezTo>
                  <a:cubicBezTo>
                    <a:pt x="10" y="57"/>
                    <a:pt x="5" y="57"/>
                    <a:pt x="0" y="54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0" name="Google Shape;350;p1"/>
            <p:cNvSpPr/>
            <p:nvPr/>
          </p:nvSpPr>
          <p:spPr>
            <a:xfrm>
              <a:off x="127" y="155"/>
              <a:ext cx="67" cy="187"/>
            </a:xfrm>
            <a:custGeom>
              <a:avLst/>
              <a:gdLst/>
              <a:ahLst/>
              <a:cxnLst/>
              <a:rect l="l" t="t" r="r" b="b"/>
              <a:pathLst>
                <a:path w="28" h="78" extrusionOk="0">
                  <a:moveTo>
                    <a:pt x="16" y="1"/>
                  </a:moveTo>
                  <a:cubicBezTo>
                    <a:pt x="12" y="2"/>
                    <a:pt x="10" y="5"/>
                    <a:pt x="7" y="7"/>
                  </a:cubicBezTo>
                  <a:cubicBezTo>
                    <a:pt x="5" y="10"/>
                    <a:pt x="2" y="14"/>
                    <a:pt x="1" y="18"/>
                  </a:cubicBezTo>
                  <a:cubicBezTo>
                    <a:pt x="0" y="22"/>
                    <a:pt x="0" y="26"/>
                    <a:pt x="0" y="30"/>
                  </a:cubicBezTo>
                  <a:cubicBezTo>
                    <a:pt x="0" y="40"/>
                    <a:pt x="1" y="50"/>
                    <a:pt x="5" y="60"/>
                  </a:cubicBezTo>
                  <a:cubicBezTo>
                    <a:pt x="9" y="69"/>
                    <a:pt x="17" y="77"/>
                    <a:pt x="28" y="78"/>
                  </a:cubicBezTo>
                  <a:cubicBezTo>
                    <a:pt x="17" y="70"/>
                    <a:pt x="11" y="58"/>
                    <a:pt x="10" y="46"/>
                  </a:cubicBezTo>
                  <a:cubicBezTo>
                    <a:pt x="10" y="43"/>
                    <a:pt x="10" y="41"/>
                    <a:pt x="11" y="38"/>
                  </a:cubicBezTo>
                  <a:cubicBezTo>
                    <a:pt x="12" y="34"/>
                    <a:pt x="15" y="30"/>
                    <a:pt x="17" y="26"/>
                  </a:cubicBezTo>
                  <a:cubicBezTo>
                    <a:pt x="20" y="23"/>
                    <a:pt x="23" y="20"/>
                    <a:pt x="25" y="15"/>
                  </a:cubicBezTo>
                  <a:cubicBezTo>
                    <a:pt x="27" y="12"/>
                    <a:pt x="28" y="7"/>
                    <a:pt x="26" y="3"/>
                  </a:cubicBezTo>
                  <a:cubicBezTo>
                    <a:pt x="24" y="0"/>
                    <a:pt x="19" y="0"/>
                    <a:pt x="16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1" name="Google Shape;351;p1"/>
            <p:cNvSpPr/>
            <p:nvPr/>
          </p:nvSpPr>
          <p:spPr>
            <a:xfrm>
              <a:off x="205" y="143"/>
              <a:ext cx="103" cy="67"/>
            </a:xfrm>
            <a:custGeom>
              <a:avLst/>
              <a:gdLst/>
              <a:ahLst/>
              <a:cxnLst/>
              <a:rect l="l" t="t" r="r" b="b"/>
              <a:pathLst>
                <a:path w="43" h="28" extrusionOk="0">
                  <a:moveTo>
                    <a:pt x="17" y="1"/>
                  </a:moveTo>
                  <a:cubicBezTo>
                    <a:pt x="23" y="3"/>
                    <a:pt x="25" y="7"/>
                    <a:pt x="31" y="8"/>
                  </a:cubicBezTo>
                  <a:cubicBezTo>
                    <a:pt x="37" y="9"/>
                    <a:pt x="43" y="19"/>
                    <a:pt x="42" y="25"/>
                  </a:cubicBezTo>
                  <a:cubicBezTo>
                    <a:pt x="42" y="27"/>
                    <a:pt x="41" y="28"/>
                    <a:pt x="39" y="27"/>
                  </a:cubicBezTo>
                  <a:cubicBezTo>
                    <a:pt x="38" y="27"/>
                    <a:pt x="37" y="27"/>
                    <a:pt x="35" y="26"/>
                  </a:cubicBezTo>
                  <a:cubicBezTo>
                    <a:pt x="27" y="22"/>
                    <a:pt x="18" y="19"/>
                    <a:pt x="10" y="17"/>
                  </a:cubicBezTo>
                  <a:cubicBezTo>
                    <a:pt x="8" y="16"/>
                    <a:pt x="6" y="16"/>
                    <a:pt x="4" y="15"/>
                  </a:cubicBezTo>
                  <a:cubicBezTo>
                    <a:pt x="0" y="13"/>
                    <a:pt x="0" y="8"/>
                    <a:pt x="4" y="6"/>
                  </a:cubicBezTo>
                  <a:cubicBezTo>
                    <a:pt x="6" y="5"/>
                    <a:pt x="7" y="4"/>
                    <a:pt x="10" y="3"/>
                  </a:cubicBezTo>
                  <a:cubicBezTo>
                    <a:pt x="10" y="3"/>
                    <a:pt x="13" y="0"/>
                    <a:pt x="17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2" name="Google Shape;352;p1"/>
            <p:cNvSpPr/>
            <p:nvPr/>
          </p:nvSpPr>
          <p:spPr>
            <a:xfrm>
              <a:off x="222" y="217"/>
              <a:ext cx="79" cy="94"/>
            </a:xfrm>
            <a:custGeom>
              <a:avLst/>
              <a:gdLst/>
              <a:ahLst/>
              <a:cxnLst/>
              <a:rect l="l" t="t" r="r" b="b"/>
              <a:pathLst>
                <a:path w="33" h="39" extrusionOk="0">
                  <a:moveTo>
                    <a:pt x="21" y="0"/>
                  </a:moveTo>
                  <a:cubicBezTo>
                    <a:pt x="32" y="7"/>
                    <a:pt x="33" y="18"/>
                    <a:pt x="25" y="27"/>
                  </a:cubicBezTo>
                  <a:cubicBezTo>
                    <a:pt x="22" y="32"/>
                    <a:pt x="17" y="35"/>
                    <a:pt x="12" y="37"/>
                  </a:cubicBezTo>
                  <a:cubicBezTo>
                    <a:pt x="7" y="39"/>
                    <a:pt x="4" y="38"/>
                    <a:pt x="0" y="33"/>
                  </a:cubicBezTo>
                  <a:cubicBezTo>
                    <a:pt x="2" y="32"/>
                    <a:pt x="3" y="31"/>
                    <a:pt x="5" y="31"/>
                  </a:cubicBezTo>
                  <a:cubicBezTo>
                    <a:pt x="9" y="29"/>
                    <a:pt x="13" y="27"/>
                    <a:pt x="17" y="23"/>
                  </a:cubicBezTo>
                  <a:cubicBezTo>
                    <a:pt x="21" y="19"/>
                    <a:pt x="24" y="14"/>
                    <a:pt x="23" y="7"/>
                  </a:cubicBezTo>
                  <a:cubicBezTo>
                    <a:pt x="22" y="5"/>
                    <a:pt x="22" y="2"/>
                    <a:pt x="21" y="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3" name="Google Shape;353;p1"/>
            <p:cNvSpPr/>
            <p:nvPr/>
          </p:nvSpPr>
          <p:spPr>
            <a:xfrm>
              <a:off x="160" y="222"/>
              <a:ext cx="53" cy="96"/>
            </a:xfrm>
            <a:custGeom>
              <a:avLst/>
              <a:gdLst/>
              <a:ahLst/>
              <a:cxnLst/>
              <a:rect l="l" t="t" r="r" b="b"/>
              <a:pathLst>
                <a:path w="22" h="40" extrusionOk="0">
                  <a:moveTo>
                    <a:pt x="6" y="1"/>
                  </a:moveTo>
                  <a:cubicBezTo>
                    <a:pt x="8" y="0"/>
                    <a:pt x="10" y="0"/>
                    <a:pt x="12" y="4"/>
                  </a:cubicBezTo>
                  <a:cubicBezTo>
                    <a:pt x="15" y="13"/>
                    <a:pt x="8" y="20"/>
                    <a:pt x="22" y="40"/>
                  </a:cubicBezTo>
                  <a:cubicBezTo>
                    <a:pt x="4" y="36"/>
                    <a:pt x="0" y="13"/>
                    <a:pt x="6" y="1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4" name="Google Shape;354;p1"/>
            <p:cNvSpPr/>
            <p:nvPr/>
          </p:nvSpPr>
          <p:spPr>
            <a:xfrm>
              <a:off x="203" y="237"/>
              <a:ext cx="55" cy="43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10" y="17"/>
                  </a:moveTo>
                  <a:cubicBezTo>
                    <a:pt x="6" y="18"/>
                    <a:pt x="5" y="15"/>
                    <a:pt x="3" y="14"/>
                  </a:cubicBezTo>
                  <a:cubicBezTo>
                    <a:pt x="0" y="11"/>
                    <a:pt x="0" y="8"/>
                    <a:pt x="3" y="5"/>
                  </a:cubicBezTo>
                  <a:cubicBezTo>
                    <a:pt x="6" y="3"/>
                    <a:pt x="8" y="2"/>
                    <a:pt x="11" y="0"/>
                  </a:cubicBezTo>
                  <a:cubicBezTo>
                    <a:pt x="13" y="0"/>
                    <a:pt x="15" y="0"/>
                    <a:pt x="17" y="0"/>
                  </a:cubicBezTo>
                  <a:cubicBezTo>
                    <a:pt x="21" y="1"/>
                    <a:pt x="23" y="5"/>
                    <a:pt x="22" y="9"/>
                  </a:cubicBezTo>
                  <a:cubicBezTo>
                    <a:pt x="20" y="14"/>
                    <a:pt x="16" y="17"/>
                    <a:pt x="10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5" name="Google Shape;355;p1"/>
            <p:cNvSpPr/>
            <p:nvPr/>
          </p:nvSpPr>
          <p:spPr>
            <a:xfrm>
              <a:off x="198" y="196"/>
              <a:ext cx="74" cy="48"/>
            </a:xfrm>
            <a:custGeom>
              <a:avLst/>
              <a:gdLst/>
              <a:ahLst/>
              <a:cxnLst/>
              <a:rect l="l" t="t" r="r" b="b"/>
              <a:pathLst>
                <a:path w="31" h="20" extrusionOk="0">
                  <a:moveTo>
                    <a:pt x="28" y="20"/>
                  </a:moveTo>
                  <a:cubicBezTo>
                    <a:pt x="27" y="19"/>
                    <a:pt x="25" y="17"/>
                    <a:pt x="24" y="16"/>
                  </a:cubicBezTo>
                  <a:cubicBezTo>
                    <a:pt x="19" y="9"/>
                    <a:pt x="11" y="8"/>
                    <a:pt x="4" y="14"/>
                  </a:cubicBezTo>
                  <a:cubicBezTo>
                    <a:pt x="4" y="15"/>
                    <a:pt x="3" y="15"/>
                    <a:pt x="2" y="16"/>
                  </a:cubicBezTo>
                  <a:cubicBezTo>
                    <a:pt x="0" y="12"/>
                    <a:pt x="2" y="10"/>
                    <a:pt x="4" y="7"/>
                  </a:cubicBezTo>
                  <a:cubicBezTo>
                    <a:pt x="11" y="0"/>
                    <a:pt x="23" y="2"/>
                    <a:pt x="28" y="11"/>
                  </a:cubicBezTo>
                  <a:cubicBezTo>
                    <a:pt x="29" y="14"/>
                    <a:pt x="31" y="16"/>
                    <a:pt x="28" y="2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6" name="Google Shape;356;p1"/>
            <p:cNvSpPr/>
            <p:nvPr/>
          </p:nvSpPr>
          <p:spPr>
            <a:xfrm>
              <a:off x="702" y="54"/>
              <a:ext cx="129" cy="96"/>
            </a:xfrm>
            <a:custGeom>
              <a:avLst/>
              <a:gdLst/>
              <a:ahLst/>
              <a:cxnLst/>
              <a:rect l="l" t="t" r="r" b="b"/>
              <a:pathLst>
                <a:path w="54" h="40" extrusionOk="0">
                  <a:moveTo>
                    <a:pt x="7" y="19"/>
                  </a:moveTo>
                  <a:cubicBezTo>
                    <a:pt x="2" y="25"/>
                    <a:pt x="0" y="29"/>
                    <a:pt x="1" y="32"/>
                  </a:cubicBezTo>
                  <a:cubicBezTo>
                    <a:pt x="15" y="28"/>
                    <a:pt x="28" y="21"/>
                    <a:pt x="39" y="12"/>
                  </a:cubicBezTo>
                  <a:cubicBezTo>
                    <a:pt x="28" y="21"/>
                    <a:pt x="24" y="29"/>
                    <a:pt x="2" y="34"/>
                  </a:cubicBezTo>
                  <a:cubicBezTo>
                    <a:pt x="6" y="40"/>
                    <a:pt x="17" y="39"/>
                    <a:pt x="27" y="35"/>
                  </a:cubicBezTo>
                  <a:cubicBezTo>
                    <a:pt x="33" y="32"/>
                    <a:pt x="38" y="28"/>
                    <a:pt x="43" y="23"/>
                  </a:cubicBezTo>
                  <a:cubicBezTo>
                    <a:pt x="49" y="17"/>
                    <a:pt x="53" y="9"/>
                    <a:pt x="54" y="0"/>
                  </a:cubicBezTo>
                  <a:cubicBezTo>
                    <a:pt x="38" y="5"/>
                    <a:pt x="19" y="6"/>
                    <a:pt x="7" y="19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" name="Google Shape;357;p1"/>
            <p:cNvSpPr/>
            <p:nvPr/>
          </p:nvSpPr>
          <p:spPr>
            <a:xfrm>
              <a:off x="241" y="23"/>
              <a:ext cx="93" cy="132"/>
            </a:xfrm>
            <a:custGeom>
              <a:avLst/>
              <a:gdLst/>
              <a:ahLst/>
              <a:cxnLst/>
              <a:rect l="l" t="t" r="r" b="b"/>
              <a:pathLst>
                <a:path w="39" h="55" extrusionOk="0">
                  <a:moveTo>
                    <a:pt x="19" y="48"/>
                  </a:moveTo>
                  <a:cubicBezTo>
                    <a:pt x="24" y="53"/>
                    <a:pt x="29" y="55"/>
                    <a:pt x="32" y="54"/>
                  </a:cubicBezTo>
                  <a:cubicBezTo>
                    <a:pt x="27" y="40"/>
                    <a:pt x="21" y="26"/>
                    <a:pt x="12" y="16"/>
                  </a:cubicBezTo>
                  <a:cubicBezTo>
                    <a:pt x="19" y="24"/>
                    <a:pt x="28" y="31"/>
                    <a:pt x="34" y="53"/>
                  </a:cubicBezTo>
                  <a:cubicBezTo>
                    <a:pt x="39" y="49"/>
                    <a:pt x="39" y="38"/>
                    <a:pt x="35" y="28"/>
                  </a:cubicBezTo>
                  <a:cubicBezTo>
                    <a:pt x="32" y="22"/>
                    <a:pt x="28" y="16"/>
                    <a:pt x="23" y="12"/>
                  </a:cubicBezTo>
                  <a:cubicBezTo>
                    <a:pt x="17" y="6"/>
                    <a:pt x="9" y="2"/>
                    <a:pt x="0" y="0"/>
                  </a:cubicBezTo>
                  <a:cubicBezTo>
                    <a:pt x="5" y="17"/>
                    <a:pt x="5" y="36"/>
                    <a:pt x="19" y="4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" name="Google Shape;358;p1"/>
            <p:cNvSpPr/>
            <p:nvPr/>
          </p:nvSpPr>
          <p:spPr>
            <a:xfrm>
              <a:off x="91" y="54"/>
              <a:ext cx="131" cy="101"/>
            </a:xfrm>
            <a:custGeom>
              <a:avLst/>
              <a:gdLst/>
              <a:ahLst/>
              <a:cxnLst/>
              <a:rect l="l" t="t" r="r" b="b"/>
              <a:pathLst>
                <a:path w="55" h="42" extrusionOk="0">
                  <a:moveTo>
                    <a:pt x="35" y="39"/>
                  </a:moveTo>
                  <a:cubicBezTo>
                    <a:pt x="42" y="42"/>
                    <a:pt x="47" y="42"/>
                    <a:pt x="49" y="40"/>
                  </a:cubicBezTo>
                  <a:cubicBezTo>
                    <a:pt x="40" y="29"/>
                    <a:pt x="29" y="19"/>
                    <a:pt x="17" y="12"/>
                  </a:cubicBezTo>
                  <a:cubicBezTo>
                    <a:pt x="28" y="19"/>
                    <a:pt x="42" y="26"/>
                    <a:pt x="50" y="38"/>
                  </a:cubicBezTo>
                  <a:cubicBezTo>
                    <a:pt x="55" y="33"/>
                    <a:pt x="50" y="22"/>
                    <a:pt x="43" y="15"/>
                  </a:cubicBezTo>
                  <a:cubicBezTo>
                    <a:pt x="38" y="10"/>
                    <a:pt x="32" y="6"/>
                    <a:pt x="26" y="4"/>
                  </a:cubicBezTo>
                  <a:cubicBezTo>
                    <a:pt x="18" y="1"/>
                    <a:pt x="9" y="0"/>
                    <a:pt x="0" y="1"/>
                  </a:cubicBezTo>
                  <a:cubicBezTo>
                    <a:pt x="11" y="15"/>
                    <a:pt x="18" y="33"/>
                    <a:pt x="35" y="39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" name="Google Shape;359;p1"/>
            <p:cNvSpPr/>
            <p:nvPr/>
          </p:nvSpPr>
          <p:spPr>
            <a:xfrm>
              <a:off x="0" y="213"/>
              <a:ext cx="131" cy="96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37" y="38"/>
                  </a:moveTo>
                  <a:cubicBezTo>
                    <a:pt x="44" y="40"/>
                    <a:pt x="47" y="40"/>
                    <a:pt x="50" y="38"/>
                  </a:cubicBezTo>
                  <a:cubicBezTo>
                    <a:pt x="42" y="28"/>
                    <a:pt x="30" y="17"/>
                    <a:pt x="17" y="11"/>
                  </a:cubicBezTo>
                  <a:cubicBezTo>
                    <a:pt x="28" y="16"/>
                    <a:pt x="42" y="21"/>
                    <a:pt x="51" y="36"/>
                  </a:cubicBezTo>
                  <a:cubicBezTo>
                    <a:pt x="55" y="31"/>
                    <a:pt x="51" y="20"/>
                    <a:pt x="43" y="13"/>
                  </a:cubicBezTo>
                  <a:cubicBezTo>
                    <a:pt x="38" y="9"/>
                    <a:pt x="32" y="5"/>
                    <a:pt x="25" y="3"/>
                  </a:cubicBezTo>
                  <a:cubicBezTo>
                    <a:pt x="17" y="0"/>
                    <a:pt x="8" y="0"/>
                    <a:pt x="0" y="2"/>
                  </a:cubicBezTo>
                  <a:cubicBezTo>
                    <a:pt x="11" y="15"/>
                    <a:pt x="19" y="32"/>
                    <a:pt x="37" y="3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" name="Google Shape;360;p1"/>
            <p:cNvSpPr/>
            <p:nvPr/>
          </p:nvSpPr>
          <p:spPr>
            <a:xfrm>
              <a:off x="57" y="311"/>
              <a:ext cx="86" cy="142"/>
            </a:xfrm>
            <a:custGeom>
              <a:avLst/>
              <a:gdLst/>
              <a:ahLst/>
              <a:cxnLst/>
              <a:rect l="l" t="t" r="r" b="b"/>
              <a:pathLst>
                <a:path w="36" h="59" extrusionOk="0">
                  <a:moveTo>
                    <a:pt x="34" y="18"/>
                  </a:moveTo>
                  <a:cubicBezTo>
                    <a:pt x="36" y="10"/>
                    <a:pt x="35" y="7"/>
                    <a:pt x="33" y="5"/>
                  </a:cubicBezTo>
                  <a:cubicBezTo>
                    <a:pt x="24" y="14"/>
                    <a:pt x="14" y="27"/>
                    <a:pt x="11" y="41"/>
                  </a:cubicBezTo>
                  <a:cubicBezTo>
                    <a:pt x="14" y="29"/>
                    <a:pt x="17" y="15"/>
                    <a:pt x="31" y="3"/>
                  </a:cubicBezTo>
                  <a:cubicBezTo>
                    <a:pt x="26" y="0"/>
                    <a:pt x="15" y="6"/>
                    <a:pt x="9" y="15"/>
                  </a:cubicBezTo>
                  <a:cubicBezTo>
                    <a:pt x="5" y="20"/>
                    <a:pt x="3" y="26"/>
                    <a:pt x="1" y="33"/>
                  </a:cubicBezTo>
                  <a:cubicBezTo>
                    <a:pt x="0" y="42"/>
                    <a:pt x="0" y="51"/>
                    <a:pt x="3" y="59"/>
                  </a:cubicBezTo>
                  <a:cubicBezTo>
                    <a:pt x="15" y="46"/>
                    <a:pt x="31" y="36"/>
                    <a:pt x="34" y="18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" name="Google Shape;361;p1"/>
            <p:cNvSpPr/>
            <p:nvPr/>
          </p:nvSpPr>
          <p:spPr>
            <a:xfrm>
              <a:off x="819" y="239"/>
              <a:ext cx="139" cy="89"/>
            </a:xfrm>
            <a:custGeom>
              <a:avLst/>
              <a:gdLst/>
              <a:ahLst/>
              <a:cxnLst/>
              <a:rect l="l" t="t" r="r" b="b"/>
              <a:pathLst>
                <a:path w="58" h="37" extrusionOk="0">
                  <a:moveTo>
                    <a:pt x="18" y="36"/>
                  </a:moveTo>
                  <a:cubicBezTo>
                    <a:pt x="11" y="37"/>
                    <a:pt x="7" y="37"/>
                    <a:pt x="5" y="35"/>
                  </a:cubicBezTo>
                  <a:cubicBezTo>
                    <a:pt x="14" y="25"/>
                    <a:pt x="27" y="16"/>
                    <a:pt x="40" y="11"/>
                  </a:cubicBezTo>
                  <a:cubicBezTo>
                    <a:pt x="29" y="15"/>
                    <a:pt x="15" y="19"/>
                    <a:pt x="4" y="33"/>
                  </a:cubicBezTo>
                  <a:cubicBezTo>
                    <a:pt x="0" y="28"/>
                    <a:pt x="6" y="17"/>
                    <a:pt x="14" y="11"/>
                  </a:cubicBezTo>
                  <a:cubicBezTo>
                    <a:pt x="20" y="7"/>
                    <a:pt x="26" y="4"/>
                    <a:pt x="33" y="2"/>
                  </a:cubicBezTo>
                  <a:cubicBezTo>
                    <a:pt x="41" y="0"/>
                    <a:pt x="50" y="1"/>
                    <a:pt x="58" y="4"/>
                  </a:cubicBezTo>
                  <a:cubicBezTo>
                    <a:pt x="46" y="16"/>
                    <a:pt x="36" y="32"/>
                    <a:pt x="18" y="36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" name="Google Shape;362;p1"/>
            <p:cNvSpPr/>
            <p:nvPr/>
          </p:nvSpPr>
          <p:spPr>
            <a:xfrm>
              <a:off x="805" y="330"/>
              <a:ext cx="79" cy="145"/>
            </a:xfrm>
            <a:custGeom>
              <a:avLst/>
              <a:gdLst/>
              <a:ahLst/>
              <a:cxnLst/>
              <a:rect l="l" t="t" r="r" b="b"/>
              <a:pathLst>
                <a:path w="33" h="60" extrusionOk="0">
                  <a:moveTo>
                    <a:pt x="0" y="17"/>
                  </a:moveTo>
                  <a:cubicBezTo>
                    <a:pt x="0" y="9"/>
                    <a:pt x="1" y="6"/>
                    <a:pt x="3" y="4"/>
                  </a:cubicBezTo>
                  <a:cubicBezTo>
                    <a:pt x="11" y="14"/>
                    <a:pt x="20" y="28"/>
                    <a:pt x="22" y="42"/>
                  </a:cubicBezTo>
                  <a:cubicBezTo>
                    <a:pt x="20" y="30"/>
                    <a:pt x="18" y="15"/>
                    <a:pt x="5" y="3"/>
                  </a:cubicBezTo>
                  <a:cubicBezTo>
                    <a:pt x="11" y="0"/>
                    <a:pt x="21" y="7"/>
                    <a:pt x="26" y="16"/>
                  </a:cubicBezTo>
                  <a:cubicBezTo>
                    <a:pt x="29" y="22"/>
                    <a:pt x="31" y="28"/>
                    <a:pt x="32" y="35"/>
                  </a:cubicBezTo>
                  <a:cubicBezTo>
                    <a:pt x="33" y="44"/>
                    <a:pt x="31" y="53"/>
                    <a:pt x="28" y="60"/>
                  </a:cubicBezTo>
                  <a:cubicBezTo>
                    <a:pt x="17" y="47"/>
                    <a:pt x="2" y="35"/>
                    <a:pt x="0" y="17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" name="Google Shape;363;p1"/>
            <p:cNvSpPr/>
            <p:nvPr/>
          </p:nvSpPr>
          <p:spPr>
            <a:xfrm>
              <a:off x="638" y="-1"/>
              <a:ext cx="71" cy="144"/>
            </a:xfrm>
            <a:custGeom>
              <a:avLst/>
              <a:gdLst/>
              <a:ahLst/>
              <a:cxnLst/>
              <a:rect l="l" t="t" r="r" b="b"/>
              <a:pathLst>
                <a:path w="30" h="60" extrusionOk="0">
                  <a:moveTo>
                    <a:pt x="23" y="0"/>
                  </a:moveTo>
                  <a:cubicBezTo>
                    <a:pt x="14" y="15"/>
                    <a:pt x="0" y="28"/>
                    <a:pt x="0" y="46"/>
                  </a:cubicBezTo>
                  <a:cubicBezTo>
                    <a:pt x="0" y="57"/>
                    <a:pt x="3" y="60"/>
                    <a:pt x="7" y="60"/>
                  </a:cubicBezTo>
                  <a:cubicBezTo>
                    <a:pt x="13" y="46"/>
                    <a:pt x="18" y="33"/>
                    <a:pt x="19" y="18"/>
                  </a:cubicBezTo>
                  <a:cubicBezTo>
                    <a:pt x="18" y="32"/>
                    <a:pt x="17" y="47"/>
                    <a:pt x="10" y="60"/>
                  </a:cubicBezTo>
                  <a:cubicBezTo>
                    <a:pt x="16" y="58"/>
                    <a:pt x="22" y="52"/>
                    <a:pt x="26" y="44"/>
                  </a:cubicBezTo>
                  <a:cubicBezTo>
                    <a:pt x="28" y="38"/>
                    <a:pt x="30" y="32"/>
                    <a:pt x="30" y="25"/>
                  </a:cubicBezTo>
                  <a:cubicBezTo>
                    <a:pt x="30" y="16"/>
                    <a:pt x="28" y="8"/>
                    <a:pt x="23" y="0"/>
                  </a:cubicBezTo>
                  <a:close/>
                </a:path>
              </a:pathLst>
            </a:custGeom>
            <a:solidFill>
              <a:srgbClr val="EAAE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4" name="Google Shape;364;p1"/>
          <p:cNvGrpSpPr/>
          <p:nvPr/>
        </p:nvGrpSpPr>
        <p:grpSpPr>
          <a:xfrm>
            <a:off x="9186863" y="3314700"/>
            <a:ext cx="1071562" cy="896938"/>
            <a:chOff x="5787" y="2088"/>
            <a:chExt cx="675" cy="565"/>
          </a:xfrm>
        </p:grpSpPr>
        <p:sp>
          <p:nvSpPr>
            <p:cNvPr id="365" name="Google Shape;365;p1"/>
            <p:cNvSpPr/>
            <p:nvPr/>
          </p:nvSpPr>
          <p:spPr>
            <a:xfrm>
              <a:off x="6081" y="2088"/>
              <a:ext cx="353" cy="366"/>
            </a:xfrm>
            <a:custGeom>
              <a:avLst/>
              <a:gdLst/>
              <a:ahLst/>
              <a:cxnLst/>
              <a:rect l="l" t="t" r="r" b="b"/>
              <a:pathLst>
                <a:path w="147" h="152" extrusionOk="0">
                  <a:moveTo>
                    <a:pt x="18" y="129"/>
                  </a:moveTo>
                  <a:cubicBezTo>
                    <a:pt x="18" y="129"/>
                    <a:pt x="0" y="37"/>
                    <a:pt x="46" y="19"/>
                  </a:cubicBezTo>
                  <a:cubicBezTo>
                    <a:pt x="91" y="0"/>
                    <a:pt x="86" y="62"/>
                    <a:pt x="86" y="62"/>
                  </a:cubicBezTo>
                  <a:cubicBezTo>
                    <a:pt x="86" y="62"/>
                    <a:pt x="116" y="41"/>
                    <a:pt x="131" y="69"/>
                  </a:cubicBezTo>
                  <a:cubicBezTo>
                    <a:pt x="147" y="100"/>
                    <a:pt x="95" y="152"/>
                    <a:pt x="18" y="129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" name="Google Shape;366;p1"/>
            <p:cNvSpPr/>
            <p:nvPr/>
          </p:nvSpPr>
          <p:spPr>
            <a:xfrm>
              <a:off x="5787" y="2129"/>
              <a:ext cx="268" cy="243"/>
            </a:xfrm>
            <a:custGeom>
              <a:avLst/>
              <a:gdLst/>
              <a:ahLst/>
              <a:cxnLst/>
              <a:rect l="l" t="t" r="r" b="b"/>
              <a:pathLst>
                <a:path w="112" h="101" extrusionOk="0">
                  <a:moveTo>
                    <a:pt x="60" y="101"/>
                  </a:moveTo>
                  <a:cubicBezTo>
                    <a:pt x="60" y="101"/>
                    <a:pt x="112" y="46"/>
                    <a:pt x="93" y="24"/>
                  </a:cubicBezTo>
                  <a:cubicBezTo>
                    <a:pt x="71" y="0"/>
                    <a:pt x="53" y="36"/>
                    <a:pt x="53" y="36"/>
                  </a:cubicBezTo>
                  <a:cubicBezTo>
                    <a:pt x="53" y="36"/>
                    <a:pt x="39" y="9"/>
                    <a:pt x="20" y="22"/>
                  </a:cubicBezTo>
                  <a:cubicBezTo>
                    <a:pt x="0" y="36"/>
                    <a:pt x="9" y="80"/>
                    <a:pt x="60" y="101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" name="Google Shape;367;p1"/>
            <p:cNvSpPr/>
            <p:nvPr/>
          </p:nvSpPr>
          <p:spPr>
            <a:xfrm>
              <a:off x="6328" y="2538"/>
              <a:ext cx="134" cy="115"/>
            </a:xfrm>
            <a:custGeom>
              <a:avLst/>
              <a:gdLst/>
              <a:ahLst/>
              <a:cxnLst/>
              <a:rect l="l" t="t" r="r" b="b"/>
              <a:pathLst>
                <a:path w="56" h="48" extrusionOk="0">
                  <a:moveTo>
                    <a:pt x="16" y="48"/>
                  </a:moveTo>
                  <a:cubicBezTo>
                    <a:pt x="16" y="48"/>
                    <a:pt x="56" y="39"/>
                    <a:pt x="54" y="24"/>
                  </a:cubicBezTo>
                  <a:cubicBezTo>
                    <a:pt x="53" y="6"/>
                    <a:pt x="33" y="16"/>
                    <a:pt x="33" y="16"/>
                  </a:cubicBezTo>
                  <a:cubicBezTo>
                    <a:pt x="33" y="16"/>
                    <a:pt x="35" y="1"/>
                    <a:pt x="23" y="0"/>
                  </a:cubicBezTo>
                  <a:cubicBezTo>
                    <a:pt x="10" y="0"/>
                    <a:pt x="0" y="22"/>
                    <a:pt x="16" y="48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8" name="Google Shape;368;p1"/>
          <p:cNvGrpSpPr/>
          <p:nvPr/>
        </p:nvGrpSpPr>
        <p:grpSpPr>
          <a:xfrm>
            <a:off x="1922463" y="3455987"/>
            <a:ext cx="1130300" cy="868363"/>
            <a:chOff x="1211" y="2177"/>
            <a:chExt cx="712" cy="547"/>
          </a:xfrm>
        </p:grpSpPr>
        <p:sp>
          <p:nvSpPr>
            <p:cNvPr id="369" name="Google Shape;369;p1"/>
            <p:cNvSpPr/>
            <p:nvPr/>
          </p:nvSpPr>
          <p:spPr>
            <a:xfrm>
              <a:off x="1285" y="2179"/>
              <a:ext cx="324" cy="334"/>
            </a:xfrm>
            <a:custGeom>
              <a:avLst/>
              <a:gdLst/>
              <a:ahLst/>
              <a:cxnLst/>
              <a:rect l="l" t="t" r="r" b="b"/>
              <a:pathLst>
                <a:path w="135" h="139" extrusionOk="0">
                  <a:moveTo>
                    <a:pt x="118" y="118"/>
                  </a:moveTo>
                  <a:cubicBezTo>
                    <a:pt x="118" y="118"/>
                    <a:pt x="135" y="34"/>
                    <a:pt x="93" y="16"/>
                  </a:cubicBezTo>
                  <a:cubicBezTo>
                    <a:pt x="52" y="0"/>
                    <a:pt x="56" y="56"/>
                    <a:pt x="56" y="56"/>
                  </a:cubicBezTo>
                  <a:cubicBezTo>
                    <a:pt x="56" y="56"/>
                    <a:pt x="28" y="37"/>
                    <a:pt x="15" y="63"/>
                  </a:cubicBezTo>
                  <a:cubicBezTo>
                    <a:pt x="0" y="91"/>
                    <a:pt x="48" y="139"/>
                    <a:pt x="118" y="118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" name="Google Shape;370;p1"/>
            <p:cNvSpPr/>
            <p:nvPr/>
          </p:nvSpPr>
          <p:spPr>
            <a:xfrm>
              <a:off x="1676" y="2177"/>
              <a:ext cx="247" cy="223"/>
            </a:xfrm>
            <a:custGeom>
              <a:avLst/>
              <a:gdLst/>
              <a:ahLst/>
              <a:cxnLst/>
              <a:rect l="l" t="t" r="r" b="b"/>
              <a:pathLst>
                <a:path w="103" h="93" extrusionOk="0">
                  <a:moveTo>
                    <a:pt x="48" y="93"/>
                  </a:moveTo>
                  <a:cubicBezTo>
                    <a:pt x="48" y="93"/>
                    <a:pt x="0" y="42"/>
                    <a:pt x="17" y="22"/>
                  </a:cubicBezTo>
                  <a:cubicBezTo>
                    <a:pt x="37" y="0"/>
                    <a:pt x="54" y="33"/>
                    <a:pt x="54" y="33"/>
                  </a:cubicBezTo>
                  <a:cubicBezTo>
                    <a:pt x="54" y="33"/>
                    <a:pt x="67" y="8"/>
                    <a:pt x="85" y="20"/>
                  </a:cubicBezTo>
                  <a:cubicBezTo>
                    <a:pt x="103" y="33"/>
                    <a:pt x="95" y="74"/>
                    <a:pt x="48" y="93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" name="Google Shape;371;p1"/>
            <p:cNvSpPr/>
            <p:nvPr/>
          </p:nvSpPr>
          <p:spPr>
            <a:xfrm>
              <a:off x="1211" y="2588"/>
              <a:ext cx="156" cy="136"/>
            </a:xfrm>
            <a:custGeom>
              <a:avLst/>
              <a:gdLst/>
              <a:ahLst/>
              <a:cxnLst/>
              <a:rect l="l" t="t" r="r" b="b"/>
              <a:pathLst>
                <a:path w="65" h="57" extrusionOk="0">
                  <a:moveTo>
                    <a:pt x="41" y="57"/>
                  </a:moveTo>
                  <a:cubicBezTo>
                    <a:pt x="41" y="57"/>
                    <a:pt x="0" y="36"/>
                    <a:pt x="6" y="20"/>
                  </a:cubicBezTo>
                  <a:cubicBezTo>
                    <a:pt x="13" y="2"/>
                    <a:pt x="31" y="18"/>
                    <a:pt x="31" y="18"/>
                  </a:cubicBezTo>
                  <a:cubicBezTo>
                    <a:pt x="31" y="18"/>
                    <a:pt x="34" y="0"/>
                    <a:pt x="48" y="4"/>
                  </a:cubicBezTo>
                  <a:cubicBezTo>
                    <a:pt x="62" y="8"/>
                    <a:pt x="65" y="35"/>
                    <a:pt x="41" y="57"/>
                  </a:cubicBezTo>
                  <a:close/>
                </a:path>
              </a:pathLst>
            </a:custGeom>
            <a:solidFill>
              <a:srgbClr val="FF4D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2" name="Google Shape;372;p1"/>
          <p:cNvGrpSpPr/>
          <p:nvPr/>
        </p:nvGrpSpPr>
        <p:grpSpPr>
          <a:xfrm>
            <a:off x="10265652" y="4781479"/>
            <a:ext cx="1771651" cy="1379538"/>
            <a:chOff x="216" y="395"/>
            <a:chExt cx="1116" cy="869"/>
          </a:xfrm>
        </p:grpSpPr>
        <p:sp>
          <p:nvSpPr>
            <p:cNvPr id="373" name="Google Shape;373;p1"/>
            <p:cNvSpPr/>
            <p:nvPr/>
          </p:nvSpPr>
          <p:spPr>
            <a:xfrm>
              <a:off x="284" y="538"/>
              <a:ext cx="906" cy="726"/>
            </a:xfrm>
            <a:custGeom>
              <a:avLst/>
              <a:gdLst/>
              <a:ahLst/>
              <a:cxnLst/>
              <a:rect l="l" t="t" r="r" b="b"/>
              <a:pathLst>
                <a:path w="644" h="516" extrusionOk="0">
                  <a:moveTo>
                    <a:pt x="209" y="0"/>
                  </a:moveTo>
                  <a:cubicBezTo>
                    <a:pt x="170" y="0"/>
                    <a:pt x="131" y="16"/>
                    <a:pt x="104" y="42"/>
                  </a:cubicBezTo>
                  <a:cubicBezTo>
                    <a:pt x="0" y="144"/>
                    <a:pt x="58" y="293"/>
                    <a:pt x="154" y="375"/>
                  </a:cubicBezTo>
                  <a:cubicBezTo>
                    <a:pt x="181" y="399"/>
                    <a:pt x="212" y="418"/>
                    <a:pt x="242" y="437"/>
                  </a:cubicBezTo>
                  <a:cubicBezTo>
                    <a:pt x="261" y="450"/>
                    <a:pt x="278" y="463"/>
                    <a:pt x="295" y="478"/>
                  </a:cubicBezTo>
                  <a:cubicBezTo>
                    <a:pt x="305" y="486"/>
                    <a:pt x="328" y="516"/>
                    <a:pt x="343" y="510"/>
                  </a:cubicBezTo>
                  <a:cubicBezTo>
                    <a:pt x="347" y="508"/>
                    <a:pt x="350" y="505"/>
                    <a:pt x="353" y="503"/>
                  </a:cubicBezTo>
                  <a:cubicBezTo>
                    <a:pt x="392" y="467"/>
                    <a:pt x="438" y="440"/>
                    <a:pt x="479" y="407"/>
                  </a:cubicBezTo>
                  <a:cubicBezTo>
                    <a:pt x="520" y="374"/>
                    <a:pt x="559" y="337"/>
                    <a:pt x="589" y="294"/>
                  </a:cubicBezTo>
                  <a:cubicBezTo>
                    <a:pt x="620" y="252"/>
                    <a:pt x="642" y="200"/>
                    <a:pt x="643" y="148"/>
                  </a:cubicBezTo>
                  <a:cubicBezTo>
                    <a:pt x="644" y="97"/>
                    <a:pt x="616" y="49"/>
                    <a:pt x="562" y="43"/>
                  </a:cubicBezTo>
                  <a:cubicBezTo>
                    <a:pt x="560" y="43"/>
                    <a:pt x="560" y="43"/>
                    <a:pt x="560" y="43"/>
                  </a:cubicBezTo>
                  <a:cubicBezTo>
                    <a:pt x="558" y="42"/>
                    <a:pt x="557" y="42"/>
                    <a:pt x="555" y="42"/>
                  </a:cubicBezTo>
                  <a:cubicBezTo>
                    <a:pt x="484" y="42"/>
                    <a:pt x="422" y="87"/>
                    <a:pt x="380" y="142"/>
                  </a:cubicBezTo>
                  <a:cubicBezTo>
                    <a:pt x="374" y="149"/>
                    <a:pt x="370" y="156"/>
                    <a:pt x="366" y="163"/>
                  </a:cubicBezTo>
                  <a:cubicBezTo>
                    <a:pt x="364" y="167"/>
                    <a:pt x="362" y="172"/>
                    <a:pt x="360" y="177"/>
                  </a:cubicBezTo>
                  <a:cubicBezTo>
                    <a:pt x="359" y="174"/>
                    <a:pt x="359" y="172"/>
                    <a:pt x="359" y="170"/>
                  </a:cubicBezTo>
                  <a:cubicBezTo>
                    <a:pt x="358" y="166"/>
                    <a:pt x="358" y="162"/>
                    <a:pt x="357" y="158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6" y="154"/>
                    <a:pt x="356" y="154"/>
                    <a:pt x="356" y="153"/>
                  </a:cubicBezTo>
                  <a:cubicBezTo>
                    <a:pt x="356" y="152"/>
                    <a:pt x="356" y="151"/>
                    <a:pt x="356" y="150"/>
                  </a:cubicBezTo>
                  <a:cubicBezTo>
                    <a:pt x="355" y="148"/>
                    <a:pt x="355" y="146"/>
                    <a:pt x="354" y="143"/>
                  </a:cubicBezTo>
                  <a:cubicBezTo>
                    <a:pt x="337" y="73"/>
                    <a:pt x="289" y="0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rgbClr val="844459">
                    <a:alpha val="57647"/>
                  </a:srgbClr>
                </a:gs>
                <a:gs pos="100000">
                  <a:srgbClr val="E57784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" name="Google Shape;374;p1"/>
            <p:cNvSpPr/>
            <p:nvPr/>
          </p:nvSpPr>
          <p:spPr>
            <a:xfrm>
              <a:off x="985" y="1129"/>
              <a:ext cx="103" cy="99"/>
            </a:xfrm>
            <a:custGeom>
              <a:avLst/>
              <a:gdLst/>
              <a:ahLst/>
              <a:cxnLst/>
              <a:rect l="l" t="t" r="r" b="b"/>
              <a:pathLst>
                <a:path w="73" h="70" extrusionOk="0">
                  <a:moveTo>
                    <a:pt x="7" y="6"/>
                  </a:moveTo>
                  <a:cubicBezTo>
                    <a:pt x="7" y="5"/>
                    <a:pt x="8" y="5"/>
                    <a:pt x="8" y="5"/>
                  </a:cubicBezTo>
                  <a:cubicBezTo>
                    <a:pt x="9" y="5"/>
                    <a:pt x="10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3" y="5"/>
                    <a:pt x="14" y="6"/>
                  </a:cubicBezTo>
                  <a:cubicBezTo>
                    <a:pt x="16" y="7"/>
                    <a:pt x="17" y="8"/>
                    <a:pt x="18" y="10"/>
                  </a:cubicBezTo>
                  <a:cubicBezTo>
                    <a:pt x="19" y="10"/>
                    <a:pt x="20" y="11"/>
                    <a:pt x="20" y="12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2" y="15"/>
                    <a:pt x="23" y="17"/>
                  </a:cubicBezTo>
                  <a:cubicBezTo>
                    <a:pt x="24" y="18"/>
                    <a:pt x="24" y="20"/>
                    <a:pt x="25" y="21"/>
                  </a:cubicBezTo>
                  <a:cubicBezTo>
                    <a:pt x="26" y="23"/>
                    <a:pt x="26" y="24"/>
                    <a:pt x="27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8" y="28"/>
                    <a:pt x="28" y="28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9" y="30"/>
                    <a:pt x="29" y="31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5"/>
                    <a:pt x="31" y="24"/>
                    <a:pt x="32" y="23"/>
                  </a:cubicBezTo>
                  <a:cubicBezTo>
                    <a:pt x="32" y="21"/>
                    <a:pt x="33" y="20"/>
                    <a:pt x="34" y="19"/>
                  </a:cubicBezTo>
                  <a:cubicBezTo>
                    <a:pt x="36" y="15"/>
                    <a:pt x="38" y="13"/>
                    <a:pt x="40" y="10"/>
                  </a:cubicBezTo>
                  <a:cubicBezTo>
                    <a:pt x="41" y="8"/>
                    <a:pt x="43" y="7"/>
                    <a:pt x="44" y="6"/>
                  </a:cubicBezTo>
                  <a:cubicBezTo>
                    <a:pt x="46" y="5"/>
                    <a:pt x="47" y="4"/>
                    <a:pt x="48" y="3"/>
                  </a:cubicBezTo>
                  <a:cubicBezTo>
                    <a:pt x="49" y="3"/>
                    <a:pt x="49" y="2"/>
                    <a:pt x="50" y="2"/>
                  </a:cubicBezTo>
                  <a:cubicBezTo>
                    <a:pt x="52" y="1"/>
                    <a:pt x="54" y="0"/>
                    <a:pt x="56" y="0"/>
                  </a:cubicBezTo>
                  <a:cubicBezTo>
                    <a:pt x="57" y="0"/>
                    <a:pt x="58" y="0"/>
                    <a:pt x="59" y="0"/>
                  </a:cubicBezTo>
                  <a:cubicBezTo>
                    <a:pt x="61" y="0"/>
                    <a:pt x="62" y="0"/>
                    <a:pt x="62" y="1"/>
                  </a:cubicBezTo>
                  <a:cubicBezTo>
                    <a:pt x="64" y="1"/>
                    <a:pt x="66" y="2"/>
                    <a:pt x="67" y="4"/>
                  </a:cubicBezTo>
                  <a:cubicBezTo>
                    <a:pt x="69" y="5"/>
                    <a:pt x="70" y="7"/>
                    <a:pt x="71" y="9"/>
                  </a:cubicBezTo>
                  <a:cubicBezTo>
                    <a:pt x="71" y="10"/>
                    <a:pt x="72" y="11"/>
                    <a:pt x="72" y="12"/>
                  </a:cubicBezTo>
                  <a:cubicBezTo>
                    <a:pt x="72" y="12"/>
                    <a:pt x="73" y="13"/>
                    <a:pt x="73" y="15"/>
                  </a:cubicBezTo>
                  <a:cubicBezTo>
                    <a:pt x="73" y="16"/>
                    <a:pt x="73" y="18"/>
                    <a:pt x="72" y="19"/>
                  </a:cubicBezTo>
                  <a:cubicBezTo>
                    <a:pt x="72" y="21"/>
                    <a:pt x="71" y="22"/>
                    <a:pt x="71" y="23"/>
                  </a:cubicBezTo>
                  <a:cubicBezTo>
                    <a:pt x="70" y="25"/>
                    <a:pt x="69" y="27"/>
                    <a:pt x="68" y="29"/>
                  </a:cubicBezTo>
                  <a:cubicBezTo>
                    <a:pt x="66" y="32"/>
                    <a:pt x="64" y="34"/>
                    <a:pt x="61" y="36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8"/>
                    <a:pt x="59" y="38"/>
                    <a:pt x="58" y="39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4" y="42"/>
                    <a:pt x="52" y="44"/>
                    <a:pt x="50" y="45"/>
                  </a:cubicBezTo>
                  <a:cubicBezTo>
                    <a:pt x="48" y="47"/>
                    <a:pt x="46" y="49"/>
                    <a:pt x="43" y="51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8" y="55"/>
                    <a:pt x="35" y="57"/>
                    <a:pt x="33" y="59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6" y="64"/>
                    <a:pt x="22" y="67"/>
                    <a:pt x="19" y="70"/>
                  </a:cubicBezTo>
                  <a:cubicBezTo>
                    <a:pt x="17" y="70"/>
                    <a:pt x="15" y="70"/>
                    <a:pt x="14" y="69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8"/>
                    <a:pt x="13" y="67"/>
                    <a:pt x="12" y="66"/>
                  </a:cubicBezTo>
                  <a:cubicBezTo>
                    <a:pt x="12" y="65"/>
                    <a:pt x="12" y="64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59"/>
                    <a:pt x="10" y="56"/>
                    <a:pt x="10" y="54"/>
                  </a:cubicBezTo>
                  <a:cubicBezTo>
                    <a:pt x="9" y="52"/>
                    <a:pt x="8" y="50"/>
                    <a:pt x="8" y="49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2"/>
                    <a:pt x="5" y="39"/>
                    <a:pt x="4" y="36"/>
                  </a:cubicBezTo>
                  <a:cubicBezTo>
                    <a:pt x="3" y="33"/>
                    <a:pt x="2" y="30"/>
                    <a:pt x="2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2"/>
                    <a:pt x="0" y="19"/>
                    <a:pt x="1" y="16"/>
                  </a:cubicBezTo>
                  <a:cubicBezTo>
                    <a:pt x="2" y="13"/>
                    <a:pt x="3" y="11"/>
                    <a:pt x="4" y="9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5" name="Google Shape;375;p1"/>
            <p:cNvSpPr/>
            <p:nvPr/>
          </p:nvSpPr>
          <p:spPr>
            <a:xfrm>
              <a:off x="1104" y="508"/>
              <a:ext cx="85" cy="82"/>
            </a:xfrm>
            <a:custGeom>
              <a:avLst/>
              <a:gdLst/>
              <a:ahLst/>
              <a:cxnLst/>
              <a:rect l="l" t="t" r="r" b="b"/>
              <a:pathLst>
                <a:path w="60" h="58" extrusionOk="0">
                  <a:moveTo>
                    <a:pt x="5" y="5"/>
                  </a:move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10" y="4"/>
                    <a:pt x="11" y="5"/>
                  </a:cubicBezTo>
                  <a:cubicBezTo>
                    <a:pt x="12" y="6"/>
                    <a:pt x="13" y="7"/>
                    <a:pt x="15" y="8"/>
                  </a:cubicBezTo>
                  <a:cubicBezTo>
                    <a:pt x="15" y="9"/>
                    <a:pt x="16" y="9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2"/>
                    <a:pt x="18" y="13"/>
                    <a:pt x="18" y="14"/>
                  </a:cubicBezTo>
                  <a:cubicBezTo>
                    <a:pt x="19" y="15"/>
                    <a:pt x="19" y="16"/>
                    <a:pt x="20" y="18"/>
                  </a:cubicBezTo>
                  <a:cubicBezTo>
                    <a:pt x="21" y="19"/>
                    <a:pt x="21" y="20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3"/>
                    <a:pt x="22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1"/>
                    <a:pt x="25" y="20"/>
                    <a:pt x="26" y="19"/>
                  </a:cubicBezTo>
                  <a:cubicBezTo>
                    <a:pt x="26" y="18"/>
                    <a:pt x="27" y="16"/>
                    <a:pt x="27" y="15"/>
                  </a:cubicBezTo>
                  <a:cubicBezTo>
                    <a:pt x="29" y="13"/>
                    <a:pt x="31" y="10"/>
                    <a:pt x="32" y="9"/>
                  </a:cubicBezTo>
                  <a:cubicBezTo>
                    <a:pt x="33" y="7"/>
                    <a:pt x="35" y="6"/>
                    <a:pt x="36" y="5"/>
                  </a:cubicBezTo>
                  <a:cubicBezTo>
                    <a:pt x="37" y="4"/>
                    <a:pt x="38" y="3"/>
                    <a:pt x="39" y="3"/>
                  </a:cubicBezTo>
                  <a:cubicBezTo>
                    <a:pt x="39" y="2"/>
                    <a:pt x="40" y="2"/>
                    <a:pt x="41" y="2"/>
                  </a:cubicBezTo>
                  <a:cubicBezTo>
                    <a:pt x="42" y="1"/>
                    <a:pt x="44" y="0"/>
                    <a:pt x="46" y="0"/>
                  </a:cubicBezTo>
                  <a:cubicBezTo>
                    <a:pt x="47" y="0"/>
                    <a:pt x="47" y="0"/>
                    <a:pt x="48" y="0"/>
                  </a:cubicBezTo>
                  <a:cubicBezTo>
                    <a:pt x="49" y="0"/>
                    <a:pt x="50" y="0"/>
                    <a:pt x="51" y="1"/>
                  </a:cubicBezTo>
                  <a:cubicBezTo>
                    <a:pt x="52" y="1"/>
                    <a:pt x="53" y="2"/>
                    <a:pt x="55" y="3"/>
                  </a:cubicBezTo>
                  <a:cubicBezTo>
                    <a:pt x="56" y="4"/>
                    <a:pt x="57" y="6"/>
                    <a:pt x="58" y="7"/>
                  </a:cubicBezTo>
                  <a:cubicBezTo>
                    <a:pt x="58" y="8"/>
                    <a:pt x="58" y="9"/>
                    <a:pt x="59" y="10"/>
                  </a:cubicBezTo>
                  <a:cubicBezTo>
                    <a:pt x="59" y="10"/>
                    <a:pt x="59" y="11"/>
                    <a:pt x="59" y="12"/>
                  </a:cubicBezTo>
                  <a:cubicBezTo>
                    <a:pt x="60" y="14"/>
                    <a:pt x="59" y="15"/>
                    <a:pt x="59" y="16"/>
                  </a:cubicBezTo>
                  <a:cubicBezTo>
                    <a:pt x="58" y="17"/>
                    <a:pt x="58" y="18"/>
                    <a:pt x="58" y="19"/>
                  </a:cubicBezTo>
                  <a:cubicBezTo>
                    <a:pt x="57" y="21"/>
                    <a:pt x="56" y="22"/>
                    <a:pt x="55" y="24"/>
                  </a:cubicBezTo>
                  <a:cubicBezTo>
                    <a:pt x="54" y="26"/>
                    <a:pt x="52" y="28"/>
                    <a:pt x="50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1"/>
                    <a:pt x="48" y="32"/>
                    <a:pt x="47" y="32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4" y="35"/>
                    <a:pt x="43" y="36"/>
                    <a:pt x="41" y="37"/>
                  </a:cubicBezTo>
                  <a:cubicBezTo>
                    <a:pt x="39" y="39"/>
                    <a:pt x="37" y="40"/>
                    <a:pt x="35" y="42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1" y="45"/>
                    <a:pt x="29" y="47"/>
                    <a:pt x="27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1" y="53"/>
                    <a:pt x="18" y="55"/>
                    <a:pt x="15" y="57"/>
                  </a:cubicBezTo>
                  <a:cubicBezTo>
                    <a:pt x="14" y="58"/>
                    <a:pt x="12" y="58"/>
                    <a:pt x="11" y="57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0" y="56"/>
                    <a:pt x="10" y="55"/>
                    <a:pt x="10" y="54"/>
                  </a:cubicBezTo>
                  <a:cubicBezTo>
                    <a:pt x="9" y="54"/>
                    <a:pt x="9" y="53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49"/>
                    <a:pt x="8" y="47"/>
                    <a:pt x="7" y="45"/>
                  </a:cubicBezTo>
                  <a:cubicBezTo>
                    <a:pt x="7" y="43"/>
                    <a:pt x="6" y="42"/>
                    <a:pt x="6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4" y="35"/>
                    <a:pt x="4" y="32"/>
                    <a:pt x="3" y="30"/>
                  </a:cubicBezTo>
                  <a:cubicBezTo>
                    <a:pt x="2" y="27"/>
                    <a:pt x="1" y="25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1" y="11"/>
                    <a:pt x="2" y="9"/>
                    <a:pt x="3" y="7"/>
                  </a:cubicBezTo>
                  <a:cubicBezTo>
                    <a:pt x="3" y="6"/>
                    <a:pt x="4" y="6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" name="Google Shape;376;p1"/>
            <p:cNvSpPr/>
            <p:nvPr/>
          </p:nvSpPr>
          <p:spPr>
            <a:xfrm>
              <a:off x="263" y="519"/>
              <a:ext cx="119" cy="143"/>
            </a:xfrm>
            <a:custGeom>
              <a:avLst/>
              <a:gdLst/>
              <a:ahLst/>
              <a:cxnLst/>
              <a:rect l="l" t="t" r="r" b="b"/>
              <a:pathLst>
                <a:path w="85" h="101" extrusionOk="0">
                  <a:moveTo>
                    <a:pt x="16" y="0"/>
                  </a:moveTo>
                  <a:cubicBezTo>
                    <a:pt x="15" y="0"/>
                    <a:pt x="14" y="0"/>
                    <a:pt x="13" y="0"/>
                  </a:cubicBezTo>
                  <a:cubicBezTo>
                    <a:pt x="12" y="0"/>
                    <a:pt x="11" y="1"/>
                    <a:pt x="10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3"/>
                    <a:pt x="6" y="4"/>
                    <a:pt x="5" y="6"/>
                  </a:cubicBezTo>
                  <a:cubicBezTo>
                    <a:pt x="3" y="8"/>
                    <a:pt x="1" y="12"/>
                    <a:pt x="1" y="16"/>
                  </a:cubicBezTo>
                  <a:cubicBezTo>
                    <a:pt x="0" y="17"/>
                    <a:pt x="0" y="19"/>
                    <a:pt x="0" y="21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7"/>
                    <a:pt x="3" y="42"/>
                    <a:pt x="6" y="46"/>
                  </a:cubicBezTo>
                  <a:cubicBezTo>
                    <a:pt x="7" y="48"/>
                    <a:pt x="7" y="49"/>
                    <a:pt x="8" y="51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4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60"/>
                    <a:pt x="16" y="62"/>
                    <a:pt x="17" y="64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1" y="70"/>
                    <a:pt x="23" y="72"/>
                    <a:pt x="25" y="75"/>
                  </a:cubicBezTo>
                  <a:cubicBezTo>
                    <a:pt x="26" y="76"/>
                    <a:pt x="26" y="77"/>
                    <a:pt x="27" y="78"/>
                  </a:cubicBezTo>
                  <a:cubicBezTo>
                    <a:pt x="29" y="80"/>
                    <a:pt x="31" y="82"/>
                    <a:pt x="33" y="85"/>
                  </a:cubicBezTo>
                  <a:cubicBezTo>
                    <a:pt x="35" y="87"/>
                    <a:pt x="37" y="89"/>
                    <a:pt x="38" y="91"/>
                  </a:cubicBezTo>
                  <a:cubicBezTo>
                    <a:pt x="40" y="93"/>
                    <a:pt x="41" y="94"/>
                    <a:pt x="43" y="95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45" y="97"/>
                    <a:pt x="46" y="98"/>
                    <a:pt x="47" y="98"/>
                  </a:cubicBezTo>
                  <a:cubicBezTo>
                    <a:pt x="47" y="98"/>
                    <a:pt x="47" y="98"/>
                    <a:pt x="47" y="99"/>
                  </a:cubicBezTo>
                  <a:cubicBezTo>
                    <a:pt x="48" y="100"/>
                    <a:pt x="49" y="101"/>
                    <a:pt x="50" y="101"/>
                  </a:cubicBezTo>
                  <a:cubicBezTo>
                    <a:pt x="51" y="101"/>
                    <a:pt x="51" y="101"/>
                    <a:pt x="52" y="101"/>
                  </a:cubicBezTo>
                  <a:cubicBezTo>
                    <a:pt x="54" y="101"/>
                    <a:pt x="56" y="100"/>
                    <a:pt x="57" y="97"/>
                  </a:cubicBezTo>
                  <a:cubicBezTo>
                    <a:pt x="57" y="96"/>
                    <a:pt x="57" y="95"/>
                    <a:pt x="58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3"/>
                    <a:pt x="58" y="92"/>
                    <a:pt x="59" y="91"/>
                  </a:cubicBezTo>
                  <a:cubicBezTo>
                    <a:pt x="59" y="90"/>
                    <a:pt x="60" y="88"/>
                    <a:pt x="60" y="87"/>
                  </a:cubicBezTo>
                  <a:cubicBezTo>
                    <a:pt x="60" y="85"/>
                    <a:pt x="60" y="85"/>
                    <a:pt x="60" y="85"/>
                  </a:cubicBezTo>
                  <a:cubicBezTo>
                    <a:pt x="61" y="84"/>
                    <a:pt x="61" y="83"/>
                    <a:pt x="61" y="81"/>
                  </a:cubicBezTo>
                  <a:cubicBezTo>
                    <a:pt x="62" y="81"/>
                    <a:pt x="62" y="80"/>
                    <a:pt x="62" y="80"/>
                  </a:cubicBezTo>
                  <a:cubicBezTo>
                    <a:pt x="62" y="79"/>
                    <a:pt x="62" y="79"/>
                    <a:pt x="62" y="79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5" y="73"/>
                    <a:pt x="67" y="69"/>
                    <a:pt x="70" y="64"/>
                  </a:cubicBezTo>
                  <a:cubicBezTo>
                    <a:pt x="72" y="59"/>
                    <a:pt x="74" y="55"/>
                    <a:pt x="77" y="50"/>
                  </a:cubicBezTo>
                  <a:cubicBezTo>
                    <a:pt x="78" y="47"/>
                    <a:pt x="79" y="44"/>
                    <a:pt x="80" y="41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2" y="36"/>
                    <a:pt x="83" y="34"/>
                    <a:pt x="84" y="31"/>
                  </a:cubicBezTo>
                  <a:cubicBezTo>
                    <a:pt x="84" y="29"/>
                    <a:pt x="84" y="27"/>
                    <a:pt x="84" y="25"/>
                  </a:cubicBezTo>
                  <a:cubicBezTo>
                    <a:pt x="85" y="23"/>
                    <a:pt x="85" y="21"/>
                    <a:pt x="84" y="19"/>
                  </a:cubicBezTo>
                  <a:cubicBezTo>
                    <a:pt x="84" y="17"/>
                    <a:pt x="84" y="16"/>
                    <a:pt x="83" y="14"/>
                  </a:cubicBezTo>
                  <a:cubicBezTo>
                    <a:pt x="83" y="12"/>
                    <a:pt x="82" y="10"/>
                    <a:pt x="81" y="8"/>
                  </a:cubicBezTo>
                  <a:cubicBezTo>
                    <a:pt x="79" y="5"/>
                    <a:pt x="76" y="3"/>
                    <a:pt x="73" y="3"/>
                  </a:cubicBezTo>
                  <a:cubicBezTo>
                    <a:pt x="72" y="3"/>
                    <a:pt x="71" y="3"/>
                    <a:pt x="71" y="3"/>
                  </a:cubicBezTo>
                  <a:cubicBezTo>
                    <a:pt x="70" y="3"/>
                    <a:pt x="69" y="3"/>
                    <a:pt x="68" y="3"/>
                  </a:cubicBezTo>
                  <a:cubicBezTo>
                    <a:pt x="66" y="3"/>
                    <a:pt x="64" y="4"/>
                    <a:pt x="62" y="5"/>
                  </a:cubicBezTo>
                  <a:cubicBezTo>
                    <a:pt x="57" y="7"/>
                    <a:pt x="54" y="12"/>
                    <a:pt x="52" y="17"/>
                  </a:cubicBezTo>
                  <a:cubicBezTo>
                    <a:pt x="49" y="21"/>
                    <a:pt x="48" y="24"/>
                    <a:pt x="47" y="27"/>
                  </a:cubicBezTo>
                  <a:cubicBezTo>
                    <a:pt x="46" y="29"/>
                    <a:pt x="46" y="31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4"/>
                    <a:pt x="45" y="34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2" y="25"/>
                    <a:pt x="37" y="16"/>
                    <a:pt x="32" y="9"/>
                  </a:cubicBezTo>
                  <a:cubicBezTo>
                    <a:pt x="30" y="7"/>
                    <a:pt x="28" y="4"/>
                    <a:pt x="24" y="2"/>
                  </a:cubicBezTo>
                  <a:cubicBezTo>
                    <a:pt x="23" y="2"/>
                    <a:pt x="21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" name="Google Shape;377;p1"/>
            <p:cNvSpPr/>
            <p:nvPr/>
          </p:nvSpPr>
          <p:spPr>
            <a:xfrm>
              <a:off x="520" y="1167"/>
              <a:ext cx="34" cy="28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ubicBezTo>
                    <a:pt x="1" y="15"/>
                    <a:pt x="5" y="20"/>
                    <a:pt x="10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20" y="20"/>
                    <a:pt x="24" y="15"/>
                    <a:pt x="24" y="10"/>
                  </a:cubicBezTo>
                  <a:cubicBezTo>
                    <a:pt x="24" y="5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" name="Google Shape;378;p1"/>
            <p:cNvSpPr/>
            <p:nvPr/>
          </p:nvSpPr>
          <p:spPr>
            <a:xfrm>
              <a:off x="589" y="1194"/>
              <a:ext cx="42" cy="32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15" y="0"/>
                  </a:moveTo>
                  <a:cubicBezTo>
                    <a:pt x="0" y="0"/>
                    <a:pt x="0" y="23"/>
                    <a:pt x="15" y="23"/>
                  </a:cubicBezTo>
                  <a:cubicBezTo>
                    <a:pt x="30" y="23"/>
                    <a:pt x="30" y="0"/>
                    <a:pt x="15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" name="Google Shape;379;p1"/>
            <p:cNvSpPr/>
            <p:nvPr/>
          </p:nvSpPr>
          <p:spPr>
            <a:xfrm>
              <a:off x="546" y="1208"/>
              <a:ext cx="35" cy="28"/>
            </a:xfrm>
            <a:custGeom>
              <a:avLst/>
              <a:gdLst/>
              <a:ahLst/>
              <a:cxnLst/>
              <a:rect l="l" t="t" r="r" b="b"/>
              <a:pathLst>
                <a:path w="25" h="20" extrusionOk="0">
                  <a:moveTo>
                    <a:pt x="13" y="0"/>
                  </a:moveTo>
                  <a:cubicBezTo>
                    <a:pt x="0" y="0"/>
                    <a:pt x="0" y="20"/>
                    <a:pt x="13" y="20"/>
                  </a:cubicBezTo>
                  <a:cubicBezTo>
                    <a:pt x="25" y="20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" name="Google Shape;380;p1"/>
            <p:cNvSpPr/>
            <p:nvPr/>
          </p:nvSpPr>
          <p:spPr>
            <a:xfrm>
              <a:off x="798" y="578"/>
              <a:ext cx="33" cy="27"/>
            </a:xfrm>
            <a:custGeom>
              <a:avLst/>
              <a:gdLst/>
              <a:ahLst/>
              <a:cxnLst/>
              <a:rect l="l" t="t" r="r" b="b"/>
              <a:pathLst>
                <a:path w="24" h="19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1" y="9"/>
                  </a:cubicBezTo>
                  <a:cubicBezTo>
                    <a:pt x="1" y="15"/>
                    <a:pt x="5" y="19"/>
                    <a:pt x="10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20" y="19"/>
                    <a:pt x="24" y="15"/>
                    <a:pt x="24" y="9"/>
                  </a:cubicBezTo>
                  <a:cubicBezTo>
                    <a:pt x="24" y="4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" name="Google Shape;381;p1"/>
            <p:cNvSpPr/>
            <p:nvPr/>
          </p:nvSpPr>
          <p:spPr>
            <a:xfrm>
              <a:off x="764" y="546"/>
              <a:ext cx="28" cy="23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" name="Google Shape;382;p1"/>
            <p:cNvSpPr/>
            <p:nvPr/>
          </p:nvSpPr>
          <p:spPr>
            <a:xfrm>
              <a:off x="1124" y="1032"/>
              <a:ext cx="23" cy="28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4" y="20"/>
                    <a:pt x="8" y="20"/>
                  </a:cubicBezTo>
                  <a:cubicBezTo>
                    <a:pt x="12" y="19"/>
                    <a:pt x="16" y="16"/>
                    <a:pt x="16" y="1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" name="Google Shape;383;p1"/>
            <p:cNvSpPr/>
            <p:nvPr/>
          </p:nvSpPr>
          <p:spPr>
            <a:xfrm>
              <a:off x="1173" y="986"/>
              <a:ext cx="29" cy="22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4" name="Google Shape;384;p1"/>
            <p:cNvSpPr/>
            <p:nvPr/>
          </p:nvSpPr>
          <p:spPr>
            <a:xfrm>
              <a:off x="1168" y="1032"/>
              <a:ext cx="28" cy="21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10" y="0"/>
                  </a:moveTo>
                  <a:cubicBezTo>
                    <a:pt x="0" y="0"/>
                    <a:pt x="0" y="15"/>
                    <a:pt x="10" y="15"/>
                  </a:cubicBezTo>
                  <a:cubicBezTo>
                    <a:pt x="20" y="15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" name="Google Shape;385;p1"/>
            <p:cNvSpPr/>
            <p:nvPr/>
          </p:nvSpPr>
          <p:spPr>
            <a:xfrm>
              <a:off x="1235" y="818"/>
              <a:ext cx="97" cy="118"/>
            </a:xfrm>
            <a:custGeom>
              <a:avLst/>
              <a:gdLst/>
              <a:ahLst/>
              <a:cxnLst/>
              <a:rect l="l" t="t" r="r" b="b"/>
              <a:pathLst>
                <a:path w="69" h="84" extrusionOk="0">
                  <a:moveTo>
                    <a:pt x="69" y="79"/>
                  </a:moveTo>
                  <a:cubicBezTo>
                    <a:pt x="64" y="75"/>
                    <a:pt x="60" y="71"/>
                    <a:pt x="56" y="67"/>
                  </a:cubicBezTo>
                  <a:cubicBezTo>
                    <a:pt x="53" y="64"/>
                    <a:pt x="50" y="61"/>
                    <a:pt x="46" y="57"/>
                  </a:cubicBezTo>
                  <a:cubicBezTo>
                    <a:pt x="43" y="54"/>
                    <a:pt x="40" y="51"/>
                    <a:pt x="37" y="48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42" y="46"/>
                    <a:pt x="48" y="45"/>
                    <a:pt x="53" y="44"/>
                  </a:cubicBezTo>
                  <a:cubicBezTo>
                    <a:pt x="56" y="44"/>
                    <a:pt x="58" y="41"/>
                    <a:pt x="58" y="39"/>
                  </a:cubicBezTo>
                  <a:cubicBezTo>
                    <a:pt x="58" y="35"/>
                    <a:pt x="55" y="33"/>
                    <a:pt x="52" y="33"/>
                  </a:cubicBezTo>
                  <a:cubicBezTo>
                    <a:pt x="49" y="33"/>
                    <a:pt x="47" y="33"/>
                    <a:pt x="44" y="33"/>
                  </a:cubicBezTo>
                  <a:cubicBezTo>
                    <a:pt x="43" y="33"/>
                    <a:pt x="41" y="33"/>
                    <a:pt x="39" y="33"/>
                  </a:cubicBezTo>
                  <a:cubicBezTo>
                    <a:pt x="42" y="28"/>
                    <a:pt x="45" y="23"/>
                    <a:pt x="48" y="18"/>
                  </a:cubicBezTo>
                  <a:cubicBezTo>
                    <a:pt x="50" y="16"/>
                    <a:pt x="49" y="13"/>
                    <a:pt x="47" y="11"/>
                  </a:cubicBezTo>
                  <a:cubicBezTo>
                    <a:pt x="46" y="11"/>
                    <a:pt x="45" y="11"/>
                    <a:pt x="44" y="11"/>
                  </a:cubicBezTo>
                  <a:cubicBezTo>
                    <a:pt x="43" y="11"/>
                    <a:pt x="41" y="12"/>
                    <a:pt x="40" y="13"/>
                  </a:cubicBezTo>
                  <a:cubicBezTo>
                    <a:pt x="39" y="15"/>
                    <a:pt x="37" y="17"/>
                    <a:pt x="36" y="20"/>
                  </a:cubicBezTo>
                  <a:cubicBezTo>
                    <a:pt x="36" y="15"/>
                    <a:pt x="36" y="11"/>
                    <a:pt x="36" y="7"/>
                  </a:cubicBezTo>
                  <a:cubicBezTo>
                    <a:pt x="35" y="3"/>
                    <a:pt x="32" y="0"/>
                    <a:pt x="28" y="0"/>
                  </a:cubicBezTo>
                  <a:cubicBezTo>
                    <a:pt x="25" y="0"/>
                    <a:pt x="21" y="3"/>
                    <a:pt x="21" y="7"/>
                  </a:cubicBezTo>
                  <a:cubicBezTo>
                    <a:pt x="22" y="16"/>
                    <a:pt x="22" y="24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9" y="30"/>
                    <a:pt x="15" y="26"/>
                    <a:pt x="12" y="23"/>
                  </a:cubicBezTo>
                  <a:cubicBezTo>
                    <a:pt x="11" y="22"/>
                    <a:pt x="11" y="22"/>
                    <a:pt x="10" y="22"/>
                  </a:cubicBezTo>
                  <a:cubicBezTo>
                    <a:pt x="9" y="22"/>
                    <a:pt x="9" y="22"/>
                    <a:pt x="8" y="23"/>
                  </a:cubicBezTo>
                  <a:cubicBezTo>
                    <a:pt x="7" y="24"/>
                    <a:pt x="7" y="25"/>
                    <a:pt x="8" y="26"/>
                  </a:cubicBezTo>
                  <a:cubicBezTo>
                    <a:pt x="11" y="29"/>
                    <a:pt x="13" y="31"/>
                    <a:pt x="16" y="33"/>
                  </a:cubicBezTo>
                  <a:cubicBezTo>
                    <a:pt x="13" y="34"/>
                    <a:pt x="10" y="34"/>
                    <a:pt x="7" y="34"/>
                  </a:cubicBezTo>
                  <a:cubicBezTo>
                    <a:pt x="3" y="34"/>
                    <a:pt x="0" y="37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1" y="48"/>
                    <a:pt x="15" y="48"/>
                    <a:pt x="19" y="48"/>
                  </a:cubicBezTo>
                  <a:cubicBezTo>
                    <a:pt x="16" y="54"/>
                    <a:pt x="12" y="60"/>
                    <a:pt x="9" y="66"/>
                  </a:cubicBezTo>
                  <a:cubicBezTo>
                    <a:pt x="8" y="68"/>
                    <a:pt x="8" y="71"/>
                    <a:pt x="10" y="72"/>
                  </a:cubicBezTo>
                  <a:cubicBezTo>
                    <a:pt x="12" y="73"/>
                    <a:pt x="15" y="72"/>
                    <a:pt x="16" y="70"/>
                  </a:cubicBezTo>
                  <a:cubicBezTo>
                    <a:pt x="19" y="66"/>
                    <a:pt x="21" y="62"/>
                    <a:pt x="23" y="58"/>
                  </a:cubicBezTo>
                  <a:cubicBezTo>
                    <a:pt x="24" y="65"/>
                    <a:pt x="24" y="72"/>
                    <a:pt x="26" y="79"/>
                  </a:cubicBezTo>
                  <a:cubicBezTo>
                    <a:pt x="26" y="82"/>
                    <a:pt x="29" y="84"/>
                    <a:pt x="32" y="84"/>
                  </a:cubicBezTo>
                  <a:cubicBezTo>
                    <a:pt x="35" y="84"/>
                    <a:pt x="38" y="81"/>
                    <a:pt x="38" y="78"/>
                  </a:cubicBezTo>
                  <a:cubicBezTo>
                    <a:pt x="37" y="70"/>
                    <a:pt x="37" y="62"/>
                    <a:pt x="37" y="55"/>
                  </a:cubicBezTo>
                  <a:cubicBezTo>
                    <a:pt x="44" y="61"/>
                    <a:pt x="50" y="67"/>
                    <a:pt x="57" y="74"/>
                  </a:cubicBezTo>
                  <a:cubicBezTo>
                    <a:pt x="60" y="76"/>
                    <a:pt x="63" y="79"/>
                    <a:pt x="66" y="82"/>
                  </a:cubicBezTo>
                  <a:cubicBezTo>
                    <a:pt x="66" y="83"/>
                    <a:pt x="68" y="83"/>
                    <a:pt x="69" y="82"/>
                  </a:cubicBezTo>
                  <a:cubicBezTo>
                    <a:pt x="69" y="81"/>
                    <a:pt x="69" y="80"/>
                    <a:pt x="69" y="7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" name="Google Shape;386;p1"/>
            <p:cNvSpPr/>
            <p:nvPr/>
          </p:nvSpPr>
          <p:spPr>
            <a:xfrm>
              <a:off x="924" y="395"/>
              <a:ext cx="116" cy="183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81" y="88"/>
                  </a:moveTo>
                  <a:cubicBezTo>
                    <a:pt x="78" y="84"/>
                    <a:pt x="75" y="80"/>
                    <a:pt x="71" y="76"/>
                  </a:cubicBezTo>
                  <a:cubicBezTo>
                    <a:pt x="68" y="72"/>
                    <a:pt x="65" y="69"/>
                    <a:pt x="62" y="65"/>
                  </a:cubicBezTo>
                  <a:cubicBezTo>
                    <a:pt x="58" y="60"/>
                    <a:pt x="54" y="56"/>
                    <a:pt x="50" y="51"/>
                  </a:cubicBezTo>
                  <a:cubicBezTo>
                    <a:pt x="57" y="51"/>
                    <a:pt x="64" y="50"/>
                    <a:pt x="71" y="49"/>
                  </a:cubicBezTo>
                  <a:cubicBezTo>
                    <a:pt x="74" y="49"/>
                    <a:pt x="75" y="46"/>
                    <a:pt x="75" y="44"/>
                  </a:cubicBezTo>
                  <a:cubicBezTo>
                    <a:pt x="75" y="41"/>
                    <a:pt x="73" y="38"/>
                    <a:pt x="70" y="38"/>
                  </a:cubicBezTo>
                  <a:cubicBezTo>
                    <a:pt x="65" y="38"/>
                    <a:pt x="61" y="38"/>
                    <a:pt x="57" y="38"/>
                  </a:cubicBezTo>
                  <a:cubicBezTo>
                    <a:pt x="60" y="33"/>
                    <a:pt x="64" y="28"/>
                    <a:pt x="68" y="23"/>
                  </a:cubicBezTo>
                  <a:cubicBezTo>
                    <a:pt x="68" y="22"/>
                    <a:pt x="69" y="21"/>
                    <a:pt x="70" y="20"/>
                  </a:cubicBezTo>
                  <a:cubicBezTo>
                    <a:pt x="71" y="18"/>
                    <a:pt x="70" y="14"/>
                    <a:pt x="68" y="13"/>
                  </a:cubicBezTo>
                  <a:cubicBezTo>
                    <a:pt x="67" y="12"/>
                    <a:pt x="66" y="12"/>
                    <a:pt x="65" y="12"/>
                  </a:cubicBezTo>
                  <a:cubicBezTo>
                    <a:pt x="65" y="12"/>
                    <a:pt x="64" y="12"/>
                    <a:pt x="64" y="12"/>
                  </a:cubicBezTo>
                  <a:cubicBezTo>
                    <a:pt x="62" y="13"/>
                    <a:pt x="61" y="14"/>
                    <a:pt x="61" y="15"/>
                  </a:cubicBezTo>
                  <a:cubicBezTo>
                    <a:pt x="56" y="22"/>
                    <a:pt x="50" y="29"/>
                    <a:pt x="46" y="36"/>
                  </a:cubicBezTo>
                  <a:cubicBezTo>
                    <a:pt x="45" y="36"/>
                    <a:pt x="45" y="37"/>
                    <a:pt x="45" y="37"/>
                  </a:cubicBezTo>
                  <a:cubicBezTo>
                    <a:pt x="44" y="34"/>
                    <a:pt x="44" y="32"/>
                    <a:pt x="44" y="29"/>
                  </a:cubicBezTo>
                  <a:cubicBezTo>
                    <a:pt x="43" y="22"/>
                    <a:pt x="43" y="14"/>
                    <a:pt x="42" y="7"/>
                  </a:cubicBezTo>
                  <a:cubicBezTo>
                    <a:pt x="42" y="5"/>
                    <a:pt x="42" y="3"/>
                    <a:pt x="40" y="2"/>
                  </a:cubicBezTo>
                  <a:cubicBezTo>
                    <a:pt x="39" y="0"/>
                    <a:pt x="37" y="0"/>
                    <a:pt x="35" y="0"/>
                  </a:cubicBezTo>
                  <a:cubicBezTo>
                    <a:pt x="31" y="0"/>
                    <a:pt x="27" y="3"/>
                    <a:pt x="27" y="7"/>
                  </a:cubicBezTo>
                  <a:cubicBezTo>
                    <a:pt x="28" y="14"/>
                    <a:pt x="28" y="21"/>
                    <a:pt x="29" y="27"/>
                  </a:cubicBezTo>
                  <a:cubicBezTo>
                    <a:pt x="25" y="24"/>
                    <a:pt x="22" y="20"/>
                    <a:pt x="19" y="16"/>
                  </a:cubicBezTo>
                  <a:cubicBezTo>
                    <a:pt x="18" y="15"/>
                    <a:pt x="17" y="15"/>
                    <a:pt x="16" y="15"/>
                  </a:cubicBezTo>
                  <a:cubicBezTo>
                    <a:pt x="14" y="15"/>
                    <a:pt x="13" y="15"/>
                    <a:pt x="12" y="16"/>
                  </a:cubicBezTo>
                  <a:cubicBezTo>
                    <a:pt x="10" y="18"/>
                    <a:pt x="10" y="21"/>
                    <a:pt x="12" y="23"/>
                  </a:cubicBezTo>
                  <a:cubicBezTo>
                    <a:pt x="17" y="28"/>
                    <a:pt x="21" y="33"/>
                    <a:pt x="26" y="38"/>
                  </a:cubicBezTo>
                  <a:cubicBezTo>
                    <a:pt x="19" y="38"/>
                    <a:pt x="13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3" y="38"/>
                    <a:pt x="0" y="41"/>
                    <a:pt x="0" y="45"/>
                  </a:cubicBezTo>
                  <a:cubicBezTo>
                    <a:pt x="0" y="48"/>
                    <a:pt x="3" y="51"/>
                    <a:pt x="7" y="51"/>
                  </a:cubicBezTo>
                  <a:cubicBezTo>
                    <a:pt x="15" y="52"/>
                    <a:pt x="23" y="52"/>
                    <a:pt x="31" y="52"/>
                  </a:cubicBezTo>
                  <a:cubicBezTo>
                    <a:pt x="31" y="53"/>
                    <a:pt x="31" y="55"/>
                    <a:pt x="31" y="57"/>
                  </a:cubicBezTo>
                  <a:cubicBezTo>
                    <a:pt x="30" y="59"/>
                    <a:pt x="28" y="62"/>
                    <a:pt x="27" y="64"/>
                  </a:cubicBezTo>
                  <a:cubicBezTo>
                    <a:pt x="23" y="69"/>
                    <a:pt x="20" y="74"/>
                    <a:pt x="17" y="79"/>
                  </a:cubicBezTo>
                  <a:cubicBezTo>
                    <a:pt x="17" y="80"/>
                    <a:pt x="16" y="81"/>
                    <a:pt x="15" y="82"/>
                  </a:cubicBezTo>
                  <a:cubicBezTo>
                    <a:pt x="14" y="84"/>
                    <a:pt x="15" y="87"/>
                    <a:pt x="17" y="88"/>
                  </a:cubicBezTo>
                  <a:cubicBezTo>
                    <a:pt x="19" y="90"/>
                    <a:pt x="22" y="89"/>
                    <a:pt x="24" y="87"/>
                  </a:cubicBezTo>
                  <a:cubicBezTo>
                    <a:pt x="27" y="82"/>
                    <a:pt x="30" y="78"/>
                    <a:pt x="33" y="73"/>
                  </a:cubicBezTo>
                  <a:cubicBezTo>
                    <a:pt x="34" y="87"/>
                    <a:pt x="35" y="102"/>
                    <a:pt x="37" y="116"/>
                  </a:cubicBezTo>
                  <a:cubicBezTo>
                    <a:pt x="37" y="119"/>
                    <a:pt x="38" y="122"/>
                    <a:pt x="39" y="126"/>
                  </a:cubicBezTo>
                  <a:cubicBezTo>
                    <a:pt x="39" y="128"/>
                    <a:pt x="42" y="130"/>
                    <a:pt x="45" y="130"/>
                  </a:cubicBezTo>
                  <a:cubicBezTo>
                    <a:pt x="48" y="130"/>
                    <a:pt x="52" y="127"/>
                    <a:pt x="52" y="124"/>
                  </a:cubicBezTo>
                  <a:cubicBezTo>
                    <a:pt x="50" y="103"/>
                    <a:pt x="48" y="82"/>
                    <a:pt x="47" y="61"/>
                  </a:cubicBezTo>
                  <a:cubicBezTo>
                    <a:pt x="51" y="66"/>
                    <a:pt x="55" y="71"/>
                    <a:pt x="59" y="75"/>
                  </a:cubicBezTo>
                  <a:cubicBezTo>
                    <a:pt x="61" y="78"/>
                    <a:pt x="64" y="81"/>
                    <a:pt x="66" y="84"/>
                  </a:cubicBezTo>
                  <a:cubicBezTo>
                    <a:pt x="69" y="87"/>
                    <a:pt x="72" y="90"/>
                    <a:pt x="75" y="93"/>
                  </a:cubicBezTo>
                  <a:cubicBezTo>
                    <a:pt x="76" y="94"/>
                    <a:pt x="78" y="95"/>
                    <a:pt x="80" y="94"/>
                  </a:cubicBezTo>
                  <a:cubicBezTo>
                    <a:pt x="81" y="93"/>
                    <a:pt x="82" y="92"/>
                    <a:pt x="82" y="91"/>
                  </a:cubicBezTo>
                  <a:cubicBezTo>
                    <a:pt x="82" y="90"/>
                    <a:pt x="82" y="89"/>
                    <a:pt x="81" y="8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7" name="Google Shape;387;p1"/>
            <p:cNvSpPr/>
            <p:nvPr/>
          </p:nvSpPr>
          <p:spPr>
            <a:xfrm>
              <a:off x="216" y="821"/>
              <a:ext cx="124" cy="177"/>
            </a:xfrm>
            <a:custGeom>
              <a:avLst/>
              <a:gdLst/>
              <a:ahLst/>
              <a:cxnLst/>
              <a:rect l="l" t="t" r="r" b="b"/>
              <a:pathLst>
                <a:path w="88" h="126" extrusionOk="0">
                  <a:moveTo>
                    <a:pt x="83" y="49"/>
                  </a:moveTo>
                  <a:cubicBezTo>
                    <a:pt x="81" y="49"/>
                    <a:pt x="79" y="49"/>
                    <a:pt x="78" y="49"/>
                  </a:cubicBezTo>
                  <a:cubicBezTo>
                    <a:pt x="71" y="49"/>
                    <a:pt x="65" y="49"/>
                    <a:pt x="59" y="50"/>
                  </a:cubicBezTo>
                  <a:cubicBezTo>
                    <a:pt x="62" y="45"/>
                    <a:pt x="64" y="41"/>
                    <a:pt x="67" y="37"/>
                  </a:cubicBezTo>
                  <a:cubicBezTo>
                    <a:pt x="69" y="32"/>
                    <a:pt x="72" y="28"/>
                    <a:pt x="74" y="24"/>
                  </a:cubicBezTo>
                  <a:cubicBezTo>
                    <a:pt x="76" y="21"/>
                    <a:pt x="75" y="17"/>
                    <a:pt x="72" y="15"/>
                  </a:cubicBezTo>
                  <a:cubicBezTo>
                    <a:pt x="71" y="15"/>
                    <a:pt x="70" y="15"/>
                    <a:pt x="69" y="15"/>
                  </a:cubicBezTo>
                  <a:cubicBezTo>
                    <a:pt x="67" y="15"/>
                    <a:pt x="65" y="16"/>
                    <a:pt x="64" y="18"/>
                  </a:cubicBezTo>
                  <a:cubicBezTo>
                    <a:pt x="60" y="24"/>
                    <a:pt x="57" y="30"/>
                    <a:pt x="53" y="36"/>
                  </a:cubicBezTo>
                  <a:cubicBezTo>
                    <a:pt x="52" y="26"/>
                    <a:pt x="51" y="17"/>
                    <a:pt x="50" y="8"/>
                  </a:cubicBezTo>
                  <a:cubicBezTo>
                    <a:pt x="50" y="6"/>
                    <a:pt x="50" y="4"/>
                    <a:pt x="48" y="3"/>
                  </a:cubicBezTo>
                  <a:cubicBezTo>
                    <a:pt x="47" y="1"/>
                    <a:pt x="45" y="0"/>
                    <a:pt x="43" y="0"/>
                  </a:cubicBezTo>
                  <a:cubicBezTo>
                    <a:pt x="41" y="0"/>
                    <a:pt x="39" y="1"/>
                    <a:pt x="37" y="3"/>
                  </a:cubicBezTo>
                  <a:cubicBezTo>
                    <a:pt x="36" y="4"/>
                    <a:pt x="35" y="6"/>
                    <a:pt x="35" y="8"/>
                  </a:cubicBezTo>
                  <a:cubicBezTo>
                    <a:pt x="36" y="21"/>
                    <a:pt x="38" y="34"/>
                    <a:pt x="39" y="47"/>
                  </a:cubicBezTo>
                  <a:cubicBezTo>
                    <a:pt x="34" y="42"/>
                    <a:pt x="28" y="36"/>
                    <a:pt x="23" y="31"/>
                  </a:cubicBezTo>
                  <a:cubicBezTo>
                    <a:pt x="22" y="29"/>
                    <a:pt x="20" y="29"/>
                    <a:pt x="18" y="29"/>
                  </a:cubicBezTo>
                  <a:cubicBezTo>
                    <a:pt x="16" y="29"/>
                    <a:pt x="14" y="29"/>
                    <a:pt x="13" y="31"/>
                  </a:cubicBezTo>
                  <a:cubicBezTo>
                    <a:pt x="10" y="33"/>
                    <a:pt x="10" y="38"/>
                    <a:pt x="13" y="40"/>
                  </a:cubicBezTo>
                  <a:cubicBezTo>
                    <a:pt x="17" y="44"/>
                    <a:pt x="21" y="48"/>
                    <a:pt x="24" y="52"/>
                  </a:cubicBezTo>
                  <a:cubicBezTo>
                    <a:pt x="18" y="52"/>
                    <a:pt x="12" y="53"/>
                    <a:pt x="7" y="53"/>
                  </a:cubicBezTo>
                  <a:cubicBezTo>
                    <a:pt x="5" y="53"/>
                    <a:pt x="3" y="54"/>
                    <a:pt x="2" y="55"/>
                  </a:cubicBezTo>
                  <a:cubicBezTo>
                    <a:pt x="1" y="56"/>
                    <a:pt x="0" y="58"/>
                    <a:pt x="0" y="59"/>
                  </a:cubicBezTo>
                  <a:cubicBezTo>
                    <a:pt x="0" y="63"/>
                    <a:pt x="3" y="66"/>
                    <a:pt x="7" y="66"/>
                  </a:cubicBezTo>
                  <a:cubicBezTo>
                    <a:pt x="16" y="65"/>
                    <a:pt x="26" y="64"/>
                    <a:pt x="36" y="63"/>
                  </a:cubicBezTo>
                  <a:cubicBezTo>
                    <a:pt x="36" y="64"/>
                    <a:pt x="36" y="64"/>
                    <a:pt x="37" y="64"/>
                  </a:cubicBezTo>
                  <a:cubicBezTo>
                    <a:pt x="32" y="73"/>
                    <a:pt x="27" y="82"/>
                    <a:pt x="22" y="91"/>
                  </a:cubicBezTo>
                  <a:cubicBezTo>
                    <a:pt x="21" y="94"/>
                    <a:pt x="20" y="96"/>
                    <a:pt x="18" y="98"/>
                  </a:cubicBezTo>
                  <a:cubicBezTo>
                    <a:pt x="17" y="101"/>
                    <a:pt x="18" y="104"/>
                    <a:pt x="20" y="106"/>
                  </a:cubicBezTo>
                  <a:cubicBezTo>
                    <a:pt x="23" y="107"/>
                    <a:pt x="26" y="106"/>
                    <a:pt x="28" y="104"/>
                  </a:cubicBezTo>
                  <a:cubicBezTo>
                    <a:pt x="33" y="95"/>
                    <a:pt x="38" y="86"/>
                    <a:pt x="44" y="76"/>
                  </a:cubicBezTo>
                  <a:cubicBezTo>
                    <a:pt x="44" y="81"/>
                    <a:pt x="45" y="86"/>
                    <a:pt x="46" y="90"/>
                  </a:cubicBezTo>
                  <a:cubicBezTo>
                    <a:pt x="47" y="98"/>
                    <a:pt x="48" y="106"/>
                    <a:pt x="50" y="114"/>
                  </a:cubicBezTo>
                  <a:cubicBezTo>
                    <a:pt x="50" y="115"/>
                    <a:pt x="50" y="116"/>
                    <a:pt x="50" y="117"/>
                  </a:cubicBezTo>
                  <a:cubicBezTo>
                    <a:pt x="50" y="118"/>
                    <a:pt x="51" y="118"/>
                    <a:pt x="51" y="119"/>
                  </a:cubicBezTo>
                  <a:cubicBezTo>
                    <a:pt x="51" y="120"/>
                    <a:pt x="52" y="122"/>
                    <a:pt x="52" y="123"/>
                  </a:cubicBezTo>
                  <a:cubicBezTo>
                    <a:pt x="53" y="124"/>
                    <a:pt x="54" y="125"/>
                    <a:pt x="55" y="125"/>
                  </a:cubicBezTo>
                  <a:cubicBezTo>
                    <a:pt x="56" y="126"/>
                    <a:pt x="58" y="126"/>
                    <a:pt x="60" y="126"/>
                  </a:cubicBezTo>
                  <a:cubicBezTo>
                    <a:pt x="62" y="125"/>
                    <a:pt x="63" y="124"/>
                    <a:pt x="64" y="123"/>
                  </a:cubicBezTo>
                  <a:cubicBezTo>
                    <a:pt x="65" y="121"/>
                    <a:pt x="65" y="120"/>
                    <a:pt x="65" y="118"/>
                  </a:cubicBezTo>
                  <a:cubicBezTo>
                    <a:pt x="63" y="108"/>
                    <a:pt x="62" y="98"/>
                    <a:pt x="60" y="88"/>
                  </a:cubicBezTo>
                  <a:cubicBezTo>
                    <a:pt x="64" y="92"/>
                    <a:pt x="68" y="95"/>
                    <a:pt x="72" y="98"/>
                  </a:cubicBezTo>
                  <a:cubicBezTo>
                    <a:pt x="76" y="100"/>
                    <a:pt x="80" y="99"/>
                    <a:pt x="82" y="95"/>
                  </a:cubicBezTo>
                  <a:cubicBezTo>
                    <a:pt x="84" y="92"/>
                    <a:pt x="82" y="88"/>
                    <a:pt x="79" y="86"/>
                  </a:cubicBezTo>
                  <a:cubicBezTo>
                    <a:pt x="78" y="86"/>
                    <a:pt x="77" y="85"/>
                    <a:pt x="76" y="84"/>
                  </a:cubicBezTo>
                  <a:cubicBezTo>
                    <a:pt x="72" y="81"/>
                    <a:pt x="68" y="76"/>
                    <a:pt x="64" y="72"/>
                  </a:cubicBezTo>
                  <a:cubicBezTo>
                    <a:pt x="62" y="70"/>
                    <a:pt x="59" y="68"/>
                    <a:pt x="57" y="65"/>
                  </a:cubicBezTo>
                  <a:cubicBezTo>
                    <a:pt x="57" y="64"/>
                    <a:pt x="57" y="63"/>
                    <a:pt x="57" y="62"/>
                  </a:cubicBezTo>
                  <a:cubicBezTo>
                    <a:pt x="65" y="61"/>
                    <a:pt x="74" y="61"/>
                    <a:pt x="83" y="60"/>
                  </a:cubicBezTo>
                  <a:cubicBezTo>
                    <a:pt x="84" y="60"/>
                    <a:pt x="85" y="59"/>
                    <a:pt x="86" y="58"/>
                  </a:cubicBezTo>
                  <a:cubicBezTo>
                    <a:pt x="87" y="57"/>
                    <a:pt x="88" y="56"/>
                    <a:pt x="88" y="54"/>
                  </a:cubicBezTo>
                  <a:cubicBezTo>
                    <a:pt x="88" y="52"/>
                    <a:pt x="86" y="49"/>
                    <a:pt x="83" y="4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" name="Google Shape;388;p1"/>
            <p:cNvSpPr/>
            <p:nvPr/>
          </p:nvSpPr>
          <p:spPr>
            <a:xfrm>
              <a:off x="1065" y="633"/>
              <a:ext cx="86" cy="137"/>
            </a:xfrm>
            <a:custGeom>
              <a:avLst/>
              <a:gdLst/>
              <a:ahLst/>
              <a:cxnLst/>
              <a:rect l="l" t="t" r="r" b="b"/>
              <a:pathLst>
                <a:path w="61" h="97" extrusionOk="0">
                  <a:moveTo>
                    <a:pt x="4" y="1"/>
                  </a:moveTo>
                  <a:cubicBezTo>
                    <a:pt x="2" y="2"/>
                    <a:pt x="1" y="3"/>
                    <a:pt x="1" y="5"/>
                  </a:cubicBezTo>
                  <a:cubicBezTo>
                    <a:pt x="0" y="7"/>
                    <a:pt x="0" y="9"/>
                    <a:pt x="1" y="11"/>
                  </a:cubicBezTo>
                  <a:cubicBezTo>
                    <a:pt x="2" y="13"/>
                    <a:pt x="4" y="14"/>
                    <a:pt x="6" y="15"/>
                  </a:cubicBezTo>
                  <a:cubicBezTo>
                    <a:pt x="9" y="15"/>
                    <a:pt x="11" y="16"/>
                    <a:pt x="14" y="17"/>
                  </a:cubicBezTo>
                  <a:cubicBezTo>
                    <a:pt x="18" y="18"/>
                    <a:pt x="21" y="20"/>
                    <a:pt x="24" y="23"/>
                  </a:cubicBezTo>
                  <a:cubicBezTo>
                    <a:pt x="29" y="27"/>
                    <a:pt x="33" y="31"/>
                    <a:pt x="37" y="36"/>
                  </a:cubicBezTo>
                  <a:cubicBezTo>
                    <a:pt x="39" y="39"/>
                    <a:pt x="41" y="42"/>
                    <a:pt x="43" y="46"/>
                  </a:cubicBezTo>
                  <a:cubicBezTo>
                    <a:pt x="45" y="51"/>
                    <a:pt x="46" y="57"/>
                    <a:pt x="47" y="63"/>
                  </a:cubicBezTo>
                  <a:cubicBezTo>
                    <a:pt x="47" y="67"/>
                    <a:pt x="48" y="72"/>
                    <a:pt x="48" y="76"/>
                  </a:cubicBezTo>
                  <a:cubicBezTo>
                    <a:pt x="48" y="81"/>
                    <a:pt x="49" y="86"/>
                    <a:pt x="48" y="91"/>
                  </a:cubicBezTo>
                  <a:cubicBezTo>
                    <a:pt x="48" y="93"/>
                    <a:pt x="50" y="96"/>
                    <a:pt x="52" y="97"/>
                  </a:cubicBezTo>
                  <a:cubicBezTo>
                    <a:pt x="55" y="97"/>
                    <a:pt x="59" y="96"/>
                    <a:pt x="59" y="93"/>
                  </a:cubicBezTo>
                  <a:cubicBezTo>
                    <a:pt x="60" y="88"/>
                    <a:pt x="61" y="84"/>
                    <a:pt x="61" y="80"/>
                  </a:cubicBezTo>
                  <a:cubicBezTo>
                    <a:pt x="61" y="76"/>
                    <a:pt x="61" y="73"/>
                    <a:pt x="61" y="69"/>
                  </a:cubicBezTo>
                  <a:cubicBezTo>
                    <a:pt x="61" y="61"/>
                    <a:pt x="60" y="54"/>
                    <a:pt x="58" y="47"/>
                  </a:cubicBezTo>
                  <a:cubicBezTo>
                    <a:pt x="57" y="42"/>
                    <a:pt x="55" y="37"/>
                    <a:pt x="53" y="32"/>
                  </a:cubicBezTo>
                  <a:cubicBezTo>
                    <a:pt x="51" y="29"/>
                    <a:pt x="48" y="26"/>
                    <a:pt x="46" y="23"/>
                  </a:cubicBezTo>
                  <a:cubicBezTo>
                    <a:pt x="43" y="20"/>
                    <a:pt x="40" y="17"/>
                    <a:pt x="37" y="14"/>
                  </a:cubicBezTo>
                  <a:cubicBezTo>
                    <a:pt x="34" y="11"/>
                    <a:pt x="30" y="8"/>
                    <a:pt x="25" y="5"/>
                  </a:cubicBezTo>
                  <a:cubicBezTo>
                    <a:pt x="23" y="4"/>
                    <a:pt x="20" y="3"/>
                    <a:pt x="18" y="2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0"/>
                    <a:pt x="5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" name="Google Shape;389;p1"/>
            <p:cNvSpPr/>
            <p:nvPr/>
          </p:nvSpPr>
          <p:spPr>
            <a:xfrm>
              <a:off x="1123" y="809"/>
              <a:ext cx="21" cy="22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8"/>
                  </a:moveTo>
                  <a:cubicBezTo>
                    <a:pt x="0" y="12"/>
                    <a:pt x="3" y="15"/>
                    <a:pt x="7" y="15"/>
                  </a:cubicBezTo>
                  <a:cubicBezTo>
                    <a:pt x="12" y="15"/>
                    <a:pt x="15" y="12"/>
                    <a:pt x="15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" name="Google Shape;390;p1"/>
            <p:cNvSpPr/>
            <p:nvPr/>
          </p:nvSpPr>
          <p:spPr>
            <a:xfrm>
              <a:off x="378" y="732"/>
              <a:ext cx="58" cy="182"/>
            </a:xfrm>
            <a:custGeom>
              <a:avLst/>
              <a:gdLst/>
              <a:ahLst/>
              <a:cxnLst/>
              <a:rect l="l" t="t" r="r" b="b"/>
              <a:pathLst>
                <a:path w="41" h="129" extrusionOk="0">
                  <a:moveTo>
                    <a:pt x="8" y="5"/>
                  </a:moveTo>
                  <a:cubicBezTo>
                    <a:pt x="5" y="18"/>
                    <a:pt x="2" y="32"/>
                    <a:pt x="1" y="45"/>
                  </a:cubicBezTo>
                  <a:cubicBezTo>
                    <a:pt x="1" y="49"/>
                    <a:pt x="0" y="52"/>
                    <a:pt x="0" y="55"/>
                  </a:cubicBezTo>
                  <a:cubicBezTo>
                    <a:pt x="0" y="59"/>
                    <a:pt x="0" y="63"/>
                    <a:pt x="1" y="68"/>
                  </a:cubicBezTo>
                  <a:cubicBezTo>
                    <a:pt x="1" y="70"/>
                    <a:pt x="2" y="73"/>
                    <a:pt x="3" y="76"/>
                  </a:cubicBezTo>
                  <a:cubicBezTo>
                    <a:pt x="4" y="77"/>
                    <a:pt x="5" y="79"/>
                    <a:pt x="5" y="80"/>
                  </a:cubicBezTo>
                  <a:cubicBezTo>
                    <a:pt x="6" y="83"/>
                    <a:pt x="8" y="87"/>
                    <a:pt x="9" y="90"/>
                  </a:cubicBezTo>
                  <a:cubicBezTo>
                    <a:pt x="12" y="97"/>
                    <a:pt x="15" y="103"/>
                    <a:pt x="18" y="110"/>
                  </a:cubicBezTo>
                  <a:cubicBezTo>
                    <a:pt x="20" y="113"/>
                    <a:pt x="22" y="116"/>
                    <a:pt x="25" y="119"/>
                  </a:cubicBezTo>
                  <a:cubicBezTo>
                    <a:pt x="27" y="122"/>
                    <a:pt x="30" y="125"/>
                    <a:pt x="33" y="128"/>
                  </a:cubicBezTo>
                  <a:cubicBezTo>
                    <a:pt x="34" y="129"/>
                    <a:pt x="36" y="129"/>
                    <a:pt x="38" y="129"/>
                  </a:cubicBezTo>
                  <a:cubicBezTo>
                    <a:pt x="40" y="127"/>
                    <a:pt x="41" y="125"/>
                    <a:pt x="39" y="123"/>
                  </a:cubicBezTo>
                  <a:cubicBezTo>
                    <a:pt x="37" y="119"/>
                    <a:pt x="35" y="116"/>
                    <a:pt x="33" y="112"/>
                  </a:cubicBezTo>
                  <a:cubicBezTo>
                    <a:pt x="31" y="109"/>
                    <a:pt x="29" y="106"/>
                    <a:pt x="28" y="103"/>
                  </a:cubicBezTo>
                  <a:cubicBezTo>
                    <a:pt x="25" y="97"/>
                    <a:pt x="23" y="92"/>
                    <a:pt x="21" y="86"/>
                  </a:cubicBezTo>
                  <a:cubicBezTo>
                    <a:pt x="20" y="83"/>
                    <a:pt x="19" y="80"/>
                    <a:pt x="18" y="77"/>
                  </a:cubicBezTo>
                  <a:cubicBezTo>
                    <a:pt x="17" y="76"/>
                    <a:pt x="17" y="74"/>
                    <a:pt x="16" y="73"/>
                  </a:cubicBezTo>
                  <a:cubicBezTo>
                    <a:pt x="15" y="70"/>
                    <a:pt x="14" y="67"/>
                    <a:pt x="14" y="64"/>
                  </a:cubicBezTo>
                  <a:cubicBezTo>
                    <a:pt x="13" y="62"/>
                    <a:pt x="14" y="59"/>
                    <a:pt x="14" y="57"/>
                  </a:cubicBezTo>
                  <a:cubicBezTo>
                    <a:pt x="14" y="55"/>
                    <a:pt x="14" y="53"/>
                    <a:pt x="14" y="51"/>
                  </a:cubicBezTo>
                  <a:cubicBezTo>
                    <a:pt x="14" y="48"/>
                    <a:pt x="15" y="45"/>
                    <a:pt x="15" y="41"/>
                  </a:cubicBezTo>
                  <a:cubicBezTo>
                    <a:pt x="15" y="39"/>
                    <a:pt x="16" y="37"/>
                    <a:pt x="16" y="35"/>
                  </a:cubicBezTo>
                  <a:cubicBezTo>
                    <a:pt x="16" y="32"/>
                    <a:pt x="17" y="30"/>
                    <a:pt x="17" y="28"/>
                  </a:cubicBezTo>
                  <a:cubicBezTo>
                    <a:pt x="18" y="21"/>
                    <a:pt x="20" y="15"/>
                    <a:pt x="21" y="8"/>
                  </a:cubicBezTo>
                  <a:cubicBezTo>
                    <a:pt x="22" y="5"/>
                    <a:pt x="20" y="1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2" y="0"/>
                    <a:pt x="9" y="2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" name="Google Shape;391;p1"/>
            <p:cNvSpPr/>
            <p:nvPr/>
          </p:nvSpPr>
          <p:spPr>
            <a:xfrm>
              <a:off x="441" y="938"/>
              <a:ext cx="19" cy="18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6"/>
                  </a:moveTo>
                  <a:cubicBezTo>
                    <a:pt x="0" y="10"/>
                    <a:pt x="3" y="13"/>
                    <a:pt x="7" y="13"/>
                  </a:cubicBezTo>
                  <a:cubicBezTo>
                    <a:pt x="10" y="13"/>
                    <a:pt x="13" y="10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2" name="Google Shape;392;p1"/>
          <p:cNvGrpSpPr/>
          <p:nvPr/>
        </p:nvGrpSpPr>
        <p:grpSpPr>
          <a:xfrm>
            <a:off x="5069010" y="95321"/>
            <a:ext cx="1771651" cy="1379538"/>
            <a:chOff x="216" y="395"/>
            <a:chExt cx="1116" cy="869"/>
          </a:xfrm>
        </p:grpSpPr>
        <p:sp>
          <p:nvSpPr>
            <p:cNvPr id="393" name="Google Shape;393;p1"/>
            <p:cNvSpPr/>
            <p:nvPr/>
          </p:nvSpPr>
          <p:spPr>
            <a:xfrm>
              <a:off x="284" y="538"/>
              <a:ext cx="906" cy="726"/>
            </a:xfrm>
            <a:custGeom>
              <a:avLst/>
              <a:gdLst/>
              <a:ahLst/>
              <a:cxnLst/>
              <a:rect l="l" t="t" r="r" b="b"/>
              <a:pathLst>
                <a:path w="644" h="516" extrusionOk="0">
                  <a:moveTo>
                    <a:pt x="209" y="0"/>
                  </a:moveTo>
                  <a:cubicBezTo>
                    <a:pt x="170" y="0"/>
                    <a:pt x="131" y="16"/>
                    <a:pt x="104" y="42"/>
                  </a:cubicBezTo>
                  <a:cubicBezTo>
                    <a:pt x="0" y="144"/>
                    <a:pt x="58" y="293"/>
                    <a:pt x="154" y="375"/>
                  </a:cubicBezTo>
                  <a:cubicBezTo>
                    <a:pt x="181" y="399"/>
                    <a:pt x="212" y="418"/>
                    <a:pt x="242" y="437"/>
                  </a:cubicBezTo>
                  <a:cubicBezTo>
                    <a:pt x="261" y="450"/>
                    <a:pt x="278" y="463"/>
                    <a:pt x="295" y="478"/>
                  </a:cubicBezTo>
                  <a:cubicBezTo>
                    <a:pt x="305" y="486"/>
                    <a:pt x="328" y="516"/>
                    <a:pt x="343" y="510"/>
                  </a:cubicBezTo>
                  <a:cubicBezTo>
                    <a:pt x="347" y="508"/>
                    <a:pt x="350" y="505"/>
                    <a:pt x="353" y="503"/>
                  </a:cubicBezTo>
                  <a:cubicBezTo>
                    <a:pt x="392" y="467"/>
                    <a:pt x="438" y="440"/>
                    <a:pt x="479" y="407"/>
                  </a:cubicBezTo>
                  <a:cubicBezTo>
                    <a:pt x="520" y="374"/>
                    <a:pt x="559" y="337"/>
                    <a:pt x="589" y="294"/>
                  </a:cubicBezTo>
                  <a:cubicBezTo>
                    <a:pt x="620" y="252"/>
                    <a:pt x="642" y="200"/>
                    <a:pt x="643" y="148"/>
                  </a:cubicBezTo>
                  <a:cubicBezTo>
                    <a:pt x="644" y="97"/>
                    <a:pt x="616" y="49"/>
                    <a:pt x="562" y="43"/>
                  </a:cubicBezTo>
                  <a:cubicBezTo>
                    <a:pt x="560" y="43"/>
                    <a:pt x="560" y="43"/>
                    <a:pt x="560" y="43"/>
                  </a:cubicBezTo>
                  <a:cubicBezTo>
                    <a:pt x="558" y="42"/>
                    <a:pt x="557" y="42"/>
                    <a:pt x="555" y="42"/>
                  </a:cubicBezTo>
                  <a:cubicBezTo>
                    <a:pt x="484" y="42"/>
                    <a:pt x="422" y="87"/>
                    <a:pt x="380" y="142"/>
                  </a:cubicBezTo>
                  <a:cubicBezTo>
                    <a:pt x="374" y="149"/>
                    <a:pt x="370" y="156"/>
                    <a:pt x="366" y="163"/>
                  </a:cubicBezTo>
                  <a:cubicBezTo>
                    <a:pt x="364" y="167"/>
                    <a:pt x="362" y="172"/>
                    <a:pt x="360" y="177"/>
                  </a:cubicBezTo>
                  <a:cubicBezTo>
                    <a:pt x="359" y="174"/>
                    <a:pt x="359" y="172"/>
                    <a:pt x="359" y="170"/>
                  </a:cubicBezTo>
                  <a:cubicBezTo>
                    <a:pt x="358" y="166"/>
                    <a:pt x="358" y="162"/>
                    <a:pt x="357" y="158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6" y="154"/>
                    <a:pt x="356" y="154"/>
                    <a:pt x="356" y="153"/>
                  </a:cubicBezTo>
                  <a:cubicBezTo>
                    <a:pt x="356" y="152"/>
                    <a:pt x="356" y="151"/>
                    <a:pt x="356" y="150"/>
                  </a:cubicBezTo>
                  <a:cubicBezTo>
                    <a:pt x="355" y="148"/>
                    <a:pt x="355" y="146"/>
                    <a:pt x="354" y="143"/>
                  </a:cubicBezTo>
                  <a:cubicBezTo>
                    <a:pt x="337" y="73"/>
                    <a:pt x="289" y="0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rgbClr val="844459">
                    <a:alpha val="57647"/>
                  </a:srgbClr>
                </a:gs>
                <a:gs pos="100000">
                  <a:srgbClr val="E57784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" name="Google Shape;394;p1"/>
            <p:cNvSpPr/>
            <p:nvPr/>
          </p:nvSpPr>
          <p:spPr>
            <a:xfrm>
              <a:off x="985" y="1129"/>
              <a:ext cx="103" cy="99"/>
            </a:xfrm>
            <a:custGeom>
              <a:avLst/>
              <a:gdLst/>
              <a:ahLst/>
              <a:cxnLst/>
              <a:rect l="l" t="t" r="r" b="b"/>
              <a:pathLst>
                <a:path w="73" h="70" extrusionOk="0">
                  <a:moveTo>
                    <a:pt x="7" y="6"/>
                  </a:moveTo>
                  <a:cubicBezTo>
                    <a:pt x="7" y="5"/>
                    <a:pt x="8" y="5"/>
                    <a:pt x="8" y="5"/>
                  </a:cubicBezTo>
                  <a:cubicBezTo>
                    <a:pt x="9" y="5"/>
                    <a:pt x="10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3" y="5"/>
                    <a:pt x="14" y="6"/>
                  </a:cubicBezTo>
                  <a:cubicBezTo>
                    <a:pt x="16" y="7"/>
                    <a:pt x="17" y="8"/>
                    <a:pt x="18" y="10"/>
                  </a:cubicBezTo>
                  <a:cubicBezTo>
                    <a:pt x="19" y="10"/>
                    <a:pt x="20" y="11"/>
                    <a:pt x="20" y="12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2" y="15"/>
                    <a:pt x="23" y="17"/>
                  </a:cubicBezTo>
                  <a:cubicBezTo>
                    <a:pt x="24" y="18"/>
                    <a:pt x="24" y="20"/>
                    <a:pt x="25" y="21"/>
                  </a:cubicBezTo>
                  <a:cubicBezTo>
                    <a:pt x="26" y="23"/>
                    <a:pt x="26" y="24"/>
                    <a:pt x="27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8" y="28"/>
                    <a:pt x="28" y="28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9" y="30"/>
                    <a:pt x="29" y="31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5"/>
                    <a:pt x="31" y="24"/>
                    <a:pt x="32" y="23"/>
                  </a:cubicBezTo>
                  <a:cubicBezTo>
                    <a:pt x="32" y="21"/>
                    <a:pt x="33" y="20"/>
                    <a:pt x="34" y="19"/>
                  </a:cubicBezTo>
                  <a:cubicBezTo>
                    <a:pt x="36" y="15"/>
                    <a:pt x="38" y="13"/>
                    <a:pt x="40" y="10"/>
                  </a:cubicBezTo>
                  <a:cubicBezTo>
                    <a:pt x="41" y="8"/>
                    <a:pt x="43" y="7"/>
                    <a:pt x="44" y="6"/>
                  </a:cubicBezTo>
                  <a:cubicBezTo>
                    <a:pt x="46" y="5"/>
                    <a:pt x="47" y="4"/>
                    <a:pt x="48" y="3"/>
                  </a:cubicBezTo>
                  <a:cubicBezTo>
                    <a:pt x="49" y="3"/>
                    <a:pt x="49" y="2"/>
                    <a:pt x="50" y="2"/>
                  </a:cubicBezTo>
                  <a:cubicBezTo>
                    <a:pt x="52" y="1"/>
                    <a:pt x="54" y="0"/>
                    <a:pt x="56" y="0"/>
                  </a:cubicBezTo>
                  <a:cubicBezTo>
                    <a:pt x="57" y="0"/>
                    <a:pt x="58" y="0"/>
                    <a:pt x="59" y="0"/>
                  </a:cubicBezTo>
                  <a:cubicBezTo>
                    <a:pt x="61" y="0"/>
                    <a:pt x="62" y="0"/>
                    <a:pt x="62" y="1"/>
                  </a:cubicBezTo>
                  <a:cubicBezTo>
                    <a:pt x="64" y="1"/>
                    <a:pt x="66" y="2"/>
                    <a:pt x="67" y="4"/>
                  </a:cubicBezTo>
                  <a:cubicBezTo>
                    <a:pt x="69" y="5"/>
                    <a:pt x="70" y="7"/>
                    <a:pt x="71" y="9"/>
                  </a:cubicBezTo>
                  <a:cubicBezTo>
                    <a:pt x="71" y="10"/>
                    <a:pt x="72" y="11"/>
                    <a:pt x="72" y="12"/>
                  </a:cubicBezTo>
                  <a:cubicBezTo>
                    <a:pt x="72" y="12"/>
                    <a:pt x="73" y="13"/>
                    <a:pt x="73" y="15"/>
                  </a:cubicBezTo>
                  <a:cubicBezTo>
                    <a:pt x="73" y="16"/>
                    <a:pt x="73" y="18"/>
                    <a:pt x="72" y="19"/>
                  </a:cubicBezTo>
                  <a:cubicBezTo>
                    <a:pt x="72" y="21"/>
                    <a:pt x="71" y="22"/>
                    <a:pt x="71" y="23"/>
                  </a:cubicBezTo>
                  <a:cubicBezTo>
                    <a:pt x="70" y="25"/>
                    <a:pt x="69" y="27"/>
                    <a:pt x="68" y="29"/>
                  </a:cubicBezTo>
                  <a:cubicBezTo>
                    <a:pt x="66" y="32"/>
                    <a:pt x="64" y="34"/>
                    <a:pt x="61" y="36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8"/>
                    <a:pt x="59" y="38"/>
                    <a:pt x="58" y="39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4" y="42"/>
                    <a:pt x="52" y="44"/>
                    <a:pt x="50" y="45"/>
                  </a:cubicBezTo>
                  <a:cubicBezTo>
                    <a:pt x="48" y="47"/>
                    <a:pt x="46" y="49"/>
                    <a:pt x="43" y="51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8" y="55"/>
                    <a:pt x="35" y="57"/>
                    <a:pt x="33" y="59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6" y="64"/>
                    <a:pt x="22" y="67"/>
                    <a:pt x="19" y="70"/>
                  </a:cubicBezTo>
                  <a:cubicBezTo>
                    <a:pt x="17" y="70"/>
                    <a:pt x="15" y="70"/>
                    <a:pt x="14" y="69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8"/>
                    <a:pt x="13" y="67"/>
                    <a:pt x="12" y="66"/>
                  </a:cubicBezTo>
                  <a:cubicBezTo>
                    <a:pt x="12" y="65"/>
                    <a:pt x="12" y="64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59"/>
                    <a:pt x="10" y="56"/>
                    <a:pt x="10" y="54"/>
                  </a:cubicBezTo>
                  <a:cubicBezTo>
                    <a:pt x="9" y="52"/>
                    <a:pt x="8" y="50"/>
                    <a:pt x="8" y="49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2"/>
                    <a:pt x="5" y="39"/>
                    <a:pt x="4" y="36"/>
                  </a:cubicBezTo>
                  <a:cubicBezTo>
                    <a:pt x="3" y="33"/>
                    <a:pt x="2" y="30"/>
                    <a:pt x="2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2"/>
                    <a:pt x="0" y="19"/>
                    <a:pt x="1" y="16"/>
                  </a:cubicBezTo>
                  <a:cubicBezTo>
                    <a:pt x="2" y="13"/>
                    <a:pt x="3" y="11"/>
                    <a:pt x="4" y="9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" name="Google Shape;395;p1"/>
            <p:cNvSpPr/>
            <p:nvPr/>
          </p:nvSpPr>
          <p:spPr>
            <a:xfrm>
              <a:off x="1104" y="508"/>
              <a:ext cx="85" cy="82"/>
            </a:xfrm>
            <a:custGeom>
              <a:avLst/>
              <a:gdLst/>
              <a:ahLst/>
              <a:cxnLst/>
              <a:rect l="l" t="t" r="r" b="b"/>
              <a:pathLst>
                <a:path w="60" h="58" extrusionOk="0">
                  <a:moveTo>
                    <a:pt x="5" y="5"/>
                  </a:move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10" y="4"/>
                    <a:pt x="11" y="5"/>
                  </a:cubicBezTo>
                  <a:cubicBezTo>
                    <a:pt x="12" y="6"/>
                    <a:pt x="13" y="7"/>
                    <a:pt x="15" y="8"/>
                  </a:cubicBezTo>
                  <a:cubicBezTo>
                    <a:pt x="15" y="9"/>
                    <a:pt x="16" y="9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2"/>
                    <a:pt x="18" y="13"/>
                    <a:pt x="18" y="14"/>
                  </a:cubicBezTo>
                  <a:cubicBezTo>
                    <a:pt x="19" y="15"/>
                    <a:pt x="19" y="16"/>
                    <a:pt x="20" y="18"/>
                  </a:cubicBezTo>
                  <a:cubicBezTo>
                    <a:pt x="21" y="19"/>
                    <a:pt x="21" y="20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3"/>
                    <a:pt x="22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1"/>
                    <a:pt x="25" y="20"/>
                    <a:pt x="26" y="19"/>
                  </a:cubicBezTo>
                  <a:cubicBezTo>
                    <a:pt x="26" y="18"/>
                    <a:pt x="27" y="16"/>
                    <a:pt x="27" y="15"/>
                  </a:cubicBezTo>
                  <a:cubicBezTo>
                    <a:pt x="29" y="13"/>
                    <a:pt x="31" y="10"/>
                    <a:pt x="32" y="9"/>
                  </a:cubicBezTo>
                  <a:cubicBezTo>
                    <a:pt x="33" y="7"/>
                    <a:pt x="35" y="6"/>
                    <a:pt x="36" y="5"/>
                  </a:cubicBezTo>
                  <a:cubicBezTo>
                    <a:pt x="37" y="4"/>
                    <a:pt x="38" y="3"/>
                    <a:pt x="39" y="3"/>
                  </a:cubicBezTo>
                  <a:cubicBezTo>
                    <a:pt x="39" y="2"/>
                    <a:pt x="40" y="2"/>
                    <a:pt x="41" y="2"/>
                  </a:cubicBezTo>
                  <a:cubicBezTo>
                    <a:pt x="42" y="1"/>
                    <a:pt x="44" y="0"/>
                    <a:pt x="46" y="0"/>
                  </a:cubicBezTo>
                  <a:cubicBezTo>
                    <a:pt x="47" y="0"/>
                    <a:pt x="47" y="0"/>
                    <a:pt x="48" y="0"/>
                  </a:cubicBezTo>
                  <a:cubicBezTo>
                    <a:pt x="49" y="0"/>
                    <a:pt x="50" y="0"/>
                    <a:pt x="51" y="1"/>
                  </a:cubicBezTo>
                  <a:cubicBezTo>
                    <a:pt x="52" y="1"/>
                    <a:pt x="53" y="2"/>
                    <a:pt x="55" y="3"/>
                  </a:cubicBezTo>
                  <a:cubicBezTo>
                    <a:pt x="56" y="4"/>
                    <a:pt x="57" y="6"/>
                    <a:pt x="58" y="7"/>
                  </a:cubicBezTo>
                  <a:cubicBezTo>
                    <a:pt x="58" y="8"/>
                    <a:pt x="58" y="9"/>
                    <a:pt x="59" y="10"/>
                  </a:cubicBezTo>
                  <a:cubicBezTo>
                    <a:pt x="59" y="10"/>
                    <a:pt x="59" y="11"/>
                    <a:pt x="59" y="12"/>
                  </a:cubicBezTo>
                  <a:cubicBezTo>
                    <a:pt x="60" y="14"/>
                    <a:pt x="59" y="15"/>
                    <a:pt x="59" y="16"/>
                  </a:cubicBezTo>
                  <a:cubicBezTo>
                    <a:pt x="58" y="17"/>
                    <a:pt x="58" y="18"/>
                    <a:pt x="58" y="19"/>
                  </a:cubicBezTo>
                  <a:cubicBezTo>
                    <a:pt x="57" y="21"/>
                    <a:pt x="56" y="22"/>
                    <a:pt x="55" y="24"/>
                  </a:cubicBezTo>
                  <a:cubicBezTo>
                    <a:pt x="54" y="26"/>
                    <a:pt x="52" y="28"/>
                    <a:pt x="50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1"/>
                    <a:pt x="48" y="32"/>
                    <a:pt x="47" y="32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4" y="35"/>
                    <a:pt x="43" y="36"/>
                    <a:pt x="41" y="37"/>
                  </a:cubicBezTo>
                  <a:cubicBezTo>
                    <a:pt x="39" y="39"/>
                    <a:pt x="37" y="40"/>
                    <a:pt x="35" y="42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1" y="45"/>
                    <a:pt x="29" y="47"/>
                    <a:pt x="27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1" y="53"/>
                    <a:pt x="18" y="55"/>
                    <a:pt x="15" y="57"/>
                  </a:cubicBezTo>
                  <a:cubicBezTo>
                    <a:pt x="14" y="58"/>
                    <a:pt x="12" y="58"/>
                    <a:pt x="11" y="57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0" y="56"/>
                    <a:pt x="10" y="55"/>
                    <a:pt x="10" y="54"/>
                  </a:cubicBezTo>
                  <a:cubicBezTo>
                    <a:pt x="9" y="54"/>
                    <a:pt x="9" y="53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49"/>
                    <a:pt x="8" y="47"/>
                    <a:pt x="7" y="45"/>
                  </a:cubicBezTo>
                  <a:cubicBezTo>
                    <a:pt x="7" y="43"/>
                    <a:pt x="6" y="42"/>
                    <a:pt x="6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4" y="35"/>
                    <a:pt x="4" y="32"/>
                    <a:pt x="3" y="30"/>
                  </a:cubicBezTo>
                  <a:cubicBezTo>
                    <a:pt x="2" y="27"/>
                    <a:pt x="1" y="25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1" y="11"/>
                    <a:pt x="2" y="9"/>
                    <a:pt x="3" y="7"/>
                  </a:cubicBezTo>
                  <a:cubicBezTo>
                    <a:pt x="3" y="6"/>
                    <a:pt x="4" y="6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" name="Google Shape;396;p1"/>
            <p:cNvSpPr/>
            <p:nvPr/>
          </p:nvSpPr>
          <p:spPr>
            <a:xfrm>
              <a:off x="263" y="519"/>
              <a:ext cx="119" cy="143"/>
            </a:xfrm>
            <a:custGeom>
              <a:avLst/>
              <a:gdLst/>
              <a:ahLst/>
              <a:cxnLst/>
              <a:rect l="l" t="t" r="r" b="b"/>
              <a:pathLst>
                <a:path w="85" h="101" extrusionOk="0">
                  <a:moveTo>
                    <a:pt x="16" y="0"/>
                  </a:moveTo>
                  <a:cubicBezTo>
                    <a:pt x="15" y="0"/>
                    <a:pt x="14" y="0"/>
                    <a:pt x="13" y="0"/>
                  </a:cubicBezTo>
                  <a:cubicBezTo>
                    <a:pt x="12" y="0"/>
                    <a:pt x="11" y="1"/>
                    <a:pt x="10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3"/>
                    <a:pt x="6" y="4"/>
                    <a:pt x="5" y="6"/>
                  </a:cubicBezTo>
                  <a:cubicBezTo>
                    <a:pt x="3" y="8"/>
                    <a:pt x="1" y="12"/>
                    <a:pt x="1" y="16"/>
                  </a:cubicBezTo>
                  <a:cubicBezTo>
                    <a:pt x="0" y="17"/>
                    <a:pt x="0" y="19"/>
                    <a:pt x="0" y="21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7"/>
                    <a:pt x="3" y="42"/>
                    <a:pt x="6" y="46"/>
                  </a:cubicBezTo>
                  <a:cubicBezTo>
                    <a:pt x="7" y="48"/>
                    <a:pt x="7" y="49"/>
                    <a:pt x="8" y="51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4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60"/>
                    <a:pt x="16" y="62"/>
                    <a:pt x="17" y="64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1" y="70"/>
                    <a:pt x="23" y="72"/>
                    <a:pt x="25" y="75"/>
                  </a:cubicBezTo>
                  <a:cubicBezTo>
                    <a:pt x="26" y="76"/>
                    <a:pt x="26" y="77"/>
                    <a:pt x="27" y="78"/>
                  </a:cubicBezTo>
                  <a:cubicBezTo>
                    <a:pt x="29" y="80"/>
                    <a:pt x="31" y="82"/>
                    <a:pt x="33" y="85"/>
                  </a:cubicBezTo>
                  <a:cubicBezTo>
                    <a:pt x="35" y="87"/>
                    <a:pt x="37" y="89"/>
                    <a:pt x="38" y="91"/>
                  </a:cubicBezTo>
                  <a:cubicBezTo>
                    <a:pt x="40" y="93"/>
                    <a:pt x="41" y="94"/>
                    <a:pt x="43" y="95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45" y="97"/>
                    <a:pt x="46" y="98"/>
                    <a:pt x="47" y="98"/>
                  </a:cubicBezTo>
                  <a:cubicBezTo>
                    <a:pt x="47" y="98"/>
                    <a:pt x="47" y="98"/>
                    <a:pt x="47" y="99"/>
                  </a:cubicBezTo>
                  <a:cubicBezTo>
                    <a:pt x="48" y="100"/>
                    <a:pt x="49" y="101"/>
                    <a:pt x="50" y="101"/>
                  </a:cubicBezTo>
                  <a:cubicBezTo>
                    <a:pt x="51" y="101"/>
                    <a:pt x="51" y="101"/>
                    <a:pt x="52" y="101"/>
                  </a:cubicBezTo>
                  <a:cubicBezTo>
                    <a:pt x="54" y="101"/>
                    <a:pt x="56" y="100"/>
                    <a:pt x="57" y="97"/>
                  </a:cubicBezTo>
                  <a:cubicBezTo>
                    <a:pt x="57" y="96"/>
                    <a:pt x="57" y="95"/>
                    <a:pt x="58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3"/>
                    <a:pt x="58" y="92"/>
                    <a:pt x="59" y="91"/>
                  </a:cubicBezTo>
                  <a:cubicBezTo>
                    <a:pt x="59" y="90"/>
                    <a:pt x="60" y="88"/>
                    <a:pt x="60" y="87"/>
                  </a:cubicBezTo>
                  <a:cubicBezTo>
                    <a:pt x="60" y="85"/>
                    <a:pt x="60" y="85"/>
                    <a:pt x="60" y="85"/>
                  </a:cubicBezTo>
                  <a:cubicBezTo>
                    <a:pt x="61" y="84"/>
                    <a:pt x="61" y="83"/>
                    <a:pt x="61" y="81"/>
                  </a:cubicBezTo>
                  <a:cubicBezTo>
                    <a:pt x="62" y="81"/>
                    <a:pt x="62" y="80"/>
                    <a:pt x="62" y="80"/>
                  </a:cubicBezTo>
                  <a:cubicBezTo>
                    <a:pt x="62" y="79"/>
                    <a:pt x="62" y="79"/>
                    <a:pt x="62" y="79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5" y="73"/>
                    <a:pt x="67" y="69"/>
                    <a:pt x="70" y="64"/>
                  </a:cubicBezTo>
                  <a:cubicBezTo>
                    <a:pt x="72" y="59"/>
                    <a:pt x="74" y="55"/>
                    <a:pt x="77" y="50"/>
                  </a:cubicBezTo>
                  <a:cubicBezTo>
                    <a:pt x="78" y="47"/>
                    <a:pt x="79" y="44"/>
                    <a:pt x="80" y="41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2" y="36"/>
                    <a:pt x="83" y="34"/>
                    <a:pt x="84" y="31"/>
                  </a:cubicBezTo>
                  <a:cubicBezTo>
                    <a:pt x="84" y="29"/>
                    <a:pt x="84" y="27"/>
                    <a:pt x="84" y="25"/>
                  </a:cubicBezTo>
                  <a:cubicBezTo>
                    <a:pt x="85" y="23"/>
                    <a:pt x="85" y="21"/>
                    <a:pt x="84" y="19"/>
                  </a:cubicBezTo>
                  <a:cubicBezTo>
                    <a:pt x="84" y="17"/>
                    <a:pt x="84" y="16"/>
                    <a:pt x="83" y="14"/>
                  </a:cubicBezTo>
                  <a:cubicBezTo>
                    <a:pt x="83" y="12"/>
                    <a:pt x="82" y="10"/>
                    <a:pt x="81" y="8"/>
                  </a:cubicBezTo>
                  <a:cubicBezTo>
                    <a:pt x="79" y="5"/>
                    <a:pt x="76" y="3"/>
                    <a:pt x="73" y="3"/>
                  </a:cubicBezTo>
                  <a:cubicBezTo>
                    <a:pt x="72" y="3"/>
                    <a:pt x="71" y="3"/>
                    <a:pt x="71" y="3"/>
                  </a:cubicBezTo>
                  <a:cubicBezTo>
                    <a:pt x="70" y="3"/>
                    <a:pt x="69" y="3"/>
                    <a:pt x="68" y="3"/>
                  </a:cubicBezTo>
                  <a:cubicBezTo>
                    <a:pt x="66" y="3"/>
                    <a:pt x="64" y="4"/>
                    <a:pt x="62" y="5"/>
                  </a:cubicBezTo>
                  <a:cubicBezTo>
                    <a:pt x="57" y="7"/>
                    <a:pt x="54" y="12"/>
                    <a:pt x="52" y="17"/>
                  </a:cubicBezTo>
                  <a:cubicBezTo>
                    <a:pt x="49" y="21"/>
                    <a:pt x="48" y="24"/>
                    <a:pt x="47" y="27"/>
                  </a:cubicBezTo>
                  <a:cubicBezTo>
                    <a:pt x="46" y="29"/>
                    <a:pt x="46" y="31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4"/>
                    <a:pt x="45" y="34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2" y="25"/>
                    <a:pt x="37" y="16"/>
                    <a:pt x="32" y="9"/>
                  </a:cubicBezTo>
                  <a:cubicBezTo>
                    <a:pt x="30" y="7"/>
                    <a:pt x="28" y="4"/>
                    <a:pt x="24" y="2"/>
                  </a:cubicBezTo>
                  <a:cubicBezTo>
                    <a:pt x="23" y="2"/>
                    <a:pt x="21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" name="Google Shape;397;p1"/>
            <p:cNvSpPr/>
            <p:nvPr/>
          </p:nvSpPr>
          <p:spPr>
            <a:xfrm>
              <a:off x="520" y="1167"/>
              <a:ext cx="34" cy="28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ubicBezTo>
                    <a:pt x="1" y="15"/>
                    <a:pt x="5" y="20"/>
                    <a:pt x="10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20" y="20"/>
                    <a:pt x="24" y="15"/>
                    <a:pt x="24" y="10"/>
                  </a:cubicBezTo>
                  <a:cubicBezTo>
                    <a:pt x="24" y="5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" name="Google Shape;398;p1"/>
            <p:cNvSpPr/>
            <p:nvPr/>
          </p:nvSpPr>
          <p:spPr>
            <a:xfrm>
              <a:off x="589" y="1194"/>
              <a:ext cx="42" cy="32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15" y="0"/>
                  </a:moveTo>
                  <a:cubicBezTo>
                    <a:pt x="0" y="0"/>
                    <a:pt x="0" y="23"/>
                    <a:pt x="15" y="23"/>
                  </a:cubicBezTo>
                  <a:cubicBezTo>
                    <a:pt x="30" y="23"/>
                    <a:pt x="30" y="0"/>
                    <a:pt x="15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9" name="Google Shape;399;p1"/>
            <p:cNvSpPr/>
            <p:nvPr/>
          </p:nvSpPr>
          <p:spPr>
            <a:xfrm>
              <a:off x="546" y="1208"/>
              <a:ext cx="35" cy="28"/>
            </a:xfrm>
            <a:custGeom>
              <a:avLst/>
              <a:gdLst/>
              <a:ahLst/>
              <a:cxnLst/>
              <a:rect l="l" t="t" r="r" b="b"/>
              <a:pathLst>
                <a:path w="25" h="20" extrusionOk="0">
                  <a:moveTo>
                    <a:pt x="13" y="0"/>
                  </a:moveTo>
                  <a:cubicBezTo>
                    <a:pt x="0" y="0"/>
                    <a:pt x="0" y="20"/>
                    <a:pt x="13" y="20"/>
                  </a:cubicBezTo>
                  <a:cubicBezTo>
                    <a:pt x="25" y="20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" name="Google Shape;400;p1"/>
            <p:cNvSpPr/>
            <p:nvPr/>
          </p:nvSpPr>
          <p:spPr>
            <a:xfrm>
              <a:off x="798" y="578"/>
              <a:ext cx="33" cy="27"/>
            </a:xfrm>
            <a:custGeom>
              <a:avLst/>
              <a:gdLst/>
              <a:ahLst/>
              <a:cxnLst/>
              <a:rect l="l" t="t" r="r" b="b"/>
              <a:pathLst>
                <a:path w="24" h="19" extrusionOk="0">
                  <a:moveTo>
                    <a:pt x="14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1" y="9"/>
                  </a:cubicBezTo>
                  <a:cubicBezTo>
                    <a:pt x="1" y="15"/>
                    <a:pt x="5" y="19"/>
                    <a:pt x="10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20" y="19"/>
                    <a:pt x="24" y="15"/>
                    <a:pt x="24" y="9"/>
                  </a:cubicBezTo>
                  <a:cubicBezTo>
                    <a:pt x="24" y="4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" name="Google Shape;401;p1"/>
            <p:cNvSpPr/>
            <p:nvPr/>
          </p:nvSpPr>
          <p:spPr>
            <a:xfrm>
              <a:off x="764" y="546"/>
              <a:ext cx="28" cy="23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" name="Google Shape;402;p1"/>
            <p:cNvSpPr/>
            <p:nvPr/>
          </p:nvSpPr>
          <p:spPr>
            <a:xfrm>
              <a:off x="1124" y="1032"/>
              <a:ext cx="23" cy="28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4" y="20"/>
                    <a:pt x="8" y="20"/>
                  </a:cubicBezTo>
                  <a:cubicBezTo>
                    <a:pt x="12" y="19"/>
                    <a:pt x="16" y="16"/>
                    <a:pt x="16" y="1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" name="Google Shape;403;p1"/>
            <p:cNvSpPr/>
            <p:nvPr/>
          </p:nvSpPr>
          <p:spPr>
            <a:xfrm>
              <a:off x="1173" y="986"/>
              <a:ext cx="29" cy="22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10" y="0"/>
                  </a:moveTo>
                  <a:cubicBezTo>
                    <a:pt x="0" y="0"/>
                    <a:pt x="0" y="16"/>
                    <a:pt x="10" y="16"/>
                  </a:cubicBezTo>
                  <a:cubicBezTo>
                    <a:pt x="20" y="16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" name="Google Shape;404;p1"/>
            <p:cNvSpPr/>
            <p:nvPr/>
          </p:nvSpPr>
          <p:spPr>
            <a:xfrm>
              <a:off x="1168" y="1032"/>
              <a:ext cx="28" cy="21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10" y="0"/>
                  </a:moveTo>
                  <a:cubicBezTo>
                    <a:pt x="0" y="0"/>
                    <a:pt x="0" y="15"/>
                    <a:pt x="10" y="15"/>
                  </a:cubicBezTo>
                  <a:cubicBezTo>
                    <a:pt x="20" y="15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" name="Google Shape;405;p1"/>
            <p:cNvSpPr/>
            <p:nvPr/>
          </p:nvSpPr>
          <p:spPr>
            <a:xfrm>
              <a:off x="1235" y="818"/>
              <a:ext cx="97" cy="118"/>
            </a:xfrm>
            <a:custGeom>
              <a:avLst/>
              <a:gdLst/>
              <a:ahLst/>
              <a:cxnLst/>
              <a:rect l="l" t="t" r="r" b="b"/>
              <a:pathLst>
                <a:path w="69" h="84" extrusionOk="0">
                  <a:moveTo>
                    <a:pt x="69" y="79"/>
                  </a:moveTo>
                  <a:cubicBezTo>
                    <a:pt x="64" y="75"/>
                    <a:pt x="60" y="71"/>
                    <a:pt x="56" y="67"/>
                  </a:cubicBezTo>
                  <a:cubicBezTo>
                    <a:pt x="53" y="64"/>
                    <a:pt x="50" y="61"/>
                    <a:pt x="46" y="57"/>
                  </a:cubicBezTo>
                  <a:cubicBezTo>
                    <a:pt x="43" y="54"/>
                    <a:pt x="40" y="51"/>
                    <a:pt x="37" y="48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42" y="46"/>
                    <a:pt x="48" y="45"/>
                    <a:pt x="53" y="44"/>
                  </a:cubicBezTo>
                  <a:cubicBezTo>
                    <a:pt x="56" y="44"/>
                    <a:pt x="58" y="41"/>
                    <a:pt x="58" y="39"/>
                  </a:cubicBezTo>
                  <a:cubicBezTo>
                    <a:pt x="58" y="35"/>
                    <a:pt x="55" y="33"/>
                    <a:pt x="52" y="33"/>
                  </a:cubicBezTo>
                  <a:cubicBezTo>
                    <a:pt x="49" y="33"/>
                    <a:pt x="47" y="33"/>
                    <a:pt x="44" y="33"/>
                  </a:cubicBezTo>
                  <a:cubicBezTo>
                    <a:pt x="43" y="33"/>
                    <a:pt x="41" y="33"/>
                    <a:pt x="39" y="33"/>
                  </a:cubicBezTo>
                  <a:cubicBezTo>
                    <a:pt x="42" y="28"/>
                    <a:pt x="45" y="23"/>
                    <a:pt x="48" y="18"/>
                  </a:cubicBezTo>
                  <a:cubicBezTo>
                    <a:pt x="50" y="16"/>
                    <a:pt x="49" y="13"/>
                    <a:pt x="47" y="11"/>
                  </a:cubicBezTo>
                  <a:cubicBezTo>
                    <a:pt x="46" y="11"/>
                    <a:pt x="45" y="11"/>
                    <a:pt x="44" y="11"/>
                  </a:cubicBezTo>
                  <a:cubicBezTo>
                    <a:pt x="43" y="11"/>
                    <a:pt x="41" y="12"/>
                    <a:pt x="40" y="13"/>
                  </a:cubicBezTo>
                  <a:cubicBezTo>
                    <a:pt x="39" y="15"/>
                    <a:pt x="37" y="17"/>
                    <a:pt x="36" y="20"/>
                  </a:cubicBezTo>
                  <a:cubicBezTo>
                    <a:pt x="36" y="15"/>
                    <a:pt x="36" y="11"/>
                    <a:pt x="36" y="7"/>
                  </a:cubicBezTo>
                  <a:cubicBezTo>
                    <a:pt x="35" y="3"/>
                    <a:pt x="32" y="0"/>
                    <a:pt x="28" y="0"/>
                  </a:cubicBezTo>
                  <a:cubicBezTo>
                    <a:pt x="25" y="0"/>
                    <a:pt x="21" y="3"/>
                    <a:pt x="21" y="7"/>
                  </a:cubicBezTo>
                  <a:cubicBezTo>
                    <a:pt x="22" y="16"/>
                    <a:pt x="22" y="24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9" y="30"/>
                    <a:pt x="15" y="26"/>
                    <a:pt x="12" y="23"/>
                  </a:cubicBezTo>
                  <a:cubicBezTo>
                    <a:pt x="11" y="22"/>
                    <a:pt x="11" y="22"/>
                    <a:pt x="10" y="22"/>
                  </a:cubicBezTo>
                  <a:cubicBezTo>
                    <a:pt x="9" y="22"/>
                    <a:pt x="9" y="22"/>
                    <a:pt x="8" y="23"/>
                  </a:cubicBezTo>
                  <a:cubicBezTo>
                    <a:pt x="7" y="24"/>
                    <a:pt x="7" y="25"/>
                    <a:pt x="8" y="26"/>
                  </a:cubicBezTo>
                  <a:cubicBezTo>
                    <a:pt x="11" y="29"/>
                    <a:pt x="13" y="31"/>
                    <a:pt x="16" y="33"/>
                  </a:cubicBezTo>
                  <a:cubicBezTo>
                    <a:pt x="13" y="34"/>
                    <a:pt x="10" y="34"/>
                    <a:pt x="7" y="34"/>
                  </a:cubicBezTo>
                  <a:cubicBezTo>
                    <a:pt x="3" y="34"/>
                    <a:pt x="0" y="37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1" y="48"/>
                    <a:pt x="15" y="48"/>
                    <a:pt x="19" y="48"/>
                  </a:cubicBezTo>
                  <a:cubicBezTo>
                    <a:pt x="16" y="54"/>
                    <a:pt x="12" y="60"/>
                    <a:pt x="9" y="66"/>
                  </a:cubicBezTo>
                  <a:cubicBezTo>
                    <a:pt x="8" y="68"/>
                    <a:pt x="8" y="71"/>
                    <a:pt x="10" y="72"/>
                  </a:cubicBezTo>
                  <a:cubicBezTo>
                    <a:pt x="12" y="73"/>
                    <a:pt x="15" y="72"/>
                    <a:pt x="16" y="70"/>
                  </a:cubicBezTo>
                  <a:cubicBezTo>
                    <a:pt x="19" y="66"/>
                    <a:pt x="21" y="62"/>
                    <a:pt x="23" y="58"/>
                  </a:cubicBezTo>
                  <a:cubicBezTo>
                    <a:pt x="24" y="65"/>
                    <a:pt x="24" y="72"/>
                    <a:pt x="26" y="79"/>
                  </a:cubicBezTo>
                  <a:cubicBezTo>
                    <a:pt x="26" y="82"/>
                    <a:pt x="29" y="84"/>
                    <a:pt x="32" y="84"/>
                  </a:cubicBezTo>
                  <a:cubicBezTo>
                    <a:pt x="35" y="84"/>
                    <a:pt x="38" y="81"/>
                    <a:pt x="38" y="78"/>
                  </a:cubicBezTo>
                  <a:cubicBezTo>
                    <a:pt x="37" y="70"/>
                    <a:pt x="37" y="62"/>
                    <a:pt x="37" y="55"/>
                  </a:cubicBezTo>
                  <a:cubicBezTo>
                    <a:pt x="44" y="61"/>
                    <a:pt x="50" y="67"/>
                    <a:pt x="57" y="74"/>
                  </a:cubicBezTo>
                  <a:cubicBezTo>
                    <a:pt x="60" y="76"/>
                    <a:pt x="63" y="79"/>
                    <a:pt x="66" y="82"/>
                  </a:cubicBezTo>
                  <a:cubicBezTo>
                    <a:pt x="66" y="83"/>
                    <a:pt x="68" y="83"/>
                    <a:pt x="69" y="82"/>
                  </a:cubicBezTo>
                  <a:cubicBezTo>
                    <a:pt x="69" y="81"/>
                    <a:pt x="69" y="80"/>
                    <a:pt x="69" y="7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" name="Google Shape;406;p1"/>
            <p:cNvSpPr/>
            <p:nvPr/>
          </p:nvSpPr>
          <p:spPr>
            <a:xfrm>
              <a:off x="924" y="395"/>
              <a:ext cx="116" cy="183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81" y="88"/>
                  </a:moveTo>
                  <a:cubicBezTo>
                    <a:pt x="78" y="84"/>
                    <a:pt x="75" y="80"/>
                    <a:pt x="71" y="76"/>
                  </a:cubicBezTo>
                  <a:cubicBezTo>
                    <a:pt x="68" y="72"/>
                    <a:pt x="65" y="69"/>
                    <a:pt x="62" y="65"/>
                  </a:cubicBezTo>
                  <a:cubicBezTo>
                    <a:pt x="58" y="60"/>
                    <a:pt x="54" y="56"/>
                    <a:pt x="50" y="51"/>
                  </a:cubicBezTo>
                  <a:cubicBezTo>
                    <a:pt x="57" y="51"/>
                    <a:pt x="64" y="50"/>
                    <a:pt x="71" y="49"/>
                  </a:cubicBezTo>
                  <a:cubicBezTo>
                    <a:pt x="74" y="49"/>
                    <a:pt x="75" y="46"/>
                    <a:pt x="75" y="44"/>
                  </a:cubicBezTo>
                  <a:cubicBezTo>
                    <a:pt x="75" y="41"/>
                    <a:pt x="73" y="38"/>
                    <a:pt x="70" y="38"/>
                  </a:cubicBezTo>
                  <a:cubicBezTo>
                    <a:pt x="65" y="38"/>
                    <a:pt x="61" y="38"/>
                    <a:pt x="57" y="38"/>
                  </a:cubicBezTo>
                  <a:cubicBezTo>
                    <a:pt x="60" y="33"/>
                    <a:pt x="64" y="28"/>
                    <a:pt x="68" y="23"/>
                  </a:cubicBezTo>
                  <a:cubicBezTo>
                    <a:pt x="68" y="22"/>
                    <a:pt x="69" y="21"/>
                    <a:pt x="70" y="20"/>
                  </a:cubicBezTo>
                  <a:cubicBezTo>
                    <a:pt x="71" y="18"/>
                    <a:pt x="70" y="14"/>
                    <a:pt x="68" y="13"/>
                  </a:cubicBezTo>
                  <a:cubicBezTo>
                    <a:pt x="67" y="12"/>
                    <a:pt x="66" y="12"/>
                    <a:pt x="65" y="12"/>
                  </a:cubicBezTo>
                  <a:cubicBezTo>
                    <a:pt x="65" y="12"/>
                    <a:pt x="64" y="12"/>
                    <a:pt x="64" y="12"/>
                  </a:cubicBezTo>
                  <a:cubicBezTo>
                    <a:pt x="62" y="13"/>
                    <a:pt x="61" y="14"/>
                    <a:pt x="61" y="15"/>
                  </a:cubicBezTo>
                  <a:cubicBezTo>
                    <a:pt x="56" y="22"/>
                    <a:pt x="50" y="29"/>
                    <a:pt x="46" y="36"/>
                  </a:cubicBezTo>
                  <a:cubicBezTo>
                    <a:pt x="45" y="36"/>
                    <a:pt x="45" y="37"/>
                    <a:pt x="45" y="37"/>
                  </a:cubicBezTo>
                  <a:cubicBezTo>
                    <a:pt x="44" y="34"/>
                    <a:pt x="44" y="32"/>
                    <a:pt x="44" y="29"/>
                  </a:cubicBezTo>
                  <a:cubicBezTo>
                    <a:pt x="43" y="22"/>
                    <a:pt x="43" y="14"/>
                    <a:pt x="42" y="7"/>
                  </a:cubicBezTo>
                  <a:cubicBezTo>
                    <a:pt x="42" y="5"/>
                    <a:pt x="42" y="3"/>
                    <a:pt x="40" y="2"/>
                  </a:cubicBezTo>
                  <a:cubicBezTo>
                    <a:pt x="39" y="0"/>
                    <a:pt x="37" y="0"/>
                    <a:pt x="35" y="0"/>
                  </a:cubicBezTo>
                  <a:cubicBezTo>
                    <a:pt x="31" y="0"/>
                    <a:pt x="27" y="3"/>
                    <a:pt x="27" y="7"/>
                  </a:cubicBezTo>
                  <a:cubicBezTo>
                    <a:pt x="28" y="14"/>
                    <a:pt x="28" y="21"/>
                    <a:pt x="29" y="27"/>
                  </a:cubicBezTo>
                  <a:cubicBezTo>
                    <a:pt x="25" y="24"/>
                    <a:pt x="22" y="20"/>
                    <a:pt x="19" y="16"/>
                  </a:cubicBezTo>
                  <a:cubicBezTo>
                    <a:pt x="18" y="15"/>
                    <a:pt x="17" y="15"/>
                    <a:pt x="16" y="15"/>
                  </a:cubicBezTo>
                  <a:cubicBezTo>
                    <a:pt x="14" y="15"/>
                    <a:pt x="13" y="15"/>
                    <a:pt x="12" y="16"/>
                  </a:cubicBezTo>
                  <a:cubicBezTo>
                    <a:pt x="10" y="18"/>
                    <a:pt x="10" y="21"/>
                    <a:pt x="12" y="23"/>
                  </a:cubicBezTo>
                  <a:cubicBezTo>
                    <a:pt x="17" y="28"/>
                    <a:pt x="21" y="33"/>
                    <a:pt x="26" y="38"/>
                  </a:cubicBezTo>
                  <a:cubicBezTo>
                    <a:pt x="19" y="38"/>
                    <a:pt x="13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3" y="38"/>
                    <a:pt x="0" y="41"/>
                    <a:pt x="0" y="45"/>
                  </a:cubicBezTo>
                  <a:cubicBezTo>
                    <a:pt x="0" y="48"/>
                    <a:pt x="3" y="51"/>
                    <a:pt x="7" y="51"/>
                  </a:cubicBezTo>
                  <a:cubicBezTo>
                    <a:pt x="15" y="52"/>
                    <a:pt x="23" y="52"/>
                    <a:pt x="31" y="52"/>
                  </a:cubicBezTo>
                  <a:cubicBezTo>
                    <a:pt x="31" y="53"/>
                    <a:pt x="31" y="55"/>
                    <a:pt x="31" y="57"/>
                  </a:cubicBezTo>
                  <a:cubicBezTo>
                    <a:pt x="30" y="59"/>
                    <a:pt x="28" y="62"/>
                    <a:pt x="27" y="64"/>
                  </a:cubicBezTo>
                  <a:cubicBezTo>
                    <a:pt x="23" y="69"/>
                    <a:pt x="20" y="74"/>
                    <a:pt x="17" y="79"/>
                  </a:cubicBezTo>
                  <a:cubicBezTo>
                    <a:pt x="17" y="80"/>
                    <a:pt x="16" y="81"/>
                    <a:pt x="15" y="82"/>
                  </a:cubicBezTo>
                  <a:cubicBezTo>
                    <a:pt x="14" y="84"/>
                    <a:pt x="15" y="87"/>
                    <a:pt x="17" y="88"/>
                  </a:cubicBezTo>
                  <a:cubicBezTo>
                    <a:pt x="19" y="90"/>
                    <a:pt x="22" y="89"/>
                    <a:pt x="24" y="87"/>
                  </a:cubicBezTo>
                  <a:cubicBezTo>
                    <a:pt x="27" y="82"/>
                    <a:pt x="30" y="78"/>
                    <a:pt x="33" y="73"/>
                  </a:cubicBezTo>
                  <a:cubicBezTo>
                    <a:pt x="34" y="87"/>
                    <a:pt x="35" y="102"/>
                    <a:pt x="37" y="116"/>
                  </a:cubicBezTo>
                  <a:cubicBezTo>
                    <a:pt x="37" y="119"/>
                    <a:pt x="38" y="122"/>
                    <a:pt x="39" y="126"/>
                  </a:cubicBezTo>
                  <a:cubicBezTo>
                    <a:pt x="39" y="128"/>
                    <a:pt x="42" y="130"/>
                    <a:pt x="45" y="130"/>
                  </a:cubicBezTo>
                  <a:cubicBezTo>
                    <a:pt x="48" y="130"/>
                    <a:pt x="52" y="127"/>
                    <a:pt x="52" y="124"/>
                  </a:cubicBezTo>
                  <a:cubicBezTo>
                    <a:pt x="50" y="103"/>
                    <a:pt x="48" y="82"/>
                    <a:pt x="47" y="61"/>
                  </a:cubicBezTo>
                  <a:cubicBezTo>
                    <a:pt x="51" y="66"/>
                    <a:pt x="55" y="71"/>
                    <a:pt x="59" y="75"/>
                  </a:cubicBezTo>
                  <a:cubicBezTo>
                    <a:pt x="61" y="78"/>
                    <a:pt x="64" y="81"/>
                    <a:pt x="66" y="84"/>
                  </a:cubicBezTo>
                  <a:cubicBezTo>
                    <a:pt x="69" y="87"/>
                    <a:pt x="72" y="90"/>
                    <a:pt x="75" y="93"/>
                  </a:cubicBezTo>
                  <a:cubicBezTo>
                    <a:pt x="76" y="94"/>
                    <a:pt x="78" y="95"/>
                    <a:pt x="80" y="94"/>
                  </a:cubicBezTo>
                  <a:cubicBezTo>
                    <a:pt x="81" y="93"/>
                    <a:pt x="82" y="92"/>
                    <a:pt x="82" y="91"/>
                  </a:cubicBezTo>
                  <a:cubicBezTo>
                    <a:pt x="82" y="90"/>
                    <a:pt x="82" y="89"/>
                    <a:pt x="81" y="8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" name="Google Shape;407;p1"/>
            <p:cNvSpPr/>
            <p:nvPr/>
          </p:nvSpPr>
          <p:spPr>
            <a:xfrm>
              <a:off x="216" y="821"/>
              <a:ext cx="124" cy="177"/>
            </a:xfrm>
            <a:custGeom>
              <a:avLst/>
              <a:gdLst/>
              <a:ahLst/>
              <a:cxnLst/>
              <a:rect l="l" t="t" r="r" b="b"/>
              <a:pathLst>
                <a:path w="88" h="126" extrusionOk="0">
                  <a:moveTo>
                    <a:pt x="83" y="49"/>
                  </a:moveTo>
                  <a:cubicBezTo>
                    <a:pt x="81" y="49"/>
                    <a:pt x="79" y="49"/>
                    <a:pt x="78" y="49"/>
                  </a:cubicBezTo>
                  <a:cubicBezTo>
                    <a:pt x="71" y="49"/>
                    <a:pt x="65" y="49"/>
                    <a:pt x="59" y="50"/>
                  </a:cubicBezTo>
                  <a:cubicBezTo>
                    <a:pt x="62" y="45"/>
                    <a:pt x="64" y="41"/>
                    <a:pt x="67" y="37"/>
                  </a:cubicBezTo>
                  <a:cubicBezTo>
                    <a:pt x="69" y="32"/>
                    <a:pt x="72" y="28"/>
                    <a:pt x="74" y="24"/>
                  </a:cubicBezTo>
                  <a:cubicBezTo>
                    <a:pt x="76" y="21"/>
                    <a:pt x="75" y="17"/>
                    <a:pt x="72" y="15"/>
                  </a:cubicBezTo>
                  <a:cubicBezTo>
                    <a:pt x="71" y="15"/>
                    <a:pt x="70" y="15"/>
                    <a:pt x="69" y="15"/>
                  </a:cubicBezTo>
                  <a:cubicBezTo>
                    <a:pt x="67" y="15"/>
                    <a:pt x="65" y="16"/>
                    <a:pt x="64" y="18"/>
                  </a:cubicBezTo>
                  <a:cubicBezTo>
                    <a:pt x="60" y="24"/>
                    <a:pt x="57" y="30"/>
                    <a:pt x="53" y="36"/>
                  </a:cubicBezTo>
                  <a:cubicBezTo>
                    <a:pt x="52" y="26"/>
                    <a:pt x="51" y="17"/>
                    <a:pt x="50" y="8"/>
                  </a:cubicBezTo>
                  <a:cubicBezTo>
                    <a:pt x="50" y="6"/>
                    <a:pt x="50" y="4"/>
                    <a:pt x="48" y="3"/>
                  </a:cubicBezTo>
                  <a:cubicBezTo>
                    <a:pt x="47" y="1"/>
                    <a:pt x="45" y="0"/>
                    <a:pt x="43" y="0"/>
                  </a:cubicBezTo>
                  <a:cubicBezTo>
                    <a:pt x="41" y="0"/>
                    <a:pt x="39" y="1"/>
                    <a:pt x="37" y="3"/>
                  </a:cubicBezTo>
                  <a:cubicBezTo>
                    <a:pt x="36" y="4"/>
                    <a:pt x="35" y="6"/>
                    <a:pt x="35" y="8"/>
                  </a:cubicBezTo>
                  <a:cubicBezTo>
                    <a:pt x="36" y="21"/>
                    <a:pt x="38" y="34"/>
                    <a:pt x="39" y="47"/>
                  </a:cubicBezTo>
                  <a:cubicBezTo>
                    <a:pt x="34" y="42"/>
                    <a:pt x="28" y="36"/>
                    <a:pt x="23" y="31"/>
                  </a:cubicBezTo>
                  <a:cubicBezTo>
                    <a:pt x="22" y="29"/>
                    <a:pt x="20" y="29"/>
                    <a:pt x="18" y="29"/>
                  </a:cubicBezTo>
                  <a:cubicBezTo>
                    <a:pt x="16" y="29"/>
                    <a:pt x="14" y="29"/>
                    <a:pt x="13" y="31"/>
                  </a:cubicBezTo>
                  <a:cubicBezTo>
                    <a:pt x="10" y="33"/>
                    <a:pt x="10" y="38"/>
                    <a:pt x="13" y="40"/>
                  </a:cubicBezTo>
                  <a:cubicBezTo>
                    <a:pt x="17" y="44"/>
                    <a:pt x="21" y="48"/>
                    <a:pt x="24" y="52"/>
                  </a:cubicBezTo>
                  <a:cubicBezTo>
                    <a:pt x="18" y="52"/>
                    <a:pt x="12" y="53"/>
                    <a:pt x="7" y="53"/>
                  </a:cubicBezTo>
                  <a:cubicBezTo>
                    <a:pt x="5" y="53"/>
                    <a:pt x="3" y="54"/>
                    <a:pt x="2" y="55"/>
                  </a:cubicBezTo>
                  <a:cubicBezTo>
                    <a:pt x="1" y="56"/>
                    <a:pt x="0" y="58"/>
                    <a:pt x="0" y="59"/>
                  </a:cubicBezTo>
                  <a:cubicBezTo>
                    <a:pt x="0" y="63"/>
                    <a:pt x="3" y="66"/>
                    <a:pt x="7" y="66"/>
                  </a:cubicBezTo>
                  <a:cubicBezTo>
                    <a:pt x="16" y="65"/>
                    <a:pt x="26" y="64"/>
                    <a:pt x="36" y="63"/>
                  </a:cubicBezTo>
                  <a:cubicBezTo>
                    <a:pt x="36" y="64"/>
                    <a:pt x="36" y="64"/>
                    <a:pt x="37" y="64"/>
                  </a:cubicBezTo>
                  <a:cubicBezTo>
                    <a:pt x="32" y="73"/>
                    <a:pt x="27" y="82"/>
                    <a:pt x="22" y="91"/>
                  </a:cubicBezTo>
                  <a:cubicBezTo>
                    <a:pt x="21" y="94"/>
                    <a:pt x="20" y="96"/>
                    <a:pt x="18" y="98"/>
                  </a:cubicBezTo>
                  <a:cubicBezTo>
                    <a:pt x="17" y="101"/>
                    <a:pt x="18" y="104"/>
                    <a:pt x="20" y="106"/>
                  </a:cubicBezTo>
                  <a:cubicBezTo>
                    <a:pt x="23" y="107"/>
                    <a:pt x="26" y="106"/>
                    <a:pt x="28" y="104"/>
                  </a:cubicBezTo>
                  <a:cubicBezTo>
                    <a:pt x="33" y="95"/>
                    <a:pt x="38" y="86"/>
                    <a:pt x="44" y="76"/>
                  </a:cubicBezTo>
                  <a:cubicBezTo>
                    <a:pt x="44" y="81"/>
                    <a:pt x="45" y="86"/>
                    <a:pt x="46" y="90"/>
                  </a:cubicBezTo>
                  <a:cubicBezTo>
                    <a:pt x="47" y="98"/>
                    <a:pt x="48" y="106"/>
                    <a:pt x="50" y="114"/>
                  </a:cubicBezTo>
                  <a:cubicBezTo>
                    <a:pt x="50" y="115"/>
                    <a:pt x="50" y="116"/>
                    <a:pt x="50" y="117"/>
                  </a:cubicBezTo>
                  <a:cubicBezTo>
                    <a:pt x="50" y="118"/>
                    <a:pt x="51" y="118"/>
                    <a:pt x="51" y="119"/>
                  </a:cubicBezTo>
                  <a:cubicBezTo>
                    <a:pt x="51" y="120"/>
                    <a:pt x="52" y="122"/>
                    <a:pt x="52" y="123"/>
                  </a:cubicBezTo>
                  <a:cubicBezTo>
                    <a:pt x="53" y="124"/>
                    <a:pt x="54" y="125"/>
                    <a:pt x="55" y="125"/>
                  </a:cubicBezTo>
                  <a:cubicBezTo>
                    <a:pt x="56" y="126"/>
                    <a:pt x="58" y="126"/>
                    <a:pt x="60" y="126"/>
                  </a:cubicBezTo>
                  <a:cubicBezTo>
                    <a:pt x="62" y="125"/>
                    <a:pt x="63" y="124"/>
                    <a:pt x="64" y="123"/>
                  </a:cubicBezTo>
                  <a:cubicBezTo>
                    <a:pt x="65" y="121"/>
                    <a:pt x="65" y="120"/>
                    <a:pt x="65" y="118"/>
                  </a:cubicBezTo>
                  <a:cubicBezTo>
                    <a:pt x="63" y="108"/>
                    <a:pt x="62" y="98"/>
                    <a:pt x="60" y="88"/>
                  </a:cubicBezTo>
                  <a:cubicBezTo>
                    <a:pt x="64" y="92"/>
                    <a:pt x="68" y="95"/>
                    <a:pt x="72" y="98"/>
                  </a:cubicBezTo>
                  <a:cubicBezTo>
                    <a:pt x="76" y="100"/>
                    <a:pt x="80" y="99"/>
                    <a:pt x="82" y="95"/>
                  </a:cubicBezTo>
                  <a:cubicBezTo>
                    <a:pt x="84" y="92"/>
                    <a:pt x="82" y="88"/>
                    <a:pt x="79" y="86"/>
                  </a:cubicBezTo>
                  <a:cubicBezTo>
                    <a:pt x="78" y="86"/>
                    <a:pt x="77" y="85"/>
                    <a:pt x="76" y="84"/>
                  </a:cubicBezTo>
                  <a:cubicBezTo>
                    <a:pt x="72" y="81"/>
                    <a:pt x="68" y="76"/>
                    <a:pt x="64" y="72"/>
                  </a:cubicBezTo>
                  <a:cubicBezTo>
                    <a:pt x="62" y="70"/>
                    <a:pt x="59" y="68"/>
                    <a:pt x="57" y="65"/>
                  </a:cubicBezTo>
                  <a:cubicBezTo>
                    <a:pt x="57" y="64"/>
                    <a:pt x="57" y="63"/>
                    <a:pt x="57" y="62"/>
                  </a:cubicBezTo>
                  <a:cubicBezTo>
                    <a:pt x="65" y="61"/>
                    <a:pt x="74" y="61"/>
                    <a:pt x="83" y="60"/>
                  </a:cubicBezTo>
                  <a:cubicBezTo>
                    <a:pt x="84" y="60"/>
                    <a:pt x="85" y="59"/>
                    <a:pt x="86" y="58"/>
                  </a:cubicBezTo>
                  <a:cubicBezTo>
                    <a:pt x="87" y="57"/>
                    <a:pt x="88" y="56"/>
                    <a:pt x="88" y="54"/>
                  </a:cubicBezTo>
                  <a:cubicBezTo>
                    <a:pt x="88" y="52"/>
                    <a:pt x="86" y="49"/>
                    <a:pt x="83" y="49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8" name="Google Shape;408;p1"/>
            <p:cNvSpPr/>
            <p:nvPr/>
          </p:nvSpPr>
          <p:spPr>
            <a:xfrm>
              <a:off x="1065" y="633"/>
              <a:ext cx="86" cy="137"/>
            </a:xfrm>
            <a:custGeom>
              <a:avLst/>
              <a:gdLst/>
              <a:ahLst/>
              <a:cxnLst/>
              <a:rect l="l" t="t" r="r" b="b"/>
              <a:pathLst>
                <a:path w="61" h="97" extrusionOk="0">
                  <a:moveTo>
                    <a:pt x="4" y="1"/>
                  </a:moveTo>
                  <a:cubicBezTo>
                    <a:pt x="2" y="2"/>
                    <a:pt x="1" y="3"/>
                    <a:pt x="1" y="5"/>
                  </a:cubicBezTo>
                  <a:cubicBezTo>
                    <a:pt x="0" y="7"/>
                    <a:pt x="0" y="9"/>
                    <a:pt x="1" y="11"/>
                  </a:cubicBezTo>
                  <a:cubicBezTo>
                    <a:pt x="2" y="13"/>
                    <a:pt x="4" y="14"/>
                    <a:pt x="6" y="15"/>
                  </a:cubicBezTo>
                  <a:cubicBezTo>
                    <a:pt x="9" y="15"/>
                    <a:pt x="11" y="16"/>
                    <a:pt x="14" y="17"/>
                  </a:cubicBezTo>
                  <a:cubicBezTo>
                    <a:pt x="18" y="18"/>
                    <a:pt x="21" y="20"/>
                    <a:pt x="24" y="23"/>
                  </a:cubicBezTo>
                  <a:cubicBezTo>
                    <a:pt x="29" y="27"/>
                    <a:pt x="33" y="31"/>
                    <a:pt x="37" y="36"/>
                  </a:cubicBezTo>
                  <a:cubicBezTo>
                    <a:pt x="39" y="39"/>
                    <a:pt x="41" y="42"/>
                    <a:pt x="43" y="46"/>
                  </a:cubicBezTo>
                  <a:cubicBezTo>
                    <a:pt x="45" y="51"/>
                    <a:pt x="46" y="57"/>
                    <a:pt x="47" y="63"/>
                  </a:cubicBezTo>
                  <a:cubicBezTo>
                    <a:pt x="47" y="67"/>
                    <a:pt x="48" y="72"/>
                    <a:pt x="48" y="76"/>
                  </a:cubicBezTo>
                  <a:cubicBezTo>
                    <a:pt x="48" y="81"/>
                    <a:pt x="49" y="86"/>
                    <a:pt x="48" y="91"/>
                  </a:cubicBezTo>
                  <a:cubicBezTo>
                    <a:pt x="48" y="93"/>
                    <a:pt x="50" y="96"/>
                    <a:pt x="52" y="97"/>
                  </a:cubicBezTo>
                  <a:cubicBezTo>
                    <a:pt x="55" y="97"/>
                    <a:pt x="59" y="96"/>
                    <a:pt x="59" y="93"/>
                  </a:cubicBezTo>
                  <a:cubicBezTo>
                    <a:pt x="60" y="88"/>
                    <a:pt x="61" y="84"/>
                    <a:pt x="61" y="80"/>
                  </a:cubicBezTo>
                  <a:cubicBezTo>
                    <a:pt x="61" y="76"/>
                    <a:pt x="61" y="73"/>
                    <a:pt x="61" y="69"/>
                  </a:cubicBezTo>
                  <a:cubicBezTo>
                    <a:pt x="61" y="61"/>
                    <a:pt x="60" y="54"/>
                    <a:pt x="58" y="47"/>
                  </a:cubicBezTo>
                  <a:cubicBezTo>
                    <a:pt x="57" y="42"/>
                    <a:pt x="55" y="37"/>
                    <a:pt x="53" y="32"/>
                  </a:cubicBezTo>
                  <a:cubicBezTo>
                    <a:pt x="51" y="29"/>
                    <a:pt x="48" y="26"/>
                    <a:pt x="46" y="23"/>
                  </a:cubicBezTo>
                  <a:cubicBezTo>
                    <a:pt x="43" y="20"/>
                    <a:pt x="40" y="17"/>
                    <a:pt x="37" y="14"/>
                  </a:cubicBezTo>
                  <a:cubicBezTo>
                    <a:pt x="34" y="11"/>
                    <a:pt x="30" y="8"/>
                    <a:pt x="25" y="5"/>
                  </a:cubicBezTo>
                  <a:cubicBezTo>
                    <a:pt x="23" y="4"/>
                    <a:pt x="20" y="3"/>
                    <a:pt x="18" y="2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0"/>
                    <a:pt x="5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" name="Google Shape;409;p1"/>
            <p:cNvSpPr/>
            <p:nvPr/>
          </p:nvSpPr>
          <p:spPr>
            <a:xfrm>
              <a:off x="1123" y="809"/>
              <a:ext cx="21" cy="22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8"/>
                  </a:moveTo>
                  <a:cubicBezTo>
                    <a:pt x="0" y="12"/>
                    <a:pt x="3" y="15"/>
                    <a:pt x="7" y="15"/>
                  </a:cubicBezTo>
                  <a:cubicBezTo>
                    <a:pt x="12" y="15"/>
                    <a:pt x="15" y="12"/>
                    <a:pt x="15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" name="Google Shape;410;p1"/>
            <p:cNvSpPr/>
            <p:nvPr/>
          </p:nvSpPr>
          <p:spPr>
            <a:xfrm>
              <a:off x="378" y="732"/>
              <a:ext cx="58" cy="182"/>
            </a:xfrm>
            <a:custGeom>
              <a:avLst/>
              <a:gdLst/>
              <a:ahLst/>
              <a:cxnLst/>
              <a:rect l="l" t="t" r="r" b="b"/>
              <a:pathLst>
                <a:path w="41" h="129" extrusionOk="0">
                  <a:moveTo>
                    <a:pt x="8" y="5"/>
                  </a:moveTo>
                  <a:cubicBezTo>
                    <a:pt x="5" y="18"/>
                    <a:pt x="2" y="32"/>
                    <a:pt x="1" y="45"/>
                  </a:cubicBezTo>
                  <a:cubicBezTo>
                    <a:pt x="1" y="49"/>
                    <a:pt x="0" y="52"/>
                    <a:pt x="0" y="55"/>
                  </a:cubicBezTo>
                  <a:cubicBezTo>
                    <a:pt x="0" y="59"/>
                    <a:pt x="0" y="63"/>
                    <a:pt x="1" y="68"/>
                  </a:cubicBezTo>
                  <a:cubicBezTo>
                    <a:pt x="1" y="70"/>
                    <a:pt x="2" y="73"/>
                    <a:pt x="3" y="76"/>
                  </a:cubicBezTo>
                  <a:cubicBezTo>
                    <a:pt x="4" y="77"/>
                    <a:pt x="5" y="79"/>
                    <a:pt x="5" y="80"/>
                  </a:cubicBezTo>
                  <a:cubicBezTo>
                    <a:pt x="6" y="83"/>
                    <a:pt x="8" y="87"/>
                    <a:pt x="9" y="90"/>
                  </a:cubicBezTo>
                  <a:cubicBezTo>
                    <a:pt x="12" y="97"/>
                    <a:pt x="15" y="103"/>
                    <a:pt x="18" y="110"/>
                  </a:cubicBezTo>
                  <a:cubicBezTo>
                    <a:pt x="20" y="113"/>
                    <a:pt x="22" y="116"/>
                    <a:pt x="25" y="119"/>
                  </a:cubicBezTo>
                  <a:cubicBezTo>
                    <a:pt x="27" y="122"/>
                    <a:pt x="30" y="125"/>
                    <a:pt x="33" y="128"/>
                  </a:cubicBezTo>
                  <a:cubicBezTo>
                    <a:pt x="34" y="129"/>
                    <a:pt x="36" y="129"/>
                    <a:pt x="38" y="129"/>
                  </a:cubicBezTo>
                  <a:cubicBezTo>
                    <a:pt x="40" y="127"/>
                    <a:pt x="41" y="125"/>
                    <a:pt x="39" y="123"/>
                  </a:cubicBezTo>
                  <a:cubicBezTo>
                    <a:pt x="37" y="119"/>
                    <a:pt x="35" y="116"/>
                    <a:pt x="33" y="112"/>
                  </a:cubicBezTo>
                  <a:cubicBezTo>
                    <a:pt x="31" y="109"/>
                    <a:pt x="29" y="106"/>
                    <a:pt x="28" y="103"/>
                  </a:cubicBezTo>
                  <a:cubicBezTo>
                    <a:pt x="25" y="97"/>
                    <a:pt x="23" y="92"/>
                    <a:pt x="21" y="86"/>
                  </a:cubicBezTo>
                  <a:cubicBezTo>
                    <a:pt x="20" y="83"/>
                    <a:pt x="19" y="80"/>
                    <a:pt x="18" y="77"/>
                  </a:cubicBezTo>
                  <a:cubicBezTo>
                    <a:pt x="17" y="76"/>
                    <a:pt x="17" y="74"/>
                    <a:pt x="16" y="73"/>
                  </a:cubicBezTo>
                  <a:cubicBezTo>
                    <a:pt x="15" y="70"/>
                    <a:pt x="14" y="67"/>
                    <a:pt x="14" y="64"/>
                  </a:cubicBezTo>
                  <a:cubicBezTo>
                    <a:pt x="13" y="62"/>
                    <a:pt x="14" y="59"/>
                    <a:pt x="14" y="57"/>
                  </a:cubicBezTo>
                  <a:cubicBezTo>
                    <a:pt x="14" y="55"/>
                    <a:pt x="14" y="53"/>
                    <a:pt x="14" y="51"/>
                  </a:cubicBezTo>
                  <a:cubicBezTo>
                    <a:pt x="14" y="48"/>
                    <a:pt x="15" y="45"/>
                    <a:pt x="15" y="41"/>
                  </a:cubicBezTo>
                  <a:cubicBezTo>
                    <a:pt x="15" y="39"/>
                    <a:pt x="16" y="37"/>
                    <a:pt x="16" y="35"/>
                  </a:cubicBezTo>
                  <a:cubicBezTo>
                    <a:pt x="16" y="32"/>
                    <a:pt x="17" y="30"/>
                    <a:pt x="17" y="28"/>
                  </a:cubicBezTo>
                  <a:cubicBezTo>
                    <a:pt x="18" y="21"/>
                    <a:pt x="20" y="15"/>
                    <a:pt x="21" y="8"/>
                  </a:cubicBezTo>
                  <a:cubicBezTo>
                    <a:pt x="22" y="5"/>
                    <a:pt x="20" y="1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2" y="0"/>
                    <a:pt x="9" y="2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" name="Google Shape;411;p1"/>
            <p:cNvSpPr/>
            <p:nvPr/>
          </p:nvSpPr>
          <p:spPr>
            <a:xfrm>
              <a:off x="441" y="938"/>
              <a:ext cx="19" cy="18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6"/>
                  </a:moveTo>
                  <a:cubicBezTo>
                    <a:pt x="0" y="10"/>
                    <a:pt x="3" y="13"/>
                    <a:pt x="7" y="13"/>
                  </a:cubicBezTo>
                  <a:cubicBezTo>
                    <a:pt x="10" y="13"/>
                    <a:pt x="13" y="10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44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p10"/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Contents</a:t>
            </a:r>
            <a:endParaRPr sz="3200" b="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53" name="Google Shape;2953;p10"/>
          <p:cNvSpPr txBox="1"/>
          <p:nvPr/>
        </p:nvSpPr>
        <p:spPr>
          <a:xfrm>
            <a:off x="2282261" y="2758496"/>
            <a:ext cx="308450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Consectetur adipisicing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elit, sed do eiusmod tempor incididunt ut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54" name="Google Shape;2954;p10"/>
          <p:cNvSpPr/>
          <p:nvPr/>
        </p:nvSpPr>
        <p:spPr>
          <a:xfrm>
            <a:off x="1952061" y="2346796"/>
            <a:ext cx="308450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01. 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55" name="Google Shape;2955;p10"/>
          <p:cNvSpPr txBox="1"/>
          <p:nvPr/>
        </p:nvSpPr>
        <p:spPr>
          <a:xfrm>
            <a:off x="7155432" y="2758496"/>
            <a:ext cx="308450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Consectetur adipisicing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elit, sed do eiusmod tempor incididunt ut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56" name="Google Shape;2956;p10"/>
          <p:cNvSpPr/>
          <p:nvPr/>
        </p:nvSpPr>
        <p:spPr>
          <a:xfrm>
            <a:off x="6825232" y="2346796"/>
            <a:ext cx="308450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03. 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57" name="Google Shape;2957;p10"/>
          <p:cNvSpPr txBox="1"/>
          <p:nvPr/>
        </p:nvSpPr>
        <p:spPr>
          <a:xfrm>
            <a:off x="2282261" y="4589873"/>
            <a:ext cx="308450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Consectetur adipisicing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elit, sed do eiusmod tempor incididunt ut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58" name="Google Shape;2958;p10"/>
          <p:cNvSpPr/>
          <p:nvPr/>
        </p:nvSpPr>
        <p:spPr>
          <a:xfrm>
            <a:off x="1952061" y="4178173"/>
            <a:ext cx="308450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02. 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59" name="Google Shape;2959;p10"/>
          <p:cNvSpPr txBox="1"/>
          <p:nvPr/>
        </p:nvSpPr>
        <p:spPr>
          <a:xfrm>
            <a:off x="7155432" y="4589873"/>
            <a:ext cx="308450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Consectetur adipisicing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elit, sed do eiusmod tempor incididunt ut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60" name="Google Shape;2960;p10"/>
          <p:cNvSpPr/>
          <p:nvPr/>
        </p:nvSpPr>
        <p:spPr>
          <a:xfrm>
            <a:off x="6825232" y="4178173"/>
            <a:ext cx="308450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04. 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p11"/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Agenda</a:t>
            </a:r>
            <a:endParaRPr sz="3200" b="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66" name="Google Shape;2966;p11"/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67" name="Google Shape;2967;p11"/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Consectetur adipiscing elit</a:t>
            </a:r>
            <a:endParaRPr/>
          </a:p>
        </p:txBody>
      </p:sp>
      <p:grpSp>
        <p:nvGrpSpPr>
          <p:cNvPr id="2968" name="Google Shape;2968;p11"/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</p:grpSpPr>
        <p:sp>
          <p:nvSpPr>
            <p:cNvPr id="2969" name="Google Shape;2969;p11"/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70" name="Google Shape;2970;p11"/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/>
              <a:ahLst/>
              <a:cxnLst/>
              <a:rect l="l" t="t" r="r" b="b"/>
              <a:pathLst>
                <a:path w="238125" h="171450" extrusionOk="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71" name="Google Shape;2971;p11"/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/>
              <a:ahLst/>
              <a:cxnLst/>
              <a:rect l="l" t="t" r="r" b="b"/>
              <a:pathLst>
                <a:path w="142875" h="133350" extrusionOk="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72" name="Google Shape;2972;p11"/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2973" name="Google Shape;2973;p11"/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74" name="Google Shape;2974;p11"/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grpSp>
        <p:nvGrpSpPr>
          <p:cNvPr id="2975" name="Google Shape;2975;p11"/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</p:grpSpPr>
        <p:sp>
          <p:nvSpPr>
            <p:cNvPr id="2976" name="Google Shape;2976;p11"/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/>
              <a:ahLst/>
              <a:cxnLst/>
              <a:rect l="l" t="t" r="r" b="b"/>
              <a:pathLst>
                <a:path w="142875" h="76200" extrusionOk="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77" name="Google Shape;2977;p11"/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/>
              <a:ahLst/>
              <a:cxnLst/>
              <a:rect l="l" t="t" r="r" b="b"/>
              <a:pathLst>
                <a:path w="295275" h="371475" extrusionOk="0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2978" name="Google Shape;2978;p11"/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79" name="Google Shape;2979;p11"/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Sed do eiusmod tempor</a:t>
            </a:r>
            <a:endParaRPr/>
          </a:p>
        </p:txBody>
      </p:sp>
      <p:grpSp>
        <p:nvGrpSpPr>
          <p:cNvPr id="2980" name="Google Shape;2980;p11"/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</p:grpSpPr>
        <p:sp>
          <p:nvSpPr>
            <p:cNvPr id="2981" name="Google Shape;2981;p11"/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/>
              <a:ahLst/>
              <a:cxnLst/>
              <a:rect l="l" t="t" r="r" b="b"/>
              <a:pathLst>
                <a:path w="209550" h="161925" extrusionOk="0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82" name="Google Shape;2982;p11"/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95250" h="104775" extrusionOk="0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83" name="Google Shape;2983;p11"/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/>
              <a:ahLst/>
              <a:cxnLst/>
              <a:rect l="l" t="t" r="r" b="b"/>
              <a:pathLst>
                <a:path w="95250" h="171450" extrusionOk="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84" name="Google Shape;2984;p11"/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/>
              <a:ahLst/>
              <a:cxnLst/>
              <a:rect l="l" t="t" r="r" b="b"/>
              <a:pathLst>
                <a:path w="142875" h="304800" extrusionOk="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85" name="Google Shape;2985;p11"/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p12"/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Section Break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Slide Title</a:t>
            </a:r>
            <a:endParaRPr sz="48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13"/>
          <p:cNvSpPr txBox="1"/>
          <p:nvPr/>
        </p:nvSpPr>
        <p:spPr>
          <a:xfrm>
            <a:off x="2882900" y="1693870"/>
            <a:ext cx="6426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Section Break Slide Title</a:t>
            </a:r>
            <a:endParaRPr sz="32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996" name="Google Shape;2996;p13"/>
          <p:cNvSpPr txBox="1"/>
          <p:nvPr/>
        </p:nvSpPr>
        <p:spPr>
          <a:xfrm>
            <a:off x="1270000" y="4210023"/>
            <a:ext cx="21582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97" name="Google Shape;2997;p13"/>
          <p:cNvSpPr/>
          <p:nvPr/>
        </p:nvSpPr>
        <p:spPr>
          <a:xfrm>
            <a:off x="1269999" y="3773222"/>
            <a:ext cx="215823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/>
          </a:p>
        </p:txBody>
      </p:sp>
      <p:sp>
        <p:nvSpPr>
          <p:cNvPr id="2998" name="Google Shape;2998;p13"/>
          <p:cNvSpPr/>
          <p:nvPr/>
        </p:nvSpPr>
        <p:spPr>
          <a:xfrm>
            <a:off x="1269999" y="3341977"/>
            <a:ext cx="21582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01.</a:t>
            </a:r>
            <a:endParaRPr/>
          </a:p>
        </p:txBody>
      </p:sp>
      <p:sp>
        <p:nvSpPr>
          <p:cNvPr id="2999" name="Google Shape;2999;p13"/>
          <p:cNvSpPr txBox="1"/>
          <p:nvPr/>
        </p:nvSpPr>
        <p:spPr>
          <a:xfrm>
            <a:off x="3767921" y="4210023"/>
            <a:ext cx="21582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00" name="Google Shape;3000;p13"/>
          <p:cNvSpPr/>
          <p:nvPr/>
        </p:nvSpPr>
        <p:spPr>
          <a:xfrm>
            <a:off x="3767920" y="3773222"/>
            <a:ext cx="215823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/>
          </a:p>
        </p:txBody>
      </p:sp>
      <p:sp>
        <p:nvSpPr>
          <p:cNvPr id="3001" name="Google Shape;3001;p13"/>
          <p:cNvSpPr/>
          <p:nvPr/>
        </p:nvSpPr>
        <p:spPr>
          <a:xfrm>
            <a:off x="3767920" y="3341977"/>
            <a:ext cx="21582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02.</a:t>
            </a:r>
            <a:endParaRPr/>
          </a:p>
        </p:txBody>
      </p:sp>
      <p:sp>
        <p:nvSpPr>
          <p:cNvPr id="3002" name="Google Shape;3002;p13"/>
          <p:cNvSpPr txBox="1"/>
          <p:nvPr/>
        </p:nvSpPr>
        <p:spPr>
          <a:xfrm>
            <a:off x="6265842" y="4210023"/>
            <a:ext cx="21582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03" name="Google Shape;3003;p13"/>
          <p:cNvSpPr/>
          <p:nvPr/>
        </p:nvSpPr>
        <p:spPr>
          <a:xfrm>
            <a:off x="6265841" y="3773222"/>
            <a:ext cx="215823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/>
          </a:p>
        </p:txBody>
      </p:sp>
      <p:sp>
        <p:nvSpPr>
          <p:cNvPr id="3004" name="Google Shape;3004;p13"/>
          <p:cNvSpPr/>
          <p:nvPr/>
        </p:nvSpPr>
        <p:spPr>
          <a:xfrm>
            <a:off x="6265841" y="3341977"/>
            <a:ext cx="21582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03.</a:t>
            </a:r>
            <a:endParaRPr/>
          </a:p>
        </p:txBody>
      </p:sp>
      <p:sp>
        <p:nvSpPr>
          <p:cNvPr id="3005" name="Google Shape;3005;p13"/>
          <p:cNvSpPr txBox="1"/>
          <p:nvPr/>
        </p:nvSpPr>
        <p:spPr>
          <a:xfrm>
            <a:off x="8763764" y="4210023"/>
            <a:ext cx="21582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06" name="Google Shape;3006;p13"/>
          <p:cNvSpPr/>
          <p:nvPr/>
        </p:nvSpPr>
        <p:spPr>
          <a:xfrm>
            <a:off x="8763763" y="3773222"/>
            <a:ext cx="215823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/>
          </a:p>
        </p:txBody>
      </p:sp>
      <p:sp>
        <p:nvSpPr>
          <p:cNvPr id="3007" name="Google Shape;3007;p13"/>
          <p:cNvSpPr/>
          <p:nvPr/>
        </p:nvSpPr>
        <p:spPr>
          <a:xfrm>
            <a:off x="8763763" y="3341977"/>
            <a:ext cx="21582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04.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2" name="Google Shape;301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3355" y="2345477"/>
            <a:ext cx="553777" cy="402053"/>
          </a:xfrm>
          <a:prstGeom prst="rect">
            <a:avLst/>
          </a:prstGeom>
          <a:noFill/>
          <a:ln>
            <a:noFill/>
          </a:ln>
        </p:spPr>
      </p:pic>
      <p:sp>
        <p:nvSpPr>
          <p:cNvPr id="3013" name="Google Shape;3013;p14"/>
          <p:cNvSpPr txBox="1"/>
          <p:nvPr/>
        </p:nvSpPr>
        <p:spPr>
          <a:xfrm>
            <a:off x="1473356" y="2929845"/>
            <a:ext cx="540369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</a:t>
            </a:r>
            <a:endParaRPr/>
          </a:p>
        </p:txBody>
      </p:sp>
      <p:sp>
        <p:nvSpPr>
          <p:cNvPr id="3014" name="Google Shape;3014;p14"/>
          <p:cNvSpPr txBox="1"/>
          <p:nvPr/>
        </p:nvSpPr>
        <p:spPr>
          <a:xfrm>
            <a:off x="1473356" y="4681820"/>
            <a:ext cx="54036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- john doe</a:t>
            </a:r>
            <a:endParaRPr/>
          </a:p>
        </p:txBody>
      </p:sp>
      <p:sp>
        <p:nvSpPr>
          <p:cNvPr id="3015" name="Google Shape;3015;p14"/>
          <p:cNvSpPr>
            <a:spLocks noGrp="1"/>
          </p:cNvSpPr>
          <p:nvPr>
            <p:ph type="pic" idx="2"/>
          </p:nvPr>
        </p:nvSpPr>
        <p:spPr>
          <a:xfrm>
            <a:off x="7757024" y="1714515"/>
            <a:ext cx="3428973" cy="342897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15"/>
          <p:cNvSpPr txBox="1"/>
          <p:nvPr/>
        </p:nvSpPr>
        <p:spPr>
          <a:xfrm>
            <a:off x="1242331" y="1501117"/>
            <a:ext cx="52709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Overview</a:t>
            </a:r>
            <a:endParaRPr/>
          </a:p>
        </p:txBody>
      </p:sp>
      <p:sp>
        <p:nvSpPr>
          <p:cNvPr id="3021" name="Google Shape;3021;p15"/>
          <p:cNvSpPr txBox="1"/>
          <p:nvPr/>
        </p:nvSpPr>
        <p:spPr>
          <a:xfrm>
            <a:off x="1242331" y="2085892"/>
            <a:ext cx="527095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22" name="Google Shape;3022;p15"/>
          <p:cNvSpPr txBox="1"/>
          <p:nvPr/>
        </p:nvSpPr>
        <p:spPr>
          <a:xfrm>
            <a:off x="1242331" y="2816688"/>
            <a:ext cx="5270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023" name="Google Shape;3023;p15"/>
          <p:cNvSpPr txBox="1"/>
          <p:nvPr/>
        </p:nvSpPr>
        <p:spPr>
          <a:xfrm>
            <a:off x="1242331" y="3281467"/>
            <a:ext cx="5270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</a:t>
            </a:r>
            <a:endParaRPr/>
          </a:p>
        </p:txBody>
      </p:sp>
      <p:sp>
        <p:nvSpPr>
          <p:cNvPr id="3024" name="Google Shape;3024;p15"/>
          <p:cNvSpPr txBox="1"/>
          <p:nvPr/>
        </p:nvSpPr>
        <p:spPr>
          <a:xfrm>
            <a:off x="1242331" y="4368884"/>
            <a:ext cx="5270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Consectetur adipiscing elit</a:t>
            </a:r>
            <a:endParaRPr/>
          </a:p>
        </p:txBody>
      </p:sp>
      <p:sp>
        <p:nvSpPr>
          <p:cNvPr id="3025" name="Google Shape;3025;p15"/>
          <p:cNvSpPr txBox="1"/>
          <p:nvPr/>
        </p:nvSpPr>
        <p:spPr>
          <a:xfrm>
            <a:off x="1242331" y="4833663"/>
            <a:ext cx="5270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Ut enim ad minim veniam, quis nostrud exercitation ullamco laboris nisi ut aliquip ex ea commodo consequat</a:t>
            </a:r>
            <a:endParaRPr/>
          </a:p>
        </p:txBody>
      </p:sp>
      <p:sp>
        <p:nvSpPr>
          <p:cNvPr id="3026" name="Google Shape;3026;p15"/>
          <p:cNvSpPr>
            <a:spLocks noGrp="1"/>
          </p:cNvSpPr>
          <p:nvPr>
            <p:ph type="pic" idx="2"/>
          </p:nvPr>
        </p:nvSpPr>
        <p:spPr>
          <a:xfrm>
            <a:off x="7719113" y="1073817"/>
            <a:ext cx="3533088" cy="47103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027" name="Google Shape;3027;p15"/>
          <p:cNvPicPr preferRelativeResize="0"/>
          <p:nvPr/>
        </p:nvPicPr>
        <p:blipFill rotWithShape="1">
          <a:blip r:embed="rId3">
            <a:alphaModFix/>
          </a:blip>
          <a:srcRect l="50000" t="21531" b="23374"/>
          <a:stretch/>
        </p:blipFill>
        <p:spPr>
          <a:xfrm rot="10800000">
            <a:off x="8658912" y="4833662"/>
            <a:ext cx="3533088" cy="2024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p16"/>
          <p:cNvSpPr txBox="1"/>
          <p:nvPr/>
        </p:nvSpPr>
        <p:spPr>
          <a:xfrm>
            <a:off x="2484726" y="1308354"/>
            <a:ext cx="72225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Wishes</a:t>
            </a:r>
            <a:endParaRPr sz="2400" b="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033" name="Google Shape;3033;p16"/>
          <p:cNvSpPr txBox="1"/>
          <p:nvPr/>
        </p:nvSpPr>
        <p:spPr>
          <a:xfrm>
            <a:off x="1104900" y="4567267"/>
            <a:ext cx="31365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34" name="Google Shape;3034;p16"/>
          <p:cNvSpPr/>
          <p:nvPr/>
        </p:nvSpPr>
        <p:spPr>
          <a:xfrm>
            <a:off x="1104900" y="3769579"/>
            <a:ext cx="31365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For your health</a:t>
            </a:r>
            <a:endParaRPr/>
          </a:p>
        </p:txBody>
      </p:sp>
      <p:sp>
        <p:nvSpPr>
          <p:cNvPr id="3035" name="Google Shape;3035;p16"/>
          <p:cNvSpPr txBox="1"/>
          <p:nvPr/>
        </p:nvSpPr>
        <p:spPr>
          <a:xfrm>
            <a:off x="4527745" y="4567267"/>
            <a:ext cx="31365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36" name="Google Shape;3036;p16"/>
          <p:cNvSpPr/>
          <p:nvPr/>
        </p:nvSpPr>
        <p:spPr>
          <a:xfrm>
            <a:off x="4527745" y="3769579"/>
            <a:ext cx="31365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For your career</a:t>
            </a:r>
            <a:endParaRPr/>
          </a:p>
        </p:txBody>
      </p:sp>
      <p:sp>
        <p:nvSpPr>
          <p:cNvPr id="3037" name="Google Shape;3037;p16"/>
          <p:cNvSpPr txBox="1"/>
          <p:nvPr/>
        </p:nvSpPr>
        <p:spPr>
          <a:xfrm>
            <a:off x="7950590" y="4567267"/>
            <a:ext cx="31365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38" name="Google Shape;3038;p16"/>
          <p:cNvSpPr/>
          <p:nvPr/>
        </p:nvSpPr>
        <p:spPr>
          <a:xfrm>
            <a:off x="7950590" y="3769579"/>
            <a:ext cx="31365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For your happiness</a:t>
            </a:r>
            <a:endParaRPr/>
          </a:p>
        </p:txBody>
      </p:sp>
      <p:sp>
        <p:nvSpPr>
          <p:cNvPr id="3039" name="Google Shape;3039;p16"/>
          <p:cNvSpPr/>
          <p:nvPr/>
        </p:nvSpPr>
        <p:spPr>
          <a:xfrm>
            <a:off x="2126153" y="2361298"/>
            <a:ext cx="1094004" cy="1094004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01</a:t>
            </a: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040" name="Google Shape;3040;p16"/>
          <p:cNvSpPr/>
          <p:nvPr/>
        </p:nvSpPr>
        <p:spPr>
          <a:xfrm>
            <a:off x="5548998" y="2361298"/>
            <a:ext cx="1094004" cy="1094004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02</a:t>
            </a: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041" name="Google Shape;3041;p16"/>
          <p:cNvSpPr/>
          <p:nvPr/>
        </p:nvSpPr>
        <p:spPr>
          <a:xfrm>
            <a:off x="8971843" y="2361298"/>
            <a:ext cx="1094004" cy="1094004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03</a:t>
            </a: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6" name="Google Shape;3046;p17"/>
          <p:cNvSpPr/>
          <p:nvPr/>
        </p:nvSpPr>
        <p:spPr>
          <a:xfrm>
            <a:off x="4498823" y="1962449"/>
            <a:ext cx="3148908" cy="3148907"/>
          </a:xfrm>
          <a:custGeom>
            <a:avLst/>
            <a:gdLst/>
            <a:ahLst/>
            <a:cxnLst/>
            <a:rect l="l" t="t" r="r" b="b"/>
            <a:pathLst>
              <a:path w="5075645" h="5075645" extrusionOk="0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DB314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47" name="Google Shape;3047;p17"/>
          <p:cNvSpPr/>
          <p:nvPr/>
        </p:nvSpPr>
        <p:spPr>
          <a:xfrm>
            <a:off x="5106524" y="2538345"/>
            <a:ext cx="1763389" cy="1763388"/>
          </a:xfrm>
          <a:custGeom>
            <a:avLst/>
            <a:gdLst/>
            <a:ahLst/>
            <a:cxnLst/>
            <a:rect l="l" t="t" r="r" b="b"/>
            <a:pathLst>
              <a:path w="2842361" h="2842361" extrusionOk="0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48" name="Google Shape;3048;p17"/>
          <p:cNvSpPr/>
          <p:nvPr/>
        </p:nvSpPr>
        <p:spPr>
          <a:xfrm>
            <a:off x="5677726" y="3409805"/>
            <a:ext cx="1857856" cy="1558709"/>
          </a:xfrm>
          <a:custGeom>
            <a:avLst/>
            <a:gdLst/>
            <a:ahLst/>
            <a:cxnLst/>
            <a:rect l="l" t="t" r="r" b="b"/>
            <a:pathLst>
              <a:path w="2994630" h="2512444" extrusionOk="0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FF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49" name="Google Shape;3049;p17"/>
          <p:cNvSpPr/>
          <p:nvPr/>
        </p:nvSpPr>
        <p:spPr>
          <a:xfrm>
            <a:off x="6005694" y="1872707"/>
            <a:ext cx="1542964" cy="1905089"/>
          </a:xfrm>
          <a:custGeom>
            <a:avLst/>
            <a:gdLst/>
            <a:ahLst/>
            <a:cxnLst/>
            <a:rect l="l" t="t" r="r" b="b"/>
            <a:pathLst>
              <a:path w="2487066" h="3070765" extrusionOk="0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50" name="Google Shape;3050;p17"/>
          <p:cNvSpPr/>
          <p:nvPr/>
        </p:nvSpPr>
        <p:spPr>
          <a:xfrm>
            <a:off x="4439783" y="3071298"/>
            <a:ext cx="1605943" cy="1905089"/>
          </a:xfrm>
          <a:custGeom>
            <a:avLst/>
            <a:gdLst/>
            <a:ahLst/>
            <a:cxnLst/>
            <a:rect l="l" t="t" r="r" b="b"/>
            <a:pathLst>
              <a:path w="2588579" h="3070765" extrusionOk="0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51" name="Google Shape;3051;p17"/>
          <p:cNvSpPr/>
          <p:nvPr/>
        </p:nvSpPr>
        <p:spPr>
          <a:xfrm>
            <a:off x="4439783" y="1861329"/>
            <a:ext cx="1936578" cy="1558709"/>
          </a:xfrm>
          <a:custGeom>
            <a:avLst/>
            <a:gdLst/>
            <a:ahLst/>
            <a:cxnLst/>
            <a:rect l="l" t="t" r="r" b="b"/>
            <a:pathLst>
              <a:path w="3121522" h="2512444" extrusionOk="0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FF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52" name="Google Shape;3052;p17"/>
          <p:cNvSpPr/>
          <p:nvPr/>
        </p:nvSpPr>
        <p:spPr>
          <a:xfrm>
            <a:off x="5213949" y="3009047"/>
            <a:ext cx="162352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/>
          </a:p>
        </p:txBody>
      </p:sp>
      <p:grpSp>
        <p:nvGrpSpPr>
          <p:cNvPr id="3053" name="Google Shape;3053;p17"/>
          <p:cNvGrpSpPr/>
          <p:nvPr/>
        </p:nvGrpSpPr>
        <p:grpSpPr>
          <a:xfrm>
            <a:off x="7040570" y="3341075"/>
            <a:ext cx="335977" cy="252433"/>
            <a:chOff x="5449053" y="2279808"/>
            <a:chExt cx="392238" cy="294704"/>
          </a:xfrm>
        </p:grpSpPr>
        <p:sp>
          <p:nvSpPr>
            <p:cNvPr id="3054" name="Google Shape;3054;p17"/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/>
              <a:ahLst/>
              <a:cxnLst/>
              <a:rect l="l" t="t" r="r" b="b"/>
              <a:pathLst>
                <a:path w="228600" h="171450" extrusionOk="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solidFill>
              <a:srgbClr val="FFE1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55" name="Google Shape;3055;p17"/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/>
              <a:ahLst/>
              <a:cxnLst/>
              <a:rect l="l" t="t" r="r" b="b"/>
              <a:pathLst>
                <a:path w="323850" h="247650" extrusionOk="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solidFill>
              <a:srgbClr val="FFE1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056" name="Google Shape;3056;p17"/>
          <p:cNvGrpSpPr/>
          <p:nvPr/>
        </p:nvGrpSpPr>
        <p:grpSpPr>
          <a:xfrm>
            <a:off x="5914088" y="2027076"/>
            <a:ext cx="330919" cy="335243"/>
            <a:chOff x="2767384" y="4895564"/>
            <a:chExt cx="386334" cy="391382"/>
          </a:xfrm>
        </p:grpSpPr>
        <p:sp>
          <p:nvSpPr>
            <p:cNvPr id="3057" name="Google Shape;3057;p17"/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58" name="Google Shape;3058;p17"/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59" name="Google Shape;3059;p17"/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0" name="Google Shape;3060;p17"/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1" name="Google Shape;3061;p17"/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2" name="Google Shape;3062;p17"/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3" name="Google Shape;3063;p17"/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4" name="Google Shape;3064;p17"/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5" name="Google Shape;3065;p17"/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6" name="Google Shape;3066;p17"/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/>
              <a:ahLst/>
              <a:cxnLst/>
              <a:rect l="l" t="t" r="r" b="b"/>
              <a:pathLst>
                <a:path w="133350" h="142875" extrusionOk="0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67" name="Google Shape;3067;p17"/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/>
              <a:ahLst/>
              <a:cxnLst/>
              <a:rect l="l" t="t" r="r" b="b"/>
              <a:pathLst>
                <a:path w="66675" h="38100" extrusionOk="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068" name="Google Shape;3068;p17"/>
          <p:cNvGrpSpPr/>
          <p:nvPr/>
        </p:nvGrpSpPr>
        <p:grpSpPr>
          <a:xfrm>
            <a:off x="4599136" y="3256001"/>
            <a:ext cx="333816" cy="326106"/>
            <a:chOff x="7463066" y="2241184"/>
            <a:chExt cx="389716" cy="380715"/>
          </a:xfrm>
        </p:grpSpPr>
        <p:sp>
          <p:nvSpPr>
            <p:cNvPr id="3069" name="Google Shape;3069;p17"/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/>
              <a:ahLst/>
              <a:cxnLst/>
              <a:rect l="l" t="t" r="r" b="b"/>
              <a:pathLst>
                <a:path w="171450" h="161925" extrusionOk="0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solidFill>
              <a:srgbClr val="FFE1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0" name="Google Shape;3070;p17"/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/>
              <a:ahLst/>
              <a:cxnLst/>
              <a:rect l="l" t="t" r="r" b="b"/>
              <a:pathLst>
                <a:path w="342900" h="352425" extrusionOk="0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solidFill>
              <a:srgbClr val="FFE1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1" name="Google Shape;3071;p17"/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/>
              <a:ahLst/>
              <a:cxnLst/>
              <a:rect l="l" t="t" r="r" b="b"/>
              <a:pathLst>
                <a:path w="180975" h="190500" extrusionOk="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solidFill>
              <a:srgbClr val="FFE1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072" name="Google Shape;3072;p17"/>
          <p:cNvGrpSpPr/>
          <p:nvPr/>
        </p:nvGrpSpPr>
        <p:grpSpPr>
          <a:xfrm>
            <a:off x="5833774" y="4454589"/>
            <a:ext cx="348744" cy="344203"/>
            <a:chOff x="4107647" y="4896992"/>
            <a:chExt cx="394132" cy="389001"/>
          </a:xfrm>
        </p:grpSpPr>
        <p:sp>
          <p:nvSpPr>
            <p:cNvPr id="3073" name="Google Shape;3073;p17"/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4" name="Google Shape;3074;p17"/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5" name="Google Shape;3075;p17"/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6" name="Google Shape;3076;p17"/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7" name="Google Shape;3077;p17"/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8" name="Google Shape;3078;p17"/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/>
              <a:ahLst/>
              <a:cxnLst/>
              <a:rect l="l" t="t" r="r" b="b"/>
              <a:pathLst>
                <a:path w="152400" h="133350" extrusionOk="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79" name="Google Shape;3079;p17"/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/>
              <a:ahLst/>
              <a:cxnLst/>
              <a:rect l="l" t="t" r="r" b="b"/>
              <a:pathLst>
                <a:path w="161925" h="257175" extrusionOk="0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80" name="Google Shape;3080;p17"/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/>
              <a:ahLst/>
              <a:cxnLst/>
              <a:rect l="l" t="t" r="r" b="b"/>
              <a:pathLst>
                <a:path w="266700" h="123825" extrusionOk="0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081" name="Google Shape;3081;p17"/>
          <p:cNvSpPr/>
          <p:nvPr/>
        </p:nvSpPr>
        <p:spPr>
          <a:xfrm>
            <a:off x="1126102" y="1642242"/>
            <a:ext cx="2735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STEP 01.</a:t>
            </a:r>
            <a:endParaRPr/>
          </a:p>
        </p:txBody>
      </p:sp>
      <p:sp>
        <p:nvSpPr>
          <p:cNvPr id="3082" name="Google Shape;3082;p17"/>
          <p:cNvSpPr/>
          <p:nvPr/>
        </p:nvSpPr>
        <p:spPr>
          <a:xfrm>
            <a:off x="1126102" y="2690286"/>
            <a:ext cx="31614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elit.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83" name="Google Shape;3083;p17"/>
          <p:cNvSpPr/>
          <p:nvPr/>
        </p:nvSpPr>
        <p:spPr>
          <a:xfrm>
            <a:off x="1126102" y="1998642"/>
            <a:ext cx="316147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084" name="Google Shape;3084;p17"/>
          <p:cNvSpPr/>
          <p:nvPr/>
        </p:nvSpPr>
        <p:spPr>
          <a:xfrm>
            <a:off x="1126102" y="3582939"/>
            <a:ext cx="2735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STEP 04.</a:t>
            </a:r>
            <a:endParaRPr/>
          </a:p>
        </p:txBody>
      </p:sp>
      <p:sp>
        <p:nvSpPr>
          <p:cNvPr id="3085" name="Google Shape;3085;p17"/>
          <p:cNvSpPr/>
          <p:nvPr/>
        </p:nvSpPr>
        <p:spPr>
          <a:xfrm>
            <a:off x="1126102" y="4630983"/>
            <a:ext cx="31614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elit.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86" name="Google Shape;3086;p17"/>
          <p:cNvSpPr/>
          <p:nvPr/>
        </p:nvSpPr>
        <p:spPr>
          <a:xfrm>
            <a:off x="1126102" y="3939339"/>
            <a:ext cx="316147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087" name="Google Shape;3087;p17"/>
          <p:cNvSpPr/>
          <p:nvPr/>
        </p:nvSpPr>
        <p:spPr>
          <a:xfrm>
            <a:off x="7916991" y="1642242"/>
            <a:ext cx="27241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STEP 02.</a:t>
            </a:r>
            <a:endParaRPr/>
          </a:p>
        </p:txBody>
      </p:sp>
      <p:sp>
        <p:nvSpPr>
          <p:cNvPr id="3088" name="Google Shape;3088;p17"/>
          <p:cNvSpPr/>
          <p:nvPr/>
        </p:nvSpPr>
        <p:spPr>
          <a:xfrm>
            <a:off x="7916991" y="2690286"/>
            <a:ext cx="31489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elit.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89" name="Google Shape;3089;p17"/>
          <p:cNvSpPr/>
          <p:nvPr/>
        </p:nvSpPr>
        <p:spPr>
          <a:xfrm>
            <a:off x="7916991" y="1998642"/>
            <a:ext cx="314890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090" name="Google Shape;3090;p17"/>
          <p:cNvSpPr/>
          <p:nvPr/>
        </p:nvSpPr>
        <p:spPr>
          <a:xfrm>
            <a:off x="7916991" y="3582939"/>
            <a:ext cx="27241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STEP 03.</a:t>
            </a:r>
            <a:endParaRPr/>
          </a:p>
        </p:txBody>
      </p:sp>
      <p:sp>
        <p:nvSpPr>
          <p:cNvPr id="3091" name="Google Shape;3091;p17"/>
          <p:cNvSpPr/>
          <p:nvPr/>
        </p:nvSpPr>
        <p:spPr>
          <a:xfrm>
            <a:off x="7916991" y="4630983"/>
            <a:ext cx="31489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elit.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092" name="Google Shape;3092;p17"/>
          <p:cNvSpPr/>
          <p:nvPr/>
        </p:nvSpPr>
        <p:spPr>
          <a:xfrm>
            <a:off x="7916991" y="3939339"/>
            <a:ext cx="314890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Google Shape;3097;p18"/>
          <p:cNvSpPr txBox="1"/>
          <p:nvPr/>
        </p:nvSpPr>
        <p:spPr>
          <a:xfrm>
            <a:off x="5735311" y="4198296"/>
            <a:ext cx="45698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</a:t>
            </a:r>
            <a:endParaRPr/>
          </a:p>
        </p:txBody>
      </p:sp>
      <p:sp>
        <p:nvSpPr>
          <p:cNvPr id="3098" name="Google Shape;3098;p18"/>
          <p:cNvSpPr txBox="1"/>
          <p:nvPr/>
        </p:nvSpPr>
        <p:spPr>
          <a:xfrm>
            <a:off x="5735311" y="4655441"/>
            <a:ext cx="45698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3099" name="Google Shape;3099;p18"/>
          <p:cNvSpPr txBox="1"/>
          <p:nvPr/>
        </p:nvSpPr>
        <p:spPr>
          <a:xfrm>
            <a:off x="5735311" y="2774772"/>
            <a:ext cx="456983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Insert your </a:t>
            </a:r>
            <a:r>
              <a:rPr lang="en-US" sz="3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headline</a:t>
            </a:r>
            <a:r>
              <a:rPr lang="en-US" sz="3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here</a:t>
            </a:r>
            <a:endParaRPr sz="3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00" name="Google Shape;3100;p18"/>
          <p:cNvSpPr>
            <a:spLocks noGrp="1"/>
          </p:cNvSpPr>
          <p:nvPr>
            <p:ph type="pic" idx="2"/>
          </p:nvPr>
        </p:nvSpPr>
        <p:spPr>
          <a:xfrm>
            <a:off x="625775" y="673101"/>
            <a:ext cx="3576836" cy="551179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101" name="Google Shape;3101;p18"/>
          <p:cNvPicPr preferRelativeResize="0"/>
          <p:nvPr/>
        </p:nvPicPr>
        <p:blipFill rotWithShape="1">
          <a:blip r:embed="rId3">
            <a:alphaModFix/>
          </a:blip>
          <a:srcRect l="48841" b="15868"/>
          <a:stretch/>
        </p:blipFill>
        <p:spPr>
          <a:xfrm rot="10800000" flipH="1">
            <a:off x="0" y="-1"/>
            <a:ext cx="2146300" cy="218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Google Shape;3106;p19"/>
          <p:cNvSpPr txBox="1"/>
          <p:nvPr/>
        </p:nvSpPr>
        <p:spPr>
          <a:xfrm>
            <a:off x="1117600" y="1052287"/>
            <a:ext cx="99568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Make your </a:t>
            </a:r>
            <a:r>
              <a:rPr lang="en-US" sz="3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</a:t>
            </a:r>
            <a:endParaRPr sz="32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07" name="Google Shape;3107;p19"/>
          <p:cNvSpPr txBox="1"/>
          <p:nvPr/>
        </p:nvSpPr>
        <p:spPr>
          <a:xfrm>
            <a:off x="1350770" y="4990105"/>
            <a:ext cx="2817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08" name="Google Shape;3108;p19"/>
          <p:cNvSpPr/>
          <p:nvPr/>
        </p:nvSpPr>
        <p:spPr>
          <a:xfrm>
            <a:off x="1354660" y="4499144"/>
            <a:ext cx="28109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09" name="Google Shape;3109;p19"/>
          <p:cNvSpPr txBox="1"/>
          <p:nvPr/>
        </p:nvSpPr>
        <p:spPr>
          <a:xfrm>
            <a:off x="4684914" y="4990105"/>
            <a:ext cx="2817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10" name="Google Shape;3110;p19"/>
          <p:cNvSpPr/>
          <p:nvPr/>
        </p:nvSpPr>
        <p:spPr>
          <a:xfrm>
            <a:off x="4688804" y="4499144"/>
            <a:ext cx="28109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11" name="Google Shape;3111;p19"/>
          <p:cNvSpPr txBox="1"/>
          <p:nvPr/>
        </p:nvSpPr>
        <p:spPr>
          <a:xfrm>
            <a:off x="8015656" y="4990105"/>
            <a:ext cx="2817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12" name="Google Shape;3112;p19"/>
          <p:cNvSpPr/>
          <p:nvPr/>
        </p:nvSpPr>
        <p:spPr>
          <a:xfrm>
            <a:off x="8019546" y="4499144"/>
            <a:ext cx="28109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13" name="Google Shape;3113;p19"/>
          <p:cNvSpPr>
            <a:spLocks noGrp="1"/>
          </p:cNvSpPr>
          <p:nvPr>
            <p:ph type="pic" idx="2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14" name="Google Shape;3114;p19"/>
          <p:cNvSpPr>
            <a:spLocks noGrp="1"/>
          </p:cNvSpPr>
          <p:nvPr>
            <p:ph type="pic" idx="3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15" name="Google Shape;3115;p19"/>
          <p:cNvSpPr>
            <a:spLocks noGrp="1"/>
          </p:cNvSpPr>
          <p:nvPr>
            <p:ph type="pic" idx="4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2" descr="1.png"/>
          <p:cNvPicPr preferRelativeResize="0"/>
          <p:nvPr/>
        </p:nvPicPr>
        <p:blipFill rotWithShape="1">
          <a:blip r:embed="rId3">
            <a:alphaModFix/>
          </a:blip>
          <a:srcRect l="18703" t="7777" r="19907" b="12346"/>
          <a:stretch/>
        </p:blipFill>
        <p:spPr>
          <a:xfrm>
            <a:off x="3216275" y="614363"/>
            <a:ext cx="5613400" cy="547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" descr="2.png"/>
          <p:cNvPicPr preferRelativeResize="0"/>
          <p:nvPr/>
        </p:nvPicPr>
        <p:blipFill rotWithShape="1">
          <a:blip r:embed="rId4">
            <a:alphaModFix/>
          </a:blip>
          <a:srcRect l="26666" t="17036" r="27129" b="21110"/>
          <a:stretch/>
        </p:blipFill>
        <p:spPr>
          <a:xfrm>
            <a:off x="3935414" y="1196975"/>
            <a:ext cx="4224337" cy="42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" descr="tex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21250" y="2284414"/>
            <a:ext cx="2325688" cy="2224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5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20"/>
          <p:cNvSpPr/>
          <p:nvPr/>
        </p:nvSpPr>
        <p:spPr>
          <a:xfrm>
            <a:off x="12420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E1E1"/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21" name="Google Shape;3121;p20"/>
          <p:cNvSpPr/>
          <p:nvPr/>
        </p:nvSpPr>
        <p:spPr>
          <a:xfrm>
            <a:off x="1242098" y="2512786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FFDFD9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3122" name="Google Shape;312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9467" y="3182038"/>
            <a:ext cx="263821" cy="5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3" name="Google Shape;312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3151" y="3182038"/>
            <a:ext cx="226852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4" name="Google Shape;3124;p20"/>
          <p:cNvSpPr/>
          <p:nvPr/>
        </p:nvSpPr>
        <p:spPr>
          <a:xfrm>
            <a:off x="34772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E1E1"/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25" name="Google Shape;3125;p20"/>
          <p:cNvSpPr/>
          <p:nvPr/>
        </p:nvSpPr>
        <p:spPr>
          <a:xfrm rot="5400000">
            <a:off x="3477298" y="2512786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FFDFD9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26" name="Google Shape;3126;p20"/>
          <p:cNvSpPr txBox="1"/>
          <p:nvPr/>
        </p:nvSpPr>
        <p:spPr>
          <a:xfrm>
            <a:off x="1242098" y="5136924"/>
            <a:ext cx="195830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Female</a:t>
            </a:r>
            <a:endParaRPr/>
          </a:p>
        </p:txBody>
      </p:sp>
      <p:sp>
        <p:nvSpPr>
          <p:cNvPr id="3127" name="Google Shape;3127;p20"/>
          <p:cNvSpPr/>
          <p:nvPr/>
        </p:nvSpPr>
        <p:spPr>
          <a:xfrm>
            <a:off x="1242098" y="4633686"/>
            <a:ext cx="195830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75%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28" name="Google Shape;3128;p20"/>
          <p:cNvSpPr txBox="1"/>
          <p:nvPr/>
        </p:nvSpPr>
        <p:spPr>
          <a:xfrm>
            <a:off x="3477298" y="5136924"/>
            <a:ext cx="195830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Male</a:t>
            </a:r>
            <a:endParaRPr/>
          </a:p>
        </p:txBody>
      </p:sp>
      <p:sp>
        <p:nvSpPr>
          <p:cNvPr id="3129" name="Google Shape;3129;p20"/>
          <p:cNvSpPr/>
          <p:nvPr/>
        </p:nvSpPr>
        <p:spPr>
          <a:xfrm>
            <a:off x="3477298" y="4633686"/>
            <a:ext cx="195830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25%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30" name="Google Shape;3130;p20"/>
          <p:cNvSpPr/>
          <p:nvPr/>
        </p:nvSpPr>
        <p:spPr>
          <a:xfrm>
            <a:off x="2221248" y="1850387"/>
            <a:ext cx="223645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Gender</a:t>
            </a:r>
            <a:endParaRPr sz="24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31" name="Google Shape;3131;p20"/>
          <p:cNvSpPr/>
          <p:nvPr/>
        </p:nvSpPr>
        <p:spPr>
          <a:xfrm>
            <a:off x="6756402" y="251278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3A592D">
              <a:alpha val="14901"/>
            </a:srgbClr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2" name="Google Shape;3132;p20"/>
          <p:cNvSpPr/>
          <p:nvPr/>
        </p:nvSpPr>
        <p:spPr>
          <a:xfrm>
            <a:off x="6756402" y="2512786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3A592D"/>
          </a:solidFill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15-25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3" name="Google Shape;3133;p20"/>
          <p:cNvSpPr/>
          <p:nvPr/>
        </p:nvSpPr>
        <p:spPr>
          <a:xfrm>
            <a:off x="6756402" y="3089178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3A592D">
              <a:alpha val="14901"/>
            </a:srgbClr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4" name="Google Shape;3134;p20"/>
          <p:cNvSpPr/>
          <p:nvPr/>
        </p:nvSpPr>
        <p:spPr>
          <a:xfrm>
            <a:off x="6756402" y="3089178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3A592D"/>
          </a:solidFill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26-35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5" name="Google Shape;3135;p20"/>
          <p:cNvSpPr/>
          <p:nvPr/>
        </p:nvSpPr>
        <p:spPr>
          <a:xfrm>
            <a:off x="6756402" y="366557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3A592D">
              <a:alpha val="14901"/>
            </a:srgbClr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6" name="Google Shape;3136;p20"/>
          <p:cNvSpPr/>
          <p:nvPr/>
        </p:nvSpPr>
        <p:spPr>
          <a:xfrm>
            <a:off x="6756402" y="3665570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3A592D"/>
          </a:solidFill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36-45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7" name="Google Shape;3137;p20"/>
          <p:cNvSpPr/>
          <p:nvPr/>
        </p:nvSpPr>
        <p:spPr>
          <a:xfrm>
            <a:off x="6756402" y="424196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3A592D">
              <a:alpha val="14901"/>
            </a:srgbClr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8" name="Google Shape;3138;p20"/>
          <p:cNvSpPr/>
          <p:nvPr/>
        </p:nvSpPr>
        <p:spPr>
          <a:xfrm>
            <a:off x="6756402" y="4241962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3A592D"/>
          </a:solidFill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46-55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9" name="Google Shape;3139;p20"/>
          <p:cNvSpPr/>
          <p:nvPr/>
        </p:nvSpPr>
        <p:spPr>
          <a:xfrm>
            <a:off x="6756402" y="481835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3A592D">
              <a:alpha val="14901"/>
            </a:srgbClr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5177A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40" name="Google Shape;3140;p20"/>
          <p:cNvSpPr/>
          <p:nvPr/>
        </p:nvSpPr>
        <p:spPr>
          <a:xfrm>
            <a:off x="6756403" y="4818352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3A592D"/>
          </a:solidFill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56-65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41" name="Google Shape;3141;p20"/>
          <p:cNvSpPr/>
          <p:nvPr/>
        </p:nvSpPr>
        <p:spPr>
          <a:xfrm>
            <a:off x="7734301" y="1850387"/>
            <a:ext cx="223645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Age</a:t>
            </a:r>
            <a:endParaRPr sz="24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cxnSp>
        <p:nvCxnSpPr>
          <p:cNvPr id="3142" name="Google Shape;3142;p20"/>
          <p:cNvCxnSpPr/>
          <p:nvPr/>
        </p:nvCxnSpPr>
        <p:spPr>
          <a:xfrm>
            <a:off x="6096000" y="2439088"/>
            <a:ext cx="0" cy="2828925"/>
          </a:xfrm>
          <a:prstGeom prst="straightConnector1">
            <a:avLst/>
          </a:prstGeom>
          <a:noFill/>
          <a:ln w="9525" cap="rnd" cmpd="sng">
            <a:solidFill>
              <a:srgbClr val="7F7F7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143" name="Google Shape;3143;p20"/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Insert Your </a:t>
            </a:r>
            <a:r>
              <a:rPr lang="en-US"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Here</a:t>
            </a:r>
            <a:endParaRPr sz="28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8" name="Google Shape;3148;p21"/>
          <p:cNvSpPr/>
          <p:nvPr/>
        </p:nvSpPr>
        <p:spPr>
          <a:xfrm>
            <a:off x="866148" y="2873829"/>
            <a:ext cx="2612573" cy="832757"/>
          </a:xfrm>
          <a:custGeom>
            <a:avLst/>
            <a:gdLst/>
            <a:ahLst/>
            <a:cxnLst/>
            <a:rect l="l" t="t" r="r" b="b"/>
            <a:pathLst>
              <a:path w="2612573" h="832757" extrusionOk="0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432000" tIns="45700" rIns="91425" bIns="144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20XX</a:t>
            </a:r>
            <a:endParaRPr sz="18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49" name="Google Shape;3149;p21"/>
          <p:cNvSpPr/>
          <p:nvPr/>
        </p:nvSpPr>
        <p:spPr>
          <a:xfrm>
            <a:off x="2919750" y="3151413"/>
            <a:ext cx="2901894" cy="832756"/>
          </a:xfrm>
          <a:custGeom>
            <a:avLst/>
            <a:gdLst/>
            <a:ahLst/>
            <a:cxnLst/>
            <a:rect l="l" t="t" r="r" b="b"/>
            <a:pathLst>
              <a:path w="2901894" h="832756" extrusionOk="0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txBody>
          <a:bodyPr spcFirstLastPara="1" wrap="square" lIns="432000" tIns="1440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20XX</a:t>
            </a:r>
            <a:endParaRPr sz="18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50" name="Google Shape;3150;p21"/>
          <p:cNvSpPr/>
          <p:nvPr/>
        </p:nvSpPr>
        <p:spPr>
          <a:xfrm>
            <a:off x="5262674" y="2873829"/>
            <a:ext cx="2901894" cy="832757"/>
          </a:xfrm>
          <a:custGeom>
            <a:avLst/>
            <a:gdLst/>
            <a:ahLst/>
            <a:cxnLst/>
            <a:rect l="l" t="t" r="r" b="b"/>
            <a:pathLst>
              <a:path w="2901894" h="832757" extrusionOk="0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432000" tIns="45700" rIns="91425" bIns="144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20XX</a:t>
            </a:r>
            <a:endParaRPr sz="18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51" name="Google Shape;3151;p21"/>
          <p:cNvSpPr/>
          <p:nvPr/>
        </p:nvSpPr>
        <p:spPr>
          <a:xfrm>
            <a:off x="7605599" y="3151413"/>
            <a:ext cx="2612573" cy="832756"/>
          </a:xfrm>
          <a:custGeom>
            <a:avLst/>
            <a:gdLst/>
            <a:ahLst/>
            <a:cxnLst/>
            <a:rect l="l" t="t" r="r" b="b"/>
            <a:pathLst>
              <a:path w="2612573" h="832756" extrusionOk="0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txBody>
          <a:bodyPr spcFirstLastPara="1" wrap="square" lIns="432000" tIns="1440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20XX</a:t>
            </a:r>
            <a:endParaRPr sz="18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52" name="Google Shape;3152;p21"/>
          <p:cNvSpPr/>
          <p:nvPr/>
        </p:nvSpPr>
        <p:spPr>
          <a:xfrm>
            <a:off x="1978020" y="1575844"/>
            <a:ext cx="280287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53" name="Google Shape;3153;p21"/>
          <p:cNvSpPr/>
          <p:nvPr/>
        </p:nvSpPr>
        <p:spPr>
          <a:xfrm>
            <a:off x="1978021" y="1985347"/>
            <a:ext cx="280287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54" name="Google Shape;3154;p21"/>
          <p:cNvSpPr/>
          <p:nvPr/>
        </p:nvSpPr>
        <p:spPr>
          <a:xfrm>
            <a:off x="921852" y="1590873"/>
            <a:ext cx="931780" cy="931777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C043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155" name="Google Shape;3155;p21"/>
          <p:cNvGrpSpPr/>
          <p:nvPr/>
        </p:nvGrpSpPr>
        <p:grpSpPr>
          <a:xfrm>
            <a:off x="1162509" y="1865289"/>
            <a:ext cx="446552" cy="345696"/>
            <a:chOff x="4105742" y="3611499"/>
            <a:chExt cx="390525" cy="302323"/>
          </a:xfrm>
        </p:grpSpPr>
        <p:sp>
          <p:nvSpPr>
            <p:cNvPr id="3156" name="Google Shape;3156;p21"/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57" name="Google Shape;3157;p21"/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58" name="Google Shape;3158;p21"/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/>
              <a:ahLst/>
              <a:cxnLst/>
              <a:rect l="l" t="t" r="r" b="b"/>
              <a:pathLst>
                <a:path w="114300" h="123825" extrusionOk="0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59" name="Google Shape;3159;p21"/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/>
              <a:ahLst/>
              <a:cxnLst/>
              <a:rect l="l" t="t" r="r" b="b"/>
              <a:pathLst>
                <a:path w="390525" h="57150" extrusionOk="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0" name="Google Shape;3160;p21"/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/>
              <a:ahLst/>
              <a:cxnLst/>
              <a:rect l="l" t="t" r="r" b="b"/>
              <a:pathLst>
                <a:path w="390525" h="95250" extrusionOk="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1" name="Google Shape;3161;p21"/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/>
              <a:ahLst/>
              <a:cxnLst/>
              <a:rect l="l" t="t" r="r" b="b"/>
              <a:pathLst>
                <a:path w="114300" h="123825" extrusionOk="0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2" name="Google Shape;3162;p21"/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163" name="Google Shape;3163;p21"/>
          <p:cNvSpPr/>
          <p:nvPr/>
        </p:nvSpPr>
        <p:spPr>
          <a:xfrm>
            <a:off x="4031375" y="4382543"/>
            <a:ext cx="280287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64" name="Google Shape;3164;p21"/>
          <p:cNvSpPr/>
          <p:nvPr/>
        </p:nvSpPr>
        <p:spPr>
          <a:xfrm>
            <a:off x="4031376" y="4792046"/>
            <a:ext cx="280287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65" name="Google Shape;3165;p21"/>
          <p:cNvSpPr/>
          <p:nvPr/>
        </p:nvSpPr>
        <p:spPr>
          <a:xfrm>
            <a:off x="2975208" y="4397572"/>
            <a:ext cx="931780" cy="931777"/>
          </a:xfrm>
          <a:prstGeom prst="ellipse">
            <a:avLst/>
          </a:prstGeom>
          <a:solidFill>
            <a:srgbClr val="3A5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166" name="Google Shape;3166;p21"/>
          <p:cNvGrpSpPr/>
          <p:nvPr/>
        </p:nvGrpSpPr>
        <p:grpSpPr>
          <a:xfrm>
            <a:off x="3217765" y="4654234"/>
            <a:ext cx="446660" cy="381203"/>
            <a:chOff x="6126185" y="3592734"/>
            <a:chExt cx="390620" cy="333375"/>
          </a:xfrm>
        </p:grpSpPr>
        <p:sp>
          <p:nvSpPr>
            <p:cNvPr id="3167" name="Google Shape;3167;p21"/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/>
              <a:ahLst/>
              <a:cxnLst/>
              <a:rect l="l" t="t" r="r" b="b"/>
              <a:pathLst>
                <a:path w="390525" h="257175" extrusionOk="0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8" name="Google Shape;3168;p21"/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69" name="Google Shape;3169;p21"/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170" name="Google Shape;3170;p21"/>
          <p:cNvSpPr/>
          <p:nvPr/>
        </p:nvSpPr>
        <p:spPr>
          <a:xfrm>
            <a:off x="6415568" y="1575844"/>
            <a:ext cx="280287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71" name="Google Shape;3171;p21"/>
          <p:cNvSpPr/>
          <p:nvPr/>
        </p:nvSpPr>
        <p:spPr>
          <a:xfrm>
            <a:off x="6415569" y="1985347"/>
            <a:ext cx="280287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72" name="Google Shape;3172;p21"/>
          <p:cNvSpPr/>
          <p:nvPr/>
        </p:nvSpPr>
        <p:spPr>
          <a:xfrm>
            <a:off x="5359400" y="1590873"/>
            <a:ext cx="931780" cy="931777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C043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173" name="Google Shape;3173;p21"/>
          <p:cNvGrpSpPr/>
          <p:nvPr/>
        </p:nvGrpSpPr>
        <p:grpSpPr>
          <a:xfrm>
            <a:off x="5602011" y="1833485"/>
            <a:ext cx="446552" cy="446552"/>
            <a:chOff x="746465" y="2902362"/>
            <a:chExt cx="390525" cy="390525"/>
          </a:xfrm>
        </p:grpSpPr>
        <p:sp>
          <p:nvSpPr>
            <p:cNvPr id="3174" name="Google Shape;3174;p21"/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75" name="Google Shape;3175;p21"/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/>
              <a:ahLst/>
              <a:cxnLst/>
              <a:rect l="l" t="t" r="r" b="b"/>
              <a:pathLst>
                <a:path w="266700" h="28575" extrusionOk="0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76" name="Google Shape;3176;p21"/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77" name="Google Shape;3177;p21"/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/>
              <a:ahLst/>
              <a:cxnLst/>
              <a:rect l="l" t="t" r="r" b="b"/>
              <a:pathLst>
                <a:path w="152400" h="28575" extrusionOk="0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178" name="Google Shape;3178;p21"/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/>
              <a:ahLst/>
              <a:cxnLst/>
              <a:rect l="l" t="t" r="r" b="b"/>
              <a:pathLst>
                <a:path w="152400" h="28575" extrusionOk="0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0E6D3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179" name="Google Shape;3179;p21"/>
          <p:cNvSpPr/>
          <p:nvPr/>
        </p:nvSpPr>
        <p:spPr>
          <a:xfrm>
            <a:off x="8752621" y="4382543"/>
            <a:ext cx="280287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</a:t>
            </a:r>
            <a:endParaRPr sz="2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80" name="Google Shape;3180;p21"/>
          <p:cNvSpPr/>
          <p:nvPr/>
        </p:nvSpPr>
        <p:spPr>
          <a:xfrm>
            <a:off x="8752622" y="4792046"/>
            <a:ext cx="280287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81" name="Google Shape;3181;p21"/>
          <p:cNvSpPr/>
          <p:nvPr/>
        </p:nvSpPr>
        <p:spPr>
          <a:xfrm>
            <a:off x="7696453" y="4397572"/>
            <a:ext cx="931780" cy="931777"/>
          </a:xfrm>
          <a:prstGeom prst="ellipse">
            <a:avLst/>
          </a:prstGeom>
          <a:solidFill>
            <a:srgbClr val="3A5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82" name="Google Shape;3182;p21"/>
          <p:cNvSpPr/>
          <p:nvPr/>
        </p:nvSpPr>
        <p:spPr>
          <a:xfrm>
            <a:off x="7941022" y="4643222"/>
            <a:ext cx="446552" cy="446550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Google Shape;3187;p22"/>
          <p:cNvSpPr/>
          <p:nvPr/>
        </p:nvSpPr>
        <p:spPr>
          <a:xfrm>
            <a:off x="669145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chemeClr val="lt1"/>
          </a:solidFill>
          <a:ln>
            <a:noFill/>
          </a:ln>
          <a:effectLst>
            <a:outerShdw blurRad="127000" sx="102000" sy="102000" algn="ctr" rotWithShape="0">
              <a:srgbClr val="FE6347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88" name="Google Shape;3188;p22"/>
          <p:cNvSpPr txBox="1"/>
          <p:nvPr/>
        </p:nvSpPr>
        <p:spPr>
          <a:xfrm>
            <a:off x="915467" y="3569324"/>
            <a:ext cx="213586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Adipiscing elit, sed do eiusmod tempor</a:t>
            </a:r>
            <a:endParaRPr/>
          </a:p>
        </p:txBody>
      </p:sp>
      <p:sp>
        <p:nvSpPr>
          <p:cNvPr id="3189" name="Google Shape;3189;p22"/>
          <p:cNvSpPr/>
          <p:nvPr/>
        </p:nvSpPr>
        <p:spPr>
          <a:xfrm>
            <a:off x="915466" y="2782669"/>
            <a:ext cx="21358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190" name="Google Shape;3190;p22"/>
          <p:cNvSpPr/>
          <p:nvPr/>
        </p:nvSpPr>
        <p:spPr>
          <a:xfrm>
            <a:off x="3430597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chemeClr val="lt1"/>
          </a:solidFill>
          <a:ln>
            <a:noFill/>
          </a:ln>
          <a:effectLst>
            <a:outerShdw blurRad="127000" sx="102000" sy="102000" algn="ctr" rotWithShape="0">
              <a:srgbClr val="FE6347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91" name="Google Shape;3191;p22"/>
          <p:cNvSpPr txBox="1"/>
          <p:nvPr/>
        </p:nvSpPr>
        <p:spPr>
          <a:xfrm>
            <a:off x="3676919" y="3569324"/>
            <a:ext cx="213586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Adipiscing elit, sed do eiusmod tempor</a:t>
            </a:r>
            <a:endParaRPr/>
          </a:p>
        </p:txBody>
      </p:sp>
      <p:sp>
        <p:nvSpPr>
          <p:cNvPr id="3192" name="Google Shape;3192;p22"/>
          <p:cNvSpPr/>
          <p:nvPr/>
        </p:nvSpPr>
        <p:spPr>
          <a:xfrm>
            <a:off x="3676918" y="2782669"/>
            <a:ext cx="21358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Consectetur adipisicing elit</a:t>
            </a:r>
            <a:endParaRPr/>
          </a:p>
        </p:txBody>
      </p:sp>
      <p:sp>
        <p:nvSpPr>
          <p:cNvPr id="3193" name="Google Shape;3193;p22"/>
          <p:cNvSpPr/>
          <p:nvPr/>
        </p:nvSpPr>
        <p:spPr>
          <a:xfrm>
            <a:off x="6192049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chemeClr val="lt1"/>
          </a:solidFill>
          <a:ln>
            <a:noFill/>
          </a:ln>
          <a:effectLst>
            <a:outerShdw blurRad="127000" sx="102000" sy="102000" algn="ctr" rotWithShape="0">
              <a:srgbClr val="FE6347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94" name="Google Shape;3194;p22"/>
          <p:cNvSpPr txBox="1"/>
          <p:nvPr/>
        </p:nvSpPr>
        <p:spPr>
          <a:xfrm>
            <a:off x="6438371" y="3569324"/>
            <a:ext cx="213586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Adipiscing elit, sed do eiusmod tempor</a:t>
            </a:r>
            <a:endParaRPr/>
          </a:p>
        </p:txBody>
      </p:sp>
      <p:sp>
        <p:nvSpPr>
          <p:cNvPr id="3195" name="Google Shape;3195;p22"/>
          <p:cNvSpPr/>
          <p:nvPr/>
        </p:nvSpPr>
        <p:spPr>
          <a:xfrm>
            <a:off x="6438370" y="2782670"/>
            <a:ext cx="21358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Sed do eiusmod tempor</a:t>
            </a:r>
            <a:endParaRPr/>
          </a:p>
        </p:txBody>
      </p:sp>
      <p:sp>
        <p:nvSpPr>
          <p:cNvPr id="3196" name="Google Shape;3196;p22"/>
          <p:cNvSpPr/>
          <p:nvPr/>
        </p:nvSpPr>
        <p:spPr>
          <a:xfrm>
            <a:off x="8953500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chemeClr val="lt1"/>
          </a:solidFill>
          <a:ln>
            <a:noFill/>
          </a:ln>
          <a:effectLst>
            <a:outerShdw blurRad="127000" sx="102000" sy="102000" algn="ctr" rotWithShape="0">
              <a:srgbClr val="FE6347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197" name="Google Shape;3197;p22"/>
          <p:cNvSpPr txBox="1"/>
          <p:nvPr/>
        </p:nvSpPr>
        <p:spPr>
          <a:xfrm>
            <a:off x="9199822" y="3569324"/>
            <a:ext cx="213586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Adipiscing elit, sed do eiusmod tempor</a:t>
            </a:r>
            <a:endParaRPr/>
          </a:p>
        </p:txBody>
      </p:sp>
      <p:sp>
        <p:nvSpPr>
          <p:cNvPr id="3198" name="Google Shape;3198;p22"/>
          <p:cNvSpPr/>
          <p:nvPr/>
        </p:nvSpPr>
        <p:spPr>
          <a:xfrm>
            <a:off x="9199821" y="2782670"/>
            <a:ext cx="21358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Incididunt ut labore et dolore</a:t>
            </a:r>
            <a:endParaRPr/>
          </a:p>
        </p:txBody>
      </p:sp>
      <p:sp>
        <p:nvSpPr>
          <p:cNvPr id="3199" name="Google Shape;3199;p22"/>
          <p:cNvSpPr txBox="1"/>
          <p:nvPr/>
        </p:nvSpPr>
        <p:spPr>
          <a:xfrm>
            <a:off x="2679700" y="1023345"/>
            <a:ext cx="6832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Enter Your </a:t>
            </a:r>
            <a:r>
              <a:rPr lang="en-US"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Here</a:t>
            </a:r>
            <a:endParaRPr sz="28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p23"/>
          <p:cNvSpPr/>
          <p:nvPr/>
        </p:nvSpPr>
        <p:spPr>
          <a:xfrm>
            <a:off x="2451100" y="1397667"/>
            <a:ext cx="7289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Place </a:t>
            </a:r>
            <a:r>
              <a:rPr lang="en-US"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Subtitle</a:t>
            </a:r>
            <a:r>
              <a:rPr lang="en-US" sz="2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Text Here</a:t>
            </a:r>
            <a:endParaRPr sz="2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05" name="Google Shape;3205;p23"/>
          <p:cNvSpPr/>
          <p:nvPr/>
        </p:nvSpPr>
        <p:spPr>
          <a:xfrm>
            <a:off x="1807476" y="2327263"/>
            <a:ext cx="1638300" cy="1638300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206" name="Google Shape;3206;p23"/>
          <p:cNvSpPr txBox="1"/>
          <p:nvPr/>
        </p:nvSpPr>
        <p:spPr>
          <a:xfrm>
            <a:off x="1079004" y="4937113"/>
            <a:ext cx="30952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07" name="Google Shape;3207;p23"/>
          <p:cNvSpPr/>
          <p:nvPr/>
        </p:nvSpPr>
        <p:spPr>
          <a:xfrm>
            <a:off x="1079004" y="4472303"/>
            <a:ext cx="3095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</a:t>
            </a:r>
            <a:endParaRPr/>
          </a:p>
        </p:txBody>
      </p:sp>
      <p:grpSp>
        <p:nvGrpSpPr>
          <p:cNvPr id="3208" name="Google Shape;3208;p23"/>
          <p:cNvGrpSpPr/>
          <p:nvPr/>
        </p:nvGrpSpPr>
        <p:grpSpPr>
          <a:xfrm>
            <a:off x="2320338" y="2823667"/>
            <a:ext cx="612576" cy="610638"/>
            <a:chOff x="4152034" y="5552122"/>
            <a:chExt cx="391763" cy="390525"/>
          </a:xfrm>
        </p:grpSpPr>
        <p:sp>
          <p:nvSpPr>
            <p:cNvPr id="3209" name="Google Shape;3209;p23"/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/>
              <a:ahLst/>
              <a:cxnLst/>
              <a:rect l="l" t="t" r="r" b="b"/>
              <a:pathLst>
                <a:path w="257175" h="390525" extrusionOk="0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0" name="Google Shape;3210;p23"/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/>
              <a:ahLst/>
              <a:cxnLst/>
              <a:rect l="l" t="t" r="r" b="b"/>
              <a:pathLst>
                <a:path w="161925" h="76200" extrusionOk="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1" name="Google Shape;3211;p23"/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2" name="Google Shape;3212;p23"/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3" name="Google Shape;3213;p23"/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14" name="Google Shape;3214;p23"/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215" name="Google Shape;3215;p23"/>
          <p:cNvSpPr/>
          <p:nvPr/>
        </p:nvSpPr>
        <p:spPr>
          <a:xfrm>
            <a:off x="8746224" y="2327263"/>
            <a:ext cx="1638300" cy="1638300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216" name="Google Shape;3216;p23"/>
          <p:cNvSpPr txBox="1"/>
          <p:nvPr/>
        </p:nvSpPr>
        <p:spPr>
          <a:xfrm>
            <a:off x="8017752" y="4937113"/>
            <a:ext cx="30952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17" name="Google Shape;3217;p23"/>
          <p:cNvSpPr/>
          <p:nvPr/>
        </p:nvSpPr>
        <p:spPr>
          <a:xfrm>
            <a:off x="8017752" y="4472303"/>
            <a:ext cx="3095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</a:t>
            </a:r>
            <a:endParaRPr/>
          </a:p>
        </p:txBody>
      </p:sp>
      <p:grpSp>
        <p:nvGrpSpPr>
          <p:cNvPr id="3218" name="Google Shape;3218;p23"/>
          <p:cNvGrpSpPr/>
          <p:nvPr/>
        </p:nvGrpSpPr>
        <p:grpSpPr>
          <a:xfrm>
            <a:off x="9262645" y="2856137"/>
            <a:ext cx="605458" cy="580552"/>
            <a:chOff x="2771338" y="5552146"/>
            <a:chExt cx="387211" cy="371284"/>
          </a:xfrm>
        </p:grpSpPr>
        <p:sp>
          <p:nvSpPr>
            <p:cNvPr id="3219" name="Google Shape;3219;p23"/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 extrusionOk="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0" name="Google Shape;3220;p23"/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1" name="Google Shape;3221;p23"/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2" name="Google Shape;3222;p23"/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3" name="Google Shape;3223;p23"/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4" name="Google Shape;3224;p23"/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5" name="Google Shape;3225;p23"/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6" name="Google Shape;3226;p23"/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27" name="Google Shape;3227;p23"/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/>
              <a:ahLst/>
              <a:cxnLst/>
              <a:rect l="l" t="t" r="r" b="b"/>
              <a:pathLst>
                <a:path w="123825" h="142875" extrusionOk="0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228" name="Google Shape;3228;p23"/>
          <p:cNvSpPr/>
          <p:nvPr/>
        </p:nvSpPr>
        <p:spPr>
          <a:xfrm>
            <a:off x="5276850" y="2327263"/>
            <a:ext cx="1638300" cy="1638300"/>
          </a:xfrm>
          <a:prstGeom prst="ellipse">
            <a:avLst/>
          </a:pr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229" name="Google Shape;3229;p23"/>
          <p:cNvSpPr txBox="1"/>
          <p:nvPr/>
        </p:nvSpPr>
        <p:spPr>
          <a:xfrm>
            <a:off x="4548378" y="4937113"/>
            <a:ext cx="30952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30" name="Google Shape;3230;p23"/>
          <p:cNvSpPr/>
          <p:nvPr/>
        </p:nvSpPr>
        <p:spPr>
          <a:xfrm>
            <a:off x="4548378" y="4472303"/>
            <a:ext cx="3095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</a:t>
            </a:r>
            <a:endParaRPr/>
          </a:p>
        </p:txBody>
      </p:sp>
      <p:grpSp>
        <p:nvGrpSpPr>
          <p:cNvPr id="3231" name="Google Shape;3231;p23"/>
          <p:cNvGrpSpPr/>
          <p:nvPr/>
        </p:nvGrpSpPr>
        <p:grpSpPr>
          <a:xfrm>
            <a:off x="5790680" y="2831981"/>
            <a:ext cx="610640" cy="595744"/>
            <a:chOff x="4116315" y="3561492"/>
            <a:chExt cx="390525" cy="381000"/>
          </a:xfrm>
        </p:grpSpPr>
        <p:sp>
          <p:nvSpPr>
            <p:cNvPr id="3232" name="Google Shape;3232;p23"/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/>
              <a:ahLst/>
              <a:cxnLst/>
              <a:rect l="l" t="t" r="r" b="b"/>
              <a:pathLst>
                <a:path w="390525" h="381000" extrusionOk="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33" name="Google Shape;3233;p23"/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34" name="Google Shape;3234;p23"/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9" name="Google Shape;3239;p24"/>
          <p:cNvSpPr txBox="1"/>
          <p:nvPr/>
        </p:nvSpPr>
        <p:spPr>
          <a:xfrm>
            <a:off x="2679700" y="745386"/>
            <a:ext cx="6832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Insert Your </a:t>
            </a:r>
            <a:r>
              <a:rPr lang="en-US"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Here</a:t>
            </a:r>
            <a:endParaRPr sz="28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240" name="Google Shape;3240;p24"/>
          <p:cNvSpPr/>
          <p:nvPr/>
        </p:nvSpPr>
        <p:spPr>
          <a:xfrm>
            <a:off x="1180687" y="4081408"/>
            <a:ext cx="451040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</a:t>
            </a:r>
            <a:endParaRPr/>
          </a:p>
        </p:txBody>
      </p:sp>
      <p:sp>
        <p:nvSpPr>
          <p:cNvPr id="3241" name="Google Shape;3241;p24"/>
          <p:cNvSpPr txBox="1"/>
          <p:nvPr/>
        </p:nvSpPr>
        <p:spPr>
          <a:xfrm>
            <a:off x="1181737" y="5032758"/>
            <a:ext cx="451040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 Light"/>
              <a:buChar char="−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 incididunt ut labore et dolore magna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42" name="Google Shape;3242;p24"/>
          <p:cNvSpPr/>
          <p:nvPr/>
        </p:nvSpPr>
        <p:spPr>
          <a:xfrm>
            <a:off x="1180687" y="4581864"/>
            <a:ext cx="45104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Consectetur adipisicing elit</a:t>
            </a:r>
            <a:endParaRPr/>
          </a:p>
        </p:txBody>
      </p:sp>
      <p:sp>
        <p:nvSpPr>
          <p:cNvPr id="3243" name="Google Shape;3243;p24"/>
          <p:cNvSpPr/>
          <p:nvPr/>
        </p:nvSpPr>
        <p:spPr>
          <a:xfrm>
            <a:off x="6499861" y="4081408"/>
            <a:ext cx="451040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Sed do eiusmod tempor</a:t>
            </a:r>
            <a:endParaRPr/>
          </a:p>
        </p:txBody>
      </p:sp>
      <p:sp>
        <p:nvSpPr>
          <p:cNvPr id="3244" name="Google Shape;3244;p24"/>
          <p:cNvSpPr txBox="1"/>
          <p:nvPr/>
        </p:nvSpPr>
        <p:spPr>
          <a:xfrm>
            <a:off x="6499860" y="5032758"/>
            <a:ext cx="451040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 Light"/>
              <a:buChar char="−"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adipisicing elit, sed do eiusmod tempor incididunt ut labore et dolore magna</a:t>
            </a:r>
            <a:endParaRPr sz="1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45" name="Google Shape;3245;p24"/>
          <p:cNvSpPr/>
          <p:nvPr/>
        </p:nvSpPr>
        <p:spPr>
          <a:xfrm>
            <a:off x="6499861" y="4581864"/>
            <a:ext cx="45104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Incididunt ut labore et dolore</a:t>
            </a:r>
            <a:endParaRPr/>
          </a:p>
        </p:txBody>
      </p:sp>
      <p:sp>
        <p:nvSpPr>
          <p:cNvPr id="3246" name="Google Shape;3246;p24"/>
          <p:cNvSpPr>
            <a:spLocks noGrp="1"/>
          </p:cNvSpPr>
          <p:nvPr>
            <p:ph type="pic" idx="2"/>
          </p:nvPr>
        </p:nvSpPr>
        <p:spPr>
          <a:xfrm>
            <a:off x="978136" y="1490691"/>
            <a:ext cx="4857162" cy="22471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47" name="Google Shape;3247;p24"/>
          <p:cNvSpPr>
            <a:spLocks noGrp="1"/>
          </p:cNvSpPr>
          <p:nvPr>
            <p:ph type="pic" idx="3"/>
          </p:nvPr>
        </p:nvSpPr>
        <p:spPr>
          <a:xfrm>
            <a:off x="6356699" y="1490691"/>
            <a:ext cx="4857162" cy="22471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2" name="Google Shape;3252;p25"/>
          <p:cNvSpPr txBox="1"/>
          <p:nvPr/>
        </p:nvSpPr>
        <p:spPr>
          <a:xfrm>
            <a:off x="3118088" y="1216283"/>
            <a:ext cx="595582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Place </a:t>
            </a:r>
            <a:r>
              <a:rPr lang="en-US" sz="3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subtitle</a:t>
            </a:r>
            <a:r>
              <a:rPr lang="en-US" sz="3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text here</a:t>
            </a:r>
            <a:endParaRPr sz="32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53" name="Google Shape;3253;p25"/>
          <p:cNvSpPr/>
          <p:nvPr/>
        </p:nvSpPr>
        <p:spPr>
          <a:xfrm>
            <a:off x="6364027" y="4275965"/>
            <a:ext cx="380278" cy="380278"/>
          </a:xfrm>
          <a:custGeom>
            <a:avLst/>
            <a:gdLst/>
            <a:ahLst/>
            <a:cxnLst/>
            <a:rect l="l" t="t" r="r" b="b"/>
            <a:pathLst>
              <a:path w="380278" h="380278" extrusionOk="0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54" name="Google Shape;3254;p25"/>
          <p:cNvSpPr txBox="1"/>
          <p:nvPr/>
        </p:nvSpPr>
        <p:spPr>
          <a:xfrm>
            <a:off x="2076274" y="2560576"/>
            <a:ext cx="38109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 </a:t>
            </a:r>
            <a:endParaRPr/>
          </a:p>
        </p:txBody>
      </p:sp>
      <p:sp>
        <p:nvSpPr>
          <p:cNvPr id="3255" name="Google Shape;3255;p25"/>
          <p:cNvSpPr txBox="1"/>
          <p:nvPr/>
        </p:nvSpPr>
        <p:spPr>
          <a:xfrm>
            <a:off x="2110910" y="2986535"/>
            <a:ext cx="37799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56" name="Google Shape;3256;p25"/>
          <p:cNvSpPr txBox="1"/>
          <p:nvPr/>
        </p:nvSpPr>
        <p:spPr>
          <a:xfrm>
            <a:off x="6980404" y="2560576"/>
            <a:ext cx="38109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 </a:t>
            </a:r>
            <a:endParaRPr/>
          </a:p>
        </p:txBody>
      </p:sp>
      <p:sp>
        <p:nvSpPr>
          <p:cNvPr id="3257" name="Google Shape;3257;p25"/>
          <p:cNvSpPr txBox="1"/>
          <p:nvPr/>
        </p:nvSpPr>
        <p:spPr>
          <a:xfrm>
            <a:off x="7015040" y="2986535"/>
            <a:ext cx="37799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58" name="Google Shape;3258;p25"/>
          <p:cNvSpPr txBox="1"/>
          <p:nvPr/>
        </p:nvSpPr>
        <p:spPr>
          <a:xfrm>
            <a:off x="2076274" y="4230284"/>
            <a:ext cx="38109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 </a:t>
            </a:r>
            <a:endParaRPr/>
          </a:p>
        </p:txBody>
      </p:sp>
      <p:sp>
        <p:nvSpPr>
          <p:cNvPr id="3259" name="Google Shape;3259;p25"/>
          <p:cNvSpPr txBox="1"/>
          <p:nvPr/>
        </p:nvSpPr>
        <p:spPr>
          <a:xfrm>
            <a:off x="2110910" y="4656243"/>
            <a:ext cx="37799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60" name="Google Shape;3260;p25"/>
          <p:cNvSpPr txBox="1"/>
          <p:nvPr/>
        </p:nvSpPr>
        <p:spPr>
          <a:xfrm>
            <a:off x="6980404" y="4230284"/>
            <a:ext cx="38109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Lorem ipsum dolor sit amet </a:t>
            </a:r>
            <a:endParaRPr/>
          </a:p>
        </p:txBody>
      </p:sp>
      <p:sp>
        <p:nvSpPr>
          <p:cNvPr id="3261" name="Google Shape;3261;p25"/>
          <p:cNvSpPr txBox="1"/>
          <p:nvPr/>
        </p:nvSpPr>
        <p:spPr>
          <a:xfrm>
            <a:off x="7015040" y="4656243"/>
            <a:ext cx="37799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</a:t>
            </a:r>
            <a:endParaRPr/>
          </a:p>
        </p:txBody>
      </p:sp>
      <p:sp>
        <p:nvSpPr>
          <p:cNvPr id="3262" name="Google Shape;3262;p25"/>
          <p:cNvSpPr/>
          <p:nvPr/>
        </p:nvSpPr>
        <p:spPr>
          <a:xfrm>
            <a:off x="1452661" y="2599325"/>
            <a:ext cx="394999" cy="394999"/>
          </a:xfrm>
          <a:custGeom>
            <a:avLst/>
            <a:gdLst/>
            <a:ahLst/>
            <a:cxnLst/>
            <a:rect l="l" t="t" r="r" b="b"/>
            <a:pathLst>
              <a:path w="394998" h="394998" extrusionOk="0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63" name="Google Shape;3263;p25"/>
          <p:cNvSpPr/>
          <p:nvPr/>
        </p:nvSpPr>
        <p:spPr>
          <a:xfrm>
            <a:off x="1452661" y="4269033"/>
            <a:ext cx="394999" cy="394999"/>
          </a:xfrm>
          <a:custGeom>
            <a:avLst/>
            <a:gdLst/>
            <a:ahLst/>
            <a:cxnLst/>
            <a:rect l="l" t="t" r="r" b="b"/>
            <a:pathLst>
              <a:path w="394998" h="394998" extrusionOk="0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64" name="Google Shape;3264;p25"/>
          <p:cNvSpPr/>
          <p:nvPr/>
        </p:nvSpPr>
        <p:spPr>
          <a:xfrm>
            <a:off x="6356791" y="2599325"/>
            <a:ext cx="394999" cy="394999"/>
          </a:xfrm>
          <a:custGeom>
            <a:avLst/>
            <a:gdLst/>
            <a:ahLst/>
            <a:cxnLst/>
            <a:rect l="l" t="t" r="r" b="b"/>
            <a:pathLst>
              <a:path w="394998" h="394998" extrusionOk="0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26"/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Break Section</a:t>
            </a:r>
            <a:endParaRPr sz="40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3270" name="Google Shape;3270;p26"/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01:00pm ~ 01:30pm</a:t>
            </a: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271" name="Google Shape;3271;p26"/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</p:grpSpPr>
        <p:sp>
          <p:nvSpPr>
            <p:cNvPr id="3272" name="Google Shape;3272;p26"/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/>
              <a:ahLst/>
              <a:cxnLst/>
              <a:rect l="l" t="t" r="r" b="b"/>
              <a:pathLst>
                <a:path w="342900" h="390525" extrusionOk="0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endParaRPr>
            </a:p>
          </p:txBody>
        </p:sp>
        <p:sp>
          <p:nvSpPr>
            <p:cNvPr id="3273" name="Google Shape;3273;p26"/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solidFill>
              <a:srgbClr val="DB3140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8" name="Google Shape;3278;p27"/>
          <p:cNvGrpSpPr/>
          <p:nvPr/>
        </p:nvGrpSpPr>
        <p:grpSpPr>
          <a:xfrm>
            <a:off x="1104124" y="1318471"/>
            <a:ext cx="9762285" cy="4821640"/>
            <a:chOff x="1311073" y="1527797"/>
            <a:chExt cx="9551982" cy="4717770"/>
          </a:xfrm>
        </p:grpSpPr>
        <p:sp>
          <p:nvSpPr>
            <p:cNvPr id="3279" name="Google Shape;3279;p27"/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/>
              <a:ahLst/>
              <a:cxnLst/>
              <a:rect l="l" t="t" r="r" b="b"/>
              <a:pathLst>
                <a:path w="340375" h="327769" extrusionOk="0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0" name="Google Shape;3280;p27"/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/>
              <a:ahLst/>
              <a:cxnLst/>
              <a:rect l="l" t="t" r="r" b="b"/>
              <a:pathLst>
                <a:path w="201704" h="189097" extrusionOk="0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1" name="Google Shape;3281;p27"/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/>
              <a:ahLst/>
              <a:cxnLst/>
              <a:rect l="l" t="t" r="r" b="b"/>
              <a:pathLst>
                <a:path w="239523" h="252130" extrusionOk="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2" name="Google Shape;3282;p27"/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/>
              <a:ahLst/>
              <a:cxnLst/>
              <a:rect l="l" t="t" r="r" b="b"/>
              <a:pathLst>
                <a:path w="37819" h="37819" extrusionOk="0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3" name="Google Shape;3283;p27"/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/>
              <a:ahLst/>
              <a:cxnLst/>
              <a:rect l="l" t="t" r="r" b="b"/>
              <a:pathLst>
                <a:path w="63032" h="63032" extrusionOk="0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4" name="Google Shape;3284;p27"/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/>
              <a:ahLst/>
              <a:cxnLst/>
              <a:rect l="l" t="t" r="r" b="b"/>
              <a:pathLst>
                <a:path w="428621" h="365588" extrusionOk="0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5" name="Google Shape;3285;p27"/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/>
              <a:ahLst/>
              <a:cxnLst/>
              <a:rect l="l" t="t" r="r" b="b"/>
              <a:pathLst>
                <a:path w="302556" h="327769" extrusionOk="0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6" name="Google Shape;3286;p27"/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/>
              <a:ahLst/>
              <a:cxnLst/>
              <a:rect l="l" t="t" r="r" b="b"/>
              <a:pathLst>
                <a:path w="302556" h="264736" extrusionOk="0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7" name="Google Shape;3287;p27"/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/>
              <a:ahLst/>
              <a:cxnLst/>
              <a:rect l="l" t="t" r="r" b="b"/>
              <a:pathLst>
                <a:path w="50426" h="37819" extrusionOk="0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8" name="Google Shape;3288;p27"/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/>
              <a:ahLst/>
              <a:cxnLst/>
              <a:rect l="l" t="t" r="r" b="b"/>
              <a:pathLst>
                <a:path w="277343" h="365588" extrusionOk="0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89" name="Google Shape;3289;p27"/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/>
              <a:ahLst/>
              <a:cxnLst/>
              <a:rect l="l" t="t" r="r" b="b"/>
              <a:pathLst>
                <a:path w="315162" h="252130" extrusionOk="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0" name="Google Shape;3290;p27"/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/>
              <a:ahLst/>
              <a:cxnLst/>
              <a:rect l="l" t="t" r="r" b="b"/>
              <a:pathLst>
                <a:path w="113458" h="214310" extrusionOk="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1" name="Google Shape;3291;p27"/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/>
              <a:ahLst/>
              <a:cxnLst/>
              <a:rect l="l" t="t" r="r" b="b"/>
              <a:pathLst>
                <a:path w="554686" h="529473" extrusionOk="0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2" name="Google Shape;3292;p27"/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/>
              <a:ahLst/>
              <a:cxnLst/>
              <a:rect l="l" t="t" r="r" b="b"/>
              <a:pathLst>
                <a:path w="403408" h="390801" extrusionOk="0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3" name="Google Shape;3293;p27"/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/>
              <a:ahLst/>
              <a:cxnLst/>
              <a:rect l="l" t="t" r="r" b="b"/>
              <a:pathLst>
                <a:path w="75639" h="25213" extrusionOk="0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4" name="Google Shape;3294;p27"/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/>
              <a:ahLst/>
              <a:cxnLst/>
              <a:rect l="l" t="t" r="r" b="b"/>
              <a:pathLst>
                <a:path w="151278" h="113458" extrusionOk="0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5" name="Google Shape;3295;p27"/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/>
              <a:ahLst/>
              <a:cxnLst/>
              <a:rect l="l" t="t" r="r" b="b"/>
              <a:pathLst>
                <a:path w="75639" h="37819" extrusionOk="0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6" name="Google Shape;3296;p27"/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/>
              <a:ahLst/>
              <a:cxnLst/>
              <a:rect l="l" t="t" r="r" b="b"/>
              <a:pathLst>
                <a:path w="327769" h="226917" extrusionOk="0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7" name="Google Shape;3297;p27"/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/>
              <a:ahLst/>
              <a:cxnLst/>
              <a:rect l="l" t="t" r="r" b="b"/>
              <a:pathLst>
                <a:path w="315162" h="252130" extrusionOk="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8" name="Google Shape;3298;p27"/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/>
              <a:ahLst/>
              <a:cxnLst/>
              <a:rect l="l" t="t" r="r" b="b"/>
              <a:pathLst>
                <a:path w="75639" h="163884" extrusionOk="0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299" name="Google Shape;3299;p27"/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/>
              <a:ahLst/>
              <a:cxnLst/>
              <a:rect l="l" t="t" r="r" b="b"/>
              <a:pathLst>
                <a:path w="50426" h="138671" extrusionOk="0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0" name="Google Shape;3300;p27"/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/>
              <a:ahLst/>
              <a:cxnLst/>
              <a:rect l="l" t="t" r="r" b="b"/>
              <a:pathLst>
                <a:path w="189097" h="302556" extrusionOk="0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1" name="Google Shape;3301;p27"/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/>
              <a:ahLst/>
              <a:cxnLst/>
              <a:rect l="l" t="t" r="r" b="b"/>
              <a:pathLst>
                <a:path w="163884" h="163884" extrusionOk="0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2" name="Google Shape;3302;p27"/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/>
              <a:ahLst/>
              <a:cxnLst/>
              <a:rect l="l" t="t" r="r" b="b"/>
              <a:pathLst>
                <a:path w="113458" h="163884" extrusionOk="0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3" name="Google Shape;3303;p27"/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/>
              <a:ahLst/>
              <a:cxnLst/>
              <a:rect l="l" t="t" r="r" b="b"/>
              <a:pathLst>
                <a:path w="201704" h="151278" extrusionOk="0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4" name="Google Shape;3304;p27"/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/>
              <a:ahLst/>
              <a:cxnLst/>
              <a:rect l="l" t="t" r="r" b="b"/>
              <a:pathLst>
                <a:path w="113458" h="100852" extrusionOk="0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5" name="Google Shape;3305;p27"/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/>
              <a:ahLst/>
              <a:cxnLst/>
              <a:rect l="l" t="t" r="r" b="b"/>
              <a:pathLst>
                <a:path w="75639" h="88245" extrusionOk="0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6" name="Google Shape;3306;p27"/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/>
              <a:ahLst/>
              <a:cxnLst/>
              <a:rect l="l" t="t" r="r" b="b"/>
              <a:pathLst>
                <a:path w="226917" h="176491" extrusionOk="0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7" name="Google Shape;3307;p27"/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/>
              <a:ahLst/>
              <a:cxnLst/>
              <a:rect l="l" t="t" r="r" b="b"/>
              <a:pathLst>
                <a:path w="315162" h="352982" extrusionOk="0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8" name="Google Shape;3308;p27"/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/>
              <a:ahLst/>
              <a:cxnLst/>
              <a:rect l="l" t="t" r="r" b="b"/>
              <a:pathLst>
                <a:path w="441227" h="416014" extrusionOk="0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09" name="Google Shape;3309;p27"/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/>
              <a:ahLst/>
              <a:cxnLst/>
              <a:rect l="l" t="t" r="r" b="b"/>
              <a:pathLst>
                <a:path w="214310" h="151278" extrusionOk="0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0" name="Google Shape;3310;p27"/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/>
              <a:ahLst/>
              <a:cxnLst/>
              <a:rect l="l" t="t" r="r" b="b"/>
              <a:pathLst>
                <a:path w="403408" h="315162" extrusionOk="0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1" name="Google Shape;3311;p27"/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/>
              <a:ahLst/>
              <a:cxnLst/>
              <a:rect l="l" t="t" r="r" b="b"/>
              <a:pathLst>
                <a:path w="264736" h="441227" extrusionOk="0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2" name="Google Shape;3312;p27"/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/>
              <a:ahLst/>
              <a:cxnLst/>
              <a:rect l="l" t="t" r="r" b="b"/>
              <a:pathLst>
                <a:path w="277343" h="289949" extrusionOk="0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3" name="Google Shape;3313;p27"/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/>
              <a:ahLst/>
              <a:cxnLst/>
              <a:rect l="l" t="t" r="r" b="b"/>
              <a:pathLst>
                <a:path w="138671" h="163884" extrusionOk="0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4" name="Google Shape;3314;p27"/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/>
              <a:ahLst/>
              <a:cxnLst/>
              <a:rect l="l" t="t" r="r" b="b"/>
              <a:pathLst>
                <a:path w="50426" h="37819" extrusionOk="0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5" name="Google Shape;3315;p27"/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/>
              <a:ahLst/>
              <a:cxnLst/>
              <a:rect l="l" t="t" r="r" b="b"/>
              <a:pathLst>
                <a:path w="189097" h="226917" extrusionOk="0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6" name="Google Shape;3316;p27"/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/>
              <a:ahLst/>
              <a:cxnLst/>
              <a:rect l="l" t="t" r="r" b="b"/>
              <a:pathLst>
                <a:path w="428621" h="542079" extrusionOk="0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7" name="Google Shape;3317;p27"/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/>
              <a:ahLst/>
              <a:cxnLst/>
              <a:rect l="l" t="t" r="r" b="b"/>
              <a:pathLst>
                <a:path w="50426" h="50426" extrusionOk="0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8" name="Google Shape;3318;p27"/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/>
              <a:ahLst/>
              <a:cxnLst/>
              <a:rect l="l" t="t" r="r" b="b"/>
              <a:pathLst>
                <a:path w="176491" h="151278" extrusionOk="0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19" name="Google Shape;3319;p27"/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/>
              <a:ahLst/>
              <a:cxnLst/>
              <a:rect l="l" t="t" r="r" b="b"/>
              <a:pathLst>
                <a:path w="390801" h="302556" extrusionOk="0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0" name="Google Shape;3320;p27"/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/>
              <a:ahLst/>
              <a:cxnLst/>
              <a:rect l="l" t="t" r="r" b="b"/>
              <a:pathLst>
                <a:path w="37819" h="50426" extrusionOk="0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1" name="Google Shape;3321;p27"/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/>
              <a:ahLst/>
              <a:cxnLst/>
              <a:rect l="l" t="t" r="r" b="b"/>
              <a:pathLst>
                <a:path w="176491" h="138671" extrusionOk="0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2" name="Google Shape;3322;p27"/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/>
              <a:ahLst/>
              <a:cxnLst/>
              <a:rect l="l" t="t" r="r" b="b"/>
              <a:pathLst>
                <a:path w="88245" h="126065" extrusionOk="0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3" name="Google Shape;3323;p27"/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/>
              <a:ahLst/>
              <a:cxnLst/>
              <a:rect l="l" t="t" r="r" b="b"/>
              <a:pathLst>
                <a:path w="113458" h="151278" extrusionOk="0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4" name="Google Shape;3324;p27"/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/>
              <a:ahLst/>
              <a:cxnLst/>
              <a:rect l="l" t="t" r="r" b="b"/>
              <a:pathLst>
                <a:path w="731177" h="768996" extrusionOk="0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5" name="Google Shape;3325;p27"/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/>
              <a:ahLst/>
              <a:cxnLst/>
              <a:rect l="l" t="t" r="r" b="b"/>
              <a:pathLst>
                <a:path w="832029" h="352982" extrusionOk="0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6" name="Google Shape;3326;p27"/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/>
              <a:ahLst/>
              <a:cxnLst/>
              <a:rect l="l" t="t" r="r" b="b"/>
              <a:pathLst>
                <a:path w="12606" h="37819" extrusionOk="0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7" name="Google Shape;3327;p27"/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/>
              <a:ahLst/>
              <a:cxnLst/>
              <a:rect l="l" t="t" r="r" b="b"/>
              <a:pathLst>
                <a:path w="37819" h="113458" extrusionOk="0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8" name="Google Shape;3328;p27"/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/>
              <a:ahLst/>
              <a:cxnLst/>
              <a:rect l="l" t="t" r="r" b="b"/>
              <a:pathLst>
                <a:path w="113458" h="126065" extrusionOk="0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29" name="Google Shape;3329;p27"/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/>
              <a:ahLst/>
              <a:cxnLst/>
              <a:rect l="l" t="t" r="r" b="b"/>
              <a:pathLst>
                <a:path w="289949" h="126065" extrusionOk="0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0" name="Google Shape;3330;p27"/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/>
              <a:ahLst/>
              <a:cxnLst/>
              <a:rect l="l" t="t" r="r" b="b"/>
              <a:pathLst>
                <a:path w="176491" h="75639" extrusionOk="0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1" name="Google Shape;3331;p27"/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/>
              <a:ahLst/>
              <a:cxnLst/>
              <a:rect l="l" t="t" r="r" b="b"/>
              <a:pathLst>
                <a:path w="491653" h="189097" extrusionOk="0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2" name="Google Shape;3332;p27"/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/>
              <a:ahLst/>
              <a:cxnLst/>
              <a:rect l="l" t="t" r="r" b="b"/>
              <a:pathLst>
                <a:path w="63032" h="50426" extrusionOk="0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3" name="Google Shape;3333;p27"/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/>
              <a:ahLst/>
              <a:cxnLst/>
              <a:rect l="l" t="t" r="r" b="b"/>
              <a:pathLst>
                <a:path w="176491" h="163884" extrusionOk="0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4" name="Google Shape;3334;p27"/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/>
              <a:ahLst/>
              <a:cxnLst/>
              <a:rect l="l" t="t" r="r" b="b"/>
              <a:pathLst>
                <a:path w="201704" h="113458" extrusionOk="0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5" name="Google Shape;3335;p27"/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/>
              <a:ahLst/>
              <a:cxnLst/>
              <a:rect l="l" t="t" r="r" b="b"/>
              <a:pathLst>
                <a:path w="226917" h="491653" extrusionOk="0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6" name="Google Shape;3336;p27"/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/>
              <a:ahLst/>
              <a:cxnLst/>
              <a:rect l="l" t="t" r="r" b="b"/>
              <a:pathLst>
                <a:path w="75639" h="37819" extrusionOk="0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7" name="Google Shape;3337;p27"/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/>
              <a:ahLst/>
              <a:cxnLst/>
              <a:rect l="l" t="t" r="r" b="b"/>
              <a:pathLst>
                <a:path w="189097" h="403408" extrusionOk="0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8" name="Google Shape;3338;p27"/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/>
              <a:ahLst/>
              <a:cxnLst/>
              <a:rect l="l" t="t" r="r" b="b"/>
              <a:pathLst>
                <a:path w="151278" h="113458" extrusionOk="0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39" name="Google Shape;3339;p27"/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/>
              <a:ahLst/>
              <a:cxnLst/>
              <a:rect l="l" t="t" r="r" b="b"/>
              <a:pathLst>
                <a:path w="189097" h="239523" extrusionOk="0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0" name="Google Shape;3340;p27"/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/>
              <a:ahLst/>
              <a:cxnLst/>
              <a:rect l="l" t="t" r="r" b="b"/>
              <a:pathLst>
                <a:path w="214310" h="403408" extrusionOk="0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1" name="Google Shape;3341;p27"/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/>
              <a:ahLst/>
              <a:cxnLst/>
              <a:rect l="l" t="t" r="r" b="b"/>
              <a:pathLst>
                <a:path w="252130" h="201704" extrusionOk="0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2" name="Google Shape;3342;p27"/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/>
              <a:ahLst/>
              <a:cxnLst/>
              <a:rect l="l" t="t" r="r" b="b"/>
              <a:pathLst>
                <a:path w="88245" h="88245" extrusionOk="0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3" name="Google Shape;3343;p27"/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/>
              <a:ahLst/>
              <a:cxnLst/>
              <a:rect l="l" t="t" r="r" b="b"/>
              <a:pathLst>
                <a:path w="138671" h="126065" extrusionOk="0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4" name="Google Shape;3344;p27"/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/>
              <a:ahLst/>
              <a:cxnLst/>
              <a:rect l="l" t="t" r="r" b="b"/>
              <a:pathLst>
                <a:path w="50426" h="100852" extrusionOk="0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5" name="Google Shape;3345;p27"/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/>
              <a:ahLst/>
              <a:cxnLst/>
              <a:rect l="l" t="t" r="r" b="b"/>
              <a:pathLst>
                <a:path w="189097" h="88245" extrusionOk="0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6" name="Google Shape;3346;p27"/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/>
              <a:ahLst/>
              <a:cxnLst/>
              <a:rect l="l" t="t" r="r" b="b"/>
              <a:pathLst>
                <a:path w="163884" h="100852" extrusionOk="0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7" name="Google Shape;3347;p27"/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/>
              <a:ahLst/>
              <a:cxnLst/>
              <a:rect l="l" t="t" r="r" b="b"/>
              <a:pathLst>
                <a:path w="163884" h="88245" extrusionOk="0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8" name="Google Shape;3348;p27"/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/>
              <a:ahLst/>
              <a:cxnLst/>
              <a:rect l="l" t="t" r="r" b="b"/>
              <a:pathLst>
                <a:path w="151278" h="63032" extrusionOk="0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49" name="Google Shape;3349;p27"/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/>
              <a:ahLst/>
              <a:cxnLst/>
              <a:rect l="l" t="t" r="r" b="b"/>
              <a:pathLst>
                <a:path w="88245" h="163884" extrusionOk="0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0" name="Google Shape;3350;p27"/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/>
              <a:ahLst/>
              <a:cxnLst/>
              <a:rect l="l" t="t" r="r" b="b"/>
              <a:pathLst>
                <a:path w="100852" h="88245" extrusionOk="0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1" name="Google Shape;3351;p27"/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/>
              <a:ahLst/>
              <a:cxnLst/>
              <a:rect l="l" t="t" r="r" b="b"/>
              <a:pathLst>
                <a:path w="12606" h="25213" extrusionOk="0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2" name="Google Shape;3352;p27"/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/>
              <a:ahLst/>
              <a:cxnLst/>
              <a:rect l="l" t="t" r="r" b="b"/>
              <a:pathLst>
                <a:path w="100852" h="75639" extrusionOk="0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3" name="Google Shape;3353;p27"/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/>
              <a:ahLst/>
              <a:cxnLst/>
              <a:rect l="l" t="t" r="r" b="b"/>
              <a:pathLst>
                <a:path w="239523" h="151278" extrusionOk="0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4" name="Google Shape;3354;p27"/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/>
              <a:ahLst/>
              <a:cxnLst/>
              <a:rect l="l" t="t" r="r" b="b"/>
              <a:pathLst>
                <a:path w="75639" h="100852" extrusionOk="0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5" name="Google Shape;3355;p27"/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/>
              <a:ahLst/>
              <a:cxnLst/>
              <a:rect l="l" t="t" r="r" b="b"/>
              <a:pathLst>
                <a:path w="163884" h="88245" extrusionOk="0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6" name="Google Shape;3356;p27"/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/>
              <a:ahLst/>
              <a:cxnLst/>
              <a:rect l="l" t="t" r="r" b="b"/>
              <a:pathLst>
                <a:path w="75639" h="50426" extrusionOk="0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7" name="Google Shape;3357;p27"/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/>
              <a:ahLst/>
              <a:cxnLst/>
              <a:rect l="l" t="t" r="r" b="b"/>
              <a:pathLst>
                <a:path w="466440" h="264736" extrusionOk="0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8" name="Google Shape;3358;p27"/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/>
              <a:ahLst/>
              <a:cxnLst/>
              <a:rect l="l" t="t" r="r" b="b"/>
              <a:pathLst>
                <a:path w="252130" h="176491" extrusionOk="0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59" name="Google Shape;3359;p27"/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/>
              <a:ahLst/>
              <a:cxnLst/>
              <a:rect l="l" t="t" r="r" b="b"/>
              <a:pathLst>
                <a:path w="189097" h="88245" extrusionOk="0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0" name="Google Shape;3360;p27"/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/>
              <a:ahLst/>
              <a:cxnLst/>
              <a:rect l="l" t="t" r="r" b="b"/>
              <a:pathLst>
                <a:path w="151278" h="88245" extrusionOk="0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1" name="Google Shape;3361;p27"/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/>
              <a:ahLst/>
              <a:cxnLst/>
              <a:rect l="l" t="t" r="r" b="b"/>
              <a:pathLst>
                <a:path w="113458" h="63032" extrusionOk="0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2" name="Google Shape;3362;p27"/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/>
              <a:ahLst/>
              <a:cxnLst/>
              <a:rect l="l" t="t" r="r" b="b"/>
              <a:pathLst>
                <a:path w="239523" h="264736" extrusionOk="0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3" name="Google Shape;3363;p27"/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/>
              <a:ahLst/>
              <a:cxnLst/>
              <a:rect l="l" t="t" r="r" b="b"/>
              <a:pathLst>
                <a:path w="277343" h="441227" extrusionOk="0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4" name="Google Shape;3364;p27"/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/>
              <a:ahLst/>
              <a:cxnLst/>
              <a:rect l="l" t="t" r="r" b="b"/>
              <a:pathLst>
                <a:path w="554686" h="441227" extrusionOk="0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5" name="Google Shape;3365;p27"/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/>
              <a:ahLst/>
              <a:cxnLst/>
              <a:rect l="l" t="t" r="r" b="b"/>
              <a:pathLst>
                <a:path w="214310" h="239523" extrusionOk="0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6" name="Google Shape;3366;p27"/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/>
              <a:ahLst/>
              <a:cxnLst/>
              <a:rect l="l" t="t" r="r" b="b"/>
              <a:pathLst>
                <a:path w="25213" h="37819" extrusionOk="0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7" name="Google Shape;3367;p27"/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/>
              <a:ahLst/>
              <a:cxnLst/>
              <a:rect l="l" t="t" r="r" b="b"/>
              <a:pathLst>
                <a:path w="126065" h="100852" extrusionOk="0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8" name="Google Shape;3368;p27"/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/>
              <a:ahLst/>
              <a:cxnLst/>
              <a:rect l="l" t="t" r="r" b="b"/>
              <a:pathLst>
                <a:path w="516866" h="151278" extrusionOk="0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69" name="Google Shape;3369;p27"/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/>
              <a:ahLst/>
              <a:cxnLst/>
              <a:rect l="l" t="t" r="r" b="b"/>
              <a:pathLst>
                <a:path w="37819" h="25213" extrusionOk="0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0" name="Google Shape;3370;p27"/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/>
              <a:ahLst/>
              <a:cxnLst/>
              <a:rect l="l" t="t" r="r" b="b"/>
              <a:pathLst>
                <a:path w="252130" h="252130" extrusionOk="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1" name="Google Shape;3371;p27"/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/>
              <a:ahLst/>
              <a:cxnLst/>
              <a:rect l="l" t="t" r="r" b="b"/>
              <a:pathLst>
                <a:path w="50426" h="50426" extrusionOk="0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2" name="Google Shape;3372;p27"/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/>
              <a:ahLst/>
              <a:cxnLst/>
              <a:rect l="l" t="t" r="r" b="b"/>
              <a:pathLst>
                <a:path w="378195" h="315162" extrusionOk="0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3" name="Google Shape;3373;p27"/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/>
              <a:ahLst/>
              <a:cxnLst/>
              <a:rect l="l" t="t" r="r" b="b"/>
              <a:pathLst>
                <a:path w="63032" h="37819" extrusionOk="0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4" name="Google Shape;3374;p27"/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/>
              <a:ahLst/>
              <a:cxnLst/>
              <a:rect l="l" t="t" r="r" b="b"/>
              <a:pathLst>
                <a:path w="163884" h="88245" extrusionOk="0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5" name="Google Shape;3375;p27"/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/>
              <a:ahLst/>
              <a:cxnLst/>
              <a:rect l="l" t="t" r="r" b="b"/>
              <a:pathLst>
                <a:path w="806816" h="504260" extrusionOk="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6" name="Google Shape;3376;p27"/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/>
              <a:ahLst/>
              <a:cxnLst/>
              <a:rect l="l" t="t" r="r" b="b"/>
              <a:pathLst>
                <a:path w="113458" h="113458" extrusionOk="0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7" name="Google Shape;3377;p27"/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/>
              <a:ahLst/>
              <a:cxnLst/>
              <a:rect l="l" t="t" r="r" b="b"/>
              <a:pathLst>
                <a:path w="37819" h="63032" extrusionOk="0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8" name="Google Shape;3378;p27"/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/>
              <a:ahLst/>
              <a:cxnLst/>
              <a:rect l="l" t="t" r="r" b="b"/>
              <a:pathLst>
                <a:path w="75639" h="63032" extrusionOk="0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79" name="Google Shape;3379;p27"/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/>
              <a:ahLst/>
              <a:cxnLst/>
              <a:rect l="l" t="t" r="r" b="b"/>
              <a:pathLst>
                <a:path w="88245" h="50426" extrusionOk="0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0" name="Google Shape;3380;p27"/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/>
              <a:ahLst/>
              <a:cxnLst/>
              <a:rect l="l" t="t" r="r" b="b"/>
              <a:pathLst>
                <a:path w="113458" h="113458" extrusionOk="0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1" name="Google Shape;3381;p27"/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/>
              <a:ahLst/>
              <a:cxnLst/>
              <a:rect l="l" t="t" r="r" b="b"/>
              <a:pathLst>
                <a:path w="1046339" h="1071552" extrusionOk="0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2" name="Google Shape;3382;p27"/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/>
              <a:ahLst/>
              <a:cxnLst/>
              <a:rect l="l" t="t" r="r" b="b"/>
              <a:pathLst>
                <a:path w="126065" h="138671" extrusionOk="0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3" name="Google Shape;3383;p27"/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/>
              <a:ahLst/>
              <a:cxnLst/>
              <a:rect l="l" t="t" r="r" b="b"/>
              <a:pathLst>
                <a:path w="529473" h="1046339" extrusionOk="0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4" name="Google Shape;3384;p27"/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/>
              <a:ahLst/>
              <a:cxnLst/>
              <a:rect l="l" t="t" r="r" b="b"/>
              <a:pathLst>
                <a:path w="226917" h="1197617" extrusionOk="0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5" name="Google Shape;3385;p27"/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/>
              <a:ahLst/>
              <a:cxnLst/>
              <a:rect l="l" t="t" r="r" b="b"/>
              <a:pathLst>
                <a:path w="226917" h="226917" extrusionOk="0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6" name="Google Shape;3386;p27"/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/>
              <a:ahLst/>
              <a:cxnLst/>
              <a:rect l="l" t="t" r="r" b="b"/>
              <a:pathLst>
                <a:path w="88245" h="75639" extrusionOk="0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7" name="Google Shape;3387;p27"/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/>
              <a:ahLst/>
              <a:cxnLst/>
              <a:rect l="l" t="t" r="r" b="b"/>
              <a:pathLst>
                <a:path w="151278" h="63032" extrusionOk="0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8" name="Google Shape;3388;p27"/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/>
              <a:ahLst/>
              <a:cxnLst/>
              <a:rect l="l" t="t" r="r" b="b"/>
              <a:pathLst>
                <a:path w="315162" h="441227" extrusionOk="0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89" name="Google Shape;3389;p27"/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/>
              <a:ahLst/>
              <a:cxnLst/>
              <a:rect l="l" t="t" r="r" b="b"/>
              <a:pathLst>
                <a:path w="315162" h="365588" extrusionOk="0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0" name="Google Shape;3390;p27"/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/>
              <a:ahLst/>
              <a:cxnLst/>
              <a:rect l="l" t="t" r="r" b="b"/>
              <a:pathLst>
                <a:path w="340375" h="491653" extrusionOk="0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1" name="Google Shape;3391;p27"/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/>
              <a:ahLst/>
              <a:cxnLst/>
              <a:rect l="l" t="t" r="r" b="b"/>
              <a:pathLst>
                <a:path w="365588" h="302556" extrusionOk="0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2" name="Google Shape;3392;p27"/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/>
              <a:ahLst/>
              <a:cxnLst/>
              <a:rect l="l" t="t" r="r" b="b"/>
              <a:pathLst>
                <a:path w="113458" h="113458" extrusionOk="0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3" name="Google Shape;3393;p27"/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/>
              <a:ahLst/>
              <a:cxnLst/>
              <a:rect l="l" t="t" r="r" b="b"/>
              <a:pathLst>
                <a:path w="126065" h="189097" extrusionOk="0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4" name="Google Shape;3394;p27"/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/>
              <a:ahLst/>
              <a:cxnLst/>
              <a:rect l="l" t="t" r="r" b="b"/>
              <a:pathLst>
                <a:path w="75639" h="100852" extrusionOk="0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5" name="Google Shape;3395;p27"/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/>
              <a:ahLst/>
              <a:cxnLst/>
              <a:rect l="l" t="t" r="r" b="b"/>
              <a:pathLst>
                <a:path w="277343" h="88245" extrusionOk="0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6" name="Google Shape;3396;p27"/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/>
              <a:ahLst/>
              <a:cxnLst/>
              <a:rect l="l" t="t" r="r" b="b"/>
              <a:pathLst>
                <a:path w="50426" h="12606" extrusionOk="0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7" name="Google Shape;3397;p27"/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/>
              <a:ahLst/>
              <a:cxnLst/>
              <a:rect l="l" t="t" r="r" b="b"/>
              <a:pathLst>
                <a:path w="37819" h="12606" extrusionOk="0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8" name="Google Shape;3398;p27"/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/>
              <a:ahLst/>
              <a:cxnLst/>
              <a:rect l="l" t="t" r="r" b="b"/>
              <a:pathLst>
                <a:path w="75639" h="37819" extrusionOk="0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99" name="Google Shape;3399;p27"/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/>
              <a:ahLst/>
              <a:cxnLst/>
              <a:rect l="l" t="t" r="r" b="b"/>
              <a:pathLst>
                <a:path w="428621" h="176491" extrusionOk="0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0" name="Google Shape;3400;p27"/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/>
              <a:ahLst/>
              <a:cxnLst/>
              <a:rect l="l" t="t" r="r" b="b"/>
              <a:pathLst>
                <a:path w="1626238" h="1210224" extrusionOk="0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1" name="Google Shape;3401;p27"/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/>
              <a:ahLst/>
              <a:cxnLst/>
              <a:rect l="l" t="t" r="r" b="b"/>
              <a:pathLst>
                <a:path w="50426" h="37819" extrusionOk="0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2" name="Google Shape;3402;p27"/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/>
              <a:ahLst/>
              <a:cxnLst/>
              <a:rect l="l" t="t" r="r" b="b"/>
              <a:pathLst>
                <a:path w="2357416" h="1815336" extrusionOk="0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3" name="Google Shape;3403;p27"/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/>
              <a:ahLst/>
              <a:cxnLst/>
              <a:rect l="l" t="t" r="r" b="b"/>
              <a:pathLst>
                <a:path w="2697791" h="1827942" extrusionOk="0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4" name="Google Shape;3404;p27"/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/>
              <a:ahLst/>
              <a:cxnLst/>
              <a:rect l="l" t="t" r="r" b="b"/>
              <a:pathLst>
                <a:path w="340375" h="239523" extrusionOk="0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5" name="Google Shape;3405;p27"/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/>
              <a:ahLst/>
              <a:cxnLst/>
              <a:rect l="l" t="t" r="r" b="b"/>
              <a:pathLst>
                <a:path w="88245" h="50426" extrusionOk="0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6" name="Google Shape;3406;p27"/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/>
              <a:ahLst/>
              <a:cxnLst/>
              <a:rect l="l" t="t" r="r" b="b"/>
              <a:pathLst>
                <a:path w="163884" h="214310" extrusionOk="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7" name="Google Shape;3407;p27"/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/>
              <a:ahLst/>
              <a:cxnLst/>
              <a:rect l="l" t="t" r="r" b="b"/>
              <a:pathLst>
                <a:path w="63032" h="37819" extrusionOk="0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8" name="Google Shape;3408;p27"/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/>
              <a:ahLst/>
              <a:cxnLst/>
              <a:rect l="l" t="t" r="r" b="b"/>
              <a:pathLst>
                <a:path w="277343" h="138671" extrusionOk="0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09" name="Google Shape;3409;p27"/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/>
              <a:ahLst/>
              <a:cxnLst/>
              <a:rect l="l" t="t" r="r" b="b"/>
              <a:pathLst>
                <a:path w="113458" h="126065" extrusionOk="0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0" name="Google Shape;3410;p27"/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/>
              <a:ahLst/>
              <a:cxnLst/>
              <a:rect l="l" t="t" r="r" b="b"/>
              <a:pathLst>
                <a:path w="264736" h="403408" extrusionOk="0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1" name="Google Shape;3411;p27"/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/>
              <a:ahLst/>
              <a:cxnLst/>
              <a:rect l="l" t="t" r="r" b="b"/>
              <a:pathLst>
                <a:path w="264736" h="403408" extrusionOk="0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2" name="Google Shape;3412;p27"/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/>
              <a:ahLst/>
              <a:cxnLst/>
              <a:rect l="l" t="t" r="r" b="b"/>
              <a:pathLst>
                <a:path w="126065" h="113458" extrusionOk="0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3" name="Google Shape;3413;p27"/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/>
              <a:ahLst/>
              <a:cxnLst/>
              <a:rect l="l" t="t" r="r" b="b"/>
              <a:pathLst>
                <a:path w="327769" h="567292" extrusionOk="0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4" name="Google Shape;3414;p27"/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/>
              <a:ahLst/>
              <a:cxnLst/>
              <a:rect l="l" t="t" r="r" b="b"/>
              <a:pathLst>
                <a:path w="163884" h="75639" extrusionOk="0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5" name="Google Shape;3415;p27"/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/>
              <a:ahLst/>
              <a:cxnLst/>
              <a:rect l="l" t="t" r="r" b="b"/>
              <a:pathLst>
                <a:path w="214310" h="252130" extrusionOk="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6" name="Google Shape;3416;p27"/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/>
              <a:ahLst/>
              <a:cxnLst/>
              <a:rect l="l" t="t" r="r" b="b"/>
              <a:pathLst>
                <a:path w="138671" h="151278" extrusionOk="0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7" name="Google Shape;3417;p27"/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/>
              <a:ahLst/>
              <a:cxnLst/>
              <a:rect l="l" t="t" r="r" b="b"/>
              <a:pathLst>
                <a:path w="453834" h="277343" extrusionOk="0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8" name="Google Shape;3418;p27"/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/>
              <a:ahLst/>
              <a:cxnLst/>
              <a:rect l="l" t="t" r="r" b="b"/>
              <a:pathLst>
                <a:path w="680751" h="1084159" extrusionOk="0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19" name="Google Shape;3419;p27"/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/>
              <a:ahLst/>
              <a:cxnLst/>
              <a:rect l="l" t="t" r="r" b="b"/>
              <a:pathLst>
                <a:path w="75639" h="25213" extrusionOk="0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0" name="Google Shape;3420;p27"/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/>
              <a:ahLst/>
              <a:cxnLst/>
              <a:rect l="l" t="t" r="r" b="b"/>
              <a:pathLst>
                <a:path w="453834" h="441227" extrusionOk="0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1" name="Google Shape;3421;p27"/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/>
              <a:ahLst/>
              <a:cxnLst/>
              <a:rect l="l" t="t" r="r" b="b"/>
              <a:pathLst>
                <a:path w="1588419" h="1084159" extrusionOk="0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2" name="Google Shape;3422;p27"/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/>
              <a:ahLst/>
              <a:cxnLst/>
              <a:rect l="l" t="t" r="r" b="b"/>
              <a:pathLst>
                <a:path w="239523" h="352982" extrusionOk="0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3" name="Google Shape;3423;p27"/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/>
              <a:ahLst/>
              <a:cxnLst/>
              <a:rect l="l" t="t" r="r" b="b"/>
              <a:pathLst>
                <a:path w="327769" h="214310" extrusionOk="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4" name="Google Shape;3424;p27"/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/>
              <a:ahLst/>
              <a:cxnLst/>
              <a:rect l="l" t="t" r="r" b="b"/>
              <a:pathLst>
                <a:path w="50426" h="100852" extrusionOk="0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5" name="Google Shape;3425;p27"/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/>
              <a:ahLst/>
              <a:cxnLst/>
              <a:rect l="l" t="t" r="r" b="b"/>
              <a:pathLst>
                <a:path w="189097" h="378195" extrusionOk="0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6" name="Google Shape;3426;p27"/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/>
              <a:ahLst/>
              <a:cxnLst/>
              <a:rect l="l" t="t" r="r" b="b"/>
              <a:pathLst>
                <a:path w="315162" h="189097" extrusionOk="0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7" name="Google Shape;3427;p27"/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/>
              <a:ahLst/>
              <a:cxnLst/>
              <a:rect l="l" t="t" r="r" b="b"/>
              <a:pathLst>
                <a:path w="50426" h="37819" extrusionOk="0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8" name="Google Shape;3428;p27"/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/>
              <a:ahLst/>
              <a:cxnLst/>
              <a:rect l="l" t="t" r="r" b="b"/>
              <a:pathLst>
                <a:path w="201704" h="138671" extrusionOk="0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29" name="Google Shape;3429;p27"/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/>
              <a:ahLst/>
              <a:cxnLst/>
              <a:rect l="l" t="t" r="r" b="b"/>
              <a:pathLst>
                <a:path w="201704" h="138671" extrusionOk="0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0" name="Google Shape;3430;p27"/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/>
              <a:ahLst/>
              <a:cxnLst/>
              <a:rect l="l" t="t" r="r" b="b"/>
              <a:pathLst>
                <a:path w="1084159" h="958094" extrusionOk="0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1" name="Google Shape;3431;p27"/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/>
              <a:ahLst/>
              <a:cxnLst/>
              <a:rect l="l" t="t" r="r" b="b"/>
              <a:pathLst>
                <a:path w="315162" h="390801" extrusionOk="0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2" name="Google Shape;3432;p27"/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/>
              <a:ahLst/>
              <a:cxnLst/>
              <a:rect l="l" t="t" r="r" b="b"/>
              <a:pathLst>
                <a:path w="63032" h="50426" extrusionOk="0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3" name="Google Shape;3433;p27"/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/>
              <a:ahLst/>
              <a:cxnLst/>
              <a:rect l="l" t="t" r="r" b="b"/>
              <a:pathLst>
                <a:path w="378195" h="226917" extrusionOk="0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4" name="Google Shape;3434;p27"/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/>
              <a:ahLst/>
              <a:cxnLst/>
              <a:rect l="l" t="t" r="r" b="b"/>
              <a:pathLst>
                <a:path w="516866" h="441227" extrusionOk="0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5" name="Google Shape;3435;p27"/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/>
              <a:ahLst/>
              <a:cxnLst/>
              <a:rect l="l" t="t" r="r" b="b"/>
              <a:pathLst>
                <a:path w="1071552" h="504260" extrusionOk="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6" name="Google Shape;3436;p27"/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/>
              <a:ahLst/>
              <a:cxnLst/>
              <a:rect l="l" t="t" r="r" b="b"/>
              <a:pathLst>
                <a:path w="4525734" h="1727090" extrusionOk="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7" name="Google Shape;3437;p27"/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/>
              <a:ahLst/>
              <a:cxnLst/>
              <a:rect l="l" t="t" r="r" b="b"/>
              <a:pathLst>
                <a:path w="4525734" h="1727090" extrusionOk="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8" name="Google Shape;3438;p27"/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/>
              <a:ahLst/>
              <a:cxnLst/>
              <a:rect l="l" t="t" r="r" b="b"/>
              <a:pathLst>
                <a:path w="479047" h="504260" extrusionOk="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39" name="Google Shape;3439;p27"/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/>
              <a:ahLst/>
              <a:cxnLst/>
              <a:rect l="l" t="t" r="r" b="b"/>
              <a:pathLst>
                <a:path w="37819" h="50426" extrusionOk="0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0" name="Google Shape;3440;p27"/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/>
              <a:ahLst/>
              <a:cxnLst/>
              <a:rect l="l" t="t" r="r" b="b"/>
              <a:pathLst>
                <a:path w="277343" h="453834" extrusionOk="0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1" name="Google Shape;3441;p27"/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/>
              <a:ahLst/>
              <a:cxnLst/>
              <a:rect l="l" t="t" r="r" b="b"/>
              <a:pathLst>
                <a:path w="289949" h="289949" extrusionOk="0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2" name="Google Shape;3442;p27"/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/>
              <a:ahLst/>
              <a:cxnLst/>
              <a:rect l="l" t="t" r="r" b="b"/>
              <a:pathLst>
                <a:path w="75639" h="201704" extrusionOk="0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3" name="Google Shape;3443;p27"/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/>
              <a:ahLst/>
              <a:cxnLst/>
              <a:rect l="l" t="t" r="r" b="b"/>
              <a:pathLst>
                <a:path w="75639" h="50426" extrusionOk="0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4" name="Google Shape;3444;p27"/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/>
              <a:ahLst/>
              <a:cxnLst/>
              <a:rect l="l" t="t" r="r" b="b"/>
              <a:pathLst>
                <a:path w="201704" h="138671" extrusionOk="0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5" name="Google Shape;3445;p27"/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/>
              <a:ahLst/>
              <a:cxnLst/>
              <a:rect l="l" t="t" r="r" b="b"/>
              <a:pathLst>
                <a:path w="12606" h="37819" extrusionOk="0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6" name="Google Shape;3446;p27"/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/>
              <a:ahLst/>
              <a:cxnLst/>
              <a:rect l="l" t="t" r="r" b="b"/>
              <a:pathLst>
                <a:path w="25213" h="25213" extrusionOk="0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7" name="Google Shape;3447;p27"/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/>
              <a:ahLst/>
              <a:cxnLst/>
              <a:rect l="l" t="t" r="r" b="b"/>
              <a:pathLst>
                <a:path w="88245" h="75639" extrusionOk="0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8" name="Google Shape;3448;p27"/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/>
              <a:ahLst/>
              <a:cxnLst/>
              <a:rect l="l" t="t" r="r" b="b"/>
              <a:pathLst>
                <a:path w="126065" h="100852" extrusionOk="0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49" name="Google Shape;3449;p27"/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/>
              <a:ahLst/>
              <a:cxnLst/>
              <a:rect l="l" t="t" r="r" b="b"/>
              <a:pathLst>
                <a:path w="378195" h="264736" extrusionOk="0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0" name="Google Shape;3450;p27"/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/>
              <a:ahLst/>
              <a:cxnLst/>
              <a:rect l="l" t="t" r="r" b="b"/>
              <a:pathLst>
                <a:path w="441227" h="390801" extrusionOk="0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1" name="Google Shape;3451;p27"/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/>
              <a:ahLst/>
              <a:cxnLst/>
              <a:rect l="l" t="t" r="r" b="b"/>
              <a:pathLst>
                <a:path w="1210224" h="428621" extrusionOk="0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2" name="Google Shape;3452;p27"/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/>
              <a:ahLst/>
              <a:cxnLst/>
              <a:rect l="l" t="t" r="r" b="b"/>
              <a:pathLst>
                <a:path w="88245" h="25213" extrusionOk="0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3" name="Google Shape;3453;p27"/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/>
              <a:ahLst/>
              <a:cxnLst/>
              <a:rect l="l" t="t" r="r" b="b"/>
              <a:pathLst>
                <a:path w="302556" h="327769" extrusionOk="0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4" name="Google Shape;3454;p27"/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/>
              <a:ahLst/>
              <a:cxnLst/>
              <a:rect l="l" t="t" r="r" b="b"/>
              <a:pathLst>
                <a:path w="25213" h="37819" extrusionOk="0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455" name="Google Shape;3455;p27"/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/>
              <a:ahLst/>
              <a:cxnLst/>
              <a:rect l="l" t="t" r="r" b="b"/>
              <a:pathLst>
                <a:path w="100852" h="126065" extrusionOk="0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solidFill>
              <a:srgbClr val="D0CECE"/>
            </a:solidFill>
            <a:ln w="9525" cap="flat" cmpd="sng">
              <a:solidFill>
                <a:srgbClr val="FFFDF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456" name="Google Shape;3456;p27"/>
          <p:cNvSpPr/>
          <p:nvPr/>
        </p:nvSpPr>
        <p:spPr>
          <a:xfrm>
            <a:off x="2855295" y="2782268"/>
            <a:ext cx="252138" cy="344589"/>
          </a:xfrm>
          <a:custGeom>
            <a:avLst/>
            <a:gdLst/>
            <a:ahLst/>
            <a:cxnLst/>
            <a:rect l="l" t="t" r="r" b="b"/>
            <a:pathLst>
              <a:path w="285750" h="390525" extrusionOk="0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457" name="Google Shape;3457;p27"/>
          <p:cNvSpPr/>
          <p:nvPr/>
        </p:nvSpPr>
        <p:spPr>
          <a:xfrm>
            <a:off x="9288288" y="4690468"/>
            <a:ext cx="252138" cy="344589"/>
          </a:xfrm>
          <a:custGeom>
            <a:avLst/>
            <a:gdLst/>
            <a:ahLst/>
            <a:cxnLst/>
            <a:rect l="l" t="t" r="r" b="b"/>
            <a:pathLst>
              <a:path w="285750" h="390525" extrusionOk="0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458" name="Google Shape;3458;p27"/>
          <p:cNvSpPr/>
          <p:nvPr/>
        </p:nvSpPr>
        <p:spPr>
          <a:xfrm>
            <a:off x="5533129" y="2447855"/>
            <a:ext cx="252138" cy="344589"/>
          </a:xfrm>
          <a:custGeom>
            <a:avLst/>
            <a:gdLst/>
            <a:ahLst/>
            <a:cxnLst/>
            <a:rect l="l" t="t" r="r" b="b"/>
            <a:pathLst>
              <a:path w="285750" h="390525" extrusionOk="0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459" name="Google Shape;3459;p27"/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World Map Slide</a:t>
            </a:r>
            <a:endParaRPr sz="24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4" name="Google Shape;3464;p28"/>
          <p:cNvSpPr txBox="1"/>
          <p:nvPr/>
        </p:nvSpPr>
        <p:spPr>
          <a:xfrm>
            <a:off x="5420140" y="2975305"/>
            <a:ext cx="501769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text block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Mobile project</a:t>
            </a:r>
            <a:endParaRPr/>
          </a:p>
        </p:txBody>
      </p:sp>
      <p:sp>
        <p:nvSpPr>
          <p:cNvPr id="3465" name="Google Shape;3465;p28"/>
          <p:cNvSpPr txBox="1"/>
          <p:nvPr/>
        </p:nvSpPr>
        <p:spPr>
          <a:xfrm>
            <a:off x="5420140" y="4052523"/>
            <a:ext cx="501769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 magna aliqua.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Ut enim ad minim veniam, quis nostrud exercitation ullamco laboris nisi ut aliquip ex ea commodo consequat.</a:t>
            </a:r>
            <a:endParaRPr/>
          </a:p>
        </p:txBody>
      </p:sp>
      <p:pic>
        <p:nvPicPr>
          <p:cNvPr id="3466" name="Google Shape;346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4165" y="800100"/>
            <a:ext cx="2830794" cy="53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7" name="Google Shape;3467;p28"/>
          <p:cNvSpPr>
            <a:spLocks noGrp="1"/>
          </p:cNvSpPr>
          <p:nvPr>
            <p:ph type="pic" idx="2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3468" name="Google Shape;3468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5393" y="1046719"/>
            <a:ext cx="1108542" cy="18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3" name="Google Shape;347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6260" y="711200"/>
            <a:ext cx="4287802" cy="55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4" name="Google Shape;3474;p29"/>
          <p:cNvSpPr txBox="1"/>
          <p:nvPr/>
        </p:nvSpPr>
        <p:spPr>
          <a:xfrm>
            <a:off x="6096000" y="2987905"/>
            <a:ext cx="501769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text block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Tablet project</a:t>
            </a:r>
            <a:endParaRPr/>
          </a:p>
        </p:txBody>
      </p:sp>
      <p:sp>
        <p:nvSpPr>
          <p:cNvPr id="3475" name="Google Shape;3475;p29"/>
          <p:cNvSpPr txBox="1"/>
          <p:nvPr/>
        </p:nvSpPr>
        <p:spPr>
          <a:xfrm>
            <a:off x="6096000" y="4065123"/>
            <a:ext cx="501769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 magna aliqua.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Ut enim ad minim veniam, quis nostrud exercitation ullamco laboris nisi ut aliquip ex ea commodo consequat.</a:t>
            </a:r>
            <a:endParaRPr/>
          </a:p>
        </p:txBody>
      </p:sp>
      <p:sp>
        <p:nvSpPr>
          <p:cNvPr id="3476" name="Google Shape;3476;p29"/>
          <p:cNvSpPr>
            <a:spLocks noGrp="1"/>
          </p:cNvSpPr>
          <p:nvPr>
            <p:ph type="pic" idx="2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"/>
          <p:cNvSpPr/>
          <p:nvPr/>
        </p:nvSpPr>
        <p:spPr>
          <a:xfrm>
            <a:off x="3690725" y="962858"/>
            <a:ext cx="4733464" cy="4581668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7482" b="-27481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013" y="1538561"/>
            <a:ext cx="2945018" cy="5319439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"/>
          <p:cNvSpPr/>
          <p:nvPr/>
        </p:nvSpPr>
        <p:spPr>
          <a:xfrm>
            <a:off x="1720498" y="2812204"/>
            <a:ext cx="13456" cy="4020633"/>
          </a:xfrm>
          <a:custGeom>
            <a:avLst/>
            <a:gdLst/>
            <a:ahLst/>
            <a:cxnLst/>
            <a:rect l="l" t="t" r="r" b="b"/>
            <a:pathLst>
              <a:path w="13456" h="4020633" extrusionOk="0">
                <a:moveTo>
                  <a:pt x="0" y="0"/>
                </a:moveTo>
                <a:lnTo>
                  <a:pt x="13456" y="0"/>
                </a:lnTo>
                <a:lnTo>
                  <a:pt x="13456" y="4020634"/>
                </a:lnTo>
                <a:lnTo>
                  <a:pt x="0" y="4020634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"/>
          <p:cNvSpPr/>
          <p:nvPr/>
        </p:nvSpPr>
        <p:spPr>
          <a:xfrm>
            <a:off x="1208706" y="1903431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"/>
          <p:cNvSpPr/>
          <p:nvPr/>
        </p:nvSpPr>
        <p:spPr>
          <a:xfrm>
            <a:off x="2290484" y="4004395"/>
            <a:ext cx="13456" cy="2828442"/>
          </a:xfrm>
          <a:custGeom>
            <a:avLst/>
            <a:gdLst/>
            <a:ahLst/>
            <a:cxnLst/>
            <a:rect l="l" t="t" r="r" b="b"/>
            <a:pathLst>
              <a:path w="13456" h="2828442" extrusionOk="0">
                <a:moveTo>
                  <a:pt x="0" y="0"/>
                </a:moveTo>
                <a:lnTo>
                  <a:pt x="13456" y="0"/>
                </a:lnTo>
                <a:lnTo>
                  <a:pt x="13456" y="2828442"/>
                </a:lnTo>
                <a:lnTo>
                  <a:pt x="0" y="2828442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3"/>
          <p:cNvSpPr/>
          <p:nvPr/>
        </p:nvSpPr>
        <p:spPr>
          <a:xfrm>
            <a:off x="1778692" y="3095623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5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3"/>
          <p:cNvSpPr/>
          <p:nvPr/>
        </p:nvSpPr>
        <p:spPr>
          <a:xfrm>
            <a:off x="1105121" y="4602901"/>
            <a:ext cx="13456" cy="2229936"/>
          </a:xfrm>
          <a:custGeom>
            <a:avLst/>
            <a:gdLst/>
            <a:ahLst/>
            <a:cxnLst/>
            <a:rect l="l" t="t" r="r" b="b"/>
            <a:pathLst>
              <a:path w="13456" h="2229936" extrusionOk="0">
                <a:moveTo>
                  <a:pt x="0" y="0"/>
                </a:moveTo>
                <a:lnTo>
                  <a:pt x="13456" y="0"/>
                </a:lnTo>
                <a:lnTo>
                  <a:pt x="13456" y="2229936"/>
                </a:lnTo>
                <a:lnTo>
                  <a:pt x="0" y="2229936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"/>
          <p:cNvSpPr/>
          <p:nvPr/>
        </p:nvSpPr>
        <p:spPr>
          <a:xfrm>
            <a:off x="593329" y="3694129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Google Shape;43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96703" y="1538561"/>
            <a:ext cx="2945018" cy="5319439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"/>
          <p:cNvSpPr/>
          <p:nvPr/>
        </p:nvSpPr>
        <p:spPr>
          <a:xfrm>
            <a:off x="10549188" y="2812204"/>
            <a:ext cx="13456" cy="4020633"/>
          </a:xfrm>
          <a:custGeom>
            <a:avLst/>
            <a:gdLst/>
            <a:ahLst/>
            <a:cxnLst/>
            <a:rect l="l" t="t" r="r" b="b"/>
            <a:pathLst>
              <a:path w="13456" h="4020633" extrusionOk="0">
                <a:moveTo>
                  <a:pt x="0" y="0"/>
                </a:moveTo>
                <a:lnTo>
                  <a:pt x="13456" y="0"/>
                </a:lnTo>
                <a:lnTo>
                  <a:pt x="13456" y="4020634"/>
                </a:lnTo>
                <a:lnTo>
                  <a:pt x="0" y="4020634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3"/>
          <p:cNvSpPr/>
          <p:nvPr/>
        </p:nvSpPr>
        <p:spPr>
          <a:xfrm>
            <a:off x="10037396" y="1903431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"/>
          <p:cNvSpPr/>
          <p:nvPr/>
        </p:nvSpPr>
        <p:spPr>
          <a:xfrm>
            <a:off x="11119174" y="4004395"/>
            <a:ext cx="13456" cy="2828442"/>
          </a:xfrm>
          <a:custGeom>
            <a:avLst/>
            <a:gdLst/>
            <a:ahLst/>
            <a:cxnLst/>
            <a:rect l="l" t="t" r="r" b="b"/>
            <a:pathLst>
              <a:path w="13456" h="2828442" extrusionOk="0">
                <a:moveTo>
                  <a:pt x="0" y="0"/>
                </a:moveTo>
                <a:lnTo>
                  <a:pt x="13456" y="0"/>
                </a:lnTo>
                <a:lnTo>
                  <a:pt x="13456" y="2828442"/>
                </a:lnTo>
                <a:lnTo>
                  <a:pt x="0" y="2828442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"/>
          <p:cNvSpPr/>
          <p:nvPr/>
        </p:nvSpPr>
        <p:spPr>
          <a:xfrm>
            <a:off x="10607382" y="3095623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5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"/>
          <p:cNvSpPr/>
          <p:nvPr/>
        </p:nvSpPr>
        <p:spPr>
          <a:xfrm>
            <a:off x="9933811" y="4602901"/>
            <a:ext cx="13456" cy="2229936"/>
          </a:xfrm>
          <a:custGeom>
            <a:avLst/>
            <a:gdLst/>
            <a:ahLst/>
            <a:cxnLst/>
            <a:rect l="l" t="t" r="r" b="b"/>
            <a:pathLst>
              <a:path w="13456" h="2229936" extrusionOk="0">
                <a:moveTo>
                  <a:pt x="0" y="0"/>
                </a:moveTo>
                <a:lnTo>
                  <a:pt x="13456" y="0"/>
                </a:lnTo>
                <a:lnTo>
                  <a:pt x="13456" y="2229936"/>
                </a:lnTo>
                <a:lnTo>
                  <a:pt x="0" y="2229936"/>
                </a:ln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"/>
          <p:cNvSpPr/>
          <p:nvPr/>
        </p:nvSpPr>
        <p:spPr>
          <a:xfrm>
            <a:off x="9422019" y="3694129"/>
            <a:ext cx="1047193" cy="1013611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solidFill>
            <a:srgbClr val="D445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"/>
          <p:cNvSpPr/>
          <p:nvPr/>
        </p:nvSpPr>
        <p:spPr>
          <a:xfrm>
            <a:off x="3459086" y="867738"/>
            <a:ext cx="5276941" cy="5125779"/>
          </a:xfrm>
          <a:custGeom>
            <a:avLst/>
            <a:gdLst/>
            <a:ahLst/>
            <a:cxnLst/>
            <a:rect l="l" t="t" r="r" b="b"/>
            <a:pathLst>
              <a:path w="5276941" h="5125779" extrusionOk="0">
                <a:moveTo>
                  <a:pt x="2747903" y="5125780"/>
                </a:moveTo>
                <a:lnTo>
                  <a:pt x="1878201" y="4346578"/>
                </a:lnTo>
                <a:lnTo>
                  <a:pt x="1010018" y="3565668"/>
                </a:lnTo>
                <a:cubicBezTo>
                  <a:pt x="937922" y="3500213"/>
                  <a:pt x="865068" y="3436085"/>
                  <a:pt x="793541" y="3369492"/>
                </a:cubicBezTo>
                <a:cubicBezTo>
                  <a:pt x="757304" y="3336669"/>
                  <a:pt x="723153" y="3301570"/>
                  <a:pt x="688623" y="3267040"/>
                </a:cubicBezTo>
                <a:cubicBezTo>
                  <a:pt x="655421" y="3231182"/>
                  <a:pt x="621271" y="3195893"/>
                  <a:pt x="589966" y="3158327"/>
                </a:cubicBezTo>
                <a:cubicBezTo>
                  <a:pt x="557523" y="3121710"/>
                  <a:pt x="527546" y="3083006"/>
                  <a:pt x="497000" y="3044682"/>
                </a:cubicBezTo>
                <a:cubicBezTo>
                  <a:pt x="467972" y="3005409"/>
                  <a:pt x="438375" y="2966325"/>
                  <a:pt x="411245" y="2925534"/>
                </a:cubicBezTo>
                <a:cubicBezTo>
                  <a:pt x="356224" y="2844521"/>
                  <a:pt x="305378" y="2760663"/>
                  <a:pt x="261172" y="2673199"/>
                </a:cubicBezTo>
                <a:cubicBezTo>
                  <a:pt x="216586" y="2585926"/>
                  <a:pt x="175985" y="2496565"/>
                  <a:pt x="142404" y="2404548"/>
                </a:cubicBezTo>
                <a:cubicBezTo>
                  <a:pt x="108633" y="2312531"/>
                  <a:pt x="80174" y="2218617"/>
                  <a:pt x="57027" y="2123375"/>
                </a:cubicBezTo>
                <a:cubicBezTo>
                  <a:pt x="34640" y="2027943"/>
                  <a:pt x="17375" y="1931183"/>
                  <a:pt x="7888" y="1833475"/>
                </a:cubicBezTo>
                <a:cubicBezTo>
                  <a:pt x="-1218" y="1735576"/>
                  <a:pt x="-4444" y="1637299"/>
                  <a:pt x="9216" y="1537693"/>
                </a:cubicBezTo>
                <a:lnTo>
                  <a:pt x="9027" y="1539021"/>
                </a:lnTo>
                <a:cubicBezTo>
                  <a:pt x="16805" y="1458767"/>
                  <a:pt x="28189" y="1378703"/>
                  <a:pt x="44695" y="1299587"/>
                </a:cubicBezTo>
                <a:cubicBezTo>
                  <a:pt x="61960" y="1220662"/>
                  <a:pt x="83399" y="1142495"/>
                  <a:pt x="109391" y="1065846"/>
                </a:cubicBezTo>
                <a:cubicBezTo>
                  <a:pt x="163084" y="913306"/>
                  <a:pt x="235369" y="766649"/>
                  <a:pt x="328714" y="634220"/>
                </a:cubicBezTo>
                <a:cubicBezTo>
                  <a:pt x="420921" y="500843"/>
                  <a:pt x="534945" y="382644"/>
                  <a:pt x="664149" y="284556"/>
                </a:cubicBezTo>
                <a:cubicBezTo>
                  <a:pt x="793352" y="186468"/>
                  <a:pt x="940199" y="111527"/>
                  <a:pt x="1095015" y="62767"/>
                </a:cubicBezTo>
                <a:cubicBezTo>
                  <a:pt x="1172423" y="38293"/>
                  <a:pt x="1252297" y="21787"/>
                  <a:pt x="1332741" y="11542"/>
                </a:cubicBezTo>
                <a:cubicBezTo>
                  <a:pt x="1413184" y="1866"/>
                  <a:pt x="1494577" y="-3067"/>
                  <a:pt x="1575589" y="2055"/>
                </a:cubicBezTo>
                <a:cubicBezTo>
                  <a:pt x="1737805" y="7747"/>
                  <a:pt x="1898122" y="45123"/>
                  <a:pt x="2048385" y="106025"/>
                </a:cubicBezTo>
                <a:cubicBezTo>
                  <a:pt x="2067547" y="112855"/>
                  <a:pt x="2085571" y="122341"/>
                  <a:pt x="2103975" y="130689"/>
                </a:cubicBezTo>
                <a:cubicBezTo>
                  <a:pt x="2122188" y="139606"/>
                  <a:pt x="2140971" y="147385"/>
                  <a:pt x="2158805" y="157061"/>
                </a:cubicBezTo>
                <a:cubicBezTo>
                  <a:pt x="2194094" y="176982"/>
                  <a:pt x="2230521" y="195006"/>
                  <a:pt x="2264103" y="217963"/>
                </a:cubicBezTo>
                <a:cubicBezTo>
                  <a:pt x="2281178" y="228967"/>
                  <a:pt x="2298443" y="239592"/>
                  <a:pt x="2315139" y="250975"/>
                </a:cubicBezTo>
                <a:lnTo>
                  <a:pt x="2364088" y="287023"/>
                </a:lnTo>
                <a:cubicBezTo>
                  <a:pt x="2372246" y="293094"/>
                  <a:pt x="2380405" y="298976"/>
                  <a:pt x="2388373" y="305237"/>
                </a:cubicBezTo>
                <a:lnTo>
                  <a:pt x="2411709" y="324778"/>
                </a:lnTo>
                <a:lnTo>
                  <a:pt x="2458192" y="363862"/>
                </a:lnTo>
                <a:cubicBezTo>
                  <a:pt x="2578288" y="472764"/>
                  <a:pt x="2680740" y="600260"/>
                  <a:pt x="2762511" y="739897"/>
                </a:cubicBezTo>
                <a:lnTo>
                  <a:pt x="2736329" y="739708"/>
                </a:lnTo>
                <a:cubicBezTo>
                  <a:pt x="2869896" y="517350"/>
                  <a:pt x="3060191" y="329142"/>
                  <a:pt x="3285584" y="201077"/>
                </a:cubicBezTo>
                <a:cubicBezTo>
                  <a:pt x="3510409" y="72443"/>
                  <a:pt x="3769764" y="4901"/>
                  <a:pt x="4028359" y="8506"/>
                </a:cubicBezTo>
                <a:cubicBezTo>
                  <a:pt x="4287145" y="10972"/>
                  <a:pt x="4544033" y="89139"/>
                  <a:pt x="4760320" y="229346"/>
                </a:cubicBezTo>
                <a:cubicBezTo>
                  <a:pt x="4977556" y="368984"/>
                  <a:pt x="5153621" y="567058"/>
                  <a:pt x="5276942" y="792072"/>
                </a:cubicBezTo>
                <a:cubicBezTo>
                  <a:pt x="5150585" y="568575"/>
                  <a:pt x="4972433" y="373538"/>
                  <a:pt x="4755008" y="237694"/>
                </a:cubicBezTo>
                <a:cubicBezTo>
                  <a:pt x="4646485" y="169773"/>
                  <a:pt x="4528855" y="116649"/>
                  <a:pt x="4406103" y="81361"/>
                </a:cubicBezTo>
                <a:cubicBezTo>
                  <a:pt x="4283350" y="45882"/>
                  <a:pt x="4155665" y="28237"/>
                  <a:pt x="4028170" y="27858"/>
                </a:cubicBezTo>
                <a:cubicBezTo>
                  <a:pt x="3772989" y="26150"/>
                  <a:pt x="3518188" y="94641"/>
                  <a:pt x="3298106" y="222706"/>
                </a:cubicBezTo>
                <a:cubicBezTo>
                  <a:pt x="3077456" y="350201"/>
                  <a:pt x="2891904" y="536322"/>
                  <a:pt x="2762511" y="755265"/>
                </a:cubicBezTo>
                <a:lnTo>
                  <a:pt x="2749420" y="777273"/>
                </a:lnTo>
                <a:lnTo>
                  <a:pt x="2736140" y="755075"/>
                </a:lnTo>
                <a:cubicBezTo>
                  <a:pt x="2654747" y="618853"/>
                  <a:pt x="2554003" y="494203"/>
                  <a:pt x="2436373" y="387957"/>
                </a:cubicBezTo>
                <a:lnTo>
                  <a:pt x="2390839" y="349822"/>
                </a:lnTo>
                <a:lnTo>
                  <a:pt x="2368072" y="330849"/>
                </a:lnTo>
                <a:cubicBezTo>
                  <a:pt x="2360294" y="324778"/>
                  <a:pt x="2352135" y="319086"/>
                  <a:pt x="2344167" y="313205"/>
                </a:cubicBezTo>
                <a:lnTo>
                  <a:pt x="2296166" y="278106"/>
                </a:lnTo>
                <a:cubicBezTo>
                  <a:pt x="2279850" y="266912"/>
                  <a:pt x="2262775" y="256667"/>
                  <a:pt x="2246269" y="246042"/>
                </a:cubicBezTo>
                <a:cubicBezTo>
                  <a:pt x="2213446" y="223655"/>
                  <a:pt x="2177778" y="206390"/>
                  <a:pt x="2143437" y="186848"/>
                </a:cubicBezTo>
                <a:cubicBezTo>
                  <a:pt x="2125983" y="177362"/>
                  <a:pt x="2107769" y="169962"/>
                  <a:pt x="2089935" y="161235"/>
                </a:cubicBezTo>
                <a:cubicBezTo>
                  <a:pt x="2071911" y="153077"/>
                  <a:pt x="2054267" y="143970"/>
                  <a:pt x="2035673" y="137330"/>
                </a:cubicBezTo>
                <a:cubicBezTo>
                  <a:pt x="1889016" y="78325"/>
                  <a:pt x="1732492" y="42277"/>
                  <a:pt x="1574261" y="36965"/>
                </a:cubicBezTo>
                <a:cubicBezTo>
                  <a:pt x="1495146" y="32222"/>
                  <a:pt x="1415841" y="37154"/>
                  <a:pt x="1337484" y="46830"/>
                </a:cubicBezTo>
                <a:cubicBezTo>
                  <a:pt x="1259127" y="57076"/>
                  <a:pt x="1181340" y="73202"/>
                  <a:pt x="1106019" y="97297"/>
                </a:cubicBezTo>
                <a:cubicBezTo>
                  <a:pt x="955377" y="145298"/>
                  <a:pt x="812703" y="218342"/>
                  <a:pt x="686916" y="314343"/>
                </a:cubicBezTo>
                <a:cubicBezTo>
                  <a:pt x="561128" y="410155"/>
                  <a:pt x="450328" y="525887"/>
                  <a:pt x="359829" y="655659"/>
                </a:cubicBezTo>
                <a:cubicBezTo>
                  <a:pt x="268192" y="785052"/>
                  <a:pt x="197234" y="928295"/>
                  <a:pt x="144111" y="1077798"/>
                </a:cubicBezTo>
                <a:cubicBezTo>
                  <a:pt x="118309" y="1152930"/>
                  <a:pt x="97059" y="1229389"/>
                  <a:pt x="79984" y="1306987"/>
                </a:cubicBezTo>
                <a:cubicBezTo>
                  <a:pt x="63668" y="1384774"/>
                  <a:pt x="52094" y="1463320"/>
                  <a:pt x="44126" y="1542436"/>
                </a:cubicBezTo>
                <a:lnTo>
                  <a:pt x="44126" y="1542815"/>
                </a:lnTo>
                <a:lnTo>
                  <a:pt x="43936" y="1543574"/>
                </a:lnTo>
                <a:cubicBezTo>
                  <a:pt x="30845" y="1637109"/>
                  <a:pt x="33312" y="1734818"/>
                  <a:pt x="42229" y="1830249"/>
                </a:cubicBezTo>
                <a:cubicBezTo>
                  <a:pt x="51335" y="1926250"/>
                  <a:pt x="68031" y="2021493"/>
                  <a:pt x="89850" y="2115596"/>
                </a:cubicBezTo>
                <a:cubicBezTo>
                  <a:pt x="112427" y="2209511"/>
                  <a:pt x="140317" y="2302096"/>
                  <a:pt x="173519" y="2392975"/>
                </a:cubicBezTo>
                <a:cubicBezTo>
                  <a:pt x="206531" y="2483853"/>
                  <a:pt x="246373" y="2572076"/>
                  <a:pt x="290200" y="2658211"/>
                </a:cubicBezTo>
                <a:cubicBezTo>
                  <a:pt x="333647" y="2744536"/>
                  <a:pt x="383924" y="2827446"/>
                  <a:pt x="437427" y="2907890"/>
                </a:cubicBezTo>
                <a:cubicBezTo>
                  <a:pt x="463798" y="2948491"/>
                  <a:pt x="492826" y="2987195"/>
                  <a:pt x="521285" y="3026278"/>
                </a:cubicBezTo>
                <a:cubicBezTo>
                  <a:pt x="551262" y="3064223"/>
                  <a:pt x="580480" y="3102738"/>
                  <a:pt x="612353" y="3139165"/>
                </a:cubicBezTo>
                <a:cubicBezTo>
                  <a:pt x="735675" y="3288669"/>
                  <a:pt x="884230" y="3414646"/>
                  <a:pt x="1027093" y="3546885"/>
                </a:cubicBezTo>
                <a:lnTo>
                  <a:pt x="1888447" y="4335384"/>
                </a:lnTo>
                <a:lnTo>
                  <a:pt x="2747903" y="512578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257" y="-28479"/>
            <a:ext cx="6191548" cy="6810704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"/>
          <p:cNvSpPr/>
          <p:nvPr/>
        </p:nvSpPr>
        <p:spPr>
          <a:xfrm>
            <a:off x="8879906" y="2231208"/>
            <a:ext cx="3294837" cy="4743386"/>
          </a:xfrm>
          <a:custGeom>
            <a:avLst/>
            <a:gdLst/>
            <a:ahLst/>
            <a:cxnLst/>
            <a:rect l="l" t="t" r="r" b="b"/>
            <a:pathLst>
              <a:path w="3294837" h="4743386" extrusionOk="0">
                <a:moveTo>
                  <a:pt x="3278607" y="1329097"/>
                </a:moveTo>
                <a:cubicBezTo>
                  <a:pt x="3337097" y="1051319"/>
                  <a:pt x="3234787" y="773541"/>
                  <a:pt x="3015498" y="598073"/>
                </a:cubicBezTo>
                <a:cubicBezTo>
                  <a:pt x="2796210" y="422606"/>
                  <a:pt x="2584163" y="546826"/>
                  <a:pt x="2584163" y="546826"/>
                </a:cubicBezTo>
                <a:cubicBezTo>
                  <a:pt x="2423363" y="546826"/>
                  <a:pt x="2328295" y="700383"/>
                  <a:pt x="2277047" y="751445"/>
                </a:cubicBezTo>
                <a:cubicBezTo>
                  <a:pt x="2225800" y="802693"/>
                  <a:pt x="2101580" y="824603"/>
                  <a:pt x="2065000" y="846514"/>
                </a:cubicBezTo>
                <a:cubicBezTo>
                  <a:pt x="2028421" y="868424"/>
                  <a:pt x="2094152" y="963492"/>
                  <a:pt x="2094152" y="963492"/>
                </a:cubicBezTo>
                <a:cubicBezTo>
                  <a:pt x="2094152" y="963492"/>
                  <a:pt x="2086911" y="1000071"/>
                  <a:pt x="2065000" y="1014740"/>
                </a:cubicBezTo>
                <a:cubicBezTo>
                  <a:pt x="2043090" y="1029409"/>
                  <a:pt x="2028421" y="1014740"/>
                  <a:pt x="2006511" y="1021982"/>
                </a:cubicBezTo>
                <a:cubicBezTo>
                  <a:pt x="1984601" y="1029223"/>
                  <a:pt x="2021180" y="1109623"/>
                  <a:pt x="2021180" y="1109623"/>
                </a:cubicBezTo>
                <a:cubicBezTo>
                  <a:pt x="2021180" y="1109623"/>
                  <a:pt x="1991842" y="1102381"/>
                  <a:pt x="1969932" y="1102381"/>
                </a:cubicBezTo>
                <a:cubicBezTo>
                  <a:pt x="1948022" y="1102381"/>
                  <a:pt x="1955263" y="1131533"/>
                  <a:pt x="1955263" y="1153629"/>
                </a:cubicBezTo>
                <a:cubicBezTo>
                  <a:pt x="1955263" y="1175539"/>
                  <a:pt x="1911443" y="1197450"/>
                  <a:pt x="1896774" y="1255939"/>
                </a:cubicBezTo>
                <a:cubicBezTo>
                  <a:pt x="1882105" y="1314428"/>
                  <a:pt x="2065000" y="1372917"/>
                  <a:pt x="2094152" y="1402069"/>
                </a:cubicBezTo>
                <a:cubicBezTo>
                  <a:pt x="2123490" y="1431221"/>
                  <a:pt x="2152642" y="1650695"/>
                  <a:pt x="2028421" y="1643268"/>
                </a:cubicBezTo>
                <a:cubicBezTo>
                  <a:pt x="1904201" y="1636026"/>
                  <a:pt x="1648334" y="1650510"/>
                  <a:pt x="1553265" y="1672605"/>
                </a:cubicBezTo>
                <a:cubicBezTo>
                  <a:pt x="1458197" y="1694516"/>
                  <a:pt x="1165936" y="1738336"/>
                  <a:pt x="1092593" y="1723853"/>
                </a:cubicBezTo>
                <a:cubicBezTo>
                  <a:pt x="971343" y="1699529"/>
                  <a:pt x="1017763" y="1473742"/>
                  <a:pt x="1033546" y="1394456"/>
                </a:cubicBezTo>
                <a:cubicBezTo>
                  <a:pt x="1066969" y="1226601"/>
                  <a:pt x="1094635" y="1056147"/>
                  <a:pt x="1136599" y="890149"/>
                </a:cubicBezTo>
                <a:cubicBezTo>
                  <a:pt x="1151453" y="831288"/>
                  <a:pt x="1194902" y="817362"/>
                  <a:pt x="1194902" y="817362"/>
                </a:cubicBezTo>
                <a:cubicBezTo>
                  <a:pt x="1231110" y="812163"/>
                  <a:pt x="1264718" y="805850"/>
                  <a:pt x="1296284" y="798794"/>
                </a:cubicBezTo>
                <a:cubicBezTo>
                  <a:pt x="1329521" y="856355"/>
                  <a:pt x="1362386" y="908902"/>
                  <a:pt x="1377612" y="927099"/>
                </a:cubicBezTo>
                <a:cubicBezTo>
                  <a:pt x="1377612" y="927099"/>
                  <a:pt x="1377612" y="992830"/>
                  <a:pt x="1414191" y="1014740"/>
                </a:cubicBezTo>
                <a:cubicBezTo>
                  <a:pt x="1450770" y="1036650"/>
                  <a:pt x="1472680" y="1036650"/>
                  <a:pt x="1501832" y="1021982"/>
                </a:cubicBezTo>
                <a:cubicBezTo>
                  <a:pt x="1530984" y="1007313"/>
                  <a:pt x="1545653" y="1007313"/>
                  <a:pt x="1567563" y="992644"/>
                </a:cubicBezTo>
                <a:cubicBezTo>
                  <a:pt x="1589473" y="977975"/>
                  <a:pt x="1604142" y="956065"/>
                  <a:pt x="1618811" y="934155"/>
                </a:cubicBezTo>
                <a:cubicBezTo>
                  <a:pt x="1633479" y="912245"/>
                  <a:pt x="1633479" y="853755"/>
                  <a:pt x="1611569" y="839087"/>
                </a:cubicBezTo>
                <a:cubicBezTo>
                  <a:pt x="1589659" y="824418"/>
                  <a:pt x="1567749" y="817176"/>
                  <a:pt x="1545838" y="817176"/>
                </a:cubicBezTo>
                <a:cubicBezTo>
                  <a:pt x="1533026" y="817176"/>
                  <a:pt x="1510373" y="775027"/>
                  <a:pt x="1490691" y="733991"/>
                </a:cubicBezTo>
                <a:cubicBezTo>
                  <a:pt x="1627538" y="671232"/>
                  <a:pt x="1685099" y="599930"/>
                  <a:pt x="1699210" y="590461"/>
                </a:cubicBezTo>
                <a:cubicBezTo>
                  <a:pt x="1721121" y="575792"/>
                  <a:pt x="1779610" y="590461"/>
                  <a:pt x="1779610" y="590461"/>
                </a:cubicBezTo>
                <a:cubicBezTo>
                  <a:pt x="1786851" y="656191"/>
                  <a:pt x="1816189" y="670860"/>
                  <a:pt x="1845341" y="663619"/>
                </a:cubicBezTo>
                <a:cubicBezTo>
                  <a:pt x="1874492" y="656377"/>
                  <a:pt x="1881920" y="685529"/>
                  <a:pt x="1896588" y="692770"/>
                </a:cubicBezTo>
                <a:cubicBezTo>
                  <a:pt x="1911257" y="700012"/>
                  <a:pt x="1933167" y="670860"/>
                  <a:pt x="1933167" y="670860"/>
                </a:cubicBezTo>
                <a:cubicBezTo>
                  <a:pt x="1933167" y="670860"/>
                  <a:pt x="1947836" y="678102"/>
                  <a:pt x="1962319" y="692770"/>
                </a:cubicBezTo>
                <a:cubicBezTo>
                  <a:pt x="1976988" y="707439"/>
                  <a:pt x="1998898" y="670860"/>
                  <a:pt x="2006140" y="670860"/>
                </a:cubicBezTo>
                <a:cubicBezTo>
                  <a:pt x="2089510" y="670860"/>
                  <a:pt x="2086539" y="685529"/>
                  <a:pt x="2123118" y="656191"/>
                </a:cubicBezTo>
                <a:cubicBezTo>
                  <a:pt x="2159697" y="627040"/>
                  <a:pt x="2188849" y="634281"/>
                  <a:pt x="2188849" y="634281"/>
                </a:cubicBezTo>
                <a:cubicBezTo>
                  <a:pt x="2430048" y="597702"/>
                  <a:pt x="2444717" y="400324"/>
                  <a:pt x="2451958" y="349076"/>
                </a:cubicBezTo>
                <a:cubicBezTo>
                  <a:pt x="2459200" y="297828"/>
                  <a:pt x="2459200" y="41961"/>
                  <a:pt x="2196091" y="5382"/>
                </a:cubicBezTo>
                <a:cubicBezTo>
                  <a:pt x="1932982" y="-31197"/>
                  <a:pt x="1874492" y="129602"/>
                  <a:pt x="1830486" y="158940"/>
                </a:cubicBezTo>
                <a:cubicBezTo>
                  <a:pt x="1786666" y="188091"/>
                  <a:pt x="1750087" y="158940"/>
                  <a:pt x="1750087" y="158940"/>
                </a:cubicBezTo>
                <a:cubicBezTo>
                  <a:pt x="1377797" y="5753"/>
                  <a:pt x="1129172" y="115490"/>
                  <a:pt x="1056013" y="144642"/>
                </a:cubicBezTo>
                <a:cubicBezTo>
                  <a:pt x="982855" y="173794"/>
                  <a:pt x="902456" y="129973"/>
                  <a:pt x="851394" y="137401"/>
                </a:cubicBezTo>
                <a:cubicBezTo>
                  <a:pt x="800146" y="144642"/>
                  <a:pt x="558947" y="268862"/>
                  <a:pt x="551520" y="480909"/>
                </a:cubicBezTo>
                <a:cubicBezTo>
                  <a:pt x="549478" y="538284"/>
                  <a:pt x="557276" y="587675"/>
                  <a:pt x="569531" y="629082"/>
                </a:cubicBezTo>
                <a:cubicBezTo>
                  <a:pt x="515498" y="764814"/>
                  <a:pt x="471306" y="934712"/>
                  <a:pt x="471306" y="934712"/>
                </a:cubicBezTo>
                <a:cubicBezTo>
                  <a:pt x="338916" y="926913"/>
                  <a:pt x="27530" y="950309"/>
                  <a:pt x="4320" y="981503"/>
                </a:cubicBezTo>
                <a:cubicBezTo>
                  <a:pt x="-19076" y="1012698"/>
                  <a:pt x="58724" y="1285091"/>
                  <a:pt x="89919" y="1285091"/>
                </a:cubicBezTo>
                <a:cubicBezTo>
                  <a:pt x="121113" y="1285091"/>
                  <a:pt x="136710" y="1144902"/>
                  <a:pt x="136710" y="1144902"/>
                </a:cubicBezTo>
                <a:cubicBezTo>
                  <a:pt x="136710" y="1144902"/>
                  <a:pt x="487089" y="1214904"/>
                  <a:pt x="572688" y="1230501"/>
                </a:cubicBezTo>
                <a:cubicBezTo>
                  <a:pt x="617622" y="1238671"/>
                  <a:pt x="734972" y="1069516"/>
                  <a:pt x="826698" y="894234"/>
                </a:cubicBezTo>
                <a:cubicBezTo>
                  <a:pt x="840996" y="898133"/>
                  <a:pt x="855479" y="901289"/>
                  <a:pt x="869776" y="903703"/>
                </a:cubicBezTo>
                <a:cubicBezTo>
                  <a:pt x="819085" y="1075272"/>
                  <a:pt x="770994" y="1247583"/>
                  <a:pt x="730144" y="1421751"/>
                </a:cubicBezTo>
                <a:cubicBezTo>
                  <a:pt x="699879" y="1550799"/>
                  <a:pt x="665342" y="1678919"/>
                  <a:pt x="662185" y="1812237"/>
                </a:cubicBezTo>
                <a:cubicBezTo>
                  <a:pt x="660700" y="1871098"/>
                  <a:pt x="658658" y="1937757"/>
                  <a:pt x="688366" y="1991047"/>
                </a:cubicBezTo>
                <a:cubicBezTo>
                  <a:pt x="729030" y="2063834"/>
                  <a:pt x="803488" y="2064577"/>
                  <a:pt x="876461" y="2082773"/>
                </a:cubicBezTo>
                <a:cubicBezTo>
                  <a:pt x="1029833" y="2120652"/>
                  <a:pt x="1190446" y="2141820"/>
                  <a:pt x="1348460" y="2147762"/>
                </a:cubicBezTo>
                <a:cubicBezTo>
                  <a:pt x="1275302" y="2396387"/>
                  <a:pt x="1458197" y="2491456"/>
                  <a:pt x="1458197" y="2491456"/>
                </a:cubicBezTo>
                <a:cubicBezTo>
                  <a:pt x="1458197" y="2703503"/>
                  <a:pt x="1312067" y="3127596"/>
                  <a:pt x="1297398" y="3251817"/>
                </a:cubicBezTo>
                <a:cubicBezTo>
                  <a:pt x="1282729" y="3376037"/>
                  <a:pt x="1282729" y="3478532"/>
                  <a:pt x="1224240" y="3580842"/>
                </a:cubicBezTo>
                <a:cubicBezTo>
                  <a:pt x="1165751" y="3683152"/>
                  <a:pt x="1085351" y="3968357"/>
                  <a:pt x="1078110" y="4143825"/>
                </a:cubicBezTo>
                <a:cubicBezTo>
                  <a:pt x="1070868" y="4319293"/>
                  <a:pt x="1019620" y="4743387"/>
                  <a:pt x="1019620" y="4743387"/>
                </a:cubicBezTo>
                <a:lnTo>
                  <a:pt x="2737720" y="4743387"/>
                </a:lnTo>
                <a:cubicBezTo>
                  <a:pt x="2737720" y="4450940"/>
                  <a:pt x="2671989" y="4414361"/>
                  <a:pt x="2627983" y="4246320"/>
                </a:cubicBezTo>
                <a:cubicBezTo>
                  <a:pt x="2584163" y="4078094"/>
                  <a:pt x="2576736" y="3939205"/>
                  <a:pt x="2540342" y="3741827"/>
                </a:cubicBezTo>
                <a:cubicBezTo>
                  <a:pt x="2503763" y="3544449"/>
                  <a:pt x="2379543" y="3325160"/>
                  <a:pt x="2328295" y="3178844"/>
                </a:cubicBezTo>
                <a:cubicBezTo>
                  <a:pt x="2277047" y="3032714"/>
                  <a:pt x="2335537" y="2718171"/>
                  <a:pt x="2335537" y="2718171"/>
                </a:cubicBezTo>
                <a:cubicBezTo>
                  <a:pt x="2459757" y="2893639"/>
                  <a:pt x="2635225" y="2922791"/>
                  <a:pt x="2759631" y="3010618"/>
                </a:cubicBezTo>
                <a:cubicBezTo>
                  <a:pt x="2884037" y="3098445"/>
                  <a:pt x="2847272" y="3266485"/>
                  <a:pt x="2847272" y="3266485"/>
                </a:cubicBezTo>
                <a:cubicBezTo>
                  <a:pt x="2986161" y="3112928"/>
                  <a:pt x="2920430" y="2937460"/>
                  <a:pt x="2854513" y="2857060"/>
                </a:cubicBezTo>
                <a:cubicBezTo>
                  <a:pt x="2788597" y="2776661"/>
                  <a:pt x="2766872" y="2710930"/>
                  <a:pt x="2898334" y="2542703"/>
                </a:cubicBezTo>
                <a:cubicBezTo>
                  <a:pt x="3029981" y="2374477"/>
                  <a:pt x="2978733" y="2315988"/>
                  <a:pt x="2985975" y="2140520"/>
                </a:cubicBezTo>
                <a:cubicBezTo>
                  <a:pt x="2993402" y="1965052"/>
                  <a:pt x="3220118" y="1606875"/>
                  <a:pt x="3278607" y="13290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1" name="Google Shape;441;p3"/>
          <p:cNvGrpSpPr/>
          <p:nvPr/>
        </p:nvGrpSpPr>
        <p:grpSpPr>
          <a:xfrm>
            <a:off x="3766635" y="5025319"/>
            <a:ext cx="5540495" cy="1376253"/>
            <a:chOff x="3766635" y="5025319"/>
            <a:chExt cx="5540495" cy="1376253"/>
          </a:xfrm>
        </p:grpSpPr>
        <p:sp>
          <p:nvSpPr>
            <p:cNvPr id="442" name="Google Shape;442;p3"/>
            <p:cNvSpPr/>
            <p:nvPr/>
          </p:nvSpPr>
          <p:spPr>
            <a:xfrm>
              <a:off x="3766635" y="5028673"/>
              <a:ext cx="865968" cy="937843"/>
            </a:xfrm>
            <a:custGeom>
              <a:avLst/>
              <a:gdLst/>
              <a:ahLst/>
              <a:cxnLst/>
              <a:rect l="l" t="t" r="r" b="b"/>
              <a:pathLst>
                <a:path w="865968" h="937843" extrusionOk="0">
                  <a:moveTo>
                    <a:pt x="330471" y="130575"/>
                  </a:moveTo>
                  <a:cubicBezTo>
                    <a:pt x="330471" y="105373"/>
                    <a:pt x="326524" y="89888"/>
                    <a:pt x="318629" y="83815"/>
                  </a:cubicBezTo>
                  <a:cubicBezTo>
                    <a:pt x="310735" y="77743"/>
                    <a:pt x="301019" y="78653"/>
                    <a:pt x="289481" y="86548"/>
                  </a:cubicBezTo>
                  <a:cubicBezTo>
                    <a:pt x="277943" y="94442"/>
                    <a:pt x="265494" y="107802"/>
                    <a:pt x="252437" y="126931"/>
                  </a:cubicBezTo>
                  <a:cubicBezTo>
                    <a:pt x="239078" y="145756"/>
                    <a:pt x="226629" y="167921"/>
                    <a:pt x="214787" y="193123"/>
                  </a:cubicBezTo>
                  <a:cubicBezTo>
                    <a:pt x="202945" y="218324"/>
                    <a:pt x="192926" y="244740"/>
                    <a:pt x="184728" y="273282"/>
                  </a:cubicBezTo>
                  <a:cubicBezTo>
                    <a:pt x="176529" y="301519"/>
                    <a:pt x="171975" y="328846"/>
                    <a:pt x="171368" y="355566"/>
                  </a:cubicBezTo>
                  <a:cubicBezTo>
                    <a:pt x="168635" y="447870"/>
                    <a:pt x="166813" y="523778"/>
                    <a:pt x="165902" y="582987"/>
                  </a:cubicBezTo>
                  <a:cubicBezTo>
                    <a:pt x="165295" y="642195"/>
                    <a:pt x="164688" y="690472"/>
                    <a:pt x="164688" y="728123"/>
                  </a:cubicBezTo>
                  <a:cubicBezTo>
                    <a:pt x="164688" y="765773"/>
                    <a:pt x="164384" y="795225"/>
                    <a:pt x="164081" y="816176"/>
                  </a:cubicBezTo>
                  <a:cubicBezTo>
                    <a:pt x="163777" y="837430"/>
                    <a:pt x="162562" y="856256"/>
                    <a:pt x="160437" y="872652"/>
                  </a:cubicBezTo>
                  <a:cubicBezTo>
                    <a:pt x="158311" y="889048"/>
                    <a:pt x="150113" y="903015"/>
                    <a:pt x="135843" y="914553"/>
                  </a:cubicBezTo>
                  <a:cubicBezTo>
                    <a:pt x="121572" y="926091"/>
                    <a:pt x="105783" y="933075"/>
                    <a:pt x="88476" y="936111"/>
                  </a:cubicBezTo>
                  <a:cubicBezTo>
                    <a:pt x="71169" y="938843"/>
                    <a:pt x="55077" y="936111"/>
                    <a:pt x="40199" y="927609"/>
                  </a:cubicBezTo>
                  <a:cubicBezTo>
                    <a:pt x="25017" y="919107"/>
                    <a:pt x="16212" y="903319"/>
                    <a:pt x="13479" y="880242"/>
                  </a:cubicBezTo>
                  <a:cubicBezTo>
                    <a:pt x="9835" y="848058"/>
                    <a:pt x="7103" y="809193"/>
                    <a:pt x="4977" y="763648"/>
                  </a:cubicBezTo>
                  <a:cubicBezTo>
                    <a:pt x="2852" y="718103"/>
                    <a:pt x="1334" y="669522"/>
                    <a:pt x="726" y="617904"/>
                  </a:cubicBezTo>
                  <a:cubicBezTo>
                    <a:pt x="119" y="566287"/>
                    <a:pt x="-185" y="513455"/>
                    <a:pt x="119" y="459408"/>
                  </a:cubicBezTo>
                  <a:cubicBezTo>
                    <a:pt x="423" y="405362"/>
                    <a:pt x="1334" y="353441"/>
                    <a:pt x="2852" y="304252"/>
                  </a:cubicBezTo>
                  <a:cubicBezTo>
                    <a:pt x="4370" y="254760"/>
                    <a:pt x="5888" y="209519"/>
                    <a:pt x="7710" y="168225"/>
                  </a:cubicBezTo>
                  <a:cubicBezTo>
                    <a:pt x="9228" y="126627"/>
                    <a:pt x="11354" y="92924"/>
                    <a:pt x="13479" y="67115"/>
                  </a:cubicBezTo>
                  <a:cubicBezTo>
                    <a:pt x="15604" y="44343"/>
                    <a:pt x="25321" y="27340"/>
                    <a:pt x="42324" y="16105"/>
                  </a:cubicBezTo>
                  <a:cubicBezTo>
                    <a:pt x="59631" y="4871"/>
                    <a:pt x="78456" y="-291"/>
                    <a:pt x="98800" y="13"/>
                  </a:cubicBezTo>
                  <a:cubicBezTo>
                    <a:pt x="119143" y="316"/>
                    <a:pt x="137968" y="6389"/>
                    <a:pt x="154668" y="17927"/>
                  </a:cubicBezTo>
                  <a:cubicBezTo>
                    <a:pt x="171671" y="29161"/>
                    <a:pt x="180780" y="45861"/>
                    <a:pt x="182298" y="67115"/>
                  </a:cubicBezTo>
                  <a:cubicBezTo>
                    <a:pt x="183817" y="95657"/>
                    <a:pt x="182906" y="116607"/>
                    <a:pt x="180173" y="129967"/>
                  </a:cubicBezTo>
                  <a:cubicBezTo>
                    <a:pt x="177440" y="143327"/>
                    <a:pt x="176226" y="153347"/>
                    <a:pt x="176833" y="160634"/>
                  </a:cubicBezTo>
                  <a:cubicBezTo>
                    <a:pt x="194747" y="116911"/>
                    <a:pt x="216305" y="82904"/>
                    <a:pt x="241203" y="58614"/>
                  </a:cubicBezTo>
                  <a:cubicBezTo>
                    <a:pt x="266405" y="34323"/>
                    <a:pt x="293124" y="17927"/>
                    <a:pt x="321666" y="9122"/>
                  </a:cubicBezTo>
                  <a:cubicBezTo>
                    <a:pt x="343831" y="2745"/>
                    <a:pt x="365085" y="1531"/>
                    <a:pt x="385732" y="5782"/>
                  </a:cubicBezTo>
                  <a:cubicBezTo>
                    <a:pt x="406075" y="10032"/>
                    <a:pt x="423990" y="18534"/>
                    <a:pt x="439475" y="30983"/>
                  </a:cubicBezTo>
                  <a:cubicBezTo>
                    <a:pt x="454960" y="43432"/>
                    <a:pt x="467105" y="59525"/>
                    <a:pt x="475911" y="78957"/>
                  </a:cubicBezTo>
                  <a:cubicBezTo>
                    <a:pt x="484716" y="98389"/>
                    <a:pt x="489271" y="119340"/>
                    <a:pt x="489271" y="142416"/>
                  </a:cubicBezTo>
                  <a:cubicBezTo>
                    <a:pt x="506578" y="103855"/>
                    <a:pt x="526921" y="73795"/>
                    <a:pt x="550604" y="52541"/>
                  </a:cubicBezTo>
                  <a:cubicBezTo>
                    <a:pt x="574288" y="31287"/>
                    <a:pt x="599185" y="17016"/>
                    <a:pt x="625905" y="9122"/>
                  </a:cubicBezTo>
                  <a:cubicBezTo>
                    <a:pt x="646552" y="2745"/>
                    <a:pt x="667199" y="1531"/>
                    <a:pt x="687846" y="5478"/>
                  </a:cubicBezTo>
                  <a:cubicBezTo>
                    <a:pt x="708189" y="9425"/>
                    <a:pt x="726407" y="17320"/>
                    <a:pt x="742196" y="29161"/>
                  </a:cubicBezTo>
                  <a:cubicBezTo>
                    <a:pt x="757985" y="41003"/>
                    <a:pt x="770434" y="56185"/>
                    <a:pt x="779847" y="74403"/>
                  </a:cubicBezTo>
                  <a:cubicBezTo>
                    <a:pt x="789259" y="92620"/>
                    <a:pt x="793814" y="113267"/>
                    <a:pt x="793814" y="136344"/>
                  </a:cubicBezTo>
                  <a:cubicBezTo>
                    <a:pt x="793814" y="167921"/>
                    <a:pt x="792903" y="205572"/>
                    <a:pt x="791081" y="249295"/>
                  </a:cubicBezTo>
                  <a:cubicBezTo>
                    <a:pt x="789259" y="293018"/>
                    <a:pt x="787437" y="338866"/>
                    <a:pt x="785312" y="386840"/>
                  </a:cubicBezTo>
                  <a:cubicBezTo>
                    <a:pt x="783187" y="434814"/>
                    <a:pt x="781061" y="483092"/>
                    <a:pt x="779239" y="531976"/>
                  </a:cubicBezTo>
                  <a:cubicBezTo>
                    <a:pt x="777418" y="580557"/>
                    <a:pt x="776203" y="626406"/>
                    <a:pt x="775596" y="668914"/>
                  </a:cubicBezTo>
                  <a:cubicBezTo>
                    <a:pt x="774989" y="711423"/>
                    <a:pt x="774989" y="749377"/>
                    <a:pt x="776203" y="782169"/>
                  </a:cubicBezTo>
                  <a:cubicBezTo>
                    <a:pt x="777418" y="814962"/>
                    <a:pt x="779847" y="839556"/>
                    <a:pt x="784401" y="855345"/>
                  </a:cubicBezTo>
                  <a:cubicBezTo>
                    <a:pt x="788045" y="864757"/>
                    <a:pt x="794117" y="868705"/>
                    <a:pt x="802619" y="867794"/>
                  </a:cubicBezTo>
                  <a:cubicBezTo>
                    <a:pt x="811121" y="866579"/>
                    <a:pt x="824481" y="858077"/>
                    <a:pt x="842395" y="841378"/>
                  </a:cubicBezTo>
                  <a:cubicBezTo>
                    <a:pt x="847253" y="837127"/>
                    <a:pt x="851807" y="835001"/>
                    <a:pt x="855755" y="835609"/>
                  </a:cubicBezTo>
                  <a:cubicBezTo>
                    <a:pt x="859702" y="835912"/>
                    <a:pt x="862435" y="837734"/>
                    <a:pt x="864256" y="841074"/>
                  </a:cubicBezTo>
                  <a:cubicBezTo>
                    <a:pt x="866078" y="844414"/>
                    <a:pt x="866382" y="848665"/>
                    <a:pt x="865471" y="853826"/>
                  </a:cubicBezTo>
                  <a:cubicBezTo>
                    <a:pt x="864256" y="859292"/>
                    <a:pt x="861827" y="864454"/>
                    <a:pt x="857273" y="869312"/>
                  </a:cubicBezTo>
                  <a:cubicBezTo>
                    <a:pt x="841484" y="887226"/>
                    <a:pt x="824481" y="901497"/>
                    <a:pt x="806263" y="911820"/>
                  </a:cubicBezTo>
                  <a:cubicBezTo>
                    <a:pt x="788045" y="922144"/>
                    <a:pt x="769523" y="929431"/>
                    <a:pt x="751002" y="933985"/>
                  </a:cubicBezTo>
                  <a:cubicBezTo>
                    <a:pt x="718817" y="941273"/>
                    <a:pt x="691793" y="938236"/>
                    <a:pt x="669932" y="924876"/>
                  </a:cubicBezTo>
                  <a:cubicBezTo>
                    <a:pt x="648070" y="911517"/>
                    <a:pt x="633496" y="885708"/>
                    <a:pt x="626512" y="846843"/>
                  </a:cubicBezTo>
                  <a:cubicBezTo>
                    <a:pt x="621351" y="821641"/>
                    <a:pt x="618314" y="790671"/>
                    <a:pt x="616796" y="753932"/>
                  </a:cubicBezTo>
                  <a:cubicBezTo>
                    <a:pt x="615278" y="717192"/>
                    <a:pt x="614974" y="676809"/>
                    <a:pt x="615582" y="633693"/>
                  </a:cubicBezTo>
                  <a:cubicBezTo>
                    <a:pt x="616189" y="590577"/>
                    <a:pt x="617707" y="545336"/>
                    <a:pt x="619832" y="498880"/>
                  </a:cubicBezTo>
                  <a:cubicBezTo>
                    <a:pt x="621958" y="452425"/>
                    <a:pt x="624083" y="406576"/>
                    <a:pt x="626209" y="361942"/>
                  </a:cubicBezTo>
                  <a:cubicBezTo>
                    <a:pt x="628334" y="317308"/>
                    <a:pt x="630460" y="274800"/>
                    <a:pt x="632281" y="235024"/>
                  </a:cubicBezTo>
                  <a:cubicBezTo>
                    <a:pt x="634103" y="195248"/>
                    <a:pt x="635014" y="160634"/>
                    <a:pt x="635014" y="131182"/>
                  </a:cubicBezTo>
                  <a:cubicBezTo>
                    <a:pt x="635014" y="104766"/>
                    <a:pt x="631370" y="88370"/>
                    <a:pt x="624387" y="82297"/>
                  </a:cubicBezTo>
                  <a:cubicBezTo>
                    <a:pt x="617100" y="76224"/>
                    <a:pt x="607991" y="77439"/>
                    <a:pt x="597060" y="85637"/>
                  </a:cubicBezTo>
                  <a:cubicBezTo>
                    <a:pt x="585826" y="93835"/>
                    <a:pt x="573984" y="107802"/>
                    <a:pt x="561535" y="126931"/>
                  </a:cubicBezTo>
                  <a:cubicBezTo>
                    <a:pt x="549086" y="146363"/>
                    <a:pt x="537245" y="167921"/>
                    <a:pt x="526010" y="191908"/>
                  </a:cubicBezTo>
                  <a:cubicBezTo>
                    <a:pt x="514776" y="215895"/>
                    <a:pt x="505363" y="240793"/>
                    <a:pt x="497469" y="266602"/>
                  </a:cubicBezTo>
                  <a:cubicBezTo>
                    <a:pt x="489574" y="292410"/>
                    <a:pt x="485323" y="315487"/>
                    <a:pt x="484716" y="335526"/>
                  </a:cubicBezTo>
                  <a:cubicBezTo>
                    <a:pt x="483198" y="374088"/>
                    <a:pt x="481983" y="417507"/>
                    <a:pt x="480465" y="464874"/>
                  </a:cubicBezTo>
                  <a:cubicBezTo>
                    <a:pt x="478947" y="512544"/>
                    <a:pt x="477733" y="559910"/>
                    <a:pt x="476214" y="607277"/>
                  </a:cubicBezTo>
                  <a:cubicBezTo>
                    <a:pt x="474696" y="654644"/>
                    <a:pt x="473785" y="699278"/>
                    <a:pt x="472874" y="741483"/>
                  </a:cubicBezTo>
                  <a:cubicBezTo>
                    <a:pt x="472267" y="783687"/>
                    <a:pt x="471660" y="818605"/>
                    <a:pt x="471660" y="845628"/>
                  </a:cubicBezTo>
                  <a:cubicBezTo>
                    <a:pt x="471660" y="862025"/>
                    <a:pt x="468016" y="876599"/>
                    <a:pt x="460426" y="889048"/>
                  </a:cubicBezTo>
                  <a:cubicBezTo>
                    <a:pt x="452835" y="901497"/>
                    <a:pt x="443422" y="911517"/>
                    <a:pt x="431884" y="919107"/>
                  </a:cubicBezTo>
                  <a:cubicBezTo>
                    <a:pt x="420346" y="926698"/>
                    <a:pt x="407897" y="931556"/>
                    <a:pt x="394234" y="934289"/>
                  </a:cubicBezTo>
                  <a:cubicBezTo>
                    <a:pt x="380570" y="936718"/>
                    <a:pt x="367818" y="936414"/>
                    <a:pt x="355976" y="932771"/>
                  </a:cubicBezTo>
                  <a:cubicBezTo>
                    <a:pt x="344134" y="929127"/>
                    <a:pt x="334115" y="922751"/>
                    <a:pt x="325916" y="913338"/>
                  </a:cubicBezTo>
                  <a:cubicBezTo>
                    <a:pt x="317718" y="903926"/>
                    <a:pt x="313164" y="891477"/>
                    <a:pt x="312557" y="875688"/>
                  </a:cubicBezTo>
                  <a:cubicBezTo>
                    <a:pt x="310431" y="845628"/>
                    <a:pt x="309520" y="809800"/>
                    <a:pt x="309824" y="768809"/>
                  </a:cubicBezTo>
                  <a:cubicBezTo>
                    <a:pt x="310128" y="727515"/>
                    <a:pt x="311039" y="683792"/>
                    <a:pt x="312557" y="637033"/>
                  </a:cubicBezTo>
                  <a:cubicBezTo>
                    <a:pt x="314075" y="590577"/>
                    <a:pt x="315897" y="542603"/>
                    <a:pt x="318022" y="493415"/>
                  </a:cubicBezTo>
                  <a:cubicBezTo>
                    <a:pt x="320147" y="444227"/>
                    <a:pt x="322273" y="397164"/>
                    <a:pt x="324095" y="352226"/>
                  </a:cubicBezTo>
                  <a:cubicBezTo>
                    <a:pt x="325916" y="306985"/>
                    <a:pt x="327435" y="265387"/>
                    <a:pt x="328953" y="227130"/>
                  </a:cubicBezTo>
                  <a:cubicBezTo>
                    <a:pt x="329864" y="188568"/>
                    <a:pt x="330471" y="156383"/>
                    <a:pt x="330471" y="13057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4664943" y="5446057"/>
              <a:ext cx="434756" cy="533098"/>
            </a:xfrm>
            <a:custGeom>
              <a:avLst/>
              <a:gdLst/>
              <a:ahLst/>
              <a:cxnLst/>
              <a:rect l="l" t="t" r="r" b="b"/>
              <a:pathLst>
                <a:path w="434756" h="533098" extrusionOk="0">
                  <a:moveTo>
                    <a:pt x="356420" y="39899"/>
                  </a:moveTo>
                  <a:cubicBezTo>
                    <a:pt x="372816" y="55688"/>
                    <a:pt x="386783" y="75728"/>
                    <a:pt x="398321" y="100018"/>
                  </a:cubicBezTo>
                  <a:cubicBezTo>
                    <a:pt x="409859" y="124309"/>
                    <a:pt x="418664" y="151028"/>
                    <a:pt x="425041" y="179570"/>
                  </a:cubicBezTo>
                  <a:cubicBezTo>
                    <a:pt x="431417" y="208111"/>
                    <a:pt x="434757" y="238171"/>
                    <a:pt x="434757" y="269141"/>
                  </a:cubicBezTo>
                  <a:cubicBezTo>
                    <a:pt x="434757" y="300415"/>
                    <a:pt x="431417" y="330475"/>
                    <a:pt x="425041" y="359320"/>
                  </a:cubicBezTo>
                  <a:cubicBezTo>
                    <a:pt x="418664" y="388469"/>
                    <a:pt x="408341" y="415188"/>
                    <a:pt x="393767" y="439479"/>
                  </a:cubicBezTo>
                  <a:cubicBezTo>
                    <a:pt x="379496" y="463770"/>
                    <a:pt x="361278" y="483506"/>
                    <a:pt x="339113" y="498687"/>
                  </a:cubicBezTo>
                  <a:cubicBezTo>
                    <a:pt x="320591" y="511440"/>
                    <a:pt x="300855" y="520852"/>
                    <a:pt x="279905" y="526014"/>
                  </a:cubicBezTo>
                  <a:cubicBezTo>
                    <a:pt x="258954" y="531480"/>
                    <a:pt x="238003" y="533605"/>
                    <a:pt x="216445" y="532998"/>
                  </a:cubicBezTo>
                  <a:cubicBezTo>
                    <a:pt x="194887" y="532390"/>
                    <a:pt x="173937" y="528747"/>
                    <a:pt x="153594" y="522674"/>
                  </a:cubicBezTo>
                  <a:cubicBezTo>
                    <a:pt x="133250" y="516602"/>
                    <a:pt x="114425" y="508100"/>
                    <a:pt x="97118" y="497473"/>
                  </a:cubicBezTo>
                  <a:cubicBezTo>
                    <a:pt x="65540" y="478040"/>
                    <a:pt x="41857" y="449802"/>
                    <a:pt x="26068" y="412456"/>
                  </a:cubicBezTo>
                  <a:cubicBezTo>
                    <a:pt x="10279" y="375109"/>
                    <a:pt x="1777" y="335333"/>
                    <a:pt x="259" y="293128"/>
                  </a:cubicBezTo>
                  <a:cubicBezTo>
                    <a:pt x="-1259" y="250923"/>
                    <a:pt x="3903" y="209326"/>
                    <a:pt x="15441" y="168335"/>
                  </a:cubicBezTo>
                  <a:cubicBezTo>
                    <a:pt x="26979" y="127649"/>
                    <a:pt x="43679" y="93338"/>
                    <a:pt x="65844" y="66315"/>
                  </a:cubicBezTo>
                  <a:cubicBezTo>
                    <a:pt x="81633" y="46883"/>
                    <a:pt x="102583" y="32005"/>
                    <a:pt x="128696" y="21074"/>
                  </a:cubicBezTo>
                  <a:cubicBezTo>
                    <a:pt x="154808" y="10447"/>
                    <a:pt x="182135" y="3767"/>
                    <a:pt x="210373" y="1034"/>
                  </a:cubicBezTo>
                  <a:cubicBezTo>
                    <a:pt x="238611" y="-1395"/>
                    <a:pt x="265937" y="427"/>
                    <a:pt x="292050" y="6803"/>
                  </a:cubicBezTo>
                  <a:cubicBezTo>
                    <a:pt x="318466" y="14090"/>
                    <a:pt x="340024" y="25021"/>
                    <a:pt x="356420" y="39899"/>
                  </a:cubicBezTo>
                  <a:close/>
                  <a:moveTo>
                    <a:pt x="260776" y="69048"/>
                  </a:moveTo>
                  <a:cubicBezTo>
                    <a:pt x="256525" y="56295"/>
                    <a:pt x="250452" y="46883"/>
                    <a:pt x="243165" y="41113"/>
                  </a:cubicBezTo>
                  <a:cubicBezTo>
                    <a:pt x="235574" y="35345"/>
                    <a:pt x="227983" y="33523"/>
                    <a:pt x="220089" y="35648"/>
                  </a:cubicBezTo>
                  <a:cubicBezTo>
                    <a:pt x="212195" y="37774"/>
                    <a:pt x="204604" y="43846"/>
                    <a:pt x="197013" y="53259"/>
                  </a:cubicBezTo>
                  <a:cubicBezTo>
                    <a:pt x="189422" y="62975"/>
                    <a:pt x="183046" y="76031"/>
                    <a:pt x="178188" y="92427"/>
                  </a:cubicBezTo>
                  <a:cubicBezTo>
                    <a:pt x="171811" y="116111"/>
                    <a:pt x="166650" y="145563"/>
                    <a:pt x="162702" y="181088"/>
                  </a:cubicBezTo>
                  <a:cubicBezTo>
                    <a:pt x="158755" y="216613"/>
                    <a:pt x="156630" y="252745"/>
                    <a:pt x="156326" y="289788"/>
                  </a:cubicBezTo>
                  <a:cubicBezTo>
                    <a:pt x="156023" y="326528"/>
                    <a:pt x="157844" y="361445"/>
                    <a:pt x="161792" y="393934"/>
                  </a:cubicBezTo>
                  <a:cubicBezTo>
                    <a:pt x="165739" y="426423"/>
                    <a:pt x="172115" y="451321"/>
                    <a:pt x="180617" y="468628"/>
                  </a:cubicBezTo>
                  <a:cubicBezTo>
                    <a:pt x="190637" y="487149"/>
                    <a:pt x="201871" y="497473"/>
                    <a:pt x="214320" y="499295"/>
                  </a:cubicBezTo>
                  <a:cubicBezTo>
                    <a:pt x="226769" y="501116"/>
                    <a:pt x="238611" y="491096"/>
                    <a:pt x="249238" y="469842"/>
                  </a:cubicBezTo>
                  <a:cubicBezTo>
                    <a:pt x="255614" y="456179"/>
                    <a:pt x="261383" y="438872"/>
                    <a:pt x="265937" y="417618"/>
                  </a:cubicBezTo>
                  <a:cubicBezTo>
                    <a:pt x="270492" y="396363"/>
                    <a:pt x="274135" y="373287"/>
                    <a:pt x="276261" y="347782"/>
                  </a:cubicBezTo>
                  <a:cubicBezTo>
                    <a:pt x="278386" y="322277"/>
                    <a:pt x="279601" y="296165"/>
                    <a:pt x="279905" y="269445"/>
                  </a:cubicBezTo>
                  <a:cubicBezTo>
                    <a:pt x="280208" y="242725"/>
                    <a:pt x="279905" y="216309"/>
                    <a:pt x="278690" y="191108"/>
                  </a:cubicBezTo>
                  <a:cubicBezTo>
                    <a:pt x="277475" y="165603"/>
                    <a:pt x="275350" y="142527"/>
                    <a:pt x="272314" y="121272"/>
                  </a:cubicBezTo>
                  <a:cubicBezTo>
                    <a:pt x="268670" y="100018"/>
                    <a:pt x="265027" y="82711"/>
                    <a:pt x="260776" y="69048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5113070" y="5205553"/>
              <a:ext cx="315353" cy="759990"/>
            </a:xfrm>
            <a:custGeom>
              <a:avLst/>
              <a:gdLst/>
              <a:ahLst/>
              <a:cxnLst/>
              <a:rect l="l" t="t" r="r" b="b"/>
              <a:pathLst>
                <a:path w="315353" h="759990" extrusionOk="0">
                  <a:moveTo>
                    <a:pt x="246842" y="72111"/>
                  </a:moveTo>
                  <a:cubicBezTo>
                    <a:pt x="245324" y="86382"/>
                    <a:pt x="243806" y="104296"/>
                    <a:pt x="241984" y="125854"/>
                  </a:cubicBezTo>
                  <a:cubicBezTo>
                    <a:pt x="240162" y="147412"/>
                    <a:pt x="238644" y="171703"/>
                    <a:pt x="237126" y="199030"/>
                  </a:cubicBezTo>
                  <a:lnTo>
                    <a:pt x="276902" y="199030"/>
                  </a:lnTo>
                  <a:cubicBezTo>
                    <a:pt x="284189" y="199030"/>
                    <a:pt x="289047" y="201459"/>
                    <a:pt x="292083" y="206620"/>
                  </a:cubicBezTo>
                  <a:cubicBezTo>
                    <a:pt x="294816" y="211782"/>
                    <a:pt x="296030" y="216944"/>
                    <a:pt x="295423" y="222106"/>
                  </a:cubicBezTo>
                  <a:cubicBezTo>
                    <a:pt x="294816" y="227571"/>
                    <a:pt x="292691" y="232429"/>
                    <a:pt x="289654" y="237287"/>
                  </a:cubicBezTo>
                  <a:cubicBezTo>
                    <a:pt x="286314" y="241842"/>
                    <a:pt x="282063" y="244271"/>
                    <a:pt x="276294" y="244271"/>
                  </a:cubicBezTo>
                  <a:lnTo>
                    <a:pt x="234393" y="244271"/>
                  </a:lnTo>
                  <a:cubicBezTo>
                    <a:pt x="231660" y="284957"/>
                    <a:pt x="228928" y="327770"/>
                    <a:pt x="226499" y="372707"/>
                  </a:cubicBezTo>
                  <a:cubicBezTo>
                    <a:pt x="224070" y="417341"/>
                    <a:pt x="222552" y="459850"/>
                    <a:pt x="222248" y="499625"/>
                  </a:cubicBezTo>
                  <a:cubicBezTo>
                    <a:pt x="221944" y="539401"/>
                    <a:pt x="222552" y="574623"/>
                    <a:pt x="223766" y="604986"/>
                  </a:cubicBezTo>
                  <a:cubicBezTo>
                    <a:pt x="225284" y="635349"/>
                    <a:pt x="228321" y="657211"/>
                    <a:pt x="233482" y="669963"/>
                  </a:cubicBezTo>
                  <a:cubicBezTo>
                    <a:pt x="237126" y="679983"/>
                    <a:pt x="243199" y="684537"/>
                    <a:pt x="251700" y="683323"/>
                  </a:cubicBezTo>
                  <a:cubicBezTo>
                    <a:pt x="260202" y="682108"/>
                    <a:pt x="273865" y="673910"/>
                    <a:pt x="292691" y="658122"/>
                  </a:cubicBezTo>
                  <a:cubicBezTo>
                    <a:pt x="296941" y="653871"/>
                    <a:pt x="301192" y="651745"/>
                    <a:pt x="305140" y="652049"/>
                  </a:cubicBezTo>
                  <a:cubicBezTo>
                    <a:pt x="309087" y="652352"/>
                    <a:pt x="311819" y="654174"/>
                    <a:pt x="313641" y="656907"/>
                  </a:cubicBezTo>
                  <a:cubicBezTo>
                    <a:pt x="315463" y="659640"/>
                    <a:pt x="315767" y="663890"/>
                    <a:pt x="314856" y="669356"/>
                  </a:cubicBezTo>
                  <a:cubicBezTo>
                    <a:pt x="313641" y="674821"/>
                    <a:pt x="311212" y="679983"/>
                    <a:pt x="306658" y="684841"/>
                  </a:cubicBezTo>
                  <a:cubicBezTo>
                    <a:pt x="289351" y="704274"/>
                    <a:pt x="270829" y="720063"/>
                    <a:pt x="250789" y="732208"/>
                  </a:cubicBezTo>
                  <a:cubicBezTo>
                    <a:pt x="230750" y="744353"/>
                    <a:pt x="211013" y="752551"/>
                    <a:pt x="191277" y="756802"/>
                  </a:cubicBezTo>
                  <a:cubicBezTo>
                    <a:pt x="171541" y="761053"/>
                    <a:pt x="152716" y="761053"/>
                    <a:pt x="134802" y="756802"/>
                  </a:cubicBezTo>
                  <a:cubicBezTo>
                    <a:pt x="116584" y="752551"/>
                    <a:pt x="101099" y="743139"/>
                    <a:pt x="88346" y="728868"/>
                  </a:cubicBezTo>
                  <a:cubicBezTo>
                    <a:pt x="80452" y="719455"/>
                    <a:pt x="74075" y="705184"/>
                    <a:pt x="69217" y="685752"/>
                  </a:cubicBezTo>
                  <a:cubicBezTo>
                    <a:pt x="64359" y="666320"/>
                    <a:pt x="60412" y="643851"/>
                    <a:pt x="57376" y="618042"/>
                  </a:cubicBezTo>
                  <a:cubicBezTo>
                    <a:pt x="54643" y="592233"/>
                    <a:pt x="52821" y="563692"/>
                    <a:pt x="51910" y="532114"/>
                  </a:cubicBezTo>
                  <a:cubicBezTo>
                    <a:pt x="51303" y="500536"/>
                    <a:pt x="51303" y="468351"/>
                    <a:pt x="51910" y="435255"/>
                  </a:cubicBezTo>
                  <a:cubicBezTo>
                    <a:pt x="52518" y="402463"/>
                    <a:pt x="53732" y="369064"/>
                    <a:pt x="55554" y="335360"/>
                  </a:cubicBezTo>
                  <a:cubicBezTo>
                    <a:pt x="57376" y="301657"/>
                    <a:pt x="59197" y="269472"/>
                    <a:pt x="61323" y="238502"/>
                  </a:cubicBezTo>
                  <a:cubicBezTo>
                    <a:pt x="51910" y="238502"/>
                    <a:pt x="43712" y="238502"/>
                    <a:pt x="36729" y="237894"/>
                  </a:cubicBezTo>
                  <a:cubicBezTo>
                    <a:pt x="29441" y="237591"/>
                    <a:pt x="23976" y="236984"/>
                    <a:pt x="19422" y="236376"/>
                  </a:cubicBezTo>
                  <a:cubicBezTo>
                    <a:pt x="12134" y="236376"/>
                    <a:pt x="6973" y="233947"/>
                    <a:pt x="3936" y="228785"/>
                  </a:cubicBezTo>
                  <a:cubicBezTo>
                    <a:pt x="596" y="223624"/>
                    <a:pt x="-618" y="218462"/>
                    <a:pt x="293" y="213300"/>
                  </a:cubicBezTo>
                  <a:cubicBezTo>
                    <a:pt x="900" y="207835"/>
                    <a:pt x="3025" y="202977"/>
                    <a:pt x="6669" y="198119"/>
                  </a:cubicBezTo>
                  <a:cubicBezTo>
                    <a:pt x="10313" y="193564"/>
                    <a:pt x="15474" y="191439"/>
                    <a:pt x="22761" y="192350"/>
                  </a:cubicBezTo>
                  <a:cubicBezTo>
                    <a:pt x="27923" y="192350"/>
                    <a:pt x="33996" y="192653"/>
                    <a:pt x="40980" y="192957"/>
                  </a:cubicBezTo>
                  <a:cubicBezTo>
                    <a:pt x="48267" y="193261"/>
                    <a:pt x="56161" y="193868"/>
                    <a:pt x="64663" y="194475"/>
                  </a:cubicBezTo>
                  <a:cubicBezTo>
                    <a:pt x="67395" y="164415"/>
                    <a:pt x="69825" y="137392"/>
                    <a:pt x="72254" y="114013"/>
                  </a:cubicBezTo>
                  <a:cubicBezTo>
                    <a:pt x="74379" y="90329"/>
                    <a:pt x="76201" y="71504"/>
                    <a:pt x="77719" y="56930"/>
                  </a:cubicBezTo>
                  <a:cubicBezTo>
                    <a:pt x="79844" y="36283"/>
                    <a:pt x="90168" y="21101"/>
                    <a:pt x="108689" y="11688"/>
                  </a:cubicBezTo>
                  <a:cubicBezTo>
                    <a:pt x="127211" y="2276"/>
                    <a:pt x="147251" y="-1368"/>
                    <a:pt x="168505" y="454"/>
                  </a:cubicBezTo>
                  <a:cubicBezTo>
                    <a:pt x="189759" y="2276"/>
                    <a:pt x="208888" y="9259"/>
                    <a:pt x="225588" y="21405"/>
                  </a:cubicBezTo>
                  <a:cubicBezTo>
                    <a:pt x="241680" y="33550"/>
                    <a:pt x="248968" y="50553"/>
                    <a:pt x="246842" y="72111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5461534" y="5027016"/>
              <a:ext cx="536793" cy="938530"/>
            </a:xfrm>
            <a:custGeom>
              <a:avLst/>
              <a:gdLst/>
              <a:ahLst/>
              <a:cxnLst/>
              <a:rect l="l" t="t" r="r" b="b"/>
              <a:pathLst>
                <a:path w="536793" h="938530" extrusionOk="0">
                  <a:moveTo>
                    <a:pt x="420626" y="934125"/>
                  </a:moveTo>
                  <a:cubicBezTo>
                    <a:pt x="394817" y="939894"/>
                    <a:pt x="373866" y="939894"/>
                    <a:pt x="357774" y="934732"/>
                  </a:cubicBezTo>
                  <a:cubicBezTo>
                    <a:pt x="341682" y="929266"/>
                    <a:pt x="328929" y="919854"/>
                    <a:pt x="319516" y="906190"/>
                  </a:cubicBezTo>
                  <a:cubicBezTo>
                    <a:pt x="312229" y="896778"/>
                    <a:pt x="307067" y="883418"/>
                    <a:pt x="304031" y="865807"/>
                  </a:cubicBezTo>
                  <a:cubicBezTo>
                    <a:pt x="300691" y="848197"/>
                    <a:pt x="298566" y="828461"/>
                    <a:pt x="297048" y="806599"/>
                  </a:cubicBezTo>
                  <a:cubicBezTo>
                    <a:pt x="295529" y="784738"/>
                    <a:pt x="294922" y="761965"/>
                    <a:pt x="295529" y="737675"/>
                  </a:cubicBezTo>
                  <a:cubicBezTo>
                    <a:pt x="295833" y="713688"/>
                    <a:pt x="296744" y="690308"/>
                    <a:pt x="297655" y="667232"/>
                  </a:cubicBezTo>
                  <a:cubicBezTo>
                    <a:pt x="298869" y="644459"/>
                    <a:pt x="299780" y="622902"/>
                    <a:pt x="300995" y="603165"/>
                  </a:cubicBezTo>
                  <a:cubicBezTo>
                    <a:pt x="302209" y="583429"/>
                    <a:pt x="302513" y="567033"/>
                    <a:pt x="302513" y="554281"/>
                  </a:cubicBezTo>
                  <a:cubicBezTo>
                    <a:pt x="302513" y="528472"/>
                    <a:pt x="298262" y="513898"/>
                    <a:pt x="290064" y="510254"/>
                  </a:cubicBezTo>
                  <a:cubicBezTo>
                    <a:pt x="281866" y="506610"/>
                    <a:pt x="271846" y="510254"/>
                    <a:pt x="260004" y="520881"/>
                  </a:cubicBezTo>
                  <a:cubicBezTo>
                    <a:pt x="248163" y="532116"/>
                    <a:pt x="236017" y="548208"/>
                    <a:pt x="223872" y="569766"/>
                  </a:cubicBezTo>
                  <a:cubicBezTo>
                    <a:pt x="211727" y="591324"/>
                    <a:pt x="201403" y="614096"/>
                    <a:pt x="192598" y="638690"/>
                  </a:cubicBezTo>
                  <a:cubicBezTo>
                    <a:pt x="187436" y="652961"/>
                    <a:pt x="183185" y="670572"/>
                    <a:pt x="179846" y="691219"/>
                  </a:cubicBezTo>
                  <a:cubicBezTo>
                    <a:pt x="176202" y="711866"/>
                    <a:pt x="173469" y="733424"/>
                    <a:pt x="171344" y="755589"/>
                  </a:cubicBezTo>
                  <a:cubicBezTo>
                    <a:pt x="169218" y="777754"/>
                    <a:pt x="167700" y="799615"/>
                    <a:pt x="166486" y="820566"/>
                  </a:cubicBezTo>
                  <a:cubicBezTo>
                    <a:pt x="165271" y="841820"/>
                    <a:pt x="164967" y="860038"/>
                    <a:pt x="164967" y="875827"/>
                  </a:cubicBezTo>
                  <a:cubicBezTo>
                    <a:pt x="164967" y="896474"/>
                    <a:pt x="156466" y="912263"/>
                    <a:pt x="139159" y="922587"/>
                  </a:cubicBezTo>
                  <a:cubicBezTo>
                    <a:pt x="121852" y="932910"/>
                    <a:pt x="103027" y="938072"/>
                    <a:pt x="82683" y="938072"/>
                  </a:cubicBezTo>
                  <a:cubicBezTo>
                    <a:pt x="62340" y="938072"/>
                    <a:pt x="43515" y="932606"/>
                    <a:pt x="26815" y="921372"/>
                  </a:cubicBezTo>
                  <a:cubicBezTo>
                    <a:pt x="10115" y="910138"/>
                    <a:pt x="1310" y="894045"/>
                    <a:pt x="399" y="872487"/>
                  </a:cubicBezTo>
                  <a:cubicBezTo>
                    <a:pt x="-208" y="840302"/>
                    <a:pt x="-208" y="802652"/>
                    <a:pt x="1006" y="759536"/>
                  </a:cubicBezTo>
                  <a:cubicBezTo>
                    <a:pt x="2221" y="716420"/>
                    <a:pt x="3435" y="671179"/>
                    <a:pt x="5257" y="622902"/>
                  </a:cubicBezTo>
                  <a:cubicBezTo>
                    <a:pt x="7079" y="574928"/>
                    <a:pt x="9508" y="525436"/>
                    <a:pt x="12848" y="474122"/>
                  </a:cubicBezTo>
                  <a:cubicBezTo>
                    <a:pt x="16188" y="422808"/>
                    <a:pt x="19224" y="372405"/>
                    <a:pt x="22564" y="322609"/>
                  </a:cubicBezTo>
                  <a:cubicBezTo>
                    <a:pt x="25904" y="272814"/>
                    <a:pt x="29244" y="225143"/>
                    <a:pt x="33191" y="179598"/>
                  </a:cubicBezTo>
                  <a:cubicBezTo>
                    <a:pt x="37138" y="134054"/>
                    <a:pt x="40782" y="93063"/>
                    <a:pt x="44426" y="56627"/>
                  </a:cubicBezTo>
                  <a:cubicBezTo>
                    <a:pt x="45944" y="42964"/>
                    <a:pt x="51105" y="31730"/>
                    <a:pt x="60518" y="22924"/>
                  </a:cubicBezTo>
                  <a:cubicBezTo>
                    <a:pt x="69931" y="13815"/>
                    <a:pt x="81165" y="7743"/>
                    <a:pt x="94525" y="4099"/>
                  </a:cubicBezTo>
                  <a:cubicBezTo>
                    <a:pt x="107885" y="455"/>
                    <a:pt x="121852" y="-759"/>
                    <a:pt x="136426" y="455"/>
                  </a:cubicBezTo>
                  <a:cubicBezTo>
                    <a:pt x="151000" y="1670"/>
                    <a:pt x="164664" y="5010"/>
                    <a:pt x="176809" y="11083"/>
                  </a:cubicBezTo>
                  <a:cubicBezTo>
                    <a:pt x="188954" y="17155"/>
                    <a:pt x="198974" y="25353"/>
                    <a:pt x="206869" y="35373"/>
                  </a:cubicBezTo>
                  <a:cubicBezTo>
                    <a:pt x="214763" y="45393"/>
                    <a:pt x="218103" y="57538"/>
                    <a:pt x="216585" y="71809"/>
                  </a:cubicBezTo>
                  <a:cubicBezTo>
                    <a:pt x="208691" y="153486"/>
                    <a:pt x="202011" y="237289"/>
                    <a:pt x="196242" y="322609"/>
                  </a:cubicBezTo>
                  <a:cubicBezTo>
                    <a:pt x="190473" y="408234"/>
                    <a:pt x="185918" y="491732"/>
                    <a:pt x="182275" y="573410"/>
                  </a:cubicBezTo>
                  <a:cubicBezTo>
                    <a:pt x="195027" y="539099"/>
                    <a:pt x="209905" y="512076"/>
                    <a:pt x="226301" y="492947"/>
                  </a:cubicBezTo>
                  <a:cubicBezTo>
                    <a:pt x="242697" y="473514"/>
                    <a:pt x="259094" y="459547"/>
                    <a:pt x="275793" y="451046"/>
                  </a:cubicBezTo>
                  <a:cubicBezTo>
                    <a:pt x="292189" y="442544"/>
                    <a:pt x="308282" y="437686"/>
                    <a:pt x="323767" y="436471"/>
                  </a:cubicBezTo>
                  <a:cubicBezTo>
                    <a:pt x="339252" y="435257"/>
                    <a:pt x="352916" y="435864"/>
                    <a:pt x="365061" y="437989"/>
                  </a:cubicBezTo>
                  <a:cubicBezTo>
                    <a:pt x="384494" y="441633"/>
                    <a:pt x="401497" y="450438"/>
                    <a:pt x="416679" y="464406"/>
                  </a:cubicBezTo>
                  <a:cubicBezTo>
                    <a:pt x="431860" y="478373"/>
                    <a:pt x="442184" y="498716"/>
                    <a:pt x="447953" y="525132"/>
                  </a:cubicBezTo>
                  <a:cubicBezTo>
                    <a:pt x="453115" y="548815"/>
                    <a:pt x="455240" y="576749"/>
                    <a:pt x="454329" y="608934"/>
                  </a:cubicBezTo>
                  <a:cubicBezTo>
                    <a:pt x="453722" y="641119"/>
                    <a:pt x="452204" y="673304"/>
                    <a:pt x="450685" y="705186"/>
                  </a:cubicBezTo>
                  <a:cubicBezTo>
                    <a:pt x="448864" y="737067"/>
                    <a:pt x="447953" y="766520"/>
                    <a:pt x="447345" y="793847"/>
                  </a:cubicBezTo>
                  <a:cubicBezTo>
                    <a:pt x="447042" y="821173"/>
                    <a:pt x="449775" y="841820"/>
                    <a:pt x="455544" y="856091"/>
                  </a:cubicBezTo>
                  <a:cubicBezTo>
                    <a:pt x="459187" y="864593"/>
                    <a:pt x="465260" y="868540"/>
                    <a:pt x="473762" y="867933"/>
                  </a:cubicBezTo>
                  <a:cubicBezTo>
                    <a:pt x="482263" y="867325"/>
                    <a:pt x="495623" y="858520"/>
                    <a:pt x="513537" y="842124"/>
                  </a:cubicBezTo>
                  <a:cubicBezTo>
                    <a:pt x="522950" y="834230"/>
                    <a:pt x="529933" y="833926"/>
                    <a:pt x="534488" y="841517"/>
                  </a:cubicBezTo>
                  <a:cubicBezTo>
                    <a:pt x="539042" y="849108"/>
                    <a:pt x="536917" y="858520"/>
                    <a:pt x="527504" y="870058"/>
                  </a:cubicBezTo>
                  <a:cubicBezTo>
                    <a:pt x="511716" y="887972"/>
                    <a:pt x="494712" y="902243"/>
                    <a:pt x="476494" y="912567"/>
                  </a:cubicBezTo>
                  <a:cubicBezTo>
                    <a:pt x="457669" y="923497"/>
                    <a:pt x="439147" y="930481"/>
                    <a:pt x="420626" y="93412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6031243" y="5441502"/>
              <a:ext cx="400594" cy="540361"/>
            </a:xfrm>
            <a:custGeom>
              <a:avLst/>
              <a:gdLst/>
              <a:ahLst/>
              <a:cxnLst/>
              <a:rect l="l" t="t" r="r" b="b"/>
              <a:pathLst>
                <a:path w="400594" h="540361" extrusionOk="0">
                  <a:moveTo>
                    <a:pt x="348570" y="44454"/>
                  </a:moveTo>
                  <a:cubicBezTo>
                    <a:pt x="363751" y="62368"/>
                    <a:pt x="373164" y="82408"/>
                    <a:pt x="377111" y="103966"/>
                  </a:cubicBezTo>
                  <a:cubicBezTo>
                    <a:pt x="381059" y="125828"/>
                    <a:pt x="380451" y="147993"/>
                    <a:pt x="375593" y="170765"/>
                  </a:cubicBezTo>
                  <a:cubicBezTo>
                    <a:pt x="370431" y="193234"/>
                    <a:pt x="361322" y="215399"/>
                    <a:pt x="348266" y="236957"/>
                  </a:cubicBezTo>
                  <a:cubicBezTo>
                    <a:pt x="334907" y="258515"/>
                    <a:pt x="318814" y="277340"/>
                    <a:pt x="299989" y="294040"/>
                  </a:cubicBezTo>
                  <a:cubicBezTo>
                    <a:pt x="281163" y="310436"/>
                    <a:pt x="259606" y="323492"/>
                    <a:pt x="235619" y="333208"/>
                  </a:cubicBezTo>
                  <a:cubicBezTo>
                    <a:pt x="211632" y="342925"/>
                    <a:pt x="186430" y="347479"/>
                    <a:pt x="159711" y="346568"/>
                  </a:cubicBezTo>
                  <a:cubicBezTo>
                    <a:pt x="163354" y="383004"/>
                    <a:pt x="169731" y="415189"/>
                    <a:pt x="179143" y="442820"/>
                  </a:cubicBezTo>
                  <a:cubicBezTo>
                    <a:pt x="188556" y="470450"/>
                    <a:pt x="201308" y="488972"/>
                    <a:pt x="217704" y="498081"/>
                  </a:cubicBezTo>
                  <a:cubicBezTo>
                    <a:pt x="229850" y="505368"/>
                    <a:pt x="242602" y="506279"/>
                    <a:pt x="255962" y="501421"/>
                  </a:cubicBezTo>
                  <a:cubicBezTo>
                    <a:pt x="269322" y="496259"/>
                    <a:pt x="280860" y="488365"/>
                    <a:pt x="290880" y="477130"/>
                  </a:cubicBezTo>
                  <a:cubicBezTo>
                    <a:pt x="300900" y="465896"/>
                    <a:pt x="308490" y="453750"/>
                    <a:pt x="313349" y="440087"/>
                  </a:cubicBezTo>
                  <a:cubicBezTo>
                    <a:pt x="318510" y="426424"/>
                    <a:pt x="318814" y="414885"/>
                    <a:pt x="314563" y="405777"/>
                  </a:cubicBezTo>
                  <a:cubicBezTo>
                    <a:pt x="308794" y="393631"/>
                    <a:pt x="307276" y="382701"/>
                    <a:pt x="310312" y="372984"/>
                  </a:cubicBezTo>
                  <a:cubicBezTo>
                    <a:pt x="313045" y="363268"/>
                    <a:pt x="318207" y="355677"/>
                    <a:pt x="325494" y="350515"/>
                  </a:cubicBezTo>
                  <a:cubicBezTo>
                    <a:pt x="332781" y="345050"/>
                    <a:pt x="340979" y="342014"/>
                    <a:pt x="350088" y="340799"/>
                  </a:cubicBezTo>
                  <a:cubicBezTo>
                    <a:pt x="359501" y="339585"/>
                    <a:pt x="368306" y="341710"/>
                    <a:pt x="376504" y="346568"/>
                  </a:cubicBezTo>
                  <a:cubicBezTo>
                    <a:pt x="384702" y="351730"/>
                    <a:pt x="391078" y="359928"/>
                    <a:pt x="395936" y="371770"/>
                  </a:cubicBezTo>
                  <a:cubicBezTo>
                    <a:pt x="400491" y="383611"/>
                    <a:pt x="401706" y="399704"/>
                    <a:pt x="399580" y="419744"/>
                  </a:cubicBezTo>
                  <a:cubicBezTo>
                    <a:pt x="396848" y="442820"/>
                    <a:pt x="388346" y="462252"/>
                    <a:pt x="374379" y="478345"/>
                  </a:cubicBezTo>
                  <a:cubicBezTo>
                    <a:pt x="360412" y="494437"/>
                    <a:pt x="343104" y="507493"/>
                    <a:pt x="322761" y="517513"/>
                  </a:cubicBezTo>
                  <a:cubicBezTo>
                    <a:pt x="302418" y="527533"/>
                    <a:pt x="279645" y="534213"/>
                    <a:pt x="255051" y="537553"/>
                  </a:cubicBezTo>
                  <a:cubicBezTo>
                    <a:pt x="230457" y="540893"/>
                    <a:pt x="205863" y="541196"/>
                    <a:pt x="181572" y="538767"/>
                  </a:cubicBezTo>
                  <a:cubicBezTo>
                    <a:pt x="157281" y="536338"/>
                    <a:pt x="133902" y="530266"/>
                    <a:pt x="111737" y="521157"/>
                  </a:cubicBezTo>
                  <a:cubicBezTo>
                    <a:pt x="89572" y="511744"/>
                    <a:pt x="71050" y="499599"/>
                    <a:pt x="55868" y="484721"/>
                  </a:cubicBezTo>
                  <a:cubicBezTo>
                    <a:pt x="42205" y="471057"/>
                    <a:pt x="31274" y="454054"/>
                    <a:pt x="23076" y="433711"/>
                  </a:cubicBezTo>
                  <a:cubicBezTo>
                    <a:pt x="14878" y="413367"/>
                    <a:pt x="8805" y="391202"/>
                    <a:pt x="5465" y="367215"/>
                  </a:cubicBezTo>
                  <a:cubicBezTo>
                    <a:pt x="1822" y="343228"/>
                    <a:pt x="0" y="318634"/>
                    <a:pt x="0" y="293129"/>
                  </a:cubicBezTo>
                  <a:cubicBezTo>
                    <a:pt x="0" y="267624"/>
                    <a:pt x="1518" y="243333"/>
                    <a:pt x="4251" y="219954"/>
                  </a:cubicBezTo>
                  <a:cubicBezTo>
                    <a:pt x="6984" y="196574"/>
                    <a:pt x="10627" y="175320"/>
                    <a:pt x="14878" y="155887"/>
                  </a:cubicBezTo>
                  <a:cubicBezTo>
                    <a:pt x="19129" y="136455"/>
                    <a:pt x="23684" y="121273"/>
                    <a:pt x="28845" y="109735"/>
                  </a:cubicBezTo>
                  <a:cubicBezTo>
                    <a:pt x="43116" y="76032"/>
                    <a:pt x="65281" y="50527"/>
                    <a:pt x="95037" y="33523"/>
                  </a:cubicBezTo>
                  <a:cubicBezTo>
                    <a:pt x="124793" y="16216"/>
                    <a:pt x="156067" y="5893"/>
                    <a:pt x="188556" y="1946"/>
                  </a:cubicBezTo>
                  <a:cubicBezTo>
                    <a:pt x="221044" y="-2002"/>
                    <a:pt x="252622" y="124"/>
                    <a:pt x="282682" y="7715"/>
                  </a:cubicBezTo>
                  <a:cubicBezTo>
                    <a:pt x="311830" y="14698"/>
                    <a:pt x="334299" y="27451"/>
                    <a:pt x="348570" y="44454"/>
                  </a:cubicBezTo>
                  <a:close/>
                  <a:moveTo>
                    <a:pt x="233493" y="39292"/>
                  </a:moveTo>
                  <a:cubicBezTo>
                    <a:pt x="219222" y="45061"/>
                    <a:pt x="206774" y="57207"/>
                    <a:pt x="196450" y="75728"/>
                  </a:cubicBezTo>
                  <a:cubicBezTo>
                    <a:pt x="186127" y="94250"/>
                    <a:pt x="177625" y="116415"/>
                    <a:pt x="171249" y="142224"/>
                  </a:cubicBezTo>
                  <a:cubicBezTo>
                    <a:pt x="164872" y="168032"/>
                    <a:pt x="160318" y="196270"/>
                    <a:pt x="157889" y="227241"/>
                  </a:cubicBezTo>
                  <a:cubicBezTo>
                    <a:pt x="155460" y="258211"/>
                    <a:pt x="155156" y="288574"/>
                    <a:pt x="157281" y="318634"/>
                  </a:cubicBezTo>
                  <a:cubicBezTo>
                    <a:pt x="169427" y="312865"/>
                    <a:pt x="181572" y="303149"/>
                    <a:pt x="193717" y="289485"/>
                  </a:cubicBezTo>
                  <a:cubicBezTo>
                    <a:pt x="205863" y="275822"/>
                    <a:pt x="217097" y="260640"/>
                    <a:pt x="227724" y="243333"/>
                  </a:cubicBezTo>
                  <a:cubicBezTo>
                    <a:pt x="238048" y="226026"/>
                    <a:pt x="247460" y="207808"/>
                    <a:pt x="256266" y="188679"/>
                  </a:cubicBezTo>
                  <a:cubicBezTo>
                    <a:pt x="264767" y="169247"/>
                    <a:pt x="271447" y="150725"/>
                    <a:pt x="276306" y="133418"/>
                  </a:cubicBezTo>
                  <a:cubicBezTo>
                    <a:pt x="280860" y="115808"/>
                    <a:pt x="283593" y="100019"/>
                    <a:pt x="283896" y="85445"/>
                  </a:cubicBezTo>
                  <a:cubicBezTo>
                    <a:pt x="284200" y="71174"/>
                    <a:pt x="282074" y="59939"/>
                    <a:pt x="276913" y="52045"/>
                  </a:cubicBezTo>
                  <a:cubicBezTo>
                    <a:pt x="271144" y="44151"/>
                    <a:pt x="265071" y="38989"/>
                    <a:pt x="258695" y="36560"/>
                  </a:cubicBezTo>
                  <a:cubicBezTo>
                    <a:pt x="251711" y="33827"/>
                    <a:pt x="243513" y="34738"/>
                    <a:pt x="233493" y="39292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6486331" y="5464599"/>
              <a:ext cx="447365" cy="500185"/>
            </a:xfrm>
            <a:custGeom>
              <a:avLst/>
              <a:gdLst/>
              <a:ahLst/>
              <a:cxnLst/>
              <a:rect l="l" t="t" r="r" b="b"/>
              <a:pathLst>
                <a:path w="447365" h="500185" extrusionOk="0">
                  <a:moveTo>
                    <a:pt x="366237" y="1925"/>
                  </a:moveTo>
                  <a:cubicBezTo>
                    <a:pt x="383544" y="4658"/>
                    <a:pt x="399333" y="11034"/>
                    <a:pt x="414211" y="20143"/>
                  </a:cubicBezTo>
                  <a:cubicBezTo>
                    <a:pt x="428785" y="29555"/>
                    <a:pt x="438502" y="42308"/>
                    <a:pt x="442753" y="58704"/>
                  </a:cubicBezTo>
                  <a:cubicBezTo>
                    <a:pt x="448522" y="80262"/>
                    <a:pt x="448825" y="98784"/>
                    <a:pt x="443967" y="114572"/>
                  </a:cubicBezTo>
                  <a:cubicBezTo>
                    <a:pt x="438805" y="130361"/>
                    <a:pt x="430911" y="143114"/>
                    <a:pt x="419677" y="152830"/>
                  </a:cubicBezTo>
                  <a:cubicBezTo>
                    <a:pt x="408442" y="162546"/>
                    <a:pt x="395690" y="168923"/>
                    <a:pt x="381115" y="171655"/>
                  </a:cubicBezTo>
                  <a:cubicBezTo>
                    <a:pt x="366541" y="174388"/>
                    <a:pt x="352574" y="174084"/>
                    <a:pt x="339214" y="170441"/>
                  </a:cubicBezTo>
                  <a:cubicBezTo>
                    <a:pt x="325854" y="166797"/>
                    <a:pt x="314620" y="159510"/>
                    <a:pt x="305207" y="148276"/>
                  </a:cubicBezTo>
                  <a:cubicBezTo>
                    <a:pt x="295795" y="137041"/>
                    <a:pt x="290937" y="122163"/>
                    <a:pt x="290026" y="103642"/>
                  </a:cubicBezTo>
                  <a:cubicBezTo>
                    <a:pt x="290026" y="97873"/>
                    <a:pt x="290026" y="92407"/>
                    <a:pt x="290026" y="87549"/>
                  </a:cubicBezTo>
                  <a:cubicBezTo>
                    <a:pt x="290026" y="82387"/>
                    <a:pt x="289418" y="78744"/>
                    <a:pt x="288508" y="75708"/>
                  </a:cubicBezTo>
                  <a:cubicBezTo>
                    <a:pt x="287293" y="72975"/>
                    <a:pt x="285775" y="71457"/>
                    <a:pt x="283042" y="71457"/>
                  </a:cubicBezTo>
                  <a:cubicBezTo>
                    <a:pt x="280613" y="71457"/>
                    <a:pt x="276362" y="73278"/>
                    <a:pt x="270593" y="76922"/>
                  </a:cubicBezTo>
                  <a:cubicBezTo>
                    <a:pt x="258448" y="84817"/>
                    <a:pt x="245088" y="100605"/>
                    <a:pt x="230210" y="124289"/>
                  </a:cubicBezTo>
                  <a:cubicBezTo>
                    <a:pt x="215636" y="147972"/>
                    <a:pt x="203490" y="173781"/>
                    <a:pt x="194078" y="201715"/>
                  </a:cubicBezTo>
                  <a:cubicBezTo>
                    <a:pt x="188916" y="215986"/>
                    <a:pt x="184969" y="233596"/>
                    <a:pt x="181629" y="254243"/>
                  </a:cubicBezTo>
                  <a:cubicBezTo>
                    <a:pt x="178289" y="274890"/>
                    <a:pt x="175860" y="296448"/>
                    <a:pt x="173431" y="318613"/>
                  </a:cubicBezTo>
                  <a:cubicBezTo>
                    <a:pt x="171306" y="340778"/>
                    <a:pt x="169484" y="362640"/>
                    <a:pt x="167966" y="383591"/>
                  </a:cubicBezTo>
                  <a:cubicBezTo>
                    <a:pt x="166447" y="404845"/>
                    <a:pt x="165840" y="422759"/>
                    <a:pt x="165840" y="437941"/>
                  </a:cubicBezTo>
                  <a:cubicBezTo>
                    <a:pt x="165840" y="458588"/>
                    <a:pt x="157642" y="474377"/>
                    <a:pt x="141246" y="484700"/>
                  </a:cubicBezTo>
                  <a:cubicBezTo>
                    <a:pt x="124850" y="495024"/>
                    <a:pt x="106632" y="500185"/>
                    <a:pt x="86592" y="500185"/>
                  </a:cubicBezTo>
                  <a:cubicBezTo>
                    <a:pt x="66552" y="500185"/>
                    <a:pt x="48031" y="494720"/>
                    <a:pt x="31331" y="484093"/>
                  </a:cubicBezTo>
                  <a:cubicBezTo>
                    <a:pt x="14631" y="473466"/>
                    <a:pt x="4915" y="457373"/>
                    <a:pt x="2790" y="435815"/>
                  </a:cubicBezTo>
                  <a:cubicBezTo>
                    <a:pt x="664" y="409399"/>
                    <a:pt x="-247" y="378429"/>
                    <a:pt x="57" y="342904"/>
                  </a:cubicBezTo>
                  <a:cubicBezTo>
                    <a:pt x="360" y="307379"/>
                    <a:pt x="1575" y="271854"/>
                    <a:pt x="3397" y="236633"/>
                  </a:cubicBezTo>
                  <a:cubicBezTo>
                    <a:pt x="5219" y="201108"/>
                    <a:pt x="7344" y="167708"/>
                    <a:pt x="9773" y="136738"/>
                  </a:cubicBezTo>
                  <a:cubicBezTo>
                    <a:pt x="12202" y="105464"/>
                    <a:pt x="14631" y="81173"/>
                    <a:pt x="16757" y="63259"/>
                  </a:cubicBezTo>
                  <a:cubicBezTo>
                    <a:pt x="18882" y="41701"/>
                    <a:pt x="29509" y="26519"/>
                    <a:pt x="48334" y="17714"/>
                  </a:cubicBezTo>
                  <a:cubicBezTo>
                    <a:pt x="67160" y="8908"/>
                    <a:pt x="87503" y="4961"/>
                    <a:pt x="109061" y="6479"/>
                  </a:cubicBezTo>
                  <a:cubicBezTo>
                    <a:pt x="130619" y="7998"/>
                    <a:pt x="149748" y="14677"/>
                    <a:pt x="166447" y="26823"/>
                  </a:cubicBezTo>
                  <a:cubicBezTo>
                    <a:pt x="183147" y="38968"/>
                    <a:pt x="190738" y="55971"/>
                    <a:pt x="188613" y="77226"/>
                  </a:cubicBezTo>
                  <a:cubicBezTo>
                    <a:pt x="188005" y="81477"/>
                    <a:pt x="187094" y="88764"/>
                    <a:pt x="186487" y="99391"/>
                  </a:cubicBezTo>
                  <a:cubicBezTo>
                    <a:pt x="185880" y="109714"/>
                    <a:pt x="184665" y="122467"/>
                    <a:pt x="183147" y="137649"/>
                  </a:cubicBezTo>
                  <a:cubicBezTo>
                    <a:pt x="195900" y="103338"/>
                    <a:pt x="210778" y="76315"/>
                    <a:pt x="227174" y="57186"/>
                  </a:cubicBezTo>
                  <a:cubicBezTo>
                    <a:pt x="243570" y="37753"/>
                    <a:pt x="259966" y="23786"/>
                    <a:pt x="276666" y="15285"/>
                  </a:cubicBezTo>
                  <a:cubicBezTo>
                    <a:pt x="293062" y="6783"/>
                    <a:pt x="309155" y="1925"/>
                    <a:pt x="324640" y="710"/>
                  </a:cubicBezTo>
                  <a:cubicBezTo>
                    <a:pt x="340429" y="-504"/>
                    <a:pt x="354092" y="-201"/>
                    <a:pt x="366237" y="192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6929387" y="5137690"/>
              <a:ext cx="138152" cy="208291"/>
            </a:xfrm>
            <a:custGeom>
              <a:avLst/>
              <a:gdLst/>
              <a:ahLst/>
              <a:cxnLst/>
              <a:rect l="l" t="t" r="r" b="b"/>
              <a:pathLst>
                <a:path w="138152" h="208291" extrusionOk="0">
                  <a:moveTo>
                    <a:pt x="69532" y="0"/>
                  </a:moveTo>
                  <a:cubicBezTo>
                    <a:pt x="88053" y="0"/>
                    <a:pt x="104146" y="6680"/>
                    <a:pt x="117809" y="20343"/>
                  </a:cubicBezTo>
                  <a:cubicBezTo>
                    <a:pt x="131473" y="34007"/>
                    <a:pt x="138153" y="50403"/>
                    <a:pt x="138153" y="69835"/>
                  </a:cubicBezTo>
                  <a:cubicBezTo>
                    <a:pt x="138153" y="79855"/>
                    <a:pt x="136027" y="91090"/>
                    <a:pt x="132384" y="103539"/>
                  </a:cubicBezTo>
                  <a:cubicBezTo>
                    <a:pt x="128437" y="115988"/>
                    <a:pt x="123882" y="128740"/>
                    <a:pt x="118417" y="141189"/>
                  </a:cubicBezTo>
                  <a:cubicBezTo>
                    <a:pt x="112951" y="153638"/>
                    <a:pt x="106879" y="165480"/>
                    <a:pt x="100199" y="176107"/>
                  </a:cubicBezTo>
                  <a:cubicBezTo>
                    <a:pt x="93519" y="186734"/>
                    <a:pt x="87446" y="194628"/>
                    <a:pt x="82588" y="199790"/>
                  </a:cubicBezTo>
                  <a:cubicBezTo>
                    <a:pt x="76819" y="205559"/>
                    <a:pt x="71354" y="208292"/>
                    <a:pt x="65888" y="208292"/>
                  </a:cubicBezTo>
                  <a:cubicBezTo>
                    <a:pt x="60423" y="208292"/>
                    <a:pt x="55868" y="206774"/>
                    <a:pt x="52528" y="204041"/>
                  </a:cubicBezTo>
                  <a:cubicBezTo>
                    <a:pt x="48885" y="201308"/>
                    <a:pt x="46759" y="197057"/>
                    <a:pt x="46152" y="191592"/>
                  </a:cubicBezTo>
                  <a:cubicBezTo>
                    <a:pt x="45545" y="186127"/>
                    <a:pt x="46759" y="180661"/>
                    <a:pt x="50403" y="174892"/>
                  </a:cubicBezTo>
                  <a:cubicBezTo>
                    <a:pt x="54654" y="168516"/>
                    <a:pt x="57690" y="162140"/>
                    <a:pt x="59512" y="156067"/>
                  </a:cubicBezTo>
                  <a:cubicBezTo>
                    <a:pt x="61334" y="149994"/>
                    <a:pt x="62852" y="144225"/>
                    <a:pt x="64370" y="138456"/>
                  </a:cubicBezTo>
                  <a:cubicBezTo>
                    <a:pt x="45849" y="136938"/>
                    <a:pt x="30363" y="129955"/>
                    <a:pt x="18218" y="116898"/>
                  </a:cubicBezTo>
                  <a:cubicBezTo>
                    <a:pt x="6073" y="104146"/>
                    <a:pt x="0" y="88357"/>
                    <a:pt x="0" y="69532"/>
                  </a:cubicBezTo>
                  <a:cubicBezTo>
                    <a:pt x="0" y="50099"/>
                    <a:pt x="6680" y="33703"/>
                    <a:pt x="20343" y="20040"/>
                  </a:cubicBezTo>
                  <a:cubicBezTo>
                    <a:pt x="33399" y="6984"/>
                    <a:pt x="50099" y="0"/>
                    <a:pt x="69532" y="0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7053150" y="5455885"/>
              <a:ext cx="341044" cy="514680"/>
            </a:xfrm>
            <a:custGeom>
              <a:avLst/>
              <a:gdLst/>
              <a:ahLst/>
              <a:cxnLst/>
              <a:rect l="l" t="t" r="r" b="b"/>
              <a:pathLst>
                <a:path w="341044" h="514680" extrusionOk="0">
                  <a:moveTo>
                    <a:pt x="41109" y="460014"/>
                  </a:moveTo>
                  <a:cubicBezTo>
                    <a:pt x="32607" y="444226"/>
                    <a:pt x="30178" y="430866"/>
                    <a:pt x="34126" y="420239"/>
                  </a:cubicBezTo>
                  <a:cubicBezTo>
                    <a:pt x="38073" y="409611"/>
                    <a:pt x="44449" y="402324"/>
                    <a:pt x="53558" y="398073"/>
                  </a:cubicBezTo>
                  <a:cubicBezTo>
                    <a:pt x="62364" y="394126"/>
                    <a:pt x="71776" y="394734"/>
                    <a:pt x="81492" y="400199"/>
                  </a:cubicBezTo>
                  <a:cubicBezTo>
                    <a:pt x="91209" y="405664"/>
                    <a:pt x="96978" y="416595"/>
                    <a:pt x="99103" y="432991"/>
                  </a:cubicBezTo>
                  <a:cubicBezTo>
                    <a:pt x="101836" y="451513"/>
                    <a:pt x="109426" y="465176"/>
                    <a:pt x="121572" y="473374"/>
                  </a:cubicBezTo>
                  <a:cubicBezTo>
                    <a:pt x="133717" y="481572"/>
                    <a:pt x="145255" y="484305"/>
                    <a:pt x="155882" y="481269"/>
                  </a:cubicBezTo>
                  <a:cubicBezTo>
                    <a:pt x="169546" y="478536"/>
                    <a:pt x="178655" y="472767"/>
                    <a:pt x="183209" y="463962"/>
                  </a:cubicBezTo>
                  <a:cubicBezTo>
                    <a:pt x="187764" y="455460"/>
                    <a:pt x="189282" y="445744"/>
                    <a:pt x="187460" y="435117"/>
                  </a:cubicBezTo>
                  <a:cubicBezTo>
                    <a:pt x="185638" y="424489"/>
                    <a:pt x="181691" y="412951"/>
                    <a:pt x="175618" y="401110"/>
                  </a:cubicBezTo>
                  <a:cubicBezTo>
                    <a:pt x="169546" y="389268"/>
                    <a:pt x="162258" y="378945"/>
                    <a:pt x="153453" y="370443"/>
                  </a:cubicBezTo>
                  <a:cubicBezTo>
                    <a:pt x="138272" y="355261"/>
                    <a:pt x="121268" y="339776"/>
                    <a:pt x="102443" y="323076"/>
                  </a:cubicBezTo>
                  <a:cubicBezTo>
                    <a:pt x="83618" y="306680"/>
                    <a:pt x="65704" y="289069"/>
                    <a:pt x="49307" y="270548"/>
                  </a:cubicBezTo>
                  <a:cubicBezTo>
                    <a:pt x="32911" y="252026"/>
                    <a:pt x="19855" y="231987"/>
                    <a:pt x="10139" y="211036"/>
                  </a:cubicBezTo>
                  <a:cubicBezTo>
                    <a:pt x="423" y="189782"/>
                    <a:pt x="-2310" y="166706"/>
                    <a:pt x="1941" y="141808"/>
                  </a:cubicBezTo>
                  <a:cubicBezTo>
                    <a:pt x="7102" y="111748"/>
                    <a:pt x="17426" y="86547"/>
                    <a:pt x="33215" y="66507"/>
                  </a:cubicBezTo>
                  <a:cubicBezTo>
                    <a:pt x="49004" y="46467"/>
                    <a:pt x="67525" y="30982"/>
                    <a:pt x="89083" y="20355"/>
                  </a:cubicBezTo>
                  <a:cubicBezTo>
                    <a:pt x="110641" y="9728"/>
                    <a:pt x="133717" y="3048"/>
                    <a:pt x="158311" y="922"/>
                  </a:cubicBezTo>
                  <a:cubicBezTo>
                    <a:pt x="182905" y="-1203"/>
                    <a:pt x="206589" y="315"/>
                    <a:pt x="229361" y="5781"/>
                  </a:cubicBezTo>
                  <a:cubicBezTo>
                    <a:pt x="251830" y="11246"/>
                    <a:pt x="272477" y="20051"/>
                    <a:pt x="291302" y="32500"/>
                  </a:cubicBezTo>
                  <a:cubicBezTo>
                    <a:pt x="309824" y="44949"/>
                    <a:pt x="323487" y="60434"/>
                    <a:pt x="331989" y="78045"/>
                  </a:cubicBezTo>
                  <a:cubicBezTo>
                    <a:pt x="339883" y="94441"/>
                    <a:pt x="342616" y="108712"/>
                    <a:pt x="340187" y="121161"/>
                  </a:cubicBezTo>
                  <a:cubicBezTo>
                    <a:pt x="337758" y="133306"/>
                    <a:pt x="332293" y="143022"/>
                    <a:pt x="324094" y="150310"/>
                  </a:cubicBezTo>
                  <a:cubicBezTo>
                    <a:pt x="315896" y="157597"/>
                    <a:pt x="306180" y="162151"/>
                    <a:pt x="295249" y="164277"/>
                  </a:cubicBezTo>
                  <a:cubicBezTo>
                    <a:pt x="284015" y="166402"/>
                    <a:pt x="273692" y="165491"/>
                    <a:pt x="263672" y="161544"/>
                  </a:cubicBezTo>
                  <a:cubicBezTo>
                    <a:pt x="253652" y="157597"/>
                    <a:pt x="245454" y="150613"/>
                    <a:pt x="239077" y="140593"/>
                  </a:cubicBezTo>
                  <a:cubicBezTo>
                    <a:pt x="232701" y="130573"/>
                    <a:pt x="230576" y="116910"/>
                    <a:pt x="232701" y="99907"/>
                  </a:cubicBezTo>
                  <a:cubicBezTo>
                    <a:pt x="235434" y="76223"/>
                    <a:pt x="233308" y="59220"/>
                    <a:pt x="225718" y="48896"/>
                  </a:cubicBezTo>
                  <a:cubicBezTo>
                    <a:pt x="218127" y="38573"/>
                    <a:pt x="209018" y="33411"/>
                    <a:pt x="198391" y="33715"/>
                  </a:cubicBezTo>
                  <a:cubicBezTo>
                    <a:pt x="187764" y="34018"/>
                    <a:pt x="177136" y="39180"/>
                    <a:pt x="166813" y="48896"/>
                  </a:cubicBezTo>
                  <a:cubicBezTo>
                    <a:pt x="156489" y="58613"/>
                    <a:pt x="149506" y="71972"/>
                    <a:pt x="145862" y="89279"/>
                  </a:cubicBezTo>
                  <a:cubicBezTo>
                    <a:pt x="140700" y="116606"/>
                    <a:pt x="144648" y="139986"/>
                    <a:pt x="157704" y="159722"/>
                  </a:cubicBezTo>
                  <a:cubicBezTo>
                    <a:pt x="170457" y="179458"/>
                    <a:pt x="186853" y="197980"/>
                    <a:pt x="205981" y="215590"/>
                  </a:cubicBezTo>
                  <a:cubicBezTo>
                    <a:pt x="225414" y="233201"/>
                    <a:pt x="244543" y="251419"/>
                    <a:pt x="263975" y="270244"/>
                  </a:cubicBezTo>
                  <a:cubicBezTo>
                    <a:pt x="283408" y="289373"/>
                    <a:pt x="297375" y="311538"/>
                    <a:pt x="305876" y="337347"/>
                  </a:cubicBezTo>
                  <a:cubicBezTo>
                    <a:pt x="313164" y="361638"/>
                    <a:pt x="315289" y="384714"/>
                    <a:pt x="312253" y="406575"/>
                  </a:cubicBezTo>
                  <a:cubicBezTo>
                    <a:pt x="309520" y="428437"/>
                    <a:pt x="301626" y="447565"/>
                    <a:pt x="288569" y="463962"/>
                  </a:cubicBezTo>
                  <a:cubicBezTo>
                    <a:pt x="275817" y="480358"/>
                    <a:pt x="258206" y="493414"/>
                    <a:pt x="236345" y="502523"/>
                  </a:cubicBezTo>
                  <a:cubicBezTo>
                    <a:pt x="214483" y="511936"/>
                    <a:pt x="188067" y="515883"/>
                    <a:pt x="157400" y="514365"/>
                  </a:cubicBezTo>
                  <a:cubicBezTo>
                    <a:pt x="130984" y="512846"/>
                    <a:pt x="107301" y="507381"/>
                    <a:pt x="86350" y="497665"/>
                  </a:cubicBezTo>
                  <a:cubicBezTo>
                    <a:pt x="65704" y="488556"/>
                    <a:pt x="50522" y="475803"/>
                    <a:pt x="41109" y="460014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7663266" y="5025319"/>
              <a:ext cx="548180" cy="945872"/>
            </a:xfrm>
            <a:custGeom>
              <a:avLst/>
              <a:gdLst/>
              <a:ahLst/>
              <a:cxnLst/>
              <a:rect l="l" t="t" r="r" b="b"/>
              <a:pathLst>
                <a:path w="548180" h="945872" extrusionOk="0">
                  <a:moveTo>
                    <a:pt x="195236" y="30694"/>
                  </a:moveTo>
                  <a:cubicBezTo>
                    <a:pt x="222562" y="15512"/>
                    <a:pt x="252622" y="7314"/>
                    <a:pt x="285415" y="5492"/>
                  </a:cubicBezTo>
                  <a:cubicBezTo>
                    <a:pt x="318510" y="3670"/>
                    <a:pt x="349784" y="7921"/>
                    <a:pt x="380148" y="18245"/>
                  </a:cubicBezTo>
                  <a:cubicBezTo>
                    <a:pt x="410207" y="28568"/>
                    <a:pt x="437231" y="44661"/>
                    <a:pt x="461217" y="66218"/>
                  </a:cubicBezTo>
                  <a:cubicBezTo>
                    <a:pt x="485205" y="87776"/>
                    <a:pt x="502208" y="114192"/>
                    <a:pt x="512228" y="145770"/>
                  </a:cubicBezTo>
                  <a:cubicBezTo>
                    <a:pt x="522855" y="179473"/>
                    <a:pt x="531053" y="216516"/>
                    <a:pt x="536822" y="256900"/>
                  </a:cubicBezTo>
                  <a:cubicBezTo>
                    <a:pt x="542591" y="297283"/>
                    <a:pt x="546235" y="339184"/>
                    <a:pt x="547449" y="381996"/>
                  </a:cubicBezTo>
                  <a:cubicBezTo>
                    <a:pt x="548967" y="425112"/>
                    <a:pt x="548056" y="468228"/>
                    <a:pt x="545324" y="511951"/>
                  </a:cubicBezTo>
                  <a:cubicBezTo>
                    <a:pt x="542591" y="555674"/>
                    <a:pt x="537733" y="597271"/>
                    <a:pt x="530749" y="637047"/>
                  </a:cubicBezTo>
                  <a:cubicBezTo>
                    <a:pt x="524069" y="676823"/>
                    <a:pt x="515264" y="713259"/>
                    <a:pt x="504941" y="746658"/>
                  </a:cubicBezTo>
                  <a:cubicBezTo>
                    <a:pt x="494617" y="780058"/>
                    <a:pt x="482168" y="807992"/>
                    <a:pt x="467897" y="831068"/>
                  </a:cubicBezTo>
                  <a:cubicBezTo>
                    <a:pt x="449983" y="860520"/>
                    <a:pt x="428122" y="884204"/>
                    <a:pt x="402313" y="902422"/>
                  </a:cubicBezTo>
                  <a:cubicBezTo>
                    <a:pt x="376504" y="920640"/>
                    <a:pt x="349177" y="933392"/>
                    <a:pt x="320636" y="940072"/>
                  </a:cubicBezTo>
                  <a:cubicBezTo>
                    <a:pt x="292095" y="946752"/>
                    <a:pt x="263856" y="947663"/>
                    <a:pt x="236226" y="942805"/>
                  </a:cubicBezTo>
                  <a:cubicBezTo>
                    <a:pt x="208596" y="937947"/>
                    <a:pt x="184305" y="926105"/>
                    <a:pt x="163658" y="907280"/>
                  </a:cubicBezTo>
                  <a:cubicBezTo>
                    <a:pt x="155763" y="917300"/>
                    <a:pt x="146047" y="924890"/>
                    <a:pt x="134509" y="929749"/>
                  </a:cubicBezTo>
                  <a:cubicBezTo>
                    <a:pt x="122971" y="934607"/>
                    <a:pt x="111129" y="937643"/>
                    <a:pt x="98377" y="938250"/>
                  </a:cubicBezTo>
                  <a:cubicBezTo>
                    <a:pt x="85928" y="938857"/>
                    <a:pt x="73783" y="937036"/>
                    <a:pt x="62245" y="932785"/>
                  </a:cubicBezTo>
                  <a:cubicBezTo>
                    <a:pt x="50707" y="928534"/>
                    <a:pt x="40991" y="922158"/>
                    <a:pt x="33096" y="913352"/>
                  </a:cubicBezTo>
                  <a:cubicBezTo>
                    <a:pt x="19432" y="898171"/>
                    <a:pt x="10627" y="875702"/>
                    <a:pt x="6376" y="845642"/>
                  </a:cubicBezTo>
                  <a:cubicBezTo>
                    <a:pt x="2126" y="815583"/>
                    <a:pt x="0" y="783702"/>
                    <a:pt x="0" y="749998"/>
                  </a:cubicBezTo>
                  <a:cubicBezTo>
                    <a:pt x="0" y="689879"/>
                    <a:pt x="607" y="630974"/>
                    <a:pt x="2126" y="573892"/>
                  </a:cubicBezTo>
                  <a:cubicBezTo>
                    <a:pt x="3644" y="516505"/>
                    <a:pt x="5769" y="459726"/>
                    <a:pt x="9109" y="402947"/>
                  </a:cubicBezTo>
                  <a:cubicBezTo>
                    <a:pt x="12449" y="346471"/>
                    <a:pt x="16396" y="289692"/>
                    <a:pt x="20951" y="232609"/>
                  </a:cubicBezTo>
                  <a:cubicBezTo>
                    <a:pt x="25505" y="175526"/>
                    <a:pt x="30667" y="117532"/>
                    <a:pt x="36436" y="58020"/>
                  </a:cubicBezTo>
                  <a:cubicBezTo>
                    <a:pt x="37954" y="40713"/>
                    <a:pt x="45241" y="27657"/>
                    <a:pt x="58601" y="18245"/>
                  </a:cubicBezTo>
                  <a:cubicBezTo>
                    <a:pt x="71961" y="8832"/>
                    <a:pt x="86839" y="3063"/>
                    <a:pt x="103842" y="938"/>
                  </a:cubicBezTo>
                  <a:cubicBezTo>
                    <a:pt x="120542" y="-1188"/>
                    <a:pt x="137545" y="330"/>
                    <a:pt x="154245" y="5188"/>
                  </a:cubicBezTo>
                  <a:cubicBezTo>
                    <a:pt x="171856" y="11261"/>
                    <a:pt x="185216" y="19459"/>
                    <a:pt x="195236" y="30694"/>
                  </a:cubicBezTo>
                  <a:close/>
                  <a:moveTo>
                    <a:pt x="333692" y="812243"/>
                  </a:moveTo>
                  <a:cubicBezTo>
                    <a:pt x="337943" y="799490"/>
                    <a:pt x="342801" y="779147"/>
                    <a:pt x="348266" y="751516"/>
                  </a:cubicBezTo>
                  <a:cubicBezTo>
                    <a:pt x="353732" y="723886"/>
                    <a:pt x="358590" y="692308"/>
                    <a:pt x="363448" y="656480"/>
                  </a:cubicBezTo>
                  <a:cubicBezTo>
                    <a:pt x="368003" y="620651"/>
                    <a:pt x="372253" y="581786"/>
                    <a:pt x="375897" y="539885"/>
                  </a:cubicBezTo>
                  <a:cubicBezTo>
                    <a:pt x="379540" y="497984"/>
                    <a:pt x="381666" y="455779"/>
                    <a:pt x="382880" y="413574"/>
                  </a:cubicBezTo>
                  <a:cubicBezTo>
                    <a:pt x="384095" y="371369"/>
                    <a:pt x="383488" y="330379"/>
                    <a:pt x="381362" y="290603"/>
                  </a:cubicBezTo>
                  <a:cubicBezTo>
                    <a:pt x="379237" y="250827"/>
                    <a:pt x="374986" y="215302"/>
                    <a:pt x="368913" y="183724"/>
                  </a:cubicBezTo>
                  <a:cubicBezTo>
                    <a:pt x="362840" y="152146"/>
                    <a:pt x="354035" y="126338"/>
                    <a:pt x="342497" y="105691"/>
                  </a:cubicBezTo>
                  <a:cubicBezTo>
                    <a:pt x="330959" y="85347"/>
                    <a:pt x="316689" y="72898"/>
                    <a:pt x="299685" y="68648"/>
                  </a:cubicBezTo>
                  <a:cubicBezTo>
                    <a:pt x="276609" y="62879"/>
                    <a:pt x="258998" y="63182"/>
                    <a:pt x="246550" y="69255"/>
                  </a:cubicBezTo>
                  <a:cubicBezTo>
                    <a:pt x="234101" y="75327"/>
                    <a:pt x="224384" y="84436"/>
                    <a:pt x="218008" y="96582"/>
                  </a:cubicBezTo>
                  <a:cubicBezTo>
                    <a:pt x="211632" y="108727"/>
                    <a:pt x="207381" y="122998"/>
                    <a:pt x="205559" y="139090"/>
                  </a:cubicBezTo>
                  <a:cubicBezTo>
                    <a:pt x="203737" y="155183"/>
                    <a:pt x="202523" y="170061"/>
                    <a:pt x="201916" y="183724"/>
                  </a:cubicBezTo>
                  <a:cubicBezTo>
                    <a:pt x="199790" y="227447"/>
                    <a:pt x="197361" y="277243"/>
                    <a:pt x="194325" y="333718"/>
                  </a:cubicBezTo>
                  <a:cubicBezTo>
                    <a:pt x="191592" y="389890"/>
                    <a:pt x="188859" y="446670"/>
                    <a:pt x="186734" y="503449"/>
                  </a:cubicBezTo>
                  <a:cubicBezTo>
                    <a:pt x="184608" y="560532"/>
                    <a:pt x="182787" y="614578"/>
                    <a:pt x="181268" y="666196"/>
                  </a:cubicBezTo>
                  <a:cubicBezTo>
                    <a:pt x="179750" y="717813"/>
                    <a:pt x="179143" y="760929"/>
                    <a:pt x="179143" y="795239"/>
                  </a:cubicBezTo>
                  <a:cubicBezTo>
                    <a:pt x="179143" y="823174"/>
                    <a:pt x="185519" y="844732"/>
                    <a:pt x="197968" y="860217"/>
                  </a:cubicBezTo>
                  <a:cubicBezTo>
                    <a:pt x="210417" y="875702"/>
                    <a:pt x="225295" y="883900"/>
                    <a:pt x="242602" y="885418"/>
                  </a:cubicBezTo>
                  <a:cubicBezTo>
                    <a:pt x="259909" y="886936"/>
                    <a:pt x="276913" y="881775"/>
                    <a:pt x="294220" y="869933"/>
                  </a:cubicBezTo>
                  <a:cubicBezTo>
                    <a:pt x="311223" y="857788"/>
                    <a:pt x="324583" y="838659"/>
                    <a:pt x="333692" y="812243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8277502" y="5455972"/>
              <a:ext cx="541984" cy="513385"/>
            </a:xfrm>
            <a:custGeom>
              <a:avLst/>
              <a:gdLst/>
              <a:ahLst/>
              <a:cxnLst/>
              <a:rect l="l" t="t" r="r" b="b"/>
              <a:pathLst>
                <a:path w="541984" h="513385" extrusionOk="0">
                  <a:moveTo>
                    <a:pt x="96870" y="509419"/>
                  </a:moveTo>
                  <a:cubicBezTo>
                    <a:pt x="74705" y="505775"/>
                    <a:pt x="56791" y="495148"/>
                    <a:pt x="43128" y="477841"/>
                  </a:cubicBezTo>
                  <a:cubicBezTo>
                    <a:pt x="29464" y="460231"/>
                    <a:pt x="19140" y="438976"/>
                    <a:pt x="12460" y="413775"/>
                  </a:cubicBezTo>
                  <a:cubicBezTo>
                    <a:pt x="5781" y="388573"/>
                    <a:pt x="1834" y="361246"/>
                    <a:pt x="619" y="330883"/>
                  </a:cubicBezTo>
                  <a:cubicBezTo>
                    <a:pt x="-595" y="300824"/>
                    <a:pt x="12" y="271675"/>
                    <a:pt x="2137" y="243437"/>
                  </a:cubicBezTo>
                  <a:cubicBezTo>
                    <a:pt x="4263" y="215199"/>
                    <a:pt x="7906" y="189087"/>
                    <a:pt x="12764" y="165100"/>
                  </a:cubicBezTo>
                  <a:cubicBezTo>
                    <a:pt x="17926" y="141113"/>
                    <a:pt x="22784" y="122288"/>
                    <a:pt x="27946" y="108624"/>
                  </a:cubicBezTo>
                  <a:cubicBezTo>
                    <a:pt x="35233" y="90710"/>
                    <a:pt x="45557" y="74314"/>
                    <a:pt x="59220" y="59740"/>
                  </a:cubicBezTo>
                  <a:cubicBezTo>
                    <a:pt x="72883" y="45165"/>
                    <a:pt x="88369" y="32716"/>
                    <a:pt x="105372" y="23304"/>
                  </a:cubicBezTo>
                  <a:cubicBezTo>
                    <a:pt x="122679" y="13588"/>
                    <a:pt x="140593" y="6908"/>
                    <a:pt x="159722" y="2960"/>
                  </a:cubicBezTo>
                  <a:cubicBezTo>
                    <a:pt x="178547" y="-987"/>
                    <a:pt x="197069" y="-987"/>
                    <a:pt x="214680" y="2960"/>
                  </a:cubicBezTo>
                  <a:cubicBezTo>
                    <a:pt x="232290" y="6908"/>
                    <a:pt x="248079" y="15106"/>
                    <a:pt x="262046" y="27555"/>
                  </a:cubicBezTo>
                  <a:cubicBezTo>
                    <a:pt x="276013" y="40004"/>
                    <a:pt x="286640" y="57614"/>
                    <a:pt x="293624" y="79779"/>
                  </a:cubicBezTo>
                  <a:cubicBezTo>
                    <a:pt x="293624" y="76136"/>
                    <a:pt x="293624" y="72492"/>
                    <a:pt x="294231" y="68545"/>
                  </a:cubicBezTo>
                  <a:cubicBezTo>
                    <a:pt x="294535" y="64598"/>
                    <a:pt x="295142" y="60954"/>
                    <a:pt x="295749" y="57311"/>
                  </a:cubicBezTo>
                  <a:cubicBezTo>
                    <a:pt x="297875" y="36664"/>
                    <a:pt x="308198" y="21482"/>
                    <a:pt x="327023" y="12069"/>
                  </a:cubicBezTo>
                  <a:cubicBezTo>
                    <a:pt x="345545" y="2657"/>
                    <a:pt x="365585" y="-987"/>
                    <a:pt x="387143" y="835"/>
                  </a:cubicBezTo>
                  <a:cubicBezTo>
                    <a:pt x="408701" y="2657"/>
                    <a:pt x="427830" y="9640"/>
                    <a:pt x="444529" y="21786"/>
                  </a:cubicBezTo>
                  <a:cubicBezTo>
                    <a:pt x="461229" y="33931"/>
                    <a:pt x="468820" y="50934"/>
                    <a:pt x="466694" y="72189"/>
                  </a:cubicBezTo>
                  <a:cubicBezTo>
                    <a:pt x="464569" y="92836"/>
                    <a:pt x="462444" y="115304"/>
                    <a:pt x="460925" y="139291"/>
                  </a:cubicBezTo>
                  <a:cubicBezTo>
                    <a:pt x="459104" y="163278"/>
                    <a:pt x="457282" y="187872"/>
                    <a:pt x="455460" y="213378"/>
                  </a:cubicBezTo>
                  <a:cubicBezTo>
                    <a:pt x="453638" y="238883"/>
                    <a:pt x="452424" y="264084"/>
                    <a:pt x="451816" y="289286"/>
                  </a:cubicBezTo>
                  <a:cubicBezTo>
                    <a:pt x="451209" y="314487"/>
                    <a:pt x="451513" y="338474"/>
                    <a:pt x="453031" y="361246"/>
                  </a:cubicBezTo>
                  <a:cubicBezTo>
                    <a:pt x="453638" y="376428"/>
                    <a:pt x="454549" y="389788"/>
                    <a:pt x="455764" y="401630"/>
                  </a:cubicBezTo>
                  <a:cubicBezTo>
                    <a:pt x="456978" y="413471"/>
                    <a:pt x="459407" y="421973"/>
                    <a:pt x="463962" y="427438"/>
                  </a:cubicBezTo>
                  <a:cubicBezTo>
                    <a:pt x="468213" y="432904"/>
                    <a:pt x="474589" y="434118"/>
                    <a:pt x="483394" y="431689"/>
                  </a:cubicBezTo>
                  <a:cubicBezTo>
                    <a:pt x="491896" y="429260"/>
                    <a:pt x="503738" y="421062"/>
                    <a:pt x="518919" y="407399"/>
                  </a:cubicBezTo>
                  <a:cubicBezTo>
                    <a:pt x="523777" y="403148"/>
                    <a:pt x="528332" y="401022"/>
                    <a:pt x="532279" y="401326"/>
                  </a:cubicBezTo>
                  <a:cubicBezTo>
                    <a:pt x="536226" y="401630"/>
                    <a:pt x="538959" y="403451"/>
                    <a:pt x="540477" y="406791"/>
                  </a:cubicBezTo>
                  <a:cubicBezTo>
                    <a:pt x="541995" y="410131"/>
                    <a:pt x="542299" y="414382"/>
                    <a:pt x="541692" y="419544"/>
                  </a:cubicBezTo>
                  <a:cubicBezTo>
                    <a:pt x="541084" y="425009"/>
                    <a:pt x="538048" y="430171"/>
                    <a:pt x="533190" y="435029"/>
                  </a:cubicBezTo>
                  <a:cubicBezTo>
                    <a:pt x="512543" y="458712"/>
                    <a:pt x="489163" y="477234"/>
                    <a:pt x="463962" y="490290"/>
                  </a:cubicBezTo>
                  <a:cubicBezTo>
                    <a:pt x="438456" y="503650"/>
                    <a:pt x="413862" y="510330"/>
                    <a:pt x="389876" y="510330"/>
                  </a:cubicBezTo>
                  <a:cubicBezTo>
                    <a:pt x="365888" y="510330"/>
                    <a:pt x="344634" y="503346"/>
                    <a:pt x="325809" y="489379"/>
                  </a:cubicBezTo>
                  <a:cubicBezTo>
                    <a:pt x="307288" y="475412"/>
                    <a:pt x="294535" y="452943"/>
                    <a:pt x="288159" y="422277"/>
                  </a:cubicBezTo>
                  <a:cubicBezTo>
                    <a:pt x="287551" y="418026"/>
                    <a:pt x="286944" y="413775"/>
                    <a:pt x="286640" y="409524"/>
                  </a:cubicBezTo>
                  <a:cubicBezTo>
                    <a:pt x="286337" y="405273"/>
                    <a:pt x="285729" y="400719"/>
                    <a:pt x="285123" y="395557"/>
                  </a:cubicBezTo>
                  <a:cubicBezTo>
                    <a:pt x="269334" y="427742"/>
                    <a:pt x="252937" y="452032"/>
                    <a:pt x="236238" y="468732"/>
                  </a:cubicBezTo>
                  <a:cubicBezTo>
                    <a:pt x="219538" y="485128"/>
                    <a:pt x="202838" y="496970"/>
                    <a:pt x="186138" y="503650"/>
                  </a:cubicBezTo>
                  <a:cubicBezTo>
                    <a:pt x="169742" y="510330"/>
                    <a:pt x="153953" y="513670"/>
                    <a:pt x="138772" y="513366"/>
                  </a:cubicBezTo>
                  <a:cubicBezTo>
                    <a:pt x="122679" y="512759"/>
                    <a:pt x="109016" y="511544"/>
                    <a:pt x="96870" y="509419"/>
                  </a:cubicBezTo>
                  <a:close/>
                  <a:moveTo>
                    <a:pt x="170957" y="409524"/>
                  </a:moveTo>
                  <a:cubicBezTo>
                    <a:pt x="174600" y="429564"/>
                    <a:pt x="180369" y="440191"/>
                    <a:pt x="188567" y="441709"/>
                  </a:cubicBezTo>
                  <a:cubicBezTo>
                    <a:pt x="196765" y="443227"/>
                    <a:pt x="205875" y="438369"/>
                    <a:pt x="215287" y="427135"/>
                  </a:cubicBezTo>
                  <a:cubicBezTo>
                    <a:pt x="225003" y="415900"/>
                    <a:pt x="234719" y="399808"/>
                    <a:pt x="244435" y="378250"/>
                  </a:cubicBezTo>
                  <a:cubicBezTo>
                    <a:pt x="254152" y="356692"/>
                    <a:pt x="262046" y="332705"/>
                    <a:pt x="268726" y="306289"/>
                  </a:cubicBezTo>
                  <a:cubicBezTo>
                    <a:pt x="275103" y="279873"/>
                    <a:pt x="279353" y="251939"/>
                    <a:pt x="281175" y="223094"/>
                  </a:cubicBezTo>
                  <a:cubicBezTo>
                    <a:pt x="282997" y="193945"/>
                    <a:pt x="280872" y="166315"/>
                    <a:pt x="275406" y="139899"/>
                  </a:cubicBezTo>
                  <a:cubicBezTo>
                    <a:pt x="269030" y="110446"/>
                    <a:pt x="259314" y="90407"/>
                    <a:pt x="246257" y="79172"/>
                  </a:cubicBezTo>
                  <a:cubicBezTo>
                    <a:pt x="233505" y="67938"/>
                    <a:pt x="221056" y="68545"/>
                    <a:pt x="209821" y="80690"/>
                  </a:cubicBezTo>
                  <a:cubicBezTo>
                    <a:pt x="204052" y="87067"/>
                    <a:pt x="198891" y="97997"/>
                    <a:pt x="194336" y="113483"/>
                  </a:cubicBezTo>
                  <a:cubicBezTo>
                    <a:pt x="189782" y="128968"/>
                    <a:pt x="185531" y="146882"/>
                    <a:pt x="181887" y="167225"/>
                  </a:cubicBezTo>
                  <a:cubicBezTo>
                    <a:pt x="178244" y="187569"/>
                    <a:pt x="175207" y="209430"/>
                    <a:pt x="172778" y="232810"/>
                  </a:cubicBezTo>
                  <a:cubicBezTo>
                    <a:pt x="170349" y="256190"/>
                    <a:pt x="168527" y="278962"/>
                    <a:pt x="167920" y="301127"/>
                  </a:cubicBezTo>
                  <a:cubicBezTo>
                    <a:pt x="167313" y="323292"/>
                    <a:pt x="167010" y="343939"/>
                    <a:pt x="167313" y="363068"/>
                  </a:cubicBezTo>
                  <a:cubicBezTo>
                    <a:pt x="167617" y="381590"/>
                    <a:pt x="168831" y="397379"/>
                    <a:pt x="170957" y="409524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8851541" y="5458515"/>
              <a:ext cx="455590" cy="943057"/>
            </a:xfrm>
            <a:custGeom>
              <a:avLst/>
              <a:gdLst/>
              <a:ahLst/>
              <a:cxnLst/>
              <a:rect l="l" t="t" r="r" b="b"/>
              <a:pathLst>
                <a:path w="455590" h="943057" extrusionOk="0">
                  <a:moveTo>
                    <a:pt x="189001" y="434915"/>
                  </a:moveTo>
                  <a:cubicBezTo>
                    <a:pt x="193252" y="437041"/>
                    <a:pt x="197807" y="436433"/>
                    <a:pt x="202361" y="433397"/>
                  </a:cubicBezTo>
                  <a:cubicBezTo>
                    <a:pt x="206915" y="430057"/>
                    <a:pt x="211774" y="424895"/>
                    <a:pt x="216935" y="417912"/>
                  </a:cubicBezTo>
                  <a:cubicBezTo>
                    <a:pt x="221794" y="410625"/>
                    <a:pt x="226955" y="402123"/>
                    <a:pt x="232117" y="391496"/>
                  </a:cubicBezTo>
                  <a:cubicBezTo>
                    <a:pt x="237279" y="381172"/>
                    <a:pt x="241833" y="369938"/>
                    <a:pt x="246084" y="357793"/>
                  </a:cubicBezTo>
                  <a:cubicBezTo>
                    <a:pt x="264606" y="309211"/>
                    <a:pt x="275537" y="260327"/>
                    <a:pt x="278877" y="211138"/>
                  </a:cubicBezTo>
                  <a:cubicBezTo>
                    <a:pt x="282217" y="161950"/>
                    <a:pt x="282823" y="111850"/>
                    <a:pt x="281609" y="60233"/>
                  </a:cubicBezTo>
                  <a:cubicBezTo>
                    <a:pt x="281609" y="45962"/>
                    <a:pt x="285860" y="34424"/>
                    <a:pt x="294058" y="25315"/>
                  </a:cubicBezTo>
                  <a:cubicBezTo>
                    <a:pt x="302256" y="16510"/>
                    <a:pt x="312883" y="9830"/>
                    <a:pt x="325636" y="5579"/>
                  </a:cubicBezTo>
                  <a:cubicBezTo>
                    <a:pt x="338388" y="1328"/>
                    <a:pt x="352355" y="-493"/>
                    <a:pt x="367537" y="114"/>
                  </a:cubicBezTo>
                  <a:cubicBezTo>
                    <a:pt x="382719" y="721"/>
                    <a:pt x="396686" y="3757"/>
                    <a:pt x="409438" y="9223"/>
                  </a:cubicBezTo>
                  <a:cubicBezTo>
                    <a:pt x="422191" y="14688"/>
                    <a:pt x="433122" y="21975"/>
                    <a:pt x="442230" y="31692"/>
                  </a:cubicBezTo>
                  <a:cubicBezTo>
                    <a:pt x="451036" y="41408"/>
                    <a:pt x="455590" y="53250"/>
                    <a:pt x="455590" y="67824"/>
                  </a:cubicBezTo>
                  <a:cubicBezTo>
                    <a:pt x="455590" y="85738"/>
                    <a:pt x="455590" y="111547"/>
                    <a:pt x="455590" y="145250"/>
                  </a:cubicBezTo>
                  <a:cubicBezTo>
                    <a:pt x="455590" y="178953"/>
                    <a:pt x="455287" y="216907"/>
                    <a:pt x="454376" y="259112"/>
                  </a:cubicBezTo>
                  <a:cubicBezTo>
                    <a:pt x="453769" y="301317"/>
                    <a:pt x="452554" y="346255"/>
                    <a:pt x="451036" y="393925"/>
                  </a:cubicBezTo>
                  <a:cubicBezTo>
                    <a:pt x="449518" y="441595"/>
                    <a:pt x="447392" y="488962"/>
                    <a:pt x="444053" y="535721"/>
                  </a:cubicBezTo>
                  <a:cubicBezTo>
                    <a:pt x="440713" y="582784"/>
                    <a:pt x="436765" y="627114"/>
                    <a:pt x="432211" y="669623"/>
                  </a:cubicBezTo>
                  <a:cubicBezTo>
                    <a:pt x="427656" y="711828"/>
                    <a:pt x="421584" y="748264"/>
                    <a:pt x="414600" y="779234"/>
                  </a:cubicBezTo>
                  <a:cubicBezTo>
                    <a:pt x="410956" y="816581"/>
                    <a:pt x="399419" y="847551"/>
                    <a:pt x="380290" y="872146"/>
                  </a:cubicBezTo>
                  <a:cubicBezTo>
                    <a:pt x="360857" y="896740"/>
                    <a:pt x="337781" y="915261"/>
                    <a:pt x="311061" y="926799"/>
                  </a:cubicBezTo>
                  <a:cubicBezTo>
                    <a:pt x="284342" y="938641"/>
                    <a:pt x="255800" y="944106"/>
                    <a:pt x="225741" y="942892"/>
                  </a:cubicBezTo>
                  <a:cubicBezTo>
                    <a:pt x="195681" y="941677"/>
                    <a:pt x="168354" y="934087"/>
                    <a:pt x="143456" y="919816"/>
                  </a:cubicBezTo>
                  <a:cubicBezTo>
                    <a:pt x="118862" y="905545"/>
                    <a:pt x="98822" y="884291"/>
                    <a:pt x="83945" y="856357"/>
                  </a:cubicBezTo>
                  <a:cubicBezTo>
                    <a:pt x="68763" y="828423"/>
                    <a:pt x="63297" y="793809"/>
                    <a:pt x="66637" y="752211"/>
                  </a:cubicBezTo>
                  <a:cubicBezTo>
                    <a:pt x="68763" y="726402"/>
                    <a:pt x="74228" y="706666"/>
                    <a:pt x="83337" y="692699"/>
                  </a:cubicBezTo>
                  <a:cubicBezTo>
                    <a:pt x="92142" y="678732"/>
                    <a:pt x="102162" y="669623"/>
                    <a:pt x="113397" y="665372"/>
                  </a:cubicBezTo>
                  <a:cubicBezTo>
                    <a:pt x="124631" y="661121"/>
                    <a:pt x="135866" y="660818"/>
                    <a:pt x="147404" y="664158"/>
                  </a:cubicBezTo>
                  <a:cubicBezTo>
                    <a:pt x="158942" y="667801"/>
                    <a:pt x="168354" y="673874"/>
                    <a:pt x="175945" y="682983"/>
                  </a:cubicBezTo>
                  <a:cubicBezTo>
                    <a:pt x="183536" y="691788"/>
                    <a:pt x="188090" y="703326"/>
                    <a:pt x="189305" y="716686"/>
                  </a:cubicBezTo>
                  <a:cubicBezTo>
                    <a:pt x="190823" y="730349"/>
                    <a:pt x="187179" y="744620"/>
                    <a:pt x="178678" y="759802"/>
                  </a:cubicBezTo>
                  <a:cubicBezTo>
                    <a:pt x="164407" y="785003"/>
                    <a:pt x="155602" y="806561"/>
                    <a:pt x="152869" y="825386"/>
                  </a:cubicBezTo>
                  <a:cubicBezTo>
                    <a:pt x="150136" y="843908"/>
                    <a:pt x="151047" y="858786"/>
                    <a:pt x="156209" y="869413"/>
                  </a:cubicBezTo>
                  <a:cubicBezTo>
                    <a:pt x="161067" y="880040"/>
                    <a:pt x="168961" y="887024"/>
                    <a:pt x="179285" y="889756"/>
                  </a:cubicBezTo>
                  <a:cubicBezTo>
                    <a:pt x="189609" y="892489"/>
                    <a:pt x="200236" y="891274"/>
                    <a:pt x="210863" y="885505"/>
                  </a:cubicBezTo>
                  <a:cubicBezTo>
                    <a:pt x="221490" y="879736"/>
                    <a:pt x="231206" y="869717"/>
                    <a:pt x="240012" y="855446"/>
                  </a:cubicBezTo>
                  <a:cubicBezTo>
                    <a:pt x="248513" y="841175"/>
                    <a:pt x="254282" y="821743"/>
                    <a:pt x="257318" y="797452"/>
                  </a:cubicBezTo>
                  <a:cubicBezTo>
                    <a:pt x="263088" y="743709"/>
                    <a:pt x="267642" y="683590"/>
                    <a:pt x="271286" y="617398"/>
                  </a:cubicBezTo>
                  <a:cubicBezTo>
                    <a:pt x="274929" y="551206"/>
                    <a:pt x="277358" y="480156"/>
                    <a:pt x="278877" y="403945"/>
                  </a:cubicBezTo>
                  <a:lnTo>
                    <a:pt x="277662" y="399694"/>
                  </a:lnTo>
                  <a:cubicBezTo>
                    <a:pt x="261873" y="431879"/>
                    <a:pt x="245477" y="456169"/>
                    <a:pt x="228777" y="472869"/>
                  </a:cubicBezTo>
                  <a:cubicBezTo>
                    <a:pt x="212078" y="489265"/>
                    <a:pt x="195378" y="500803"/>
                    <a:pt x="179285" y="507180"/>
                  </a:cubicBezTo>
                  <a:cubicBezTo>
                    <a:pt x="163193" y="513556"/>
                    <a:pt x="147707" y="516592"/>
                    <a:pt x="132526" y="516289"/>
                  </a:cubicBezTo>
                  <a:cubicBezTo>
                    <a:pt x="117344" y="515985"/>
                    <a:pt x="103984" y="514771"/>
                    <a:pt x="91839" y="512645"/>
                  </a:cubicBezTo>
                  <a:cubicBezTo>
                    <a:pt x="71799" y="509001"/>
                    <a:pt x="54492" y="500500"/>
                    <a:pt x="39614" y="486836"/>
                  </a:cubicBezTo>
                  <a:cubicBezTo>
                    <a:pt x="25040" y="473173"/>
                    <a:pt x="14717" y="452830"/>
                    <a:pt x="8948" y="425503"/>
                  </a:cubicBezTo>
                  <a:cubicBezTo>
                    <a:pt x="4697" y="404856"/>
                    <a:pt x="1964" y="379047"/>
                    <a:pt x="749" y="348076"/>
                  </a:cubicBezTo>
                  <a:cubicBezTo>
                    <a:pt x="-465" y="317410"/>
                    <a:pt x="-162" y="284921"/>
                    <a:pt x="1357" y="251218"/>
                  </a:cubicBezTo>
                  <a:cubicBezTo>
                    <a:pt x="2875" y="217515"/>
                    <a:pt x="5000" y="184115"/>
                    <a:pt x="7733" y="150715"/>
                  </a:cubicBezTo>
                  <a:cubicBezTo>
                    <a:pt x="10466" y="117316"/>
                    <a:pt x="13502" y="87560"/>
                    <a:pt x="16234" y="60840"/>
                  </a:cubicBezTo>
                  <a:cubicBezTo>
                    <a:pt x="18360" y="39282"/>
                    <a:pt x="28987" y="24101"/>
                    <a:pt x="47812" y="15295"/>
                  </a:cubicBezTo>
                  <a:cubicBezTo>
                    <a:pt x="66637" y="6490"/>
                    <a:pt x="86981" y="2543"/>
                    <a:pt x="108539" y="4061"/>
                  </a:cubicBezTo>
                  <a:cubicBezTo>
                    <a:pt x="130096" y="5579"/>
                    <a:pt x="149225" y="12259"/>
                    <a:pt x="165925" y="24404"/>
                  </a:cubicBezTo>
                  <a:cubicBezTo>
                    <a:pt x="182625" y="36550"/>
                    <a:pt x="190216" y="53553"/>
                    <a:pt x="188090" y="74807"/>
                  </a:cubicBezTo>
                  <a:cubicBezTo>
                    <a:pt x="187483" y="82702"/>
                    <a:pt x="185965" y="96365"/>
                    <a:pt x="184447" y="116101"/>
                  </a:cubicBezTo>
                  <a:cubicBezTo>
                    <a:pt x="182625" y="135837"/>
                    <a:pt x="180803" y="158306"/>
                    <a:pt x="178981" y="183811"/>
                  </a:cubicBezTo>
                  <a:cubicBezTo>
                    <a:pt x="177160" y="209316"/>
                    <a:pt x="175641" y="236036"/>
                    <a:pt x="174124" y="263970"/>
                  </a:cubicBezTo>
                  <a:cubicBezTo>
                    <a:pt x="172605" y="291904"/>
                    <a:pt x="171998" y="318017"/>
                    <a:pt x="172605" y="342004"/>
                  </a:cubicBezTo>
                  <a:cubicBezTo>
                    <a:pt x="172909" y="365991"/>
                    <a:pt x="174427" y="386638"/>
                    <a:pt x="176856" y="403945"/>
                  </a:cubicBezTo>
                  <a:cubicBezTo>
                    <a:pt x="179285" y="420948"/>
                    <a:pt x="183232" y="431272"/>
                    <a:pt x="189001" y="43491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3"/>
          <p:cNvGrpSpPr/>
          <p:nvPr/>
        </p:nvGrpSpPr>
        <p:grpSpPr>
          <a:xfrm>
            <a:off x="8139499" y="4822520"/>
            <a:ext cx="1211796" cy="203737"/>
            <a:chOff x="5947137" y="4822520"/>
            <a:chExt cx="1211796" cy="203737"/>
          </a:xfrm>
        </p:grpSpPr>
        <p:sp>
          <p:nvSpPr>
            <p:cNvPr id="454" name="Google Shape;454;p3"/>
            <p:cNvSpPr/>
            <p:nvPr/>
          </p:nvSpPr>
          <p:spPr>
            <a:xfrm>
              <a:off x="5947137" y="4822520"/>
              <a:ext cx="172159" cy="203737"/>
            </a:xfrm>
            <a:custGeom>
              <a:avLst/>
              <a:gdLst/>
              <a:ahLst/>
              <a:cxnLst/>
              <a:rect l="l" t="t" r="r" b="b"/>
              <a:pathLst>
                <a:path w="172159" h="203737" extrusionOk="0">
                  <a:moveTo>
                    <a:pt x="126615" y="0"/>
                  </a:moveTo>
                  <a:lnTo>
                    <a:pt x="172159" y="0"/>
                  </a:lnTo>
                  <a:lnTo>
                    <a:pt x="172159" y="203737"/>
                  </a:lnTo>
                  <a:lnTo>
                    <a:pt x="126615" y="203737"/>
                  </a:lnTo>
                  <a:lnTo>
                    <a:pt x="126615" y="123578"/>
                  </a:lnTo>
                  <a:lnTo>
                    <a:pt x="45545" y="12357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45545" y="0"/>
                  </a:lnTo>
                  <a:lnTo>
                    <a:pt x="45545" y="85017"/>
                  </a:lnTo>
                  <a:lnTo>
                    <a:pt x="126615" y="85017"/>
                  </a:lnTo>
                  <a:lnTo>
                    <a:pt x="126615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6198241" y="4822520"/>
              <a:ext cx="219829" cy="203737"/>
            </a:xfrm>
            <a:custGeom>
              <a:avLst/>
              <a:gdLst/>
              <a:ahLst/>
              <a:cxnLst/>
              <a:rect l="l" t="t" r="r" b="b"/>
              <a:pathLst>
                <a:path w="219829" h="203737" extrusionOk="0">
                  <a:moveTo>
                    <a:pt x="171552" y="203737"/>
                  </a:moveTo>
                  <a:lnTo>
                    <a:pt x="152727" y="159711"/>
                  </a:lnTo>
                  <a:lnTo>
                    <a:pt x="67103" y="159711"/>
                  </a:lnTo>
                  <a:lnTo>
                    <a:pt x="48278" y="203737"/>
                  </a:lnTo>
                  <a:lnTo>
                    <a:pt x="0" y="203737"/>
                  </a:lnTo>
                  <a:lnTo>
                    <a:pt x="87750" y="0"/>
                  </a:lnTo>
                  <a:lnTo>
                    <a:pt x="131777" y="0"/>
                  </a:lnTo>
                  <a:lnTo>
                    <a:pt x="219830" y="203737"/>
                  </a:lnTo>
                  <a:lnTo>
                    <a:pt x="171552" y="203737"/>
                  </a:lnTo>
                  <a:close/>
                  <a:moveTo>
                    <a:pt x="109915" y="60726"/>
                  </a:moveTo>
                  <a:lnTo>
                    <a:pt x="84410" y="119935"/>
                  </a:lnTo>
                  <a:lnTo>
                    <a:pt x="135420" y="119935"/>
                  </a:lnTo>
                  <a:lnTo>
                    <a:pt x="109915" y="60726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6497319" y="4822520"/>
              <a:ext cx="161532" cy="203737"/>
            </a:xfrm>
            <a:custGeom>
              <a:avLst/>
              <a:gdLst/>
              <a:ahLst/>
              <a:cxnLst/>
              <a:rect l="l" t="t" r="r" b="b"/>
              <a:pathLst>
                <a:path w="161532" h="203737" extrusionOk="0">
                  <a:moveTo>
                    <a:pt x="139974" y="18218"/>
                  </a:moveTo>
                  <a:cubicBezTo>
                    <a:pt x="154245" y="30363"/>
                    <a:pt x="161532" y="48885"/>
                    <a:pt x="161532" y="74086"/>
                  </a:cubicBezTo>
                  <a:cubicBezTo>
                    <a:pt x="161532" y="99288"/>
                    <a:pt x="154245" y="117506"/>
                    <a:pt x="139671" y="129347"/>
                  </a:cubicBezTo>
                  <a:cubicBezTo>
                    <a:pt x="125096" y="140885"/>
                    <a:pt x="102628" y="146958"/>
                    <a:pt x="72568" y="146958"/>
                  </a:cubicBezTo>
                  <a:lnTo>
                    <a:pt x="45545" y="14695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71961" y="0"/>
                  </a:lnTo>
                  <a:cubicBezTo>
                    <a:pt x="102931" y="0"/>
                    <a:pt x="125704" y="6073"/>
                    <a:pt x="139974" y="18218"/>
                  </a:cubicBezTo>
                  <a:close/>
                  <a:moveTo>
                    <a:pt x="106575" y="98377"/>
                  </a:moveTo>
                  <a:cubicBezTo>
                    <a:pt x="112040" y="92304"/>
                    <a:pt x="114773" y="83195"/>
                    <a:pt x="114773" y="71657"/>
                  </a:cubicBezTo>
                  <a:cubicBezTo>
                    <a:pt x="114773" y="59816"/>
                    <a:pt x="111129" y="51617"/>
                    <a:pt x="104146" y="46456"/>
                  </a:cubicBezTo>
                  <a:cubicBezTo>
                    <a:pt x="97162" y="41598"/>
                    <a:pt x="85928" y="39169"/>
                    <a:pt x="71050" y="39169"/>
                  </a:cubicBezTo>
                  <a:lnTo>
                    <a:pt x="45241" y="39169"/>
                  </a:lnTo>
                  <a:lnTo>
                    <a:pt x="45241" y="107486"/>
                  </a:lnTo>
                  <a:lnTo>
                    <a:pt x="75908" y="107486"/>
                  </a:lnTo>
                  <a:cubicBezTo>
                    <a:pt x="90786" y="107486"/>
                    <a:pt x="101109" y="104449"/>
                    <a:pt x="106575" y="9837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6749941" y="4822520"/>
              <a:ext cx="161532" cy="203737"/>
            </a:xfrm>
            <a:custGeom>
              <a:avLst/>
              <a:gdLst/>
              <a:ahLst/>
              <a:cxnLst/>
              <a:rect l="l" t="t" r="r" b="b"/>
              <a:pathLst>
                <a:path w="161532" h="203737" extrusionOk="0">
                  <a:moveTo>
                    <a:pt x="139974" y="18218"/>
                  </a:moveTo>
                  <a:cubicBezTo>
                    <a:pt x="154245" y="30363"/>
                    <a:pt x="161532" y="48885"/>
                    <a:pt x="161532" y="74086"/>
                  </a:cubicBezTo>
                  <a:cubicBezTo>
                    <a:pt x="161532" y="99288"/>
                    <a:pt x="154245" y="117506"/>
                    <a:pt x="139671" y="129347"/>
                  </a:cubicBezTo>
                  <a:cubicBezTo>
                    <a:pt x="125096" y="140885"/>
                    <a:pt x="102628" y="146958"/>
                    <a:pt x="72568" y="146958"/>
                  </a:cubicBezTo>
                  <a:lnTo>
                    <a:pt x="45545" y="14695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71961" y="0"/>
                  </a:lnTo>
                  <a:cubicBezTo>
                    <a:pt x="102931" y="0"/>
                    <a:pt x="125704" y="6073"/>
                    <a:pt x="139974" y="18218"/>
                  </a:cubicBezTo>
                  <a:close/>
                  <a:moveTo>
                    <a:pt x="106575" y="98377"/>
                  </a:moveTo>
                  <a:cubicBezTo>
                    <a:pt x="112040" y="92304"/>
                    <a:pt x="114773" y="83195"/>
                    <a:pt x="114773" y="71657"/>
                  </a:cubicBezTo>
                  <a:cubicBezTo>
                    <a:pt x="114773" y="59816"/>
                    <a:pt x="111129" y="51617"/>
                    <a:pt x="104146" y="46456"/>
                  </a:cubicBezTo>
                  <a:cubicBezTo>
                    <a:pt x="97162" y="41294"/>
                    <a:pt x="85928" y="39169"/>
                    <a:pt x="71050" y="39169"/>
                  </a:cubicBezTo>
                  <a:lnTo>
                    <a:pt x="45241" y="39169"/>
                  </a:lnTo>
                  <a:lnTo>
                    <a:pt x="45241" y="107486"/>
                  </a:lnTo>
                  <a:lnTo>
                    <a:pt x="75908" y="107486"/>
                  </a:lnTo>
                  <a:cubicBezTo>
                    <a:pt x="90786" y="107486"/>
                    <a:pt x="101109" y="104449"/>
                    <a:pt x="106575" y="9837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6972503" y="4822520"/>
              <a:ext cx="186430" cy="203737"/>
            </a:xfrm>
            <a:custGeom>
              <a:avLst/>
              <a:gdLst/>
              <a:ahLst/>
              <a:cxnLst/>
              <a:rect l="l" t="t" r="r" b="b"/>
              <a:pathLst>
                <a:path w="186430" h="203737" extrusionOk="0">
                  <a:moveTo>
                    <a:pt x="115988" y="203737"/>
                  </a:moveTo>
                  <a:lnTo>
                    <a:pt x="70443" y="203737"/>
                  </a:lnTo>
                  <a:lnTo>
                    <a:pt x="70443" y="123275"/>
                  </a:lnTo>
                  <a:lnTo>
                    <a:pt x="0" y="0"/>
                  </a:lnTo>
                  <a:lnTo>
                    <a:pt x="49189" y="0"/>
                  </a:lnTo>
                  <a:lnTo>
                    <a:pt x="93215" y="75908"/>
                  </a:lnTo>
                  <a:lnTo>
                    <a:pt x="137242" y="0"/>
                  </a:lnTo>
                  <a:lnTo>
                    <a:pt x="186430" y="0"/>
                  </a:lnTo>
                  <a:lnTo>
                    <a:pt x="115988" y="123275"/>
                  </a:lnTo>
                  <a:lnTo>
                    <a:pt x="115988" y="203737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3"/>
          <p:cNvGrpSpPr/>
          <p:nvPr/>
        </p:nvGrpSpPr>
        <p:grpSpPr>
          <a:xfrm>
            <a:off x="4768437" y="6238357"/>
            <a:ext cx="3524866" cy="210417"/>
            <a:chOff x="4768437" y="6238357"/>
            <a:chExt cx="3524866" cy="210417"/>
          </a:xfrm>
        </p:grpSpPr>
        <p:sp>
          <p:nvSpPr>
            <p:cNvPr id="460" name="Google Shape;460;p3"/>
            <p:cNvSpPr/>
            <p:nvPr/>
          </p:nvSpPr>
          <p:spPr>
            <a:xfrm>
              <a:off x="4768437" y="6243215"/>
              <a:ext cx="160925" cy="203737"/>
            </a:xfrm>
            <a:custGeom>
              <a:avLst/>
              <a:gdLst/>
              <a:ahLst/>
              <a:cxnLst/>
              <a:rect l="l" t="t" r="r" b="b"/>
              <a:pathLst>
                <a:path w="160925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001019" y="6238660"/>
              <a:ext cx="213757" cy="210113"/>
            </a:xfrm>
            <a:custGeom>
              <a:avLst/>
              <a:gdLst/>
              <a:ahLst/>
              <a:cxnLst/>
              <a:rect l="l" t="t" r="r" b="b"/>
              <a:pathLst>
                <a:path w="213757" h="210113" extrusionOk="0">
                  <a:moveTo>
                    <a:pt x="182787" y="180054"/>
                  </a:moveTo>
                  <a:cubicBezTo>
                    <a:pt x="162140" y="200094"/>
                    <a:pt x="136938" y="210114"/>
                    <a:pt x="106879" y="210114"/>
                  </a:cubicBezTo>
                  <a:cubicBezTo>
                    <a:pt x="76819" y="210114"/>
                    <a:pt x="51314" y="200094"/>
                    <a:pt x="30970" y="180054"/>
                  </a:cubicBezTo>
                  <a:cubicBezTo>
                    <a:pt x="10323" y="160014"/>
                    <a:pt x="0" y="134813"/>
                    <a:pt x="0" y="105057"/>
                  </a:cubicBezTo>
                  <a:cubicBezTo>
                    <a:pt x="0" y="74997"/>
                    <a:pt x="10323" y="50099"/>
                    <a:pt x="30970" y="30060"/>
                  </a:cubicBezTo>
                  <a:cubicBezTo>
                    <a:pt x="51617" y="10020"/>
                    <a:pt x="76819" y="0"/>
                    <a:pt x="106879" y="0"/>
                  </a:cubicBezTo>
                  <a:cubicBezTo>
                    <a:pt x="136938" y="0"/>
                    <a:pt x="162443" y="10020"/>
                    <a:pt x="182787" y="30060"/>
                  </a:cubicBezTo>
                  <a:cubicBezTo>
                    <a:pt x="203434" y="50099"/>
                    <a:pt x="213757" y="75301"/>
                    <a:pt x="213757" y="105057"/>
                  </a:cubicBezTo>
                  <a:cubicBezTo>
                    <a:pt x="213453" y="135116"/>
                    <a:pt x="203130" y="160014"/>
                    <a:pt x="182787" y="180054"/>
                  </a:cubicBezTo>
                  <a:close/>
                  <a:moveTo>
                    <a:pt x="167301" y="105360"/>
                  </a:moveTo>
                  <a:cubicBezTo>
                    <a:pt x="167301" y="87142"/>
                    <a:pt x="161532" y="71657"/>
                    <a:pt x="149691" y="58905"/>
                  </a:cubicBezTo>
                  <a:cubicBezTo>
                    <a:pt x="138153" y="46152"/>
                    <a:pt x="123578" y="39776"/>
                    <a:pt x="106575" y="39776"/>
                  </a:cubicBezTo>
                  <a:cubicBezTo>
                    <a:pt x="89572" y="39776"/>
                    <a:pt x="75301" y="46152"/>
                    <a:pt x="63459" y="58905"/>
                  </a:cubicBezTo>
                  <a:cubicBezTo>
                    <a:pt x="51921" y="71657"/>
                    <a:pt x="45848" y="87142"/>
                    <a:pt x="45848" y="105360"/>
                  </a:cubicBezTo>
                  <a:cubicBezTo>
                    <a:pt x="45848" y="123578"/>
                    <a:pt x="51617" y="139064"/>
                    <a:pt x="63459" y="151816"/>
                  </a:cubicBezTo>
                  <a:cubicBezTo>
                    <a:pt x="74997" y="164569"/>
                    <a:pt x="89572" y="170945"/>
                    <a:pt x="106575" y="170945"/>
                  </a:cubicBezTo>
                  <a:cubicBezTo>
                    <a:pt x="123578" y="170945"/>
                    <a:pt x="137849" y="164569"/>
                    <a:pt x="149691" y="151816"/>
                  </a:cubicBezTo>
                  <a:cubicBezTo>
                    <a:pt x="161229" y="138760"/>
                    <a:pt x="167301" y="123578"/>
                    <a:pt x="167301" y="10536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5423675" y="6243215"/>
              <a:ext cx="160925" cy="203737"/>
            </a:xfrm>
            <a:custGeom>
              <a:avLst/>
              <a:gdLst/>
              <a:ahLst/>
              <a:cxnLst/>
              <a:rect l="l" t="t" r="r" b="b"/>
              <a:pathLst>
                <a:path w="160925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5673261" y="6243215"/>
              <a:ext cx="171855" cy="203737"/>
            </a:xfrm>
            <a:custGeom>
              <a:avLst/>
              <a:gdLst/>
              <a:ahLst/>
              <a:cxnLst/>
              <a:rect l="l" t="t" r="r" b="b"/>
              <a:pathLst>
                <a:path w="171855" h="203737" extrusionOk="0">
                  <a:moveTo>
                    <a:pt x="126311" y="0"/>
                  </a:moveTo>
                  <a:lnTo>
                    <a:pt x="171856" y="0"/>
                  </a:lnTo>
                  <a:lnTo>
                    <a:pt x="171856" y="203737"/>
                  </a:lnTo>
                  <a:lnTo>
                    <a:pt x="126311" y="203737"/>
                  </a:lnTo>
                  <a:lnTo>
                    <a:pt x="126311" y="123578"/>
                  </a:lnTo>
                  <a:lnTo>
                    <a:pt x="45545" y="12357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45545" y="0"/>
                  </a:lnTo>
                  <a:lnTo>
                    <a:pt x="45545" y="85017"/>
                  </a:lnTo>
                  <a:lnTo>
                    <a:pt x="126615" y="85017"/>
                  </a:lnTo>
                  <a:lnTo>
                    <a:pt x="126615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5950781" y="6242911"/>
              <a:ext cx="149994" cy="203737"/>
            </a:xfrm>
            <a:custGeom>
              <a:avLst/>
              <a:gdLst/>
              <a:ahLst/>
              <a:cxnLst/>
              <a:rect l="l" t="t" r="r" b="b"/>
              <a:pathLst>
                <a:path w="149994" h="203737" extrusionOk="0">
                  <a:moveTo>
                    <a:pt x="146654" y="304"/>
                  </a:moveTo>
                  <a:lnTo>
                    <a:pt x="146654" y="40687"/>
                  </a:lnTo>
                  <a:lnTo>
                    <a:pt x="45241" y="40687"/>
                  </a:lnTo>
                  <a:lnTo>
                    <a:pt x="45241" y="82588"/>
                  </a:lnTo>
                  <a:lnTo>
                    <a:pt x="136331" y="82588"/>
                  </a:lnTo>
                  <a:lnTo>
                    <a:pt x="136331" y="121453"/>
                  </a:lnTo>
                  <a:lnTo>
                    <a:pt x="45241" y="121453"/>
                  </a:lnTo>
                  <a:lnTo>
                    <a:pt x="45241" y="163658"/>
                  </a:lnTo>
                  <a:lnTo>
                    <a:pt x="149994" y="163658"/>
                  </a:lnTo>
                  <a:lnTo>
                    <a:pt x="149994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146654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6328803" y="6243215"/>
              <a:ext cx="162443" cy="203737"/>
            </a:xfrm>
            <a:custGeom>
              <a:avLst/>
              <a:gdLst/>
              <a:ahLst/>
              <a:cxnLst/>
              <a:rect l="l" t="t" r="r" b="b"/>
              <a:pathLst>
                <a:path w="162443" h="203737" extrusionOk="0">
                  <a:moveTo>
                    <a:pt x="89268" y="203737"/>
                  </a:moveTo>
                  <a:lnTo>
                    <a:pt x="0" y="203737"/>
                  </a:lnTo>
                  <a:lnTo>
                    <a:pt x="0" y="0"/>
                  </a:lnTo>
                  <a:lnTo>
                    <a:pt x="79248" y="0"/>
                  </a:lnTo>
                  <a:cubicBezTo>
                    <a:pt x="92911" y="0"/>
                    <a:pt x="105057" y="1518"/>
                    <a:pt x="115077" y="4858"/>
                  </a:cubicBezTo>
                  <a:cubicBezTo>
                    <a:pt x="125097" y="8198"/>
                    <a:pt x="132687" y="12752"/>
                    <a:pt x="137545" y="18218"/>
                  </a:cubicBezTo>
                  <a:cubicBezTo>
                    <a:pt x="146654" y="28845"/>
                    <a:pt x="151209" y="40687"/>
                    <a:pt x="151209" y="53743"/>
                  </a:cubicBezTo>
                  <a:cubicBezTo>
                    <a:pt x="151209" y="69835"/>
                    <a:pt x="146047" y="81677"/>
                    <a:pt x="135724" y="89268"/>
                  </a:cubicBezTo>
                  <a:cubicBezTo>
                    <a:pt x="132080" y="92001"/>
                    <a:pt x="129651" y="93822"/>
                    <a:pt x="128437" y="94430"/>
                  </a:cubicBezTo>
                  <a:cubicBezTo>
                    <a:pt x="127222" y="95037"/>
                    <a:pt x="124793" y="96251"/>
                    <a:pt x="121149" y="97770"/>
                  </a:cubicBezTo>
                  <a:cubicBezTo>
                    <a:pt x="133902" y="100502"/>
                    <a:pt x="143922" y="106271"/>
                    <a:pt x="151209" y="114773"/>
                  </a:cubicBezTo>
                  <a:cubicBezTo>
                    <a:pt x="158800" y="123578"/>
                    <a:pt x="162443" y="134205"/>
                    <a:pt x="162443" y="146958"/>
                  </a:cubicBezTo>
                  <a:cubicBezTo>
                    <a:pt x="162443" y="161229"/>
                    <a:pt x="157585" y="173678"/>
                    <a:pt x="147869" y="184608"/>
                  </a:cubicBezTo>
                  <a:cubicBezTo>
                    <a:pt x="136938" y="197361"/>
                    <a:pt x="117202" y="203737"/>
                    <a:pt x="89268" y="203737"/>
                  </a:cubicBezTo>
                  <a:close/>
                  <a:moveTo>
                    <a:pt x="45545" y="82588"/>
                  </a:moveTo>
                  <a:lnTo>
                    <a:pt x="67103" y="82588"/>
                  </a:lnTo>
                  <a:cubicBezTo>
                    <a:pt x="79855" y="82588"/>
                    <a:pt x="88964" y="81373"/>
                    <a:pt x="95340" y="78641"/>
                  </a:cubicBezTo>
                  <a:cubicBezTo>
                    <a:pt x="101413" y="75908"/>
                    <a:pt x="104450" y="70139"/>
                    <a:pt x="104450" y="61030"/>
                  </a:cubicBezTo>
                  <a:cubicBezTo>
                    <a:pt x="104450" y="51921"/>
                    <a:pt x="101717" y="46152"/>
                    <a:pt x="95948" y="43116"/>
                  </a:cubicBezTo>
                  <a:cubicBezTo>
                    <a:pt x="90179" y="40079"/>
                    <a:pt x="80766" y="38865"/>
                    <a:pt x="67406" y="38865"/>
                  </a:cubicBezTo>
                  <a:lnTo>
                    <a:pt x="45545" y="38865"/>
                  </a:lnTo>
                  <a:lnTo>
                    <a:pt x="45545" y="82588"/>
                  </a:lnTo>
                  <a:close/>
                  <a:moveTo>
                    <a:pt x="45545" y="165176"/>
                  </a:moveTo>
                  <a:lnTo>
                    <a:pt x="76819" y="165176"/>
                  </a:lnTo>
                  <a:cubicBezTo>
                    <a:pt x="89875" y="165176"/>
                    <a:pt x="99591" y="163658"/>
                    <a:pt x="105968" y="160318"/>
                  </a:cubicBezTo>
                  <a:cubicBezTo>
                    <a:pt x="112344" y="156978"/>
                    <a:pt x="115684" y="150905"/>
                    <a:pt x="115684" y="141493"/>
                  </a:cubicBezTo>
                  <a:cubicBezTo>
                    <a:pt x="115684" y="132080"/>
                    <a:pt x="112344" y="125704"/>
                    <a:pt x="105360" y="122971"/>
                  </a:cubicBezTo>
                  <a:cubicBezTo>
                    <a:pt x="98377" y="119935"/>
                    <a:pt x="87446" y="118417"/>
                    <a:pt x="72264" y="118417"/>
                  </a:cubicBezTo>
                  <a:lnTo>
                    <a:pt x="45545" y="118417"/>
                  </a:lnTo>
                  <a:lnTo>
                    <a:pt x="45545" y="165176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6585372" y="6242911"/>
              <a:ext cx="149994" cy="203737"/>
            </a:xfrm>
            <a:custGeom>
              <a:avLst/>
              <a:gdLst/>
              <a:ahLst/>
              <a:cxnLst/>
              <a:rect l="l" t="t" r="r" b="b"/>
              <a:pathLst>
                <a:path w="149994" h="203737" extrusionOk="0">
                  <a:moveTo>
                    <a:pt x="146654" y="304"/>
                  </a:moveTo>
                  <a:lnTo>
                    <a:pt x="146654" y="40687"/>
                  </a:lnTo>
                  <a:lnTo>
                    <a:pt x="45241" y="40687"/>
                  </a:lnTo>
                  <a:lnTo>
                    <a:pt x="45241" y="82588"/>
                  </a:lnTo>
                  <a:lnTo>
                    <a:pt x="136331" y="82588"/>
                  </a:lnTo>
                  <a:lnTo>
                    <a:pt x="136331" y="121453"/>
                  </a:lnTo>
                  <a:lnTo>
                    <a:pt x="45241" y="121453"/>
                  </a:lnTo>
                  <a:lnTo>
                    <a:pt x="45241" y="163658"/>
                  </a:lnTo>
                  <a:lnTo>
                    <a:pt x="149994" y="163658"/>
                  </a:lnTo>
                  <a:lnTo>
                    <a:pt x="149994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146654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6816132" y="6238357"/>
              <a:ext cx="161835" cy="210417"/>
            </a:xfrm>
            <a:custGeom>
              <a:avLst/>
              <a:gdLst/>
              <a:ahLst/>
              <a:cxnLst/>
              <a:rect l="l" t="t" r="r" b="b"/>
              <a:pathLst>
                <a:path w="161835" h="210417" extrusionOk="0">
                  <a:moveTo>
                    <a:pt x="62548" y="45545"/>
                  </a:moveTo>
                  <a:cubicBezTo>
                    <a:pt x="58297" y="49188"/>
                    <a:pt x="55868" y="54047"/>
                    <a:pt x="55868" y="59815"/>
                  </a:cubicBezTo>
                  <a:cubicBezTo>
                    <a:pt x="55868" y="65888"/>
                    <a:pt x="58601" y="70443"/>
                    <a:pt x="63763" y="73783"/>
                  </a:cubicBezTo>
                  <a:cubicBezTo>
                    <a:pt x="69228" y="77426"/>
                    <a:pt x="81373" y="81373"/>
                    <a:pt x="100806" y="86232"/>
                  </a:cubicBezTo>
                  <a:cubicBezTo>
                    <a:pt x="120238" y="91090"/>
                    <a:pt x="135116" y="98073"/>
                    <a:pt x="145743" y="107486"/>
                  </a:cubicBezTo>
                  <a:cubicBezTo>
                    <a:pt x="156370" y="116898"/>
                    <a:pt x="161836" y="130865"/>
                    <a:pt x="161836" y="149083"/>
                  </a:cubicBezTo>
                  <a:cubicBezTo>
                    <a:pt x="161836" y="167301"/>
                    <a:pt x="154852" y="182179"/>
                    <a:pt x="141189" y="193414"/>
                  </a:cubicBezTo>
                  <a:cubicBezTo>
                    <a:pt x="127525" y="204952"/>
                    <a:pt x="109611" y="210417"/>
                    <a:pt x="87142" y="210417"/>
                  </a:cubicBezTo>
                  <a:cubicBezTo>
                    <a:pt x="54957" y="210417"/>
                    <a:pt x="25809" y="198575"/>
                    <a:pt x="0" y="174589"/>
                  </a:cubicBezTo>
                  <a:lnTo>
                    <a:pt x="27023" y="141493"/>
                  </a:lnTo>
                  <a:cubicBezTo>
                    <a:pt x="48885" y="160621"/>
                    <a:pt x="69228" y="170338"/>
                    <a:pt x="88053" y="170338"/>
                  </a:cubicBezTo>
                  <a:cubicBezTo>
                    <a:pt x="96251" y="170338"/>
                    <a:pt x="102931" y="168516"/>
                    <a:pt x="107789" y="164872"/>
                  </a:cubicBezTo>
                  <a:cubicBezTo>
                    <a:pt x="112648" y="161229"/>
                    <a:pt x="115077" y="156371"/>
                    <a:pt x="115077" y="150298"/>
                  </a:cubicBezTo>
                  <a:cubicBezTo>
                    <a:pt x="115077" y="144225"/>
                    <a:pt x="112648" y="139367"/>
                    <a:pt x="107486" y="135724"/>
                  </a:cubicBezTo>
                  <a:cubicBezTo>
                    <a:pt x="102324" y="132080"/>
                    <a:pt x="92304" y="128436"/>
                    <a:pt x="77426" y="124793"/>
                  </a:cubicBezTo>
                  <a:cubicBezTo>
                    <a:pt x="53743" y="119024"/>
                    <a:pt x="36436" y="111737"/>
                    <a:pt x="25505" y="102931"/>
                  </a:cubicBezTo>
                  <a:cubicBezTo>
                    <a:pt x="14574" y="93822"/>
                    <a:pt x="9109" y="79855"/>
                    <a:pt x="9109" y="60423"/>
                  </a:cubicBezTo>
                  <a:cubicBezTo>
                    <a:pt x="9109" y="40990"/>
                    <a:pt x="16092" y="26112"/>
                    <a:pt x="30060" y="15789"/>
                  </a:cubicBezTo>
                  <a:cubicBezTo>
                    <a:pt x="44027" y="5162"/>
                    <a:pt x="61334" y="0"/>
                    <a:pt x="81981" y="0"/>
                  </a:cubicBezTo>
                  <a:cubicBezTo>
                    <a:pt x="95644" y="0"/>
                    <a:pt x="109308" y="2429"/>
                    <a:pt x="122667" y="6984"/>
                  </a:cubicBezTo>
                  <a:cubicBezTo>
                    <a:pt x="136331" y="11538"/>
                    <a:pt x="148172" y="18218"/>
                    <a:pt x="158192" y="26720"/>
                  </a:cubicBezTo>
                  <a:lnTo>
                    <a:pt x="135116" y="59815"/>
                  </a:lnTo>
                  <a:cubicBezTo>
                    <a:pt x="117506" y="46456"/>
                    <a:pt x="99288" y="39776"/>
                    <a:pt x="80462" y="39776"/>
                  </a:cubicBezTo>
                  <a:cubicBezTo>
                    <a:pt x="72872" y="40079"/>
                    <a:pt x="66799" y="41901"/>
                    <a:pt x="62548" y="4554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053573" y="6243215"/>
              <a:ext cx="160924" cy="203737"/>
            </a:xfrm>
            <a:custGeom>
              <a:avLst/>
              <a:gdLst/>
              <a:ahLst/>
              <a:cxnLst/>
              <a:rect l="l" t="t" r="r" b="b"/>
              <a:pathLst>
                <a:path w="160924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7435542" y="6243215"/>
              <a:ext cx="228331" cy="203737"/>
            </a:xfrm>
            <a:custGeom>
              <a:avLst/>
              <a:gdLst/>
              <a:ahLst/>
              <a:cxnLst/>
              <a:rect l="l" t="t" r="r" b="b"/>
              <a:pathLst>
                <a:path w="228331" h="203737" extrusionOk="0">
                  <a:moveTo>
                    <a:pt x="182179" y="75604"/>
                  </a:moveTo>
                  <a:lnTo>
                    <a:pt x="127222" y="187037"/>
                  </a:lnTo>
                  <a:lnTo>
                    <a:pt x="100199" y="187037"/>
                  </a:lnTo>
                  <a:lnTo>
                    <a:pt x="45545" y="75604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61638" y="0"/>
                  </a:lnTo>
                  <a:lnTo>
                    <a:pt x="114166" y="112040"/>
                  </a:lnTo>
                  <a:lnTo>
                    <a:pt x="166998" y="0"/>
                  </a:lnTo>
                  <a:lnTo>
                    <a:pt x="228332" y="0"/>
                  </a:lnTo>
                  <a:lnTo>
                    <a:pt x="228332" y="203737"/>
                  </a:lnTo>
                  <a:lnTo>
                    <a:pt x="182787" y="203737"/>
                  </a:lnTo>
                  <a:lnTo>
                    <a:pt x="182787" y="75604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7757392" y="6238660"/>
              <a:ext cx="213756" cy="210113"/>
            </a:xfrm>
            <a:custGeom>
              <a:avLst/>
              <a:gdLst/>
              <a:ahLst/>
              <a:cxnLst/>
              <a:rect l="l" t="t" r="r" b="b"/>
              <a:pathLst>
                <a:path w="213756" h="210113" extrusionOk="0">
                  <a:moveTo>
                    <a:pt x="182787" y="180054"/>
                  </a:moveTo>
                  <a:cubicBezTo>
                    <a:pt x="162139" y="200094"/>
                    <a:pt x="136938" y="210114"/>
                    <a:pt x="106879" y="210114"/>
                  </a:cubicBezTo>
                  <a:cubicBezTo>
                    <a:pt x="76819" y="210114"/>
                    <a:pt x="51314" y="200094"/>
                    <a:pt x="30971" y="180054"/>
                  </a:cubicBezTo>
                  <a:cubicBezTo>
                    <a:pt x="10323" y="160014"/>
                    <a:pt x="0" y="134813"/>
                    <a:pt x="0" y="105057"/>
                  </a:cubicBezTo>
                  <a:cubicBezTo>
                    <a:pt x="0" y="74997"/>
                    <a:pt x="10323" y="50099"/>
                    <a:pt x="30971" y="30060"/>
                  </a:cubicBezTo>
                  <a:cubicBezTo>
                    <a:pt x="51617" y="10020"/>
                    <a:pt x="76819" y="0"/>
                    <a:pt x="106879" y="0"/>
                  </a:cubicBezTo>
                  <a:cubicBezTo>
                    <a:pt x="136938" y="0"/>
                    <a:pt x="162443" y="10020"/>
                    <a:pt x="182787" y="30060"/>
                  </a:cubicBezTo>
                  <a:cubicBezTo>
                    <a:pt x="203433" y="50099"/>
                    <a:pt x="213757" y="75301"/>
                    <a:pt x="213757" y="105057"/>
                  </a:cubicBezTo>
                  <a:cubicBezTo>
                    <a:pt x="213453" y="135116"/>
                    <a:pt x="203130" y="160014"/>
                    <a:pt x="182787" y="180054"/>
                  </a:cubicBezTo>
                  <a:close/>
                  <a:moveTo>
                    <a:pt x="167301" y="105360"/>
                  </a:moveTo>
                  <a:cubicBezTo>
                    <a:pt x="167301" y="87142"/>
                    <a:pt x="161532" y="71657"/>
                    <a:pt x="149690" y="58905"/>
                  </a:cubicBezTo>
                  <a:cubicBezTo>
                    <a:pt x="138153" y="46152"/>
                    <a:pt x="123578" y="39776"/>
                    <a:pt x="106575" y="39776"/>
                  </a:cubicBezTo>
                  <a:cubicBezTo>
                    <a:pt x="89571" y="39776"/>
                    <a:pt x="75301" y="46152"/>
                    <a:pt x="63762" y="58905"/>
                  </a:cubicBezTo>
                  <a:cubicBezTo>
                    <a:pt x="52225" y="71657"/>
                    <a:pt x="46152" y="87142"/>
                    <a:pt x="46152" y="105360"/>
                  </a:cubicBezTo>
                  <a:cubicBezTo>
                    <a:pt x="46152" y="123578"/>
                    <a:pt x="51921" y="139064"/>
                    <a:pt x="63762" y="151816"/>
                  </a:cubicBezTo>
                  <a:cubicBezTo>
                    <a:pt x="75301" y="164569"/>
                    <a:pt x="89875" y="170945"/>
                    <a:pt x="106575" y="170945"/>
                  </a:cubicBezTo>
                  <a:cubicBezTo>
                    <a:pt x="123578" y="170945"/>
                    <a:pt x="137849" y="164569"/>
                    <a:pt x="149690" y="151816"/>
                  </a:cubicBezTo>
                  <a:cubicBezTo>
                    <a:pt x="161229" y="138760"/>
                    <a:pt x="167301" y="123578"/>
                    <a:pt x="167301" y="10536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8064972" y="6243215"/>
              <a:ext cx="228331" cy="203737"/>
            </a:xfrm>
            <a:custGeom>
              <a:avLst/>
              <a:gdLst/>
              <a:ahLst/>
              <a:cxnLst/>
              <a:rect l="l" t="t" r="r" b="b"/>
              <a:pathLst>
                <a:path w="228331" h="203737" extrusionOk="0">
                  <a:moveTo>
                    <a:pt x="182179" y="75604"/>
                  </a:moveTo>
                  <a:lnTo>
                    <a:pt x="127222" y="187037"/>
                  </a:lnTo>
                  <a:lnTo>
                    <a:pt x="100198" y="187037"/>
                  </a:lnTo>
                  <a:lnTo>
                    <a:pt x="45545" y="75604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61637" y="0"/>
                  </a:lnTo>
                  <a:lnTo>
                    <a:pt x="114166" y="112040"/>
                  </a:lnTo>
                  <a:lnTo>
                    <a:pt x="166998" y="0"/>
                  </a:lnTo>
                  <a:lnTo>
                    <a:pt x="228331" y="0"/>
                  </a:lnTo>
                  <a:lnTo>
                    <a:pt x="228331" y="203737"/>
                  </a:lnTo>
                  <a:lnTo>
                    <a:pt x="182786" y="203737"/>
                  </a:lnTo>
                  <a:lnTo>
                    <a:pt x="182786" y="75604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" name="Google Shape;3481;p30"/>
          <p:cNvSpPr txBox="1"/>
          <p:nvPr/>
        </p:nvSpPr>
        <p:spPr>
          <a:xfrm>
            <a:off x="7621298" y="2598003"/>
            <a:ext cx="371254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Title text block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Desktop project</a:t>
            </a:r>
            <a:endParaRPr/>
          </a:p>
        </p:txBody>
      </p:sp>
      <p:sp>
        <p:nvSpPr>
          <p:cNvPr id="3482" name="Google Shape;3482;p30"/>
          <p:cNvSpPr txBox="1"/>
          <p:nvPr/>
        </p:nvSpPr>
        <p:spPr>
          <a:xfrm>
            <a:off x="7621299" y="3429000"/>
            <a:ext cx="371254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Lorem ipsum dolor sit amet, consectetur adipiscing elit, sed do eiusmod tempor incididunt ut labore et dolore magna aliqua.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Ut enim ad minim veniam, quis nostrud exercitation ullamco laboris nisi ut aliquip ex ea commodo consequat.</a:t>
            </a:r>
            <a:endParaRPr/>
          </a:p>
        </p:txBody>
      </p:sp>
      <p:pic>
        <p:nvPicPr>
          <p:cNvPr id="3483" name="Google Shape;348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973" y="1044490"/>
            <a:ext cx="7745347" cy="4769019"/>
          </a:xfrm>
          <a:prstGeom prst="rect">
            <a:avLst/>
          </a:prstGeom>
          <a:noFill/>
          <a:ln>
            <a:noFill/>
          </a:ln>
        </p:spPr>
      </p:pic>
      <p:sp>
        <p:nvSpPr>
          <p:cNvPr id="3484" name="Google Shape;3484;p30"/>
          <p:cNvSpPr>
            <a:spLocks noGrp="1"/>
          </p:cNvSpPr>
          <p:nvPr>
            <p:ph type="pic" idx="2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0" name="Google Shape;3490;p31"/>
          <p:cNvGrpSpPr/>
          <p:nvPr/>
        </p:nvGrpSpPr>
        <p:grpSpPr>
          <a:xfrm>
            <a:off x="537145" y="1528047"/>
            <a:ext cx="11282780" cy="4205074"/>
            <a:chOff x="537145" y="1528047"/>
            <a:chExt cx="11282780" cy="4205074"/>
          </a:xfrm>
        </p:grpSpPr>
        <p:grpSp>
          <p:nvGrpSpPr>
            <p:cNvPr id="3491" name="Google Shape;3491;p31"/>
            <p:cNvGrpSpPr/>
            <p:nvPr/>
          </p:nvGrpSpPr>
          <p:grpSpPr>
            <a:xfrm>
              <a:off x="537145" y="2661057"/>
              <a:ext cx="2834157" cy="1939088"/>
              <a:chOff x="723909" y="2661057"/>
              <a:chExt cx="3201692" cy="1939088"/>
            </a:xfrm>
          </p:grpSpPr>
          <p:sp>
            <p:nvSpPr>
              <p:cNvPr id="3492" name="Google Shape;3492;p31"/>
              <p:cNvSpPr/>
              <p:nvPr/>
            </p:nvSpPr>
            <p:spPr>
              <a:xfrm>
                <a:off x="1443251" y="4111193"/>
                <a:ext cx="2104692" cy="48895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44000" tIns="0" rIns="0" bIns="0" anchor="ctr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50"/>
                  <a:buFont typeface="Impact"/>
                  <a:buNone/>
                </a:pPr>
                <a:r>
                  <a:rPr lang="en-US" sz="1850" b="0" i="0" u="none" strike="noStrike" cap="none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rPr>
                  <a:t>44%</a:t>
                </a:r>
                <a:endParaRPr/>
              </a:p>
            </p:txBody>
          </p:sp>
          <p:sp>
            <p:nvSpPr>
              <p:cNvPr id="3493" name="Google Shape;3493;p31"/>
              <p:cNvSpPr/>
              <p:nvPr/>
            </p:nvSpPr>
            <p:spPr>
              <a:xfrm>
                <a:off x="723909" y="3636600"/>
                <a:ext cx="2853370" cy="48895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44000" tIns="0" rIns="0" bIns="0" anchor="ctr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50"/>
                  <a:buFont typeface="Impact"/>
                  <a:buNone/>
                </a:pPr>
                <a:r>
                  <a:rPr lang="en-US" sz="1850" b="0" i="0" u="none" strike="noStrike" cap="none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rPr>
                  <a:t>56%</a:t>
                </a:r>
                <a:endParaRPr/>
              </a:p>
            </p:txBody>
          </p:sp>
          <p:sp>
            <p:nvSpPr>
              <p:cNvPr id="3494" name="Google Shape;3494;p31"/>
              <p:cNvSpPr/>
              <p:nvPr/>
            </p:nvSpPr>
            <p:spPr>
              <a:xfrm>
                <a:off x="1545463" y="3144679"/>
                <a:ext cx="2158444" cy="48895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44000" tIns="0" rIns="0" bIns="0" anchor="ctr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50"/>
                  <a:buFont typeface="Impact"/>
                  <a:buNone/>
                </a:pPr>
                <a:r>
                  <a:rPr lang="en-US" sz="1850" b="0" i="0" u="none" strike="noStrike" cap="none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rPr>
                  <a:t>35%</a:t>
                </a:r>
                <a:endParaRPr/>
              </a:p>
            </p:txBody>
          </p:sp>
          <p:sp>
            <p:nvSpPr>
              <p:cNvPr id="3495" name="Google Shape;3495;p31"/>
              <p:cNvSpPr/>
              <p:nvPr/>
            </p:nvSpPr>
            <p:spPr>
              <a:xfrm>
                <a:off x="2135113" y="2661057"/>
                <a:ext cx="1790488" cy="48895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44000" tIns="0" rIns="0" bIns="0" anchor="ctr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50"/>
                  <a:buFont typeface="Impact"/>
                  <a:buNone/>
                </a:pPr>
                <a:r>
                  <a:rPr lang="en-US" sz="1850" b="0" i="0" u="none" strike="noStrike" cap="none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rPr>
                  <a:t>23%</a:t>
                </a:r>
                <a:endParaRPr/>
              </a:p>
            </p:txBody>
          </p:sp>
        </p:grpSp>
        <p:sp>
          <p:nvSpPr>
            <p:cNvPr id="3496" name="Google Shape;3496;p31"/>
            <p:cNvSpPr/>
            <p:nvPr/>
          </p:nvSpPr>
          <p:spPr>
            <a:xfrm>
              <a:off x="2478354" y="1962568"/>
              <a:ext cx="3335896" cy="3335897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D6D4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31"/>
            <p:cNvSpPr/>
            <p:nvPr/>
          </p:nvSpPr>
          <p:spPr>
            <a:xfrm>
              <a:off x="4881090" y="2197949"/>
              <a:ext cx="122913" cy="122914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31"/>
            <p:cNvSpPr/>
            <p:nvPr/>
          </p:nvSpPr>
          <p:spPr>
            <a:xfrm>
              <a:off x="5000424" y="2006209"/>
              <a:ext cx="894812" cy="24158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5931" y="21600"/>
                  </a:lnTo>
                  <a:lnTo>
                    <a:pt x="21600" y="0"/>
                  </a:lnTo>
                </a:path>
              </a:pathLst>
            </a:custGeom>
            <a:noFill/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oval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31"/>
            <p:cNvSpPr/>
            <p:nvPr/>
          </p:nvSpPr>
          <p:spPr>
            <a:xfrm>
              <a:off x="5653310" y="2711604"/>
              <a:ext cx="1044920" cy="20578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4617" y="21600"/>
                  </a:lnTo>
                  <a:lnTo>
                    <a:pt x="21600" y="0"/>
                  </a:lnTo>
                </a:path>
              </a:pathLst>
            </a:custGeom>
            <a:noFill/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oval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31"/>
            <p:cNvSpPr/>
            <p:nvPr/>
          </p:nvSpPr>
          <p:spPr>
            <a:xfrm>
              <a:off x="6112150" y="1528047"/>
              <a:ext cx="634985" cy="634985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06A74"/>
                </a:buClr>
                <a:buSzPts val="3200"/>
                <a:buFont typeface="Impact"/>
                <a:buNone/>
              </a:pPr>
              <a:r>
                <a:rPr lang="en-US" sz="3200" b="0" i="0" u="none" strike="noStrike" cap="none">
                  <a:solidFill>
                    <a:srgbClr val="606A74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endParaRPr/>
            </a:p>
          </p:txBody>
        </p:sp>
        <p:sp>
          <p:nvSpPr>
            <p:cNvPr id="3501" name="Google Shape;3501;p31"/>
            <p:cNvSpPr/>
            <p:nvPr/>
          </p:nvSpPr>
          <p:spPr>
            <a:xfrm>
              <a:off x="6747044" y="2279051"/>
              <a:ext cx="634985" cy="634985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A757F"/>
                </a:buClr>
                <a:buSzPts val="3200"/>
                <a:buFont typeface="Impact"/>
                <a:buNone/>
              </a:pPr>
              <a:r>
                <a:rPr lang="en-US" sz="3200" b="0" i="0" u="none" strike="noStrike" cap="none">
                  <a:solidFill>
                    <a:srgbClr val="6A757F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endParaRPr/>
            </a:p>
          </p:txBody>
        </p:sp>
        <p:sp>
          <p:nvSpPr>
            <p:cNvPr id="3502" name="Google Shape;3502;p31"/>
            <p:cNvSpPr/>
            <p:nvPr/>
          </p:nvSpPr>
          <p:spPr>
            <a:xfrm>
              <a:off x="7222366" y="3324119"/>
              <a:ext cx="634985" cy="634985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3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2930"/>
                </a:buClr>
                <a:buSzPts val="3200"/>
                <a:buFont typeface="Impact"/>
                <a:buNone/>
              </a:pPr>
              <a:r>
                <a:rPr lang="en-US" sz="3200" b="0" i="0" u="none" strike="noStrike" cap="none">
                  <a:solidFill>
                    <a:srgbClr val="212930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endParaRPr/>
            </a:p>
          </p:txBody>
        </p:sp>
        <p:sp>
          <p:nvSpPr>
            <p:cNvPr id="3503" name="Google Shape;3503;p31"/>
            <p:cNvSpPr/>
            <p:nvPr/>
          </p:nvSpPr>
          <p:spPr>
            <a:xfrm>
              <a:off x="6747044" y="4369186"/>
              <a:ext cx="634985" cy="634985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4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B56"/>
                </a:buClr>
                <a:buSzPts val="3200"/>
                <a:buFont typeface="Impact"/>
                <a:buNone/>
              </a:pPr>
              <a:r>
                <a:rPr lang="en-US" sz="3200" b="0" i="0" u="none" strike="noStrike" cap="none">
                  <a:solidFill>
                    <a:srgbClr val="414B56"/>
                  </a:solidFill>
                  <a:latin typeface="Impact"/>
                  <a:ea typeface="Impact"/>
                  <a:cs typeface="Impact"/>
                  <a:sym typeface="Impact"/>
                </a:rPr>
                <a:t>04</a:t>
              </a:r>
              <a:endParaRPr/>
            </a:p>
          </p:txBody>
        </p:sp>
        <p:sp>
          <p:nvSpPr>
            <p:cNvPr id="3504" name="Google Shape;3504;p31"/>
            <p:cNvSpPr/>
            <p:nvPr/>
          </p:nvSpPr>
          <p:spPr>
            <a:xfrm>
              <a:off x="6112150" y="5098136"/>
              <a:ext cx="634985" cy="634985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D4242"/>
                </a:buClr>
                <a:buSzPts val="3200"/>
                <a:buFont typeface="Impact"/>
                <a:buNone/>
              </a:pPr>
              <a:r>
                <a:rPr lang="en-US" sz="3200" b="0" i="0" u="none" strike="noStrike" cap="none">
                  <a:solidFill>
                    <a:srgbClr val="3D4242"/>
                  </a:solidFill>
                  <a:latin typeface="Impact"/>
                  <a:ea typeface="Impact"/>
                  <a:cs typeface="Impact"/>
                  <a:sym typeface="Impact"/>
                </a:rPr>
                <a:t>05</a:t>
              </a:r>
              <a:endParaRPr/>
            </a:p>
          </p:txBody>
        </p:sp>
        <p:cxnSp>
          <p:nvCxnSpPr>
            <p:cNvPr id="3505" name="Google Shape;3505;p31"/>
            <p:cNvCxnSpPr/>
            <p:nvPr/>
          </p:nvCxnSpPr>
          <p:spPr>
            <a:xfrm>
              <a:off x="5839564" y="3641627"/>
              <a:ext cx="1072482" cy="1"/>
            </a:xfrm>
            <a:prstGeom prst="straightConnector1">
              <a:avLst/>
            </a:prstGeom>
            <a:noFill/>
            <a:ln w="9525" cap="flat" cmpd="sng">
              <a:solidFill>
                <a:srgbClr val="A09FA1"/>
              </a:solidFill>
              <a:prstDash val="solid"/>
              <a:miter lim="400000"/>
              <a:headEnd type="none" w="sm" len="sm"/>
              <a:tailEnd type="oval" w="med" len="med"/>
            </a:ln>
          </p:spPr>
        </p:cxnSp>
        <p:sp>
          <p:nvSpPr>
            <p:cNvPr id="3506" name="Google Shape;3506;p31"/>
            <p:cNvSpPr/>
            <p:nvPr/>
          </p:nvSpPr>
          <p:spPr>
            <a:xfrm>
              <a:off x="5653310" y="4362051"/>
              <a:ext cx="1043100" cy="2291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16988" y="0"/>
                  </a:lnTo>
                  <a:lnTo>
                    <a:pt x="21600" y="21600"/>
                  </a:lnTo>
                </a:path>
              </a:pathLst>
            </a:custGeom>
            <a:noFill/>
            <a:ln w="9525" cap="flat" cmpd="sng">
              <a:solidFill>
                <a:srgbClr val="A09FA1"/>
              </a:solidFill>
              <a:prstDash val="solid"/>
              <a:miter lim="400000"/>
              <a:headEnd type="none" w="sm" len="sm"/>
              <a:tailEnd type="oval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31"/>
            <p:cNvSpPr/>
            <p:nvPr/>
          </p:nvSpPr>
          <p:spPr>
            <a:xfrm>
              <a:off x="5028455" y="4973940"/>
              <a:ext cx="1042006" cy="17930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18633" y="0"/>
                  </a:lnTo>
                  <a:lnTo>
                    <a:pt x="21600" y="21600"/>
                  </a:lnTo>
                </a:path>
              </a:pathLst>
            </a:custGeom>
            <a:noFill/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oval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31"/>
            <p:cNvSpPr/>
            <p:nvPr/>
          </p:nvSpPr>
          <p:spPr>
            <a:xfrm>
              <a:off x="5492041" y="2844073"/>
              <a:ext cx="122914" cy="122914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31"/>
            <p:cNvSpPr/>
            <p:nvPr/>
          </p:nvSpPr>
          <p:spPr>
            <a:xfrm>
              <a:off x="5666199" y="3580167"/>
              <a:ext cx="122914" cy="122913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31"/>
            <p:cNvSpPr/>
            <p:nvPr/>
          </p:nvSpPr>
          <p:spPr>
            <a:xfrm>
              <a:off x="5492041" y="4296857"/>
              <a:ext cx="122914" cy="122913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31"/>
            <p:cNvSpPr/>
            <p:nvPr/>
          </p:nvSpPr>
          <p:spPr>
            <a:xfrm>
              <a:off x="4881090" y="4924884"/>
              <a:ext cx="122913" cy="122913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85888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12" name="Google Shape;3512;p31"/>
            <p:cNvGrpSpPr/>
            <p:nvPr/>
          </p:nvGrpSpPr>
          <p:grpSpPr>
            <a:xfrm>
              <a:off x="7382029" y="4405062"/>
              <a:ext cx="3962574" cy="563232"/>
              <a:chOff x="6444107" y="1469392"/>
              <a:chExt cx="4232109" cy="563232"/>
            </a:xfrm>
          </p:grpSpPr>
          <p:sp>
            <p:nvSpPr>
              <p:cNvPr id="3513" name="Google Shape;3513;p31"/>
              <p:cNvSpPr txBox="1"/>
              <p:nvPr/>
            </p:nvSpPr>
            <p:spPr>
              <a:xfrm>
                <a:off x="6444107" y="1469392"/>
                <a:ext cx="4232109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04B56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404B56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404B5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4" name="Google Shape;3514;p31"/>
              <p:cNvSpPr txBox="1"/>
              <p:nvPr/>
            </p:nvSpPr>
            <p:spPr>
              <a:xfrm>
                <a:off x="6444107" y="1712256"/>
                <a:ext cx="4232109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3515" name="Google Shape;3515;p31"/>
            <p:cNvGrpSpPr/>
            <p:nvPr/>
          </p:nvGrpSpPr>
          <p:grpSpPr>
            <a:xfrm>
              <a:off x="7857351" y="3359995"/>
              <a:ext cx="3962574" cy="563232"/>
              <a:chOff x="6444107" y="1469392"/>
              <a:chExt cx="4232109" cy="563232"/>
            </a:xfrm>
          </p:grpSpPr>
          <p:sp>
            <p:nvSpPr>
              <p:cNvPr id="3516" name="Google Shape;3516;p31"/>
              <p:cNvSpPr txBox="1"/>
              <p:nvPr/>
            </p:nvSpPr>
            <p:spPr>
              <a:xfrm>
                <a:off x="6444107" y="1469392"/>
                <a:ext cx="4232109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2930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212930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21293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31"/>
              <p:cNvSpPr txBox="1"/>
              <p:nvPr/>
            </p:nvSpPr>
            <p:spPr>
              <a:xfrm>
                <a:off x="6444107" y="1712256"/>
                <a:ext cx="4232109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3518" name="Google Shape;3518;p31"/>
            <p:cNvGrpSpPr/>
            <p:nvPr/>
          </p:nvGrpSpPr>
          <p:grpSpPr>
            <a:xfrm>
              <a:off x="7382029" y="2314927"/>
              <a:ext cx="3962574" cy="563232"/>
              <a:chOff x="6444107" y="1469392"/>
              <a:chExt cx="4232109" cy="563232"/>
            </a:xfrm>
          </p:grpSpPr>
          <p:sp>
            <p:nvSpPr>
              <p:cNvPr id="3519" name="Google Shape;3519;p31"/>
              <p:cNvSpPr txBox="1"/>
              <p:nvPr/>
            </p:nvSpPr>
            <p:spPr>
              <a:xfrm>
                <a:off x="6444107" y="1469392"/>
                <a:ext cx="4232109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6A757F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6A757F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6A757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31"/>
              <p:cNvSpPr txBox="1"/>
              <p:nvPr/>
            </p:nvSpPr>
            <p:spPr>
              <a:xfrm>
                <a:off x="6444107" y="1712256"/>
                <a:ext cx="4232109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3521" name="Google Shape;3521;p31"/>
            <p:cNvGrpSpPr/>
            <p:nvPr/>
          </p:nvGrpSpPr>
          <p:grpSpPr>
            <a:xfrm>
              <a:off x="6747135" y="1563923"/>
              <a:ext cx="3962574" cy="563232"/>
              <a:chOff x="6444107" y="1469392"/>
              <a:chExt cx="4232109" cy="563232"/>
            </a:xfrm>
          </p:grpSpPr>
          <p:sp>
            <p:nvSpPr>
              <p:cNvPr id="3522" name="Google Shape;3522;p31"/>
              <p:cNvSpPr txBox="1"/>
              <p:nvPr/>
            </p:nvSpPr>
            <p:spPr>
              <a:xfrm>
                <a:off x="6444107" y="1469392"/>
                <a:ext cx="4232109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606A74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606A74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606A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31"/>
              <p:cNvSpPr txBox="1"/>
              <p:nvPr/>
            </p:nvSpPr>
            <p:spPr>
              <a:xfrm>
                <a:off x="6444107" y="1712256"/>
                <a:ext cx="4232109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3524" name="Google Shape;3524;p31"/>
            <p:cNvGrpSpPr/>
            <p:nvPr/>
          </p:nvGrpSpPr>
          <p:grpSpPr>
            <a:xfrm>
              <a:off x="6747135" y="5134012"/>
              <a:ext cx="3962574" cy="563232"/>
              <a:chOff x="6444107" y="1469392"/>
              <a:chExt cx="4232109" cy="563232"/>
            </a:xfrm>
          </p:grpSpPr>
          <p:sp>
            <p:nvSpPr>
              <p:cNvPr id="3525" name="Google Shape;3525;p31"/>
              <p:cNvSpPr txBox="1"/>
              <p:nvPr/>
            </p:nvSpPr>
            <p:spPr>
              <a:xfrm>
                <a:off x="6444107" y="1469392"/>
                <a:ext cx="4232109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D4242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3D4242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3D424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31"/>
              <p:cNvSpPr txBox="1"/>
              <p:nvPr/>
            </p:nvSpPr>
            <p:spPr>
              <a:xfrm>
                <a:off x="6444107" y="1712256"/>
                <a:ext cx="4232109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</p:grpSp>
      <p:pic>
        <p:nvPicPr>
          <p:cNvPr id="3527" name="Google Shape;3527;p3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76944" y="2161161"/>
            <a:ext cx="2938586" cy="29385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8" name="Google Shape;3528;p31"/>
          <p:cNvGrpSpPr/>
          <p:nvPr/>
        </p:nvGrpSpPr>
        <p:grpSpPr>
          <a:xfrm>
            <a:off x="4772561" y="318255"/>
            <a:ext cx="2916183" cy="629704"/>
            <a:chOff x="457200" y="184826"/>
            <a:chExt cx="2916183" cy="629704"/>
          </a:xfrm>
        </p:grpSpPr>
        <p:sp>
          <p:nvSpPr>
            <p:cNvPr id="3529" name="Google Shape;3529;p31"/>
            <p:cNvSpPr txBox="1"/>
            <p:nvPr/>
          </p:nvSpPr>
          <p:spPr>
            <a:xfrm>
              <a:off x="457200" y="184826"/>
              <a:ext cx="291618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Title text added here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0" name="Google Shape;3530;p31"/>
            <p:cNvSpPr txBox="1"/>
            <p:nvPr/>
          </p:nvSpPr>
          <p:spPr>
            <a:xfrm>
              <a:off x="466928" y="537531"/>
              <a:ext cx="25886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BIAO TI WEN ZI TIAN JIA CI CHU</a:t>
              </a:r>
              <a:endParaRPr sz="1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6" name="Google Shape;3536;p3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682" r="16681"/>
          <a:stretch/>
        </p:blipFill>
        <p:spPr>
          <a:xfrm>
            <a:off x="4548178" y="2390757"/>
            <a:ext cx="3095644" cy="309564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537" name="Google Shape;3537;p32"/>
          <p:cNvGrpSpPr/>
          <p:nvPr/>
        </p:nvGrpSpPr>
        <p:grpSpPr>
          <a:xfrm>
            <a:off x="2168953" y="2394464"/>
            <a:ext cx="8718712" cy="2871472"/>
            <a:chOff x="1215069" y="2394464"/>
            <a:chExt cx="8718712" cy="2871472"/>
          </a:xfrm>
        </p:grpSpPr>
        <p:sp>
          <p:nvSpPr>
            <p:cNvPr id="3538" name="Google Shape;3538;p32"/>
            <p:cNvSpPr/>
            <p:nvPr/>
          </p:nvSpPr>
          <p:spPr>
            <a:xfrm flipH="1">
              <a:off x="5854686" y="4439104"/>
              <a:ext cx="713374" cy="713374"/>
            </a:xfrm>
            <a:prstGeom prst="ellipse">
              <a:avLst/>
            </a:prstGeom>
            <a:solidFill>
              <a:schemeClr val="accent3"/>
            </a:solidFill>
            <a:ln w="1905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38100" algn="ctr" rotWithShape="0">
                <a:srgbClr val="000000">
                  <a:alpha val="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Impact"/>
                <a:buNone/>
              </a:pPr>
              <a:r>
                <a:rPr lang="en-US" sz="2000" b="0" i="0" u="none" strike="noStrike" cap="none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endParaRPr/>
            </a:p>
          </p:txBody>
        </p:sp>
        <p:sp>
          <p:nvSpPr>
            <p:cNvPr id="3539" name="Google Shape;3539;p32"/>
            <p:cNvSpPr/>
            <p:nvPr/>
          </p:nvSpPr>
          <p:spPr>
            <a:xfrm flipH="1">
              <a:off x="3602486" y="4379657"/>
              <a:ext cx="713374" cy="713374"/>
            </a:xfrm>
            <a:prstGeom prst="ellipse">
              <a:avLst/>
            </a:prstGeom>
            <a:solidFill>
              <a:schemeClr val="accent4"/>
            </a:solidFill>
            <a:ln w="1905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38100" algn="ctr" rotWithShape="0">
                <a:srgbClr val="000000">
                  <a:alpha val="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Impact"/>
                <a:buNone/>
              </a:pPr>
              <a:r>
                <a:rPr lang="en-US" sz="2000" b="0" i="0" u="none" strike="noStrike" cap="none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04</a:t>
              </a:r>
              <a:endParaRPr/>
            </a:p>
          </p:txBody>
        </p:sp>
        <p:sp>
          <p:nvSpPr>
            <p:cNvPr id="3540" name="Google Shape;3540;p32"/>
            <p:cNvSpPr/>
            <p:nvPr/>
          </p:nvSpPr>
          <p:spPr>
            <a:xfrm flipH="1">
              <a:off x="5804479" y="2418060"/>
              <a:ext cx="713374" cy="713374"/>
            </a:xfrm>
            <a:prstGeom prst="ellipse">
              <a:avLst/>
            </a:prstGeom>
            <a:solidFill>
              <a:schemeClr val="accent2"/>
            </a:solidFill>
            <a:ln w="1905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38100" algn="ctr" rotWithShape="0">
                <a:srgbClr val="000000">
                  <a:alpha val="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Impact"/>
                <a:buNone/>
              </a:pPr>
              <a:r>
                <a:rPr lang="en-US" sz="2000" b="0" i="0" u="none" strike="noStrike" cap="none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endParaRPr/>
            </a:p>
          </p:txBody>
        </p:sp>
        <p:sp>
          <p:nvSpPr>
            <p:cNvPr id="3541" name="Google Shape;3541;p32"/>
            <p:cNvSpPr/>
            <p:nvPr/>
          </p:nvSpPr>
          <p:spPr>
            <a:xfrm flipH="1">
              <a:off x="3651553" y="2394464"/>
              <a:ext cx="713374" cy="713374"/>
            </a:xfrm>
            <a:prstGeom prst="ellipse">
              <a:avLst/>
            </a:prstGeom>
            <a:solidFill>
              <a:schemeClr val="accent1"/>
            </a:solidFill>
            <a:ln w="1905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38100" algn="ctr" rotWithShape="0">
                <a:srgbClr val="000000">
                  <a:alpha val="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Impact"/>
                <a:buNone/>
              </a:pPr>
              <a:r>
                <a:rPr lang="en-US" sz="2000" b="0" i="0" u="none" strike="noStrike" cap="none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endParaRPr/>
            </a:p>
          </p:txBody>
        </p:sp>
        <p:grpSp>
          <p:nvGrpSpPr>
            <p:cNvPr id="3542" name="Google Shape;3542;p32"/>
            <p:cNvGrpSpPr/>
            <p:nvPr/>
          </p:nvGrpSpPr>
          <p:grpSpPr>
            <a:xfrm>
              <a:off x="1215069" y="2562020"/>
              <a:ext cx="2212935" cy="684807"/>
              <a:chOff x="624623" y="2255476"/>
              <a:chExt cx="2212935" cy="684807"/>
            </a:xfrm>
          </p:grpSpPr>
          <p:sp>
            <p:nvSpPr>
              <p:cNvPr id="3543" name="Google Shape;3543;p32"/>
              <p:cNvSpPr/>
              <p:nvPr/>
            </p:nvSpPr>
            <p:spPr>
              <a:xfrm>
                <a:off x="2741623" y="2322125"/>
                <a:ext cx="95935" cy="959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32"/>
              <p:cNvSpPr txBox="1"/>
              <p:nvPr/>
            </p:nvSpPr>
            <p:spPr>
              <a:xfrm>
                <a:off x="624623" y="2255476"/>
                <a:ext cx="2013707" cy="214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606A74"/>
                  </a:buClr>
                  <a:buSzPts val="350"/>
                  <a:buFont typeface="Arial"/>
                  <a:buNone/>
                </a:pPr>
                <a:r>
                  <a:rPr lang="en-US" sz="1400" b="1" i="0" u="none" strike="noStrike" cap="none">
                    <a:solidFill>
                      <a:srgbClr val="606A74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400" b="1" i="0" u="none" strike="noStrike" cap="none">
                  <a:solidFill>
                    <a:srgbClr val="606A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32"/>
              <p:cNvSpPr txBox="1"/>
              <p:nvPr/>
            </p:nvSpPr>
            <p:spPr>
              <a:xfrm>
                <a:off x="624623" y="2562020"/>
                <a:ext cx="2013707" cy="378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775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4"/>
                  <a:buFont typeface="Arial"/>
                  <a:buNone/>
                </a:pPr>
                <a: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</a:t>
                </a:r>
                <a:b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（Suggested theme fonts）</a:t>
                </a:r>
                <a:endParaRPr/>
              </a:p>
            </p:txBody>
          </p:sp>
        </p:grpSp>
        <p:grpSp>
          <p:nvGrpSpPr>
            <p:cNvPr id="3546" name="Google Shape;3546;p32"/>
            <p:cNvGrpSpPr/>
            <p:nvPr/>
          </p:nvGrpSpPr>
          <p:grpSpPr>
            <a:xfrm>
              <a:off x="1215069" y="4581127"/>
              <a:ext cx="2136397" cy="684809"/>
              <a:chOff x="701161" y="4581127"/>
              <a:chExt cx="2136397" cy="684809"/>
            </a:xfrm>
          </p:grpSpPr>
          <p:sp>
            <p:nvSpPr>
              <p:cNvPr id="3547" name="Google Shape;3547;p32"/>
              <p:cNvSpPr/>
              <p:nvPr/>
            </p:nvSpPr>
            <p:spPr>
              <a:xfrm>
                <a:off x="2741623" y="4640409"/>
                <a:ext cx="95935" cy="959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32"/>
              <p:cNvSpPr txBox="1"/>
              <p:nvPr/>
            </p:nvSpPr>
            <p:spPr>
              <a:xfrm>
                <a:off x="701161" y="4581127"/>
                <a:ext cx="1966188" cy="214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04B56"/>
                  </a:buClr>
                  <a:buSzPts val="350"/>
                  <a:buFont typeface="Arial"/>
                  <a:buNone/>
                </a:pPr>
                <a:r>
                  <a:rPr lang="en-US" sz="1400" b="1" i="0" u="none" strike="noStrike" cap="none">
                    <a:solidFill>
                      <a:srgbClr val="404B56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400" b="1" i="0" u="none" strike="noStrike" cap="none">
                  <a:solidFill>
                    <a:srgbClr val="404B5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32"/>
              <p:cNvSpPr txBox="1"/>
              <p:nvPr/>
            </p:nvSpPr>
            <p:spPr>
              <a:xfrm>
                <a:off x="701161" y="4887673"/>
                <a:ext cx="1966188" cy="378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775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4"/>
                  <a:buFont typeface="Arial"/>
                  <a:buNone/>
                </a:pPr>
                <a: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</a:t>
                </a:r>
                <a:b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1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（Suggested theme fonts）</a:t>
                </a:r>
                <a:endParaRPr/>
              </a:p>
            </p:txBody>
          </p:sp>
        </p:grpSp>
        <p:grpSp>
          <p:nvGrpSpPr>
            <p:cNvPr id="3550" name="Google Shape;3550;p32"/>
            <p:cNvGrpSpPr/>
            <p:nvPr/>
          </p:nvGrpSpPr>
          <p:grpSpPr>
            <a:xfrm>
              <a:off x="6747197" y="2562020"/>
              <a:ext cx="3186584" cy="684807"/>
              <a:chOff x="7404154" y="2255476"/>
              <a:chExt cx="3186584" cy="684807"/>
            </a:xfrm>
          </p:grpSpPr>
          <p:sp>
            <p:nvSpPr>
              <p:cNvPr id="3551" name="Google Shape;3551;p32"/>
              <p:cNvSpPr/>
              <p:nvPr/>
            </p:nvSpPr>
            <p:spPr>
              <a:xfrm>
                <a:off x="7404154" y="2322125"/>
                <a:ext cx="95935" cy="959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32"/>
              <p:cNvSpPr txBox="1"/>
              <p:nvPr/>
            </p:nvSpPr>
            <p:spPr>
              <a:xfrm>
                <a:off x="7627407" y="2255476"/>
                <a:ext cx="2963331" cy="214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6A757F"/>
                  </a:buClr>
                  <a:buSzPts val="350"/>
                  <a:buFont typeface="Arial"/>
                  <a:buNone/>
                </a:pPr>
                <a:r>
                  <a:rPr lang="en-US" sz="1400" b="1" i="0" u="none" strike="noStrike" cap="none">
                    <a:solidFill>
                      <a:srgbClr val="6A757F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400" b="1" i="0" u="none" strike="noStrike" cap="none">
                  <a:solidFill>
                    <a:srgbClr val="6A757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3" name="Google Shape;3553;p32"/>
              <p:cNvSpPr txBox="1"/>
              <p:nvPr/>
            </p:nvSpPr>
            <p:spPr>
              <a:xfrm>
                <a:off x="7627408" y="2562020"/>
                <a:ext cx="2262450" cy="378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77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6000"/>
                  </a:buClr>
                  <a:buSzPts val="194"/>
                  <a:buFont typeface="Arial"/>
                  <a:buNone/>
                </a:pPr>
                <a: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</a:t>
                </a:r>
                <a:b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  <a:t>（Suggested theme fonts）</a:t>
                </a:r>
                <a:endParaRPr/>
              </a:p>
            </p:txBody>
          </p:sp>
        </p:grpSp>
        <p:grpSp>
          <p:nvGrpSpPr>
            <p:cNvPr id="3554" name="Google Shape;3554;p32"/>
            <p:cNvGrpSpPr/>
            <p:nvPr/>
          </p:nvGrpSpPr>
          <p:grpSpPr>
            <a:xfrm>
              <a:off x="6747196" y="4578367"/>
              <a:ext cx="3186585" cy="684807"/>
              <a:chOff x="7404153" y="4581129"/>
              <a:chExt cx="3186585" cy="684807"/>
            </a:xfrm>
          </p:grpSpPr>
          <p:sp>
            <p:nvSpPr>
              <p:cNvPr id="3555" name="Google Shape;3555;p32"/>
              <p:cNvSpPr/>
              <p:nvPr/>
            </p:nvSpPr>
            <p:spPr>
              <a:xfrm>
                <a:off x="7404153" y="4640409"/>
                <a:ext cx="95935" cy="959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32"/>
              <p:cNvSpPr txBox="1"/>
              <p:nvPr/>
            </p:nvSpPr>
            <p:spPr>
              <a:xfrm>
                <a:off x="7627407" y="4581129"/>
                <a:ext cx="2963331" cy="214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12930"/>
                  </a:buClr>
                  <a:buSzPts val="350"/>
                  <a:buFont typeface="Arial"/>
                  <a:buNone/>
                </a:pPr>
                <a:r>
                  <a:rPr lang="en-US" sz="1400" b="1" i="0" u="none" strike="noStrike" cap="none">
                    <a:solidFill>
                      <a:srgbClr val="212930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400" b="1" i="0" u="none" strike="noStrike" cap="none">
                  <a:solidFill>
                    <a:srgbClr val="21293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32"/>
              <p:cNvSpPr txBox="1"/>
              <p:nvPr/>
            </p:nvSpPr>
            <p:spPr>
              <a:xfrm>
                <a:off x="7627408" y="4887673"/>
                <a:ext cx="2262450" cy="378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77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F6000"/>
                  </a:buClr>
                  <a:buSzPts val="194"/>
                  <a:buFont typeface="Arial"/>
                  <a:buNone/>
                </a:pPr>
                <a: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</a:t>
                </a:r>
                <a:b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1000" b="0" i="0" u="none" strike="noStrike" cap="none">
                    <a:solidFill>
                      <a:srgbClr val="7F6000"/>
                    </a:solidFill>
                    <a:latin typeface="Arial"/>
                    <a:ea typeface="Arial"/>
                    <a:cs typeface="Arial"/>
                    <a:sym typeface="Arial"/>
                  </a:rPr>
                  <a:t>（Suggested theme fonts）</a:t>
                </a:r>
                <a:endParaRPr/>
              </a:p>
            </p:txBody>
          </p:sp>
        </p:grpSp>
      </p:grpSp>
      <p:grpSp>
        <p:nvGrpSpPr>
          <p:cNvPr id="3558" name="Google Shape;3558;p32"/>
          <p:cNvGrpSpPr/>
          <p:nvPr/>
        </p:nvGrpSpPr>
        <p:grpSpPr>
          <a:xfrm>
            <a:off x="4772561" y="318255"/>
            <a:ext cx="2916183" cy="629704"/>
            <a:chOff x="457200" y="184826"/>
            <a:chExt cx="2916183" cy="629704"/>
          </a:xfrm>
        </p:grpSpPr>
        <p:sp>
          <p:nvSpPr>
            <p:cNvPr id="3559" name="Google Shape;3559;p32"/>
            <p:cNvSpPr txBox="1"/>
            <p:nvPr/>
          </p:nvSpPr>
          <p:spPr>
            <a:xfrm>
              <a:off x="457200" y="184826"/>
              <a:ext cx="291618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Title text added here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0" name="Google Shape;3560;p32"/>
            <p:cNvSpPr txBox="1"/>
            <p:nvPr/>
          </p:nvSpPr>
          <p:spPr>
            <a:xfrm>
              <a:off x="466928" y="537531"/>
              <a:ext cx="25886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BIAO TI WEN ZI TIAN JIA CI CHU</a:t>
              </a:r>
              <a:endParaRPr sz="1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5" name="Google Shape;356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8791" y="2165530"/>
            <a:ext cx="4234109" cy="4234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6" name="Google Shape;356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5171" y="16468"/>
            <a:ext cx="5180526" cy="463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7" name="Google Shape;3567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8142" y="970273"/>
            <a:ext cx="5259716" cy="530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2" name="Google Shape;3572;p34"/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</p:grpSpPr>
        <p:sp>
          <p:nvSpPr>
            <p:cNvPr id="3573" name="Google Shape;3573;p34"/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/>
              <a:ahLst/>
              <a:cxnLst/>
              <a:rect l="l" t="t" r="r" b="b"/>
              <a:pathLst>
                <a:path w="95250" h="152400" extrusionOk="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4" name="Google Shape;3574;p34"/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/>
              <a:ahLst/>
              <a:cxnLst/>
              <a:rect l="l" t="t" r="r" b="b"/>
              <a:pathLst>
                <a:path w="266700" h="133350" extrusionOk="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5" name="Google Shape;3575;p34"/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/>
              <a:ahLst/>
              <a:cxnLst/>
              <a:rect l="l" t="t" r="r" b="b"/>
              <a:pathLst>
                <a:path w="95250" h="152400" extrusionOk="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6" name="Google Shape;3576;p34"/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7" name="Google Shape;3577;p34"/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/>
              <a:ahLst/>
              <a:cxnLst/>
              <a:rect l="l" t="t" r="r" b="b"/>
              <a:pathLst>
                <a:path w="85725" h="76200" extrusionOk="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8" name="Google Shape;3578;p34"/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/>
              <a:ahLst/>
              <a:cxnLst/>
              <a:rect l="l" t="t" r="r" b="b"/>
              <a:pathLst>
                <a:path w="66675" h="104775" extrusionOk="0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79" name="Google Shape;3579;p34"/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/>
              <a:ahLst/>
              <a:cxnLst/>
              <a:rect l="l" t="t" r="r" b="b"/>
              <a:pathLst>
                <a:path w="76200" h="104775" extrusionOk="0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580" name="Google Shape;3580;p34"/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</p:grpSpPr>
        <p:sp>
          <p:nvSpPr>
            <p:cNvPr id="3581" name="Google Shape;3581;p34"/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2" name="Google Shape;3582;p34"/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/>
              <a:ahLst/>
              <a:cxnLst/>
              <a:rect l="l" t="t" r="r" b="b"/>
              <a:pathLst>
                <a:path w="247650" h="114300" extrusionOk="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3" name="Google Shape;3583;p34"/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4" name="Google Shape;3584;p34"/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/>
              <a:ahLst/>
              <a:cxnLst/>
              <a:rect l="l" t="t" r="r" b="b"/>
              <a:pathLst>
                <a:path w="295275" h="276225" extrusionOk="0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5" name="Google Shape;3585;p34"/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/>
              <a:ahLst/>
              <a:cxnLst/>
              <a:rect l="l" t="t" r="r" b="b"/>
              <a:pathLst>
                <a:path w="295275" h="104775" extrusionOk="0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586" name="Google Shape;3586;p34"/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</p:grpSpPr>
        <p:sp>
          <p:nvSpPr>
            <p:cNvPr id="3587" name="Google Shape;3587;p34"/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/>
              <a:ahLst/>
              <a:cxnLst/>
              <a:rect l="l" t="t" r="r" b="b"/>
              <a:pathLst>
                <a:path w="276225" h="266700" extrusionOk="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8" name="Google Shape;3588;p34"/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89" name="Google Shape;3589;p34"/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0" name="Google Shape;3590;p34"/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591" name="Google Shape;3591;p34"/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</p:grpSpPr>
        <p:sp>
          <p:nvSpPr>
            <p:cNvPr id="3592" name="Google Shape;3592;p34"/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/>
              <a:ahLst/>
              <a:cxnLst/>
              <a:rect l="l" t="t" r="r" b="b"/>
              <a:pathLst>
                <a:path w="276225" h="95250" extrusionOk="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3" name="Google Shape;3593;p34"/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4" name="Google Shape;3594;p34"/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5" name="Google Shape;3595;p34"/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6" name="Google Shape;3596;p34"/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/>
              <a:ahLst/>
              <a:cxnLst/>
              <a:rect l="l" t="t" r="r" b="b"/>
              <a:pathLst>
                <a:path w="390525" h="276225" extrusionOk="0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597" name="Google Shape;3597;p34"/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</p:grpSpPr>
        <p:sp>
          <p:nvSpPr>
            <p:cNvPr id="3598" name="Google Shape;3598;p34"/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599" name="Google Shape;3599;p34"/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0" name="Google Shape;3600;p34"/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/>
              <a:ahLst/>
              <a:cxnLst/>
              <a:rect l="l" t="t" r="r" b="b"/>
              <a:pathLst>
                <a:path w="180975" h="180975" extrusionOk="0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1" name="Google Shape;3601;p34"/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2" name="Google Shape;3602;p34"/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 extrusionOk="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3" name="Google Shape;3603;p34"/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04" name="Google Shape;3604;p34"/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</p:grpSpPr>
        <p:sp>
          <p:nvSpPr>
            <p:cNvPr id="3605" name="Google Shape;3605;p34"/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/>
              <a:ahLst/>
              <a:cxnLst/>
              <a:rect l="l" t="t" r="r" b="b"/>
              <a:pathLst>
                <a:path w="161925" h="209550" extrusionOk="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6" name="Google Shape;3606;p34"/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/>
              <a:ahLst/>
              <a:cxnLst/>
              <a:rect l="l" t="t" r="r" b="b"/>
              <a:pathLst>
                <a:path w="390525" h="257175" extrusionOk="0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07" name="Google Shape;3607;p34"/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</p:grpSpPr>
        <p:sp>
          <p:nvSpPr>
            <p:cNvPr id="3608" name="Google Shape;3608;p34"/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/>
              <a:ahLst/>
              <a:cxnLst/>
              <a:rect l="l" t="t" r="r" b="b"/>
              <a:pathLst>
                <a:path w="228600" h="133350" extrusionOk="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09" name="Google Shape;3609;p34"/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/>
              <a:ahLst/>
              <a:cxnLst/>
              <a:rect l="l" t="t" r="r" b="b"/>
              <a:pathLst>
                <a:path w="228600" h="161925" extrusionOk="0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0" name="Google Shape;3610;p34"/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/>
              <a:ahLst/>
              <a:cxnLst/>
              <a:rect l="l" t="t" r="r" b="b"/>
              <a:pathLst>
                <a:path w="266700" h="28575" extrusionOk="0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1" name="Google Shape;3611;p34"/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/>
              <a:ahLst/>
              <a:cxnLst/>
              <a:rect l="l" t="t" r="r" b="b"/>
              <a:pathLst>
                <a:path w="352425" h="209550" extrusionOk="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12" name="Google Shape;3612;p34"/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</p:grpSpPr>
        <p:sp>
          <p:nvSpPr>
            <p:cNvPr id="3613" name="Google Shape;3613;p34"/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/>
              <a:ahLst/>
              <a:cxnLst/>
              <a:rect l="l" t="t" r="r" b="b"/>
              <a:pathLst>
                <a:path w="333375" h="171450" extrusionOk="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4" name="Google Shape;3614;p34"/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/>
              <a:ahLst/>
              <a:cxnLst/>
              <a:rect l="l" t="t" r="r" b="b"/>
              <a:pathLst>
                <a:path w="152400" h="238125" extrusionOk="0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15" name="Google Shape;3615;p34"/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</p:grpSpPr>
        <p:sp>
          <p:nvSpPr>
            <p:cNvPr id="3616" name="Google Shape;3616;p34"/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/>
              <a:ahLst/>
              <a:cxnLst/>
              <a:rect l="l" t="t" r="r" b="b"/>
              <a:pathLst>
                <a:path w="76200" h="19050" extrusionOk="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/>
              <a:ahLst/>
              <a:cxnLst/>
              <a:rect l="l" t="t" r="r" b="b"/>
              <a:pathLst>
                <a:path w="238125" h="342900" extrusionOk="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/>
              <a:ahLst/>
              <a:cxnLst/>
              <a:rect l="l" t="t" r="r" b="b"/>
              <a:pathLst>
                <a:path w="238125" h="342900" extrusionOk="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22" name="Google Shape;3622;p34"/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</p:grpSpPr>
        <p:sp>
          <p:nvSpPr>
            <p:cNvPr id="3623" name="Google Shape;3623;p34"/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/>
              <a:ahLst/>
              <a:cxnLst/>
              <a:rect l="l" t="t" r="r" b="b"/>
              <a:pathLst>
                <a:path w="76200" h="123825" extrusionOk="0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/>
              <a:ahLst/>
              <a:cxnLst/>
              <a:rect l="l" t="t" r="r" b="b"/>
              <a:pathLst>
                <a:path w="76200" h="171450" extrusionOk="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/>
              <a:ahLst/>
              <a:cxnLst/>
              <a:rect l="l" t="t" r="r" b="b"/>
              <a:pathLst>
                <a:path w="190500" h="161925" extrusionOk="0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/>
              <a:ahLst/>
              <a:cxnLst/>
              <a:rect l="l" t="t" r="r" b="b"/>
              <a:pathLst>
                <a:path w="95250" h="276225" extrusionOk="0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628" name="Google Shape;3628;p34"/>
          <p:cNvSpPr/>
          <p:nvPr/>
        </p:nvSpPr>
        <p:spPr>
          <a:xfrm>
            <a:off x="1425145" y="1562481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629" name="Google Shape;3629;p34"/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</p:grpSpPr>
        <p:sp>
          <p:nvSpPr>
            <p:cNvPr id="3630" name="Google Shape;3630;p34"/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/>
              <a:ahLst/>
              <a:cxnLst/>
              <a:rect l="l" t="t" r="r" b="b"/>
              <a:pathLst>
                <a:path w="276225" h="190500" extrusionOk="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/>
              <a:ahLst/>
              <a:cxnLst/>
              <a:rect l="l" t="t" r="r" b="b"/>
              <a:pathLst>
                <a:path w="247650" h="190500" extrusionOk="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/>
              <a:ahLst/>
              <a:cxnLst/>
              <a:rect l="l" t="t" r="r" b="b"/>
              <a:pathLst>
                <a:path w="219075" h="57150" extrusionOk="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36" name="Google Shape;3636;p34"/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</p:grpSpPr>
        <p:sp>
          <p:nvSpPr>
            <p:cNvPr id="3637" name="Google Shape;3637;p34"/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/>
              <a:ahLst/>
              <a:cxnLst/>
              <a:rect l="l" t="t" r="r" b="b"/>
              <a:pathLst>
                <a:path w="390525" h="257175" extrusionOk="0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/>
              <a:ahLst/>
              <a:cxnLst/>
              <a:rect l="l" t="t" r="r" b="b"/>
              <a:pathLst>
                <a:path w="104775" h="123825" extrusionOk="0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/>
              <a:ahLst/>
              <a:cxnLst/>
              <a:rect l="l" t="t" r="r" b="b"/>
              <a:pathLst>
                <a:path w="209550" h="76200" extrusionOk="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42" name="Google Shape;3642;p34"/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</p:grpSpPr>
        <p:sp>
          <p:nvSpPr>
            <p:cNvPr id="3643" name="Google Shape;3643;p34"/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/>
              <a:ahLst/>
              <a:cxnLst/>
              <a:rect l="l" t="t" r="r" b="b"/>
              <a:pathLst>
                <a:path w="266700" h="28575" extrusionOk="0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/>
              <a:ahLst/>
              <a:cxnLst/>
              <a:rect l="l" t="t" r="r" b="b"/>
              <a:pathLst>
                <a:path w="152400" h="28575" extrusionOk="0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/>
              <a:ahLst/>
              <a:cxnLst/>
              <a:rect l="l" t="t" r="r" b="b"/>
              <a:pathLst>
                <a:path w="152400" h="28575" extrusionOk="0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48" name="Google Shape;3648;p34"/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</p:grpSpPr>
        <p:sp>
          <p:nvSpPr>
            <p:cNvPr id="3649" name="Google Shape;3649;p34"/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51" name="Google Shape;3651;p34"/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</p:grpSpPr>
        <p:sp>
          <p:nvSpPr>
            <p:cNvPr id="3652" name="Google Shape;3652;p34"/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/>
              <a:ahLst/>
              <a:cxnLst/>
              <a:rect l="l" t="t" r="r" b="b"/>
              <a:pathLst>
                <a:path w="114300" h="123825" extrusionOk="0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/>
              <a:ahLst/>
              <a:cxnLst/>
              <a:rect l="l" t="t" r="r" b="b"/>
              <a:pathLst>
                <a:path w="390525" h="57150" extrusionOk="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/>
              <a:ahLst/>
              <a:cxnLst/>
              <a:rect l="l" t="t" r="r" b="b"/>
              <a:pathLst>
                <a:path w="390525" h="95250" extrusionOk="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/>
              <a:ahLst/>
              <a:cxnLst/>
              <a:rect l="l" t="t" r="r" b="b"/>
              <a:pathLst>
                <a:path w="114300" h="123825" extrusionOk="0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</p:grpSpPr>
        <p:sp>
          <p:nvSpPr>
            <p:cNvPr id="3660" name="Google Shape;3660;p34"/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/>
              <a:ahLst/>
              <a:cxnLst/>
              <a:rect l="l" t="t" r="r" b="b"/>
              <a:pathLst>
                <a:path w="238125" h="180975" extrusionOk="0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 extrusionOk="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/>
              <a:ahLst/>
              <a:cxnLst/>
              <a:rect l="l" t="t" r="r" b="b"/>
              <a:pathLst>
                <a:path w="161925" h="381000" extrusionOk="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4" name="Google Shape;3664;p34"/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5" name="Google Shape;3665;p34"/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666" name="Google Shape;3666;p34"/>
          <p:cNvSpPr/>
          <p:nvPr/>
        </p:nvSpPr>
        <p:spPr>
          <a:xfrm>
            <a:off x="4778207" y="2243423"/>
            <a:ext cx="390525" cy="361950"/>
          </a:xfrm>
          <a:custGeom>
            <a:avLst/>
            <a:gdLst/>
            <a:ahLst/>
            <a:cxnLst/>
            <a:rect l="l" t="t" r="r" b="b"/>
            <a:pathLst>
              <a:path w="390525" h="361950" extrusionOk="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667" name="Google Shape;3667;p34"/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</p:grpSpPr>
        <p:sp>
          <p:nvSpPr>
            <p:cNvPr id="3668" name="Google Shape;3668;p34"/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/>
              <a:ahLst/>
              <a:cxnLst/>
              <a:rect l="l" t="t" r="r" b="b"/>
              <a:pathLst>
                <a:path w="285750" h="390525" extrusionOk="0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69" name="Google Shape;3669;p34"/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0" name="Google Shape;3670;p34"/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/>
              <a:ahLst/>
              <a:cxnLst/>
              <a:rect l="l" t="t" r="r" b="b"/>
              <a:pathLst>
                <a:path w="85725" h="228600" extrusionOk="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71" name="Google Shape;3671;p34"/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</p:grpSpPr>
        <p:sp>
          <p:nvSpPr>
            <p:cNvPr id="3672" name="Google Shape;3672;p34"/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3" name="Google Shape;3673;p34"/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/>
              <a:ahLst/>
              <a:cxnLst/>
              <a:rect l="l" t="t" r="r" b="b"/>
              <a:pathLst>
                <a:path w="28575" h="95250" extrusionOk="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4" name="Google Shape;3674;p34"/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5" name="Google Shape;3675;p34"/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6" name="Google Shape;3676;p34"/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77" name="Google Shape;3677;p34"/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78" name="Google Shape;3678;p34"/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</p:grpSpPr>
        <p:sp>
          <p:nvSpPr>
            <p:cNvPr id="3679" name="Google Shape;3679;p34"/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/>
              <a:ahLst/>
              <a:cxnLst/>
              <a:rect l="l" t="t" r="r" b="b"/>
              <a:pathLst>
                <a:path w="142875" h="76200" extrusionOk="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80" name="Google Shape;3680;p34"/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/>
              <a:ahLst/>
              <a:cxnLst/>
              <a:rect l="l" t="t" r="r" b="b"/>
              <a:pathLst>
                <a:path w="295275" h="371475" extrusionOk="0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81" name="Google Shape;3681;p34"/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</p:grpSpPr>
        <p:sp>
          <p:nvSpPr>
            <p:cNvPr id="3682" name="Google Shape;3682;p34"/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/>
              <a:ahLst/>
              <a:cxnLst/>
              <a:rect l="l" t="t" r="r" b="b"/>
              <a:pathLst>
                <a:path w="161925" h="209550" extrusionOk="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83" name="Google Shape;3683;p34"/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/>
              <a:ahLst/>
              <a:cxnLst/>
              <a:rect l="l" t="t" r="r" b="b"/>
              <a:pathLst>
                <a:path w="390525" h="257175" extrusionOk="0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684" name="Google Shape;3684;p34"/>
          <p:cNvSpPr/>
          <p:nvPr/>
        </p:nvSpPr>
        <p:spPr>
          <a:xfrm>
            <a:off x="4110600" y="2898743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685" name="Google Shape;3685;p34"/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</p:grpSpPr>
        <p:sp>
          <p:nvSpPr>
            <p:cNvPr id="3686" name="Google Shape;3686;p34"/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87" name="Google Shape;3687;p34"/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88" name="Google Shape;3688;p34"/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89" name="Google Shape;3689;p34"/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</p:grpSpPr>
        <p:sp>
          <p:nvSpPr>
            <p:cNvPr id="3690" name="Google Shape;3690;p34"/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/>
              <a:ahLst/>
              <a:cxnLst/>
              <a:rect l="l" t="t" r="r" b="b"/>
              <a:pathLst>
                <a:path w="247650" h="57150" extrusionOk="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91" name="Google Shape;3691;p34"/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/>
              <a:ahLst/>
              <a:cxnLst/>
              <a:rect l="l" t="t" r="r" b="b"/>
              <a:pathLst>
                <a:path w="76200" h="66675" extrusionOk="0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92" name="Google Shape;3692;p34"/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/>
              <a:ahLst/>
              <a:cxnLst/>
              <a:rect l="l" t="t" r="r" b="b"/>
              <a:pathLst>
                <a:path w="285750" h="390525" extrusionOk="0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93" name="Google Shape;3693;p34"/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94" name="Google Shape;3694;p34"/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</p:grpSpPr>
        <p:sp>
          <p:nvSpPr>
            <p:cNvPr id="3695" name="Google Shape;3695;p34"/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/>
              <a:ahLst/>
              <a:cxnLst/>
              <a:rect l="l" t="t" r="r" b="b"/>
              <a:pathLst>
                <a:path w="228600" h="171450" extrusionOk="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96" name="Google Shape;3696;p34"/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/>
              <a:ahLst/>
              <a:cxnLst/>
              <a:rect l="l" t="t" r="r" b="b"/>
              <a:pathLst>
                <a:path w="323850" h="247650" extrusionOk="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697" name="Google Shape;3697;p34"/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</p:grpSpPr>
        <p:sp>
          <p:nvSpPr>
            <p:cNvPr id="3698" name="Google Shape;3698;p34"/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/>
              <a:ahLst/>
              <a:cxnLst/>
              <a:rect l="l" t="t" r="r" b="b"/>
              <a:pathLst>
                <a:path w="209550" h="228600" extrusionOk="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99" name="Google Shape;3699;p34"/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/>
              <a:ahLst/>
              <a:cxnLst/>
              <a:rect l="l" t="t" r="r" b="b"/>
              <a:pathLst>
                <a:path w="200025" h="247650" extrusionOk="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0" name="Google Shape;3700;p34"/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 extrusionOk="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01" name="Google Shape;3701;p34"/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</p:grpSpPr>
        <p:sp>
          <p:nvSpPr>
            <p:cNvPr id="3702" name="Google Shape;3702;p34"/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/>
              <a:ahLst/>
              <a:cxnLst/>
              <a:rect l="l" t="t" r="r" b="b"/>
              <a:pathLst>
                <a:path w="342900" h="161925" extrusionOk="0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3" name="Google Shape;3703;p34"/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/>
              <a:ahLst/>
              <a:cxnLst/>
              <a:rect l="l" t="t" r="r" b="b"/>
              <a:pathLst>
                <a:path w="342900" h="57150" extrusionOk="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4" name="Google Shape;3704;p34"/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5" name="Google Shape;3705;p34"/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6" name="Google Shape;3706;p34"/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07" name="Google Shape;3707;p34"/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/>
              <a:ahLst/>
              <a:cxnLst/>
              <a:rect l="l" t="t" r="r" b="b"/>
              <a:pathLst>
                <a:path w="342900" h="228600" extrusionOk="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708" name="Google Shape;3708;p34"/>
          <p:cNvSpPr/>
          <p:nvPr/>
        </p:nvSpPr>
        <p:spPr>
          <a:xfrm>
            <a:off x="6148408" y="5568219"/>
            <a:ext cx="342900" cy="390525"/>
          </a:xfrm>
          <a:custGeom>
            <a:avLst/>
            <a:gdLst/>
            <a:ahLst/>
            <a:cxnLst/>
            <a:rect l="l" t="t" r="r" b="b"/>
            <a:pathLst>
              <a:path w="342900" h="390525" extrusionOk="0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709" name="Google Shape;3709;p34"/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</p:grpSpPr>
        <p:sp>
          <p:nvSpPr>
            <p:cNvPr id="3710" name="Google Shape;3710;p34"/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1" name="Google Shape;3711;p34"/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2" name="Google Shape;3712;p34"/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 extrusionOk="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3" name="Google Shape;3713;p34"/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4" name="Google Shape;3714;p34"/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76200" h="57150" extrusionOk="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5" name="Google Shape;3715;p34"/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 extrusionOk="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6" name="Google Shape;3716;p34"/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17" name="Google Shape;3717;p34"/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</p:grpSpPr>
        <p:sp>
          <p:nvSpPr>
            <p:cNvPr id="3718" name="Google Shape;3718;p34"/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 extrusionOk="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19" name="Google Shape;3719;p34"/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/>
              <a:ahLst/>
              <a:cxnLst/>
              <a:rect l="l" t="t" r="r" b="b"/>
              <a:pathLst>
                <a:path w="28575" h="66675" extrusionOk="0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0" name="Google Shape;3720;p34"/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/>
              <a:ahLst/>
              <a:cxnLst/>
              <a:rect l="l" t="t" r="r" b="b"/>
              <a:pathLst>
                <a:path w="28575" h="66675" extrusionOk="0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1" name="Google Shape;3721;p34"/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2" name="Google Shape;3722;p34"/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3" name="Google Shape;3723;p34"/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4" name="Google Shape;3724;p34"/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5" name="Google Shape;3725;p34"/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6" name="Google Shape;3726;p34"/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27" name="Google Shape;3727;p34"/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</p:grpSpPr>
        <p:sp>
          <p:nvSpPr>
            <p:cNvPr id="3728" name="Google Shape;3728;p34"/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29" name="Google Shape;3729;p34"/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/>
              <a:ahLst/>
              <a:cxnLst/>
              <a:rect l="l" t="t" r="r" b="b"/>
              <a:pathLst>
                <a:path w="238125" h="171450" extrusionOk="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0" name="Google Shape;3730;p34"/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/>
              <a:ahLst/>
              <a:cxnLst/>
              <a:rect l="l" t="t" r="r" b="b"/>
              <a:pathLst>
                <a:path w="142875" h="133350" extrusionOk="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1" name="Google Shape;3731;p34"/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/>
              <a:ahLst/>
              <a:cxnLst/>
              <a:rect l="l" t="t" r="r" b="b"/>
              <a:pathLst>
                <a:path w="180975" h="276225" extrusionOk="0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32" name="Google Shape;3732;p34"/>
          <p:cNvGrpSpPr/>
          <p:nvPr/>
        </p:nvGrpSpPr>
        <p:grpSpPr>
          <a:xfrm>
            <a:off x="6793030" y="2235612"/>
            <a:ext cx="390241" cy="374047"/>
            <a:chOff x="6793030" y="2235612"/>
            <a:chExt cx="390241" cy="374047"/>
          </a:xfrm>
        </p:grpSpPr>
        <p:sp>
          <p:nvSpPr>
            <p:cNvPr id="3733" name="Google Shape;3733;p34"/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/>
              <a:ahLst/>
              <a:cxnLst/>
              <a:rect l="l" t="t" r="r" b="b"/>
              <a:pathLst>
                <a:path w="285750" h="295275" extrusionOk="0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4" name="Google Shape;3734;p34"/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/>
              <a:ahLst/>
              <a:cxnLst/>
              <a:rect l="l" t="t" r="r" b="b"/>
              <a:pathLst>
                <a:path w="285750" h="304800" extrusionOk="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35" name="Google Shape;3735;p34"/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</p:grpSpPr>
        <p:sp>
          <p:nvSpPr>
            <p:cNvPr id="3736" name="Google Shape;3736;p34"/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/>
              <a:ahLst/>
              <a:cxnLst/>
              <a:rect l="l" t="t" r="r" b="b"/>
              <a:pathLst>
                <a:path w="180975" h="85725" extrusionOk="0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7" name="Google Shape;3737;p34"/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/>
              <a:ahLst/>
              <a:cxnLst/>
              <a:rect l="l" t="t" r="r" b="b"/>
              <a:pathLst>
                <a:path w="114300" h="66675" extrusionOk="0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8" name="Google Shape;3738;p34"/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/>
              <a:ahLst/>
              <a:cxnLst/>
              <a:rect l="l" t="t" r="r" b="b"/>
              <a:pathLst>
                <a:path w="180975" h="85725" extrusionOk="0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39" name="Google Shape;3739;p34"/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/>
              <a:ahLst/>
              <a:cxnLst/>
              <a:rect l="l" t="t" r="r" b="b"/>
              <a:pathLst>
                <a:path w="180975" h="238125" extrusionOk="0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0" name="Google Shape;3740;p34"/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/>
              <a:ahLst/>
              <a:cxnLst/>
              <a:rect l="l" t="t" r="r" b="b"/>
              <a:pathLst>
                <a:path w="133350" h="209550" extrusionOk="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1" name="Google Shape;3741;p34"/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/>
              <a:ahLst/>
              <a:cxnLst/>
              <a:rect l="l" t="t" r="r" b="b"/>
              <a:pathLst>
                <a:path w="180975" h="238125" extrusionOk="0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42" name="Google Shape;3742;p34"/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</p:grpSpPr>
        <p:sp>
          <p:nvSpPr>
            <p:cNvPr id="3743" name="Google Shape;3743;p34"/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4" name="Google Shape;3744;p34"/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 extrusionOk="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5" name="Google Shape;3745;p34"/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/>
              <a:ahLst/>
              <a:cxnLst/>
              <a:rect l="l" t="t" r="r" b="b"/>
              <a:pathLst>
                <a:path w="295275" h="295275" extrusionOk="0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46" name="Google Shape;3746;p34"/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</p:grpSpPr>
        <p:sp>
          <p:nvSpPr>
            <p:cNvPr id="3747" name="Google Shape;3747;p34"/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/>
              <a:ahLst/>
              <a:cxnLst/>
              <a:rect l="l" t="t" r="r" b="b"/>
              <a:pathLst>
                <a:path w="390525" h="161925" extrusionOk="0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8" name="Google Shape;3748;p34"/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/>
              <a:ahLst/>
              <a:cxnLst/>
              <a:rect l="l" t="t" r="r" b="b"/>
              <a:pathLst>
                <a:path w="390525" h="123825" extrusionOk="0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49" name="Google Shape;3749;p34"/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/>
              <a:ahLst/>
              <a:cxnLst/>
              <a:rect l="l" t="t" r="r" b="b"/>
              <a:pathLst>
                <a:path w="390525" h="123825" extrusionOk="0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50" name="Google Shape;3750;p34"/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</p:grpSpPr>
        <p:sp>
          <p:nvSpPr>
            <p:cNvPr id="3751" name="Google Shape;3751;p34"/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/>
              <a:ahLst/>
              <a:cxnLst/>
              <a:rect l="l" t="t" r="r" b="b"/>
              <a:pathLst>
                <a:path w="123825" h="238125" extrusionOk="0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52" name="Google Shape;3752;p34"/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/>
              <a:ahLst/>
              <a:cxnLst/>
              <a:rect l="l" t="t" r="r" b="b"/>
              <a:pathLst>
                <a:path w="333375" h="152400" extrusionOk="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53" name="Google Shape;3753;p34"/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/>
              <a:ahLst/>
              <a:cxnLst/>
              <a:rect l="l" t="t" r="r" b="b"/>
              <a:pathLst>
                <a:path w="342900" h="142875" extrusionOk="0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54" name="Google Shape;3754;p34"/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/>
              <a:ahLst/>
              <a:cxnLst/>
              <a:rect l="l" t="t" r="r" b="b"/>
              <a:pathLst>
                <a:path w="123825" h="238125" extrusionOk="0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55" name="Google Shape;3755;p34"/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</p:grpSpPr>
        <p:sp>
          <p:nvSpPr>
            <p:cNvPr id="3756" name="Google Shape;3756;p34"/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/>
              <a:ahLst/>
              <a:cxnLst/>
              <a:rect l="l" t="t" r="r" b="b"/>
              <a:pathLst>
                <a:path w="209550" h="276225" extrusionOk="0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57" name="Google Shape;3757;p34"/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58" name="Google Shape;3758;p34"/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</p:grpSpPr>
        <p:sp>
          <p:nvSpPr>
            <p:cNvPr id="3759" name="Google Shape;3759;p34"/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/>
              <a:ahLst/>
              <a:cxnLst/>
              <a:rect l="l" t="t" r="r" b="b"/>
              <a:pathLst>
                <a:path w="295275" h="257175" extrusionOk="0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0" name="Google Shape;3760;p34"/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/>
              <a:ahLst/>
              <a:cxnLst/>
              <a:rect l="l" t="t" r="r" b="b"/>
              <a:pathLst>
                <a:path w="304800" h="276225" extrusionOk="0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61" name="Google Shape;3761;p34"/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</p:grpSpPr>
        <p:sp>
          <p:nvSpPr>
            <p:cNvPr id="3762" name="Google Shape;3762;p34"/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/>
              <a:ahLst/>
              <a:cxnLst/>
              <a:rect l="l" t="t" r="r" b="b"/>
              <a:pathLst>
                <a:path w="190500" h="76200" extrusionOk="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3" name="Google Shape;3763;p34"/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/>
              <a:ahLst/>
              <a:cxnLst/>
              <a:rect l="l" t="t" r="r" b="b"/>
              <a:pathLst>
                <a:path w="133350" h="104775" extrusionOk="0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4" name="Google Shape;3764;p34"/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/>
              <a:ahLst/>
              <a:cxnLst/>
              <a:rect l="l" t="t" r="r" b="b"/>
              <a:pathLst>
                <a:path w="114300" h="76200" extrusionOk="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5" name="Google Shape;3765;p34"/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/>
              <a:ahLst/>
              <a:cxnLst/>
              <a:rect l="l" t="t" r="r" b="b"/>
              <a:pathLst>
                <a:path w="161925" h="76200" extrusionOk="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6" name="Google Shape;3766;p34"/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/>
              <a:ahLst/>
              <a:cxnLst/>
              <a:rect l="l" t="t" r="r" b="b"/>
              <a:pathLst>
                <a:path w="190500" h="76200" extrusionOk="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7" name="Google Shape;3767;p34"/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/>
              <a:ahLst/>
              <a:cxnLst/>
              <a:rect l="l" t="t" r="r" b="b"/>
              <a:pathLst>
                <a:path w="190500" h="95250" extrusionOk="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8" name="Google Shape;3768;p34"/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/>
              <a:ahLst/>
              <a:cxnLst/>
              <a:rect l="l" t="t" r="r" b="b"/>
              <a:pathLst>
                <a:path w="95250" h="76200" extrusionOk="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69" name="Google Shape;3769;p34"/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95250" h="104775" extrusionOk="0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0" name="Google Shape;3770;p34"/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/>
              <a:ahLst/>
              <a:cxnLst/>
              <a:rect l="l" t="t" r="r" b="b"/>
              <a:pathLst>
                <a:path w="190500" h="95250" extrusionOk="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1" name="Google Shape;3771;p34"/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/>
              <a:ahLst/>
              <a:cxnLst/>
              <a:rect l="l" t="t" r="r" b="b"/>
              <a:pathLst>
                <a:path w="133350" h="104775" extrusionOk="0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72" name="Google Shape;3772;p34"/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</p:grpSpPr>
        <p:sp>
          <p:nvSpPr>
            <p:cNvPr id="3773" name="Google Shape;3773;p34"/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/>
              <a:ahLst/>
              <a:cxnLst/>
              <a:rect l="l" t="t" r="r" b="b"/>
              <a:pathLst>
                <a:path w="323850" h="95250" extrusionOk="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4" name="Google Shape;3774;p34"/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/>
              <a:ahLst/>
              <a:cxnLst/>
              <a:rect l="l" t="t" r="r" b="b"/>
              <a:pathLst>
                <a:path w="85725" h="114300" extrusionOk="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5" name="Google Shape;3775;p34"/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/>
              <a:ahLst/>
              <a:cxnLst/>
              <a:rect l="l" t="t" r="r" b="b"/>
              <a:pathLst>
                <a:path w="142875" h="114300" extrusionOk="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6" name="Google Shape;3776;p34"/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/>
              <a:ahLst/>
              <a:cxnLst/>
              <a:rect l="l" t="t" r="r" b="b"/>
              <a:pathLst>
                <a:path w="142875" h="114300" extrusionOk="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7" name="Google Shape;3777;p34"/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/>
              <a:ahLst/>
              <a:cxnLst/>
              <a:rect l="l" t="t" r="r" b="b"/>
              <a:pathLst>
                <a:path w="57150" h="152400" extrusionOk="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8" name="Google Shape;3778;p34"/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/>
              <a:ahLst/>
              <a:cxnLst/>
              <a:rect l="l" t="t" r="r" b="b"/>
              <a:pathLst>
                <a:path w="133350" h="152400" extrusionOk="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79" name="Google Shape;3779;p34"/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/>
              <a:ahLst/>
              <a:cxnLst/>
              <a:rect l="l" t="t" r="r" b="b"/>
              <a:pathLst>
                <a:path w="133350" h="152400" extrusionOk="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80" name="Google Shape;3780;p34"/>
          <p:cNvGrpSpPr/>
          <p:nvPr/>
        </p:nvGrpSpPr>
        <p:grpSpPr>
          <a:xfrm>
            <a:off x="7463209" y="2901267"/>
            <a:ext cx="391763" cy="392454"/>
            <a:chOff x="7463209" y="2901267"/>
            <a:chExt cx="391763" cy="392454"/>
          </a:xfrm>
        </p:grpSpPr>
        <p:sp>
          <p:nvSpPr>
            <p:cNvPr id="3781" name="Google Shape;3781;p34"/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/>
              <a:ahLst/>
              <a:cxnLst/>
              <a:rect l="l" t="t" r="r" b="b"/>
              <a:pathLst>
                <a:path w="161925" h="85725" extrusionOk="0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2" name="Google Shape;3782;p34"/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/>
              <a:ahLst/>
              <a:cxnLst/>
              <a:rect l="l" t="t" r="r" b="b"/>
              <a:pathLst>
                <a:path w="161925" h="85725" extrusionOk="0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3" name="Google Shape;3783;p34"/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/>
              <a:ahLst/>
              <a:cxnLst/>
              <a:rect l="l" t="t" r="r" b="b"/>
              <a:pathLst>
                <a:path w="104775" h="114300" extrusionOk="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4" name="Google Shape;3784;p34"/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5" name="Google Shape;3785;p34"/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/>
              <a:ahLst/>
              <a:cxnLst/>
              <a:rect l="l" t="t" r="r" b="b"/>
              <a:pathLst>
                <a:path w="142875" h="95250" extrusionOk="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6" name="Google Shape;3786;p34"/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7" name="Google Shape;3787;p34"/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/>
              <a:ahLst/>
              <a:cxnLst/>
              <a:rect l="l" t="t" r="r" b="b"/>
              <a:pathLst>
                <a:path w="104775" h="114300" extrusionOk="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8" name="Google Shape;3788;p34"/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/>
              <a:ahLst/>
              <a:cxnLst/>
              <a:rect l="l" t="t" r="r" b="b"/>
              <a:pathLst>
                <a:path w="104775" h="114300" extrusionOk="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89" name="Google Shape;3789;p34"/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0" name="Google Shape;3790;p34"/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/>
              <a:ahLst/>
              <a:cxnLst/>
              <a:rect l="l" t="t" r="r" b="b"/>
              <a:pathLst>
                <a:path w="142875" h="95250" extrusionOk="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1" name="Google Shape;3791;p34"/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2" name="Google Shape;3792;p34"/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/>
              <a:ahLst/>
              <a:cxnLst/>
              <a:rect l="l" t="t" r="r" b="b"/>
              <a:pathLst>
                <a:path w="104775" h="114300" extrusionOk="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93" name="Google Shape;3793;p34"/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</p:grpSpPr>
        <p:sp>
          <p:nvSpPr>
            <p:cNvPr id="3794" name="Google Shape;3794;p34"/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5" name="Google Shape;3795;p34"/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796" name="Google Shape;3796;p34"/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</p:grpSpPr>
        <p:sp>
          <p:nvSpPr>
            <p:cNvPr id="3797" name="Google Shape;3797;p34"/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/>
              <a:ahLst/>
              <a:cxnLst/>
              <a:rect l="l" t="t" r="r" b="b"/>
              <a:pathLst>
                <a:path w="257175" h="228600" extrusionOk="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8" name="Google Shape;3798;p34"/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799" name="Google Shape;3799;p34"/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0" name="Google Shape;3800;p34"/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1" name="Google Shape;3801;p34"/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2" name="Google Shape;3802;p34"/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3" name="Google Shape;3803;p34"/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4" name="Google Shape;3804;p34"/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5" name="Google Shape;3805;p34"/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06" name="Google Shape;3806;p34"/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</p:grpSpPr>
        <p:sp>
          <p:nvSpPr>
            <p:cNvPr id="3807" name="Google Shape;3807;p34"/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/>
              <a:ahLst/>
              <a:cxnLst/>
              <a:rect l="l" t="t" r="r" b="b"/>
              <a:pathLst>
                <a:path w="314325" h="171450" extrusionOk="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8" name="Google Shape;3808;p34"/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09" name="Google Shape;3809;p34"/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0" name="Google Shape;3810;p34"/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1" name="Google Shape;3811;p34"/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12" name="Google Shape;3812;p34"/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</p:grpSpPr>
        <p:sp>
          <p:nvSpPr>
            <p:cNvPr id="3813" name="Google Shape;3813;p34"/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/>
              <a:ahLst/>
              <a:cxnLst/>
              <a:rect l="l" t="t" r="r" b="b"/>
              <a:pathLst>
                <a:path w="209550" h="200025" extrusionOk="0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4" name="Google Shape;3814;p34"/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 extrusionOk="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5" name="Google Shape;3815;p34"/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 extrusionOk="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6" name="Google Shape;3816;p34"/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 extrusionOk="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17" name="Google Shape;3817;p34"/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</p:grpSpPr>
        <p:sp>
          <p:nvSpPr>
            <p:cNvPr id="3818" name="Google Shape;3818;p34"/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19" name="Google Shape;3819;p34"/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0" name="Google Shape;3820;p34"/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1" name="Google Shape;3821;p34"/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2" name="Google Shape;3822;p34"/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3" name="Google Shape;3823;p34"/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4" name="Google Shape;3824;p34"/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5" name="Google Shape;3825;p34"/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6" name="Google Shape;3826;p34"/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7" name="Google Shape;3827;p34"/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/>
              <a:ahLst/>
              <a:cxnLst/>
              <a:rect l="l" t="t" r="r" b="b"/>
              <a:pathLst>
                <a:path w="133350" h="142875" extrusionOk="0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28" name="Google Shape;3828;p34"/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/>
              <a:ahLst/>
              <a:cxnLst/>
              <a:rect l="l" t="t" r="r" b="b"/>
              <a:pathLst>
                <a:path w="66675" h="38100" extrusionOk="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29" name="Google Shape;3829;p34"/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</p:grpSpPr>
        <p:sp>
          <p:nvSpPr>
            <p:cNvPr id="3830" name="Google Shape;3830;p34"/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/>
              <a:ahLst/>
              <a:cxnLst/>
              <a:rect l="l" t="t" r="r" b="b"/>
              <a:pathLst>
                <a:path w="161925" h="57150" extrusionOk="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1" name="Google Shape;3831;p34"/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2" name="Google Shape;3832;p34"/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3" name="Google Shape;3833;p34"/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4" name="Google Shape;3834;p34"/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5" name="Google Shape;3835;p34"/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6" name="Google Shape;3836;p34"/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7" name="Google Shape;3837;p34"/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/>
              <a:ahLst/>
              <a:cxnLst/>
              <a:rect l="l" t="t" r="r" b="b"/>
              <a:pathLst>
                <a:path w="28575" h="47625" extrusionOk="0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8" name="Google Shape;3838;p34"/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/>
              <a:ahLst/>
              <a:cxnLst/>
              <a:rect l="l" t="t" r="r" b="b"/>
              <a:pathLst>
                <a:path w="257175" h="276225" extrusionOk="0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39" name="Google Shape;3839;p34"/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40" name="Google Shape;3840;p34"/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</p:grpSpPr>
        <p:sp>
          <p:nvSpPr>
            <p:cNvPr id="3841" name="Google Shape;3841;p34"/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/>
              <a:ahLst/>
              <a:cxnLst/>
              <a:rect l="l" t="t" r="r" b="b"/>
              <a:pathLst>
                <a:path w="209550" h="276225" extrusionOk="0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42" name="Google Shape;3842;p34"/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43" name="Google Shape;3843;p34"/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</p:grpSpPr>
        <p:sp>
          <p:nvSpPr>
            <p:cNvPr id="3844" name="Google Shape;3844;p34"/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45" name="Google Shape;3845;p34"/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/>
              <a:ahLst/>
              <a:cxnLst/>
              <a:rect l="l" t="t" r="r" b="b"/>
              <a:pathLst>
                <a:path w="285750" h="390525" extrusionOk="0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46" name="Google Shape;3846;p34"/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/>
              <a:ahLst/>
              <a:cxnLst/>
              <a:rect l="l" t="t" r="r" b="b"/>
              <a:pathLst>
                <a:path w="57150" h="209550" extrusionOk="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47" name="Google Shape;3847;p34"/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</p:grpSpPr>
        <p:sp>
          <p:nvSpPr>
            <p:cNvPr id="3848" name="Google Shape;3848;p34"/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49" name="Google Shape;3849;p34"/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/>
              <a:ahLst/>
              <a:cxnLst/>
              <a:rect l="l" t="t" r="r" b="b"/>
              <a:pathLst>
                <a:path w="47625" h="38100" extrusionOk="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0" name="Google Shape;3850;p34"/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/>
              <a:ahLst/>
              <a:cxnLst/>
              <a:rect l="l" t="t" r="r" b="b"/>
              <a:pathLst>
                <a:path w="209550" h="323850" extrusionOk="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1" name="Google Shape;3851;p34"/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/>
              <a:ahLst/>
              <a:cxnLst/>
              <a:rect l="l" t="t" r="r" b="b"/>
              <a:pathLst>
                <a:path w="228600" h="323850" extrusionOk="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2" name="Google Shape;3852;p34"/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/>
              <a:ahLst/>
              <a:cxnLst/>
              <a:rect l="l" t="t" r="r" b="b"/>
              <a:pathLst>
                <a:path w="66675" h="47625" extrusionOk="0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53" name="Google Shape;3853;p34"/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</p:grpSpPr>
        <p:sp>
          <p:nvSpPr>
            <p:cNvPr id="3854" name="Google Shape;3854;p34"/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/>
              <a:ahLst/>
              <a:cxnLst/>
              <a:rect l="l" t="t" r="r" b="b"/>
              <a:pathLst>
                <a:path w="180975" h="200025" extrusionOk="0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5" name="Google Shape;3855;p34"/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6" name="Google Shape;3856;p34"/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/>
              <a:ahLst/>
              <a:cxnLst/>
              <a:rect l="l" t="t" r="r" b="b"/>
              <a:pathLst>
                <a:path w="209550" h="190500" extrusionOk="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57" name="Google Shape;3857;p34"/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58" name="Google Shape;3858;p34"/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</p:grpSpPr>
        <p:sp>
          <p:nvSpPr>
            <p:cNvPr id="3859" name="Google Shape;3859;p34"/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0" name="Google Shape;3860;p34"/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/>
              <a:ahLst/>
              <a:cxnLst/>
              <a:rect l="l" t="t" r="r" b="b"/>
              <a:pathLst>
                <a:path w="276225" h="276225" extrusionOk="0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61" name="Google Shape;3861;p34"/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</p:grpSpPr>
        <p:sp>
          <p:nvSpPr>
            <p:cNvPr id="3862" name="Google Shape;3862;p34"/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/>
              <a:ahLst/>
              <a:cxnLst/>
              <a:rect l="l" t="t" r="r" b="b"/>
              <a:pathLst>
                <a:path w="323850" h="95250" extrusionOk="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3" name="Google Shape;3863;p34"/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/>
              <a:ahLst/>
              <a:cxnLst/>
              <a:rect l="l" t="t" r="r" b="b"/>
              <a:pathLst>
                <a:path w="247650" h="342900" extrusionOk="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4" name="Google Shape;3864;p34"/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65" name="Google Shape;3865;p34"/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</p:grpSpPr>
        <p:sp>
          <p:nvSpPr>
            <p:cNvPr id="3866" name="Google Shape;3866;p34"/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7" name="Google Shape;3867;p34"/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/>
              <a:ahLst/>
              <a:cxnLst/>
              <a:rect l="l" t="t" r="r" b="b"/>
              <a:pathLst>
                <a:path w="247650" h="228600" extrusionOk="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8" name="Google Shape;3868;p34"/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69" name="Google Shape;3869;p34"/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70" name="Google Shape;3870;p34"/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 extrusionOk="0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71" name="Google Shape;3871;p34"/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</p:grpSpPr>
        <p:sp>
          <p:nvSpPr>
            <p:cNvPr id="3872" name="Google Shape;3872;p34"/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/>
              <a:ahLst/>
              <a:cxnLst/>
              <a:rect l="l" t="t" r="r" b="b"/>
              <a:pathLst>
                <a:path w="104775" h="133350" extrusionOk="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73" name="Google Shape;3873;p34"/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/>
              <a:ahLst/>
              <a:cxnLst/>
              <a:rect l="l" t="t" r="r" b="b"/>
              <a:pathLst>
                <a:path w="390525" h="342900" extrusionOk="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874" name="Google Shape;3874;p34"/>
          <p:cNvSpPr/>
          <p:nvPr/>
        </p:nvSpPr>
        <p:spPr>
          <a:xfrm>
            <a:off x="804758" y="3563874"/>
            <a:ext cx="285750" cy="390525"/>
          </a:xfrm>
          <a:custGeom>
            <a:avLst/>
            <a:gdLst/>
            <a:ahLst/>
            <a:cxnLst/>
            <a:rect l="l" t="t" r="r" b="b"/>
            <a:pathLst>
              <a:path w="285750" h="390525" extrusionOk="0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875" name="Google Shape;3875;p34"/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</p:grpSpPr>
        <p:sp>
          <p:nvSpPr>
            <p:cNvPr id="3876" name="Google Shape;3876;p34"/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/>
              <a:ahLst/>
              <a:cxnLst/>
              <a:rect l="l" t="t" r="r" b="b"/>
              <a:pathLst>
                <a:path w="171450" h="180975" extrusionOk="0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77" name="Google Shape;3877;p34"/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/>
              <a:ahLst/>
              <a:cxnLst/>
              <a:rect l="l" t="t" r="r" b="b"/>
              <a:pathLst>
                <a:path w="314325" h="314325" extrusionOk="0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78" name="Google Shape;3878;p34"/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/>
              <a:ahLst/>
              <a:cxnLst/>
              <a:rect l="l" t="t" r="r" b="b"/>
              <a:pathLst>
                <a:path w="171450" h="180975" extrusionOk="0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879" name="Google Shape;3879;p34"/>
          <p:cNvSpPr/>
          <p:nvPr/>
        </p:nvSpPr>
        <p:spPr>
          <a:xfrm>
            <a:off x="6127467" y="4237601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880" name="Google Shape;3880;p34"/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</p:grpSpPr>
        <p:sp>
          <p:nvSpPr>
            <p:cNvPr id="3881" name="Google Shape;3881;p34"/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/>
              <a:ahLst/>
              <a:cxnLst/>
              <a:rect l="l" t="t" r="r" b="b"/>
              <a:pathLst>
                <a:path w="209550" h="66675" extrusionOk="0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2" name="Google Shape;3882;p34"/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/>
              <a:ahLst/>
              <a:cxnLst/>
              <a:rect l="l" t="t" r="r" b="b"/>
              <a:pathLst>
                <a:path w="209550" h="66675" extrusionOk="0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3" name="Google Shape;3883;p34"/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/>
              <a:ahLst/>
              <a:cxnLst/>
              <a:rect l="l" t="t" r="r" b="b"/>
              <a:pathLst>
                <a:path w="209550" h="238125" extrusionOk="0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884" name="Google Shape;3884;p34"/>
          <p:cNvSpPr/>
          <p:nvPr/>
        </p:nvSpPr>
        <p:spPr>
          <a:xfrm>
            <a:off x="8137198" y="4897945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885" name="Google Shape;3885;p34"/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</p:grpSpPr>
        <p:sp>
          <p:nvSpPr>
            <p:cNvPr id="3886" name="Google Shape;3886;p34"/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7" name="Google Shape;3887;p34"/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/>
              <a:ahLst/>
              <a:cxnLst/>
              <a:rect l="l" t="t" r="r" b="b"/>
              <a:pathLst>
                <a:path w="114300" h="161925" extrusionOk="0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8" name="Google Shape;3888;p34"/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/>
              <a:ahLst/>
              <a:cxnLst/>
              <a:rect l="l" t="t" r="r" b="b"/>
              <a:pathLst>
                <a:path w="114300" h="161925" extrusionOk="0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89" name="Google Shape;3889;p34"/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/>
              <a:ahLst/>
              <a:cxnLst/>
              <a:rect l="l" t="t" r="r" b="b"/>
              <a:pathLst>
                <a:path w="171450" h="95250" extrusionOk="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90" name="Google Shape;3890;p34"/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</p:grpSpPr>
        <p:sp>
          <p:nvSpPr>
            <p:cNvPr id="3891" name="Google Shape;3891;p34"/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76200" h="57150" extrusionOk="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2" name="Google Shape;3892;p34"/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/>
              <a:ahLst/>
              <a:cxnLst/>
              <a:rect l="l" t="t" r="r" b="b"/>
              <a:pathLst>
                <a:path w="57150" h="266700" extrusionOk="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3" name="Google Shape;3893;p34"/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/>
              <a:ahLst/>
              <a:cxnLst/>
              <a:rect l="l" t="t" r="r" b="b"/>
              <a:pathLst>
                <a:path w="257175" h="304800" extrusionOk="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4" name="Google Shape;3894;p34"/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/>
              <a:ahLst/>
              <a:cxnLst/>
              <a:rect l="l" t="t" r="r" b="b"/>
              <a:pathLst>
                <a:path w="276225" h="57150" extrusionOk="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5" name="Google Shape;3895;p34"/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/>
              <a:ahLst/>
              <a:cxnLst/>
              <a:rect l="l" t="t" r="r" b="b"/>
              <a:pathLst>
                <a:path w="28575" h="257175" extrusionOk="0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896" name="Google Shape;3896;p34"/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</p:grpSpPr>
        <p:sp>
          <p:nvSpPr>
            <p:cNvPr id="3897" name="Google Shape;3897;p34"/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/>
              <a:ahLst/>
              <a:cxnLst/>
              <a:rect l="l" t="t" r="r" b="b"/>
              <a:pathLst>
                <a:path w="361950" h="390525" extrusionOk="0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8" name="Google Shape;3898;p34"/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899" name="Google Shape;3899;p34"/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00" name="Google Shape;3900;p34"/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</p:grpSpPr>
        <p:sp>
          <p:nvSpPr>
            <p:cNvPr id="3901" name="Google Shape;3901;p34"/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/>
              <a:ahLst/>
              <a:cxnLst/>
              <a:rect l="l" t="t" r="r" b="b"/>
              <a:pathLst>
                <a:path w="219075" h="66675" extrusionOk="0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2" name="Google Shape;3902;p34"/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/>
              <a:ahLst/>
              <a:cxnLst/>
              <a:rect l="l" t="t" r="r" b="b"/>
              <a:pathLst>
                <a:path w="219075" h="66675" extrusionOk="0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3" name="Google Shape;3903;p34"/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/>
              <a:ahLst/>
              <a:cxnLst/>
              <a:rect l="l" t="t" r="r" b="b"/>
              <a:pathLst>
                <a:path w="219075" h="228600" extrusionOk="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4" name="Google Shape;3904;p34"/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5" name="Google Shape;3905;p34"/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/>
              <a:ahLst/>
              <a:cxnLst/>
              <a:rect l="l" t="t" r="r" b="b"/>
              <a:pathLst>
                <a:path w="66675" h="19050" extrusionOk="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6" name="Google Shape;3906;p34"/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07" name="Google Shape;3907;p34"/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</p:grpSpPr>
        <p:sp>
          <p:nvSpPr>
            <p:cNvPr id="3908" name="Google Shape;3908;p34"/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/>
              <a:ahLst/>
              <a:cxnLst/>
              <a:rect l="l" t="t" r="r" b="b"/>
              <a:pathLst>
                <a:path w="390525" h="257175" extrusionOk="0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09" name="Google Shape;3909;p34"/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0" name="Google Shape;3910;p34"/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11" name="Google Shape;3911;p34"/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</p:grpSpPr>
        <p:sp>
          <p:nvSpPr>
            <p:cNvPr id="3912" name="Google Shape;3912;p34"/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/>
              <a:ahLst/>
              <a:cxnLst/>
              <a:rect l="l" t="t" r="r" b="b"/>
              <a:pathLst>
                <a:path w="276225" h="95250" extrusionOk="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3" name="Google Shape;3913;p34"/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4" name="Google Shape;3914;p34"/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/>
              <a:ahLst/>
              <a:cxnLst/>
              <a:rect l="l" t="t" r="r" b="b"/>
              <a:pathLst>
                <a:path w="47625" h="28575" extrusionOk="0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5" name="Google Shape;3915;p34"/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/>
              <a:ahLst/>
              <a:cxnLst/>
              <a:rect l="l" t="t" r="r" b="b"/>
              <a:pathLst>
                <a:path w="47625" h="28575" extrusionOk="0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6" name="Google Shape;3916;p34"/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/>
              <a:ahLst/>
              <a:cxnLst/>
              <a:rect l="l" t="t" r="r" b="b"/>
              <a:pathLst>
                <a:path w="390525" h="276225" extrusionOk="0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17" name="Google Shape;3917;p34"/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</p:grpSpPr>
        <p:sp>
          <p:nvSpPr>
            <p:cNvPr id="3918" name="Google Shape;3918;p34"/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/>
              <a:ahLst/>
              <a:cxnLst/>
              <a:rect l="l" t="t" r="r" b="b"/>
              <a:pathLst>
                <a:path w="133350" h="66675" extrusionOk="0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19" name="Google Shape;3919;p34"/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/>
              <a:ahLst/>
              <a:cxnLst/>
              <a:rect l="l" t="t" r="r" b="b"/>
              <a:pathLst>
                <a:path w="95250" h="66675" extrusionOk="0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0" name="Google Shape;3920;p34"/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1" name="Google Shape;3921;p34"/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/>
              <a:ahLst/>
              <a:cxnLst/>
              <a:rect l="l" t="t" r="r" b="b"/>
              <a:pathLst>
                <a:path w="95250" h="66675" extrusionOk="0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2" name="Google Shape;3922;p34"/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3" name="Google Shape;3923;p34"/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/>
              <a:ahLst/>
              <a:cxnLst/>
              <a:rect l="l" t="t" r="r" b="b"/>
              <a:pathLst>
                <a:path w="390525" h="295275" extrusionOk="0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4" name="Google Shape;3924;p34"/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/>
              <a:ahLst/>
              <a:cxnLst/>
              <a:rect l="l" t="t" r="r" b="b"/>
              <a:pathLst>
                <a:path w="276225" h="180975" extrusionOk="0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25" name="Google Shape;3925;p34"/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</p:grpSpPr>
        <p:sp>
          <p:nvSpPr>
            <p:cNvPr id="3926" name="Google Shape;3926;p34"/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7" name="Google Shape;3927;p34"/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95250" h="104775" extrusionOk="0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8" name="Google Shape;3928;p34"/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95250" h="104775" extrusionOk="0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/>
              <a:ahLst/>
              <a:cxnLst/>
              <a:rect l="l" t="t" r="r" b="b"/>
              <a:pathLst>
                <a:path w="276225" h="228600" extrusionOk="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32" name="Google Shape;3932;p34"/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</p:grpSpPr>
        <p:sp>
          <p:nvSpPr>
            <p:cNvPr id="3933" name="Google Shape;3933;p34"/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/>
              <a:ahLst/>
              <a:cxnLst/>
              <a:rect l="l" t="t" r="r" b="b"/>
              <a:pathLst>
                <a:path w="276225" h="390525" extrusionOk="0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35" name="Google Shape;3935;p34"/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</p:grpSpPr>
        <p:sp>
          <p:nvSpPr>
            <p:cNvPr id="3936" name="Google Shape;3936;p34"/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76200" h="57150" extrusionOk="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/>
              <a:ahLst/>
              <a:cxnLst/>
              <a:rect l="l" t="t" r="r" b="b"/>
              <a:pathLst>
                <a:path w="161925" h="142875" extrusionOk="0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/>
              <a:ahLst/>
              <a:cxnLst/>
              <a:rect l="l" t="t" r="r" b="b"/>
              <a:pathLst>
                <a:path w="342900" h="390525" extrusionOk="0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40" name="Google Shape;3940;p34"/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</p:grpSpPr>
        <p:sp>
          <p:nvSpPr>
            <p:cNvPr id="3941" name="Google Shape;3941;p34"/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/>
              <a:ahLst/>
              <a:cxnLst/>
              <a:rect l="l" t="t" r="r" b="b"/>
              <a:pathLst>
                <a:path w="228600" h="190500" extrusionOk="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/>
              <a:ahLst/>
              <a:cxnLst/>
              <a:rect l="l" t="t" r="r" b="b"/>
              <a:pathLst>
                <a:path w="190500" h="228600" extrusionOk="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/>
              <a:ahLst/>
              <a:cxnLst/>
              <a:rect l="l" t="t" r="r" b="b"/>
              <a:pathLst>
                <a:path w="228600" h="190500" extrusionOk="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/>
              <a:ahLst/>
              <a:cxnLst/>
              <a:rect l="l" t="t" r="r" b="b"/>
              <a:pathLst>
                <a:path w="190500" h="228600" extrusionOk="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45" name="Google Shape;3945;p34"/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</p:grpSpPr>
        <p:sp>
          <p:nvSpPr>
            <p:cNvPr id="3946" name="Google Shape;3946;p34"/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/>
              <a:ahLst/>
              <a:cxnLst/>
              <a:rect l="l" t="t" r="r" b="b"/>
              <a:pathLst>
                <a:path w="142875" h="161925" extrusionOk="0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 extrusionOk="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76200" h="57150" extrusionOk="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 extrusionOk="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52" name="Google Shape;3952;p34"/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</p:grpSpPr>
        <p:sp>
          <p:nvSpPr>
            <p:cNvPr id="3953" name="Google Shape;3953;p34"/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/>
              <a:ahLst/>
              <a:cxnLst/>
              <a:rect l="l" t="t" r="r" b="b"/>
              <a:pathLst>
                <a:path w="209550" h="161925" extrusionOk="0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95250" h="104775" extrusionOk="0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/>
              <a:ahLst/>
              <a:cxnLst/>
              <a:rect l="l" t="t" r="r" b="b"/>
              <a:pathLst>
                <a:path w="95250" h="171450" extrusionOk="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/>
              <a:ahLst/>
              <a:cxnLst/>
              <a:rect l="l" t="t" r="r" b="b"/>
              <a:pathLst>
                <a:path w="142875" h="304800" extrusionOk="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58" name="Google Shape;3958;p34"/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</p:grpSpPr>
        <p:sp>
          <p:nvSpPr>
            <p:cNvPr id="3959" name="Google Shape;3959;p34"/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/>
              <a:ahLst/>
              <a:cxnLst/>
              <a:rect l="l" t="t" r="r" b="b"/>
              <a:pathLst>
                <a:path w="123825" h="104775" extrusionOk="0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/>
              <a:ahLst/>
              <a:cxnLst/>
              <a:rect l="l" t="t" r="r" b="b"/>
              <a:pathLst>
                <a:path w="123825" h="104775" extrusionOk="0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 extrusionOk="0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/>
              <a:ahLst/>
              <a:cxnLst/>
              <a:rect l="l" t="t" r="r" b="b"/>
              <a:pathLst>
                <a:path w="180975" h="180975" extrusionOk="0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63" name="Google Shape;3963;p34"/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</p:grpSpPr>
        <p:sp>
          <p:nvSpPr>
            <p:cNvPr id="3964" name="Google Shape;3964;p34"/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/>
              <a:ahLst/>
              <a:cxnLst/>
              <a:rect l="l" t="t" r="r" b="b"/>
              <a:pathLst>
                <a:path w="323850" h="209550" extrusionOk="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5" name="Google Shape;3965;p34"/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6" name="Google Shape;3966;p34"/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7" name="Google Shape;3967;p34"/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68" name="Google Shape;3968;p34"/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/>
              <a:ahLst/>
              <a:cxnLst/>
              <a:rect l="l" t="t" r="r" b="b"/>
              <a:pathLst>
                <a:path w="200025" h="161925" extrusionOk="0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69" name="Google Shape;3969;p34"/>
          <p:cNvGrpSpPr/>
          <p:nvPr/>
        </p:nvGrpSpPr>
        <p:grpSpPr>
          <a:xfrm>
            <a:off x="8135484" y="2896171"/>
            <a:ext cx="390238" cy="394525"/>
            <a:chOff x="8135484" y="2896171"/>
            <a:chExt cx="390238" cy="394525"/>
          </a:xfrm>
        </p:grpSpPr>
        <p:sp>
          <p:nvSpPr>
            <p:cNvPr id="3970" name="Google Shape;3970;p34"/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/>
              <a:ahLst/>
              <a:cxnLst/>
              <a:rect l="l" t="t" r="r" b="b"/>
              <a:pathLst>
                <a:path w="209550" h="161925" extrusionOk="0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1" name="Google Shape;3971;p34"/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2" name="Google Shape;3972;p34"/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/>
              <a:ahLst/>
              <a:cxnLst/>
              <a:rect l="l" t="t" r="r" b="b"/>
              <a:pathLst>
                <a:path w="104775" h="95250" extrusionOk="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3" name="Google Shape;3973;p34"/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/>
              <a:ahLst/>
              <a:cxnLst/>
              <a:rect l="l" t="t" r="r" b="b"/>
              <a:pathLst>
                <a:path w="142875" h="95250" extrusionOk="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4" name="Google Shape;3974;p34"/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/>
              <a:ahLst/>
              <a:cxnLst/>
              <a:rect l="l" t="t" r="r" b="b"/>
              <a:pathLst>
                <a:path w="114300" h="76200" extrusionOk="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5" name="Google Shape;3975;p34"/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6" name="Google Shape;3976;p34"/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/>
              <a:ahLst/>
              <a:cxnLst/>
              <a:rect l="l" t="t" r="r" b="b"/>
              <a:pathLst>
                <a:path w="142875" h="95250" extrusionOk="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7" name="Google Shape;3977;p34"/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/>
              <a:ahLst/>
              <a:cxnLst/>
              <a:rect l="l" t="t" r="r" b="b"/>
              <a:pathLst>
                <a:path w="114300" h="104775" extrusionOk="0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8" name="Google Shape;3978;p34"/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/>
              <a:ahLst/>
              <a:cxnLst/>
              <a:rect l="l" t="t" r="r" b="b"/>
              <a:pathLst>
                <a:path w="114300" h="104775" extrusionOk="0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79" name="Google Shape;3979;p34"/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/>
              <a:ahLst/>
              <a:cxnLst/>
              <a:rect l="l" t="t" r="r" b="b"/>
              <a:pathLst>
                <a:path w="114300" h="76200" extrusionOk="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0" name="Google Shape;3980;p34"/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/>
              <a:ahLst/>
              <a:cxnLst/>
              <a:rect l="l" t="t" r="r" b="b"/>
              <a:pathLst>
                <a:path w="152400" h="76200" extrusionOk="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1" name="Google Shape;3981;p34"/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/>
              <a:ahLst/>
              <a:cxnLst/>
              <a:rect l="l" t="t" r="r" b="b"/>
              <a:pathLst>
                <a:path w="142875" h="95250" extrusionOk="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2" name="Google Shape;3982;p34"/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/>
              <a:ahLst/>
              <a:cxnLst/>
              <a:rect l="l" t="t" r="r" b="b"/>
              <a:pathLst>
                <a:path w="114300" h="57150" extrusionOk="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83" name="Google Shape;3983;p34"/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</p:grpSpPr>
        <p:sp>
          <p:nvSpPr>
            <p:cNvPr id="3984" name="Google Shape;3984;p34"/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/>
              <a:ahLst/>
              <a:cxnLst/>
              <a:rect l="l" t="t" r="r" b="b"/>
              <a:pathLst>
                <a:path w="171450" h="114300" extrusionOk="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5" name="Google Shape;3985;p34"/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6" name="Google Shape;3986;p34"/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/>
              <a:ahLst/>
              <a:cxnLst/>
              <a:rect l="l" t="t" r="r" b="b"/>
              <a:pathLst>
                <a:path w="323850" h="314325" extrusionOk="0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87" name="Google Shape;3987;p34"/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</p:grpSpPr>
        <p:sp>
          <p:nvSpPr>
            <p:cNvPr id="3988" name="Google Shape;3988;p34"/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/>
              <a:ahLst/>
              <a:cxnLst/>
              <a:rect l="l" t="t" r="r" b="b"/>
              <a:pathLst>
                <a:path w="180975" h="66675" extrusionOk="0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89" name="Google Shape;3989;p34"/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/>
              <a:ahLst/>
              <a:cxnLst/>
              <a:rect l="l" t="t" r="r" b="b"/>
              <a:pathLst>
                <a:path w="390525" h="200025" extrusionOk="0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90" name="Google Shape;3990;p34"/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/>
              <a:ahLst/>
              <a:cxnLst/>
              <a:rect l="l" t="t" r="r" b="b"/>
              <a:pathLst>
                <a:path w="390525" h="66675" extrusionOk="0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991" name="Google Shape;3991;p34"/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</p:grpSpPr>
        <p:sp>
          <p:nvSpPr>
            <p:cNvPr id="3992" name="Google Shape;3992;p34"/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/>
              <a:ahLst/>
              <a:cxnLst/>
              <a:rect l="l" t="t" r="r" b="b"/>
              <a:pathLst>
                <a:path w="171450" h="161925" extrusionOk="0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93" name="Google Shape;3993;p34"/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/>
              <a:ahLst/>
              <a:cxnLst/>
              <a:rect l="l" t="t" r="r" b="b"/>
              <a:pathLst>
                <a:path w="342900" h="352425" extrusionOk="0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94" name="Google Shape;3994;p34"/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/>
              <a:ahLst/>
              <a:cxnLst/>
              <a:rect l="l" t="t" r="r" b="b"/>
              <a:pathLst>
                <a:path w="180975" h="190500" extrusionOk="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3995" name="Google Shape;3995;p34"/>
          <p:cNvSpPr/>
          <p:nvPr/>
        </p:nvSpPr>
        <p:spPr>
          <a:xfrm>
            <a:off x="6143711" y="2901505"/>
            <a:ext cx="342900" cy="390525"/>
          </a:xfrm>
          <a:custGeom>
            <a:avLst/>
            <a:gdLst/>
            <a:ahLst/>
            <a:cxnLst/>
            <a:rect l="l" t="t" r="r" b="b"/>
            <a:pathLst>
              <a:path w="342900" h="390525" extrusionOk="0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996" name="Google Shape;3996;p34"/>
          <p:cNvSpPr/>
          <p:nvPr/>
        </p:nvSpPr>
        <p:spPr>
          <a:xfrm>
            <a:off x="6791697" y="2899791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3997" name="Google Shape;3997;p34"/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</p:grpSpPr>
        <p:sp>
          <p:nvSpPr>
            <p:cNvPr id="3998" name="Google Shape;3998;p34"/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/>
              <a:ahLst/>
              <a:cxnLst/>
              <a:rect l="l" t="t" r="r" b="b"/>
              <a:pathLst>
                <a:path w="390525" h="276225" extrusionOk="0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999" name="Google Shape;3999;p34"/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0" name="Google Shape;4000;p34"/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01" name="Google Shape;4001;p34"/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</p:grpSpPr>
        <p:sp>
          <p:nvSpPr>
            <p:cNvPr id="4002" name="Google Shape;4002;p34"/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/>
              <a:ahLst/>
              <a:cxnLst/>
              <a:rect l="l" t="t" r="r" b="b"/>
              <a:pathLst>
                <a:path w="247650" h="76200" extrusionOk="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3" name="Google Shape;4003;p34"/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/>
              <a:ahLst/>
              <a:cxnLst/>
              <a:rect l="l" t="t" r="r" b="b"/>
              <a:pathLst>
                <a:path w="247650" h="304800" extrusionOk="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04" name="Google Shape;4004;p34"/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</p:grpSpPr>
        <p:sp>
          <p:nvSpPr>
            <p:cNvPr id="4005" name="Google Shape;4005;p34"/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/>
              <a:ahLst/>
              <a:cxnLst/>
              <a:rect l="l" t="t" r="r" b="b"/>
              <a:pathLst>
                <a:path w="323850" h="180975" extrusionOk="0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6" name="Google Shape;4006;p34"/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7" name="Google Shape;4007;p34"/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8" name="Google Shape;4008;p34"/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09" name="Google Shape;4009;p34"/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/>
              <a:ahLst/>
              <a:cxnLst/>
              <a:rect l="l" t="t" r="r" b="b"/>
              <a:pathLst>
                <a:path w="85725" h="95250" extrusionOk="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0" name="Google Shape;4010;p34"/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/>
              <a:ahLst/>
              <a:cxnLst/>
              <a:rect l="l" t="t" r="r" b="b"/>
              <a:pathLst>
                <a:path w="85725" h="95250" extrusionOk="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1" name="Google Shape;4011;p34"/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/>
              <a:ahLst/>
              <a:cxnLst/>
              <a:rect l="l" t="t" r="r" b="b"/>
              <a:pathLst>
                <a:path w="85725" h="95250" extrusionOk="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012" name="Google Shape;4012;p34"/>
          <p:cNvSpPr/>
          <p:nvPr/>
        </p:nvSpPr>
        <p:spPr>
          <a:xfrm>
            <a:off x="4806320" y="4236792"/>
            <a:ext cx="342900" cy="390525"/>
          </a:xfrm>
          <a:custGeom>
            <a:avLst/>
            <a:gdLst/>
            <a:ahLst/>
            <a:cxnLst/>
            <a:rect l="l" t="t" r="r" b="b"/>
            <a:pathLst>
              <a:path w="342900" h="390525" extrusionOk="0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013" name="Google Shape;4013;p34"/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</p:grpSpPr>
        <p:sp>
          <p:nvSpPr>
            <p:cNvPr id="4014" name="Google Shape;4014;p34"/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 extrusionOk="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5" name="Google Shape;4015;p34"/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/>
              <a:ahLst/>
              <a:cxnLst/>
              <a:rect l="l" t="t" r="r" b="b"/>
              <a:pathLst>
                <a:path w="38100" h="104775" extrusionOk="0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6" name="Google Shape;4016;p34"/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/>
              <a:ahLst/>
              <a:cxnLst/>
              <a:rect l="l" t="t" r="r" b="b"/>
              <a:pathLst>
                <a:path w="66675" h="219075" extrusionOk="0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17" name="Google Shape;4017;p34"/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/>
              <a:ahLst/>
              <a:cxnLst/>
              <a:rect l="l" t="t" r="r" b="b"/>
              <a:pathLst>
                <a:path w="57150" h="161925" extrusionOk="0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18" name="Google Shape;4018;p34"/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</p:grpSpPr>
        <p:sp>
          <p:nvSpPr>
            <p:cNvPr id="4019" name="Google Shape;4019;p34"/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/>
              <a:ahLst/>
              <a:cxnLst/>
              <a:rect l="l" t="t" r="r" b="b"/>
              <a:pathLst>
                <a:path w="276225" h="95250" extrusionOk="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0" name="Google Shape;4020;p34"/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1" name="Google Shape;4021;p34"/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2" name="Google Shape;4022;p34"/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/>
              <a:ahLst/>
              <a:cxnLst/>
              <a:rect l="l" t="t" r="r" b="b"/>
              <a:pathLst>
                <a:path w="390525" h="276225" extrusionOk="0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23" name="Google Shape;4023;p34"/>
          <p:cNvGrpSpPr/>
          <p:nvPr/>
        </p:nvGrpSpPr>
        <p:grpSpPr>
          <a:xfrm>
            <a:off x="6819320" y="1585851"/>
            <a:ext cx="343755" cy="351021"/>
            <a:chOff x="6819320" y="1585851"/>
            <a:chExt cx="343755" cy="351021"/>
          </a:xfrm>
        </p:grpSpPr>
        <p:sp>
          <p:nvSpPr>
            <p:cNvPr id="4024" name="Google Shape;4024;p34"/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/>
              <a:ahLst/>
              <a:cxnLst/>
              <a:rect l="l" t="t" r="r" b="b"/>
              <a:pathLst>
                <a:path w="47625" h="66675" extrusionOk="0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5" name="Google Shape;4025;p34"/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/>
              <a:ahLst/>
              <a:cxnLst/>
              <a:rect l="l" t="t" r="r" b="b"/>
              <a:pathLst>
                <a:path w="219075" h="180975" extrusionOk="0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6" name="Google Shape;4026;p34"/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7" name="Google Shape;4027;p34"/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/>
              <a:ahLst/>
              <a:cxnLst/>
              <a:rect l="l" t="t" r="r" b="b"/>
              <a:pathLst>
                <a:path w="323850" h="142875" extrusionOk="0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8" name="Google Shape;4028;p34"/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/>
              <a:ahLst/>
              <a:cxnLst/>
              <a:rect l="l" t="t" r="r" b="b"/>
              <a:pathLst>
                <a:path w="47625" h="66675" extrusionOk="0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29" name="Google Shape;4029;p34"/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/>
              <a:ahLst/>
              <a:cxnLst/>
              <a:rect l="l" t="t" r="r" b="b"/>
              <a:pathLst>
                <a:path w="114300" h="200025" extrusionOk="0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0" name="Google Shape;4030;p34"/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/>
              <a:ahLst/>
              <a:cxnLst/>
              <a:rect l="l" t="t" r="r" b="b"/>
              <a:pathLst>
                <a:path w="114300" h="200025" extrusionOk="0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31" name="Google Shape;4031;p34"/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</p:grpSpPr>
        <p:sp>
          <p:nvSpPr>
            <p:cNvPr id="4032" name="Google Shape;4032;p34"/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/>
              <a:ahLst/>
              <a:cxnLst/>
              <a:rect l="l" t="t" r="r" b="b"/>
              <a:pathLst>
                <a:path w="28575" h="76200" extrusionOk="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3" name="Google Shape;4033;p34"/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/>
              <a:ahLst/>
              <a:cxnLst/>
              <a:rect l="l" t="t" r="r" b="b"/>
              <a:pathLst>
                <a:path w="38100" h="57150" extrusionOk="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4" name="Google Shape;4034;p34"/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/>
              <a:ahLst/>
              <a:cxnLst/>
              <a:rect l="l" t="t" r="r" b="b"/>
              <a:pathLst>
                <a:path w="38100" h="57150" extrusionOk="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5" name="Google Shape;4035;p34"/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6" name="Google Shape;4036;p34"/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7" name="Google Shape;4037;p34"/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8" name="Google Shape;4038;p34"/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39" name="Google Shape;4039;p34"/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/>
              <a:ahLst/>
              <a:cxnLst/>
              <a:rect l="l" t="t" r="r" b="b"/>
              <a:pathLst>
                <a:path w="47625" h="38100" extrusionOk="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0" name="Google Shape;4040;p34"/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1" name="Google Shape;4041;p34"/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/>
              <a:ahLst/>
              <a:cxnLst/>
              <a:rect l="l" t="t" r="r" b="b"/>
              <a:pathLst>
                <a:path w="390525" h="161925" extrusionOk="0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2" name="Google Shape;4042;p34"/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/>
              <a:ahLst/>
              <a:cxnLst/>
              <a:rect l="l" t="t" r="r" b="b"/>
              <a:pathLst>
                <a:path w="304800" h="28575" extrusionOk="0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3" name="Google Shape;4043;p34"/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/>
              <a:ahLst/>
              <a:cxnLst/>
              <a:rect l="l" t="t" r="r" b="b"/>
              <a:pathLst>
                <a:path w="209550" h="28575" extrusionOk="0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44" name="Google Shape;4044;p34"/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</p:grpSpPr>
        <p:sp>
          <p:nvSpPr>
            <p:cNvPr id="4045" name="Google Shape;4045;p34"/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6" name="Google Shape;4046;p34"/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7" name="Google Shape;4047;p34"/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8" name="Google Shape;4048;p34"/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49" name="Google Shape;4049;p34"/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0" name="Google Shape;4050;p34"/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/>
              <a:ahLst/>
              <a:cxnLst/>
              <a:rect l="l" t="t" r="r" b="b"/>
              <a:pathLst>
                <a:path w="152400" h="133350" extrusionOk="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1" name="Google Shape;4051;p34"/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/>
              <a:ahLst/>
              <a:cxnLst/>
              <a:rect l="l" t="t" r="r" b="b"/>
              <a:pathLst>
                <a:path w="161925" h="257175" extrusionOk="0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2" name="Google Shape;4052;p34"/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/>
              <a:ahLst/>
              <a:cxnLst/>
              <a:rect l="l" t="t" r="r" b="b"/>
              <a:pathLst>
                <a:path w="266700" h="123825" extrusionOk="0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053" name="Google Shape;4053;p34"/>
          <p:cNvSpPr/>
          <p:nvPr/>
        </p:nvSpPr>
        <p:spPr>
          <a:xfrm>
            <a:off x="7452851" y="1577434"/>
            <a:ext cx="409575" cy="361950"/>
          </a:xfrm>
          <a:custGeom>
            <a:avLst/>
            <a:gdLst/>
            <a:ahLst/>
            <a:cxnLst/>
            <a:rect l="l" t="t" r="r" b="b"/>
            <a:pathLst>
              <a:path w="409575" h="361950" extrusionOk="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054" name="Google Shape;4054;p34"/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</p:grpSpPr>
        <p:sp>
          <p:nvSpPr>
            <p:cNvPr id="4055" name="Google Shape;4055;p34"/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/>
              <a:ahLst/>
              <a:cxnLst/>
              <a:rect l="l" t="t" r="r" b="b"/>
              <a:pathLst>
                <a:path w="371475" h="219075" extrusionOk="0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6" name="Google Shape;4056;p34"/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/>
              <a:ahLst/>
              <a:cxnLst/>
              <a:rect l="l" t="t" r="r" b="b"/>
              <a:pathLst>
                <a:path w="228600" h="200025" extrusionOk="0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57" name="Google Shape;4057;p34"/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/>
              <a:ahLst/>
              <a:cxnLst/>
              <a:rect l="l" t="t" r="r" b="b"/>
              <a:pathLst>
                <a:path w="152400" h="114300" extrusionOk="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58" name="Google Shape;4058;p34"/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</p:grpSpPr>
        <p:sp>
          <p:nvSpPr>
            <p:cNvPr id="4059" name="Google Shape;4059;p34"/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/>
              <a:ahLst/>
              <a:cxnLst/>
              <a:rect l="l" t="t" r="r" b="b"/>
              <a:pathLst>
                <a:path w="209550" h="276225" extrusionOk="0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0" name="Google Shape;4060;p34"/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61" name="Google Shape;4061;p34"/>
          <p:cNvGrpSpPr/>
          <p:nvPr/>
        </p:nvGrpSpPr>
        <p:grpSpPr>
          <a:xfrm>
            <a:off x="7484331" y="4233291"/>
            <a:ext cx="342066" cy="392430"/>
            <a:chOff x="7484331" y="4233291"/>
            <a:chExt cx="342066" cy="392430"/>
          </a:xfrm>
        </p:grpSpPr>
        <p:sp>
          <p:nvSpPr>
            <p:cNvPr id="4062" name="Google Shape;4062;p34"/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/>
              <a:ahLst/>
              <a:cxnLst/>
              <a:rect l="l" t="t" r="r" b="b"/>
              <a:pathLst>
                <a:path w="247650" h="342900" extrusionOk="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3" name="Google Shape;4063;p34"/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/>
              <a:ahLst/>
              <a:cxnLst/>
              <a:rect l="l" t="t" r="r" b="b"/>
              <a:pathLst>
                <a:path w="161925" h="257175" extrusionOk="0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64" name="Google Shape;4064;p34"/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</p:grpSpPr>
        <p:sp>
          <p:nvSpPr>
            <p:cNvPr id="4065" name="Google Shape;4065;p34"/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6" name="Google Shape;4066;p34"/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7" name="Google Shape;4067;p34"/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/>
              <a:ahLst/>
              <a:cxnLst/>
              <a:rect l="l" t="t" r="r" b="b"/>
              <a:pathLst>
                <a:path w="161925" h="180975" extrusionOk="0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8" name="Google Shape;4068;p34"/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/>
              <a:ahLst/>
              <a:cxnLst/>
              <a:rect l="l" t="t" r="r" b="b"/>
              <a:pathLst>
                <a:path w="161925" h="152400" extrusionOk="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69" name="Google Shape;4069;p34"/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/>
              <a:ahLst/>
              <a:cxnLst/>
              <a:rect l="l" t="t" r="r" b="b"/>
              <a:pathLst>
                <a:path w="76200" h="152400" extrusionOk="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0" name="Google Shape;4070;p34"/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/>
              <a:ahLst/>
              <a:cxnLst/>
              <a:rect l="l" t="t" r="r" b="b"/>
              <a:pathLst>
                <a:path w="47625" h="133350" extrusionOk="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1" name="Google Shape;4071;p34"/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/>
              <a:ahLst/>
              <a:cxnLst/>
              <a:rect l="l" t="t" r="r" b="b"/>
              <a:pathLst>
                <a:path w="76200" h="152400" extrusionOk="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2" name="Google Shape;4072;p34"/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/>
              <a:ahLst/>
              <a:cxnLst/>
              <a:rect l="l" t="t" r="r" b="b"/>
              <a:pathLst>
                <a:path w="76200" h="133350" extrusionOk="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3" name="Google Shape;4073;p34"/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/>
              <a:ahLst/>
              <a:cxnLst/>
              <a:rect l="l" t="t" r="r" b="b"/>
              <a:pathLst>
                <a:path w="161925" h="152400" extrusionOk="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4" name="Google Shape;4074;p34"/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75" name="Google Shape;4075;p34"/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/>
              <a:ahLst/>
              <a:cxnLst/>
              <a:rect l="l" t="t" r="r" b="b"/>
              <a:pathLst>
                <a:path w="66675" h="38100" extrusionOk="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076" name="Google Shape;4076;p34"/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Icon</a:t>
            </a:r>
            <a:endParaRPr/>
          </a:p>
        </p:txBody>
      </p:sp>
      <p:sp>
        <p:nvSpPr>
          <p:cNvPr id="4077" name="Google Shape;4077;p34"/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 can resize these icons keeping the quality.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 can change the stroke and fill color; just select the icon and click on the paint bucket/pen.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2" name="Google Shape;4082;p35"/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</p:grpSpPr>
        <p:sp>
          <p:nvSpPr>
            <p:cNvPr id="4083" name="Google Shape;4083;p35"/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/>
              <a:ahLst/>
              <a:cxnLst/>
              <a:rect l="l" t="t" r="r" b="b"/>
              <a:pathLst>
                <a:path w="342900" h="390525" extrusionOk="0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84" name="Google Shape;4084;p35"/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085" name="Google Shape;4085;p35"/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</p:grpSpPr>
        <p:sp>
          <p:nvSpPr>
            <p:cNvPr id="4086" name="Google Shape;4086;p35"/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87" name="Google Shape;4087;p35"/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88" name="Google Shape;4088;p35"/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89" name="Google Shape;4089;p35"/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0" name="Google Shape;4090;p35"/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/>
              <a:ahLst/>
              <a:cxnLst/>
              <a:rect l="l" t="t" r="r" b="b"/>
              <a:pathLst>
                <a:path w="95250" h="123825" extrusionOk="0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1" name="Google Shape;4091;p35"/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/>
              <a:ahLst/>
              <a:cxnLst/>
              <a:rect l="l" t="t" r="r" b="b"/>
              <a:pathLst>
                <a:path w="95250" h="123825" extrusionOk="0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2" name="Google Shape;4092;p35"/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/>
              <a:ahLst/>
              <a:cxnLst/>
              <a:rect l="l" t="t" r="r" b="b"/>
              <a:pathLst>
                <a:path w="28575" h="123825" extrusionOk="0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093" name="Google Shape;4093;p35"/>
          <p:cNvSpPr/>
          <p:nvPr/>
        </p:nvSpPr>
        <p:spPr>
          <a:xfrm>
            <a:off x="5496868" y="4903561"/>
            <a:ext cx="323850" cy="390525"/>
          </a:xfrm>
          <a:custGeom>
            <a:avLst/>
            <a:gdLst/>
            <a:ahLst/>
            <a:cxnLst/>
            <a:rect l="l" t="t" r="r" b="b"/>
            <a:pathLst>
              <a:path w="323850" h="390525" extrusionOk="0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094" name="Google Shape;4094;p35"/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</p:grpSpPr>
        <p:sp>
          <p:nvSpPr>
            <p:cNvPr id="4095" name="Google Shape;4095;p35"/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/>
              <a:ahLst/>
              <a:cxnLst/>
              <a:rect l="l" t="t" r="r" b="b"/>
              <a:pathLst>
                <a:path w="257175" h="390525" extrusionOk="0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6" name="Google Shape;4096;p35"/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/>
              <a:ahLst/>
              <a:cxnLst/>
              <a:rect l="l" t="t" r="r" b="b"/>
              <a:pathLst>
                <a:path w="161925" h="76200" extrusionOk="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7" name="Google Shape;4097;p35"/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8" name="Google Shape;4098;p35"/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099" name="Google Shape;4099;p35"/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0" name="Google Shape;4100;p35"/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101" name="Google Shape;4101;p35"/>
          <p:cNvSpPr/>
          <p:nvPr/>
        </p:nvSpPr>
        <p:spPr>
          <a:xfrm>
            <a:off x="6159827" y="4903657"/>
            <a:ext cx="314325" cy="390525"/>
          </a:xfrm>
          <a:custGeom>
            <a:avLst/>
            <a:gdLst/>
            <a:ahLst/>
            <a:cxnLst/>
            <a:rect l="l" t="t" r="r" b="b"/>
            <a:pathLst>
              <a:path w="314325" h="390525" extrusionOk="0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102" name="Google Shape;4102;p35"/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</p:grpSpPr>
        <p:sp>
          <p:nvSpPr>
            <p:cNvPr id="4103" name="Google Shape;4103;p35"/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4" name="Google Shape;4104;p35"/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/>
              <a:ahLst/>
              <a:cxnLst/>
              <a:rect l="l" t="t" r="r" b="b"/>
              <a:pathLst>
                <a:path w="95250" h="152400" extrusionOk="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5" name="Google Shape;4105;p35"/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6" name="Google Shape;4106;p35"/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/>
              <a:ahLst/>
              <a:cxnLst/>
              <a:rect l="l" t="t" r="r" b="b"/>
              <a:pathLst>
                <a:path w="209550" h="28575" extrusionOk="0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7" name="Google Shape;4107;p35"/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/>
              <a:ahLst/>
              <a:cxnLst/>
              <a:rect l="l" t="t" r="r" b="b"/>
              <a:pathLst>
                <a:path w="209550" h="28575" extrusionOk="0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8" name="Google Shape;4108;p35"/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/>
              <a:ahLst/>
              <a:cxnLst/>
              <a:rect l="l" t="t" r="r" b="b"/>
              <a:pathLst>
                <a:path w="133350" h="28575" extrusionOk="0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09" name="Google Shape;4109;p35"/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/>
              <a:ahLst/>
              <a:cxnLst/>
              <a:rect l="l" t="t" r="r" b="b"/>
              <a:pathLst>
                <a:path w="104775" h="28575" extrusionOk="0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0" name="Google Shape;4110;p35"/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/>
              <a:ahLst/>
              <a:cxnLst/>
              <a:rect l="l" t="t" r="r" b="b"/>
              <a:pathLst>
                <a:path w="104775" h="28575" extrusionOk="0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1" name="Google Shape;4111;p35"/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/>
              <a:ahLst/>
              <a:cxnLst/>
              <a:rect l="l" t="t" r="r" b="b"/>
              <a:pathLst>
                <a:path w="104775" h="28575" extrusionOk="0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112" name="Google Shape;4112;p35"/>
          <p:cNvSpPr/>
          <p:nvPr/>
        </p:nvSpPr>
        <p:spPr>
          <a:xfrm>
            <a:off x="3461047" y="1589436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113" name="Google Shape;4113;p35"/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</p:grpSpPr>
        <p:sp>
          <p:nvSpPr>
            <p:cNvPr id="4114" name="Google Shape;4114;p35"/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 extrusionOk="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5" name="Google Shape;4115;p35"/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6" name="Google Shape;4116;p35"/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7" name="Google Shape;4117;p35"/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8" name="Google Shape;4118;p35"/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19" name="Google Shape;4119;p35"/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0" name="Google Shape;4120;p35"/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1" name="Google Shape;4121;p35"/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2" name="Google Shape;4122;p35"/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/>
              <a:ahLst/>
              <a:cxnLst/>
              <a:rect l="l" t="t" r="r" b="b"/>
              <a:pathLst>
                <a:path w="123825" h="142875" extrusionOk="0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23" name="Google Shape;4123;p35"/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</p:grpSpPr>
        <p:sp>
          <p:nvSpPr>
            <p:cNvPr id="4124" name="Google Shape;4124;p35"/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5" name="Google Shape;4125;p35"/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/>
              <a:ahLst/>
              <a:cxnLst/>
              <a:rect l="l" t="t" r="r" b="b"/>
              <a:pathLst>
                <a:path w="76200" h="123825" extrusionOk="0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6" name="Google Shape;4126;p35"/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/>
              <a:ahLst/>
              <a:cxnLst/>
              <a:rect l="l" t="t" r="r" b="b"/>
              <a:pathLst>
                <a:path w="76200" h="123825" extrusionOk="0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7" name="Google Shape;4127;p35"/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8" name="Google Shape;4128;p35"/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29" name="Google Shape;4129;p35"/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0" name="Google Shape;4130;p35"/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1" name="Google Shape;4131;p35"/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/>
              <a:ahLst/>
              <a:cxnLst/>
              <a:rect l="l" t="t" r="r" b="b"/>
              <a:pathLst>
                <a:path w="57150" h="66675" extrusionOk="0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2" name="Google Shape;4132;p35"/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3" name="Google Shape;4133;p35"/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/>
              <a:ahLst/>
              <a:cxnLst/>
              <a:rect l="l" t="t" r="r" b="b"/>
              <a:pathLst>
                <a:path w="57150" h="66675" extrusionOk="0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4" name="Google Shape;4134;p35"/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5" name="Google Shape;4135;p35"/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6" name="Google Shape;4136;p35"/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7" name="Google Shape;4137;p35"/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8" name="Google Shape;4138;p35"/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39" name="Google Shape;4139;p35"/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/>
              <a:ahLst/>
              <a:cxnLst/>
              <a:rect l="l" t="t" r="r" b="b"/>
              <a:pathLst>
                <a:path w="57150" h="66675" extrusionOk="0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0" name="Google Shape;4140;p35"/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1" name="Google Shape;4141;p35"/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/>
              <a:ahLst/>
              <a:cxnLst/>
              <a:rect l="l" t="t" r="r" b="b"/>
              <a:pathLst>
                <a:path w="57150" h="66675" extrusionOk="0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2" name="Google Shape;4142;p35"/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43" name="Google Shape;4143;p35"/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</p:grpSpPr>
        <p:sp>
          <p:nvSpPr>
            <p:cNvPr id="4144" name="Google Shape;4144;p35"/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 extrusionOk="0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5" name="Google Shape;4145;p35"/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46" name="Google Shape;4146;p35"/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</p:grpSpPr>
        <p:sp>
          <p:nvSpPr>
            <p:cNvPr id="4147" name="Google Shape;4147;p35"/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8" name="Google Shape;4148;p35"/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49" name="Google Shape;4149;p35"/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0" name="Google Shape;4150;p35"/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1" name="Google Shape;4151;p35"/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2" name="Google Shape;4152;p35"/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/>
              <a:ahLst/>
              <a:cxnLst/>
              <a:rect l="l" t="t" r="r" b="b"/>
              <a:pathLst>
                <a:path w="57150" h="76200" extrusionOk="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3" name="Google Shape;4153;p35"/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54" name="Google Shape;4154;p35"/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</p:grpSpPr>
        <p:sp>
          <p:nvSpPr>
            <p:cNvPr id="4155" name="Google Shape;4155;p35"/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6" name="Google Shape;4156;p35"/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/>
              <a:ahLst/>
              <a:cxnLst/>
              <a:rect l="l" t="t" r="r" b="b"/>
              <a:pathLst>
                <a:path w="295275" h="161925" extrusionOk="0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57" name="Google Shape;4157;p35"/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</p:grpSpPr>
        <p:sp>
          <p:nvSpPr>
            <p:cNvPr id="4158" name="Google Shape;4158;p35"/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/>
              <a:ahLst/>
              <a:cxnLst/>
              <a:rect l="l" t="t" r="r" b="b"/>
              <a:pathLst>
                <a:path w="390525" h="381000" extrusionOk="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59" name="Google Shape;4159;p35"/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 extrusionOk="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0" name="Google Shape;4160;p35"/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61" name="Google Shape;4161;p35"/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</p:grpSpPr>
        <p:sp>
          <p:nvSpPr>
            <p:cNvPr id="4162" name="Google Shape;4162;p35"/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/>
              <a:ahLst/>
              <a:cxnLst/>
              <a:rect l="l" t="t" r="r" b="b"/>
              <a:pathLst>
                <a:path w="161925" h="390525" extrusionOk="0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3" name="Google Shape;4163;p35"/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/>
              <a:ahLst/>
              <a:cxnLst/>
              <a:rect l="l" t="t" r="r" b="b"/>
              <a:pathLst>
                <a:path w="228600" h="76200" extrusionOk="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4" name="Google Shape;4164;p35"/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/>
              <a:ahLst/>
              <a:cxnLst/>
              <a:rect l="l" t="t" r="r" b="b"/>
              <a:pathLst>
                <a:path w="228600" h="76200" extrusionOk="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5" name="Google Shape;4165;p35"/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/>
              <a:ahLst/>
              <a:cxnLst/>
              <a:rect l="l" t="t" r="r" b="b"/>
              <a:pathLst>
                <a:path w="228600" h="76200" extrusionOk="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66" name="Google Shape;4166;p35"/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</p:grpSpPr>
        <p:sp>
          <p:nvSpPr>
            <p:cNvPr id="4167" name="Google Shape;4167;p35"/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/>
              <a:ahLst/>
              <a:cxnLst/>
              <a:rect l="l" t="t" r="r" b="b"/>
              <a:pathLst>
                <a:path w="390525" h="361950" extrusionOk="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8" name="Google Shape;4168;p35"/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69" name="Google Shape;4169;p35"/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70" name="Google Shape;4170;p35"/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71" name="Google Shape;4171;p35"/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</p:grpSpPr>
        <p:sp>
          <p:nvSpPr>
            <p:cNvPr id="4172" name="Google Shape;4172;p35"/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/>
              <a:ahLst/>
              <a:cxnLst/>
              <a:rect l="l" t="t" r="r" b="b"/>
              <a:pathLst>
                <a:path w="390525" h="342900" extrusionOk="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73" name="Google Shape;4173;p35"/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74" name="Google Shape;4174;p35"/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/>
              <a:ahLst/>
              <a:cxnLst/>
              <a:rect l="l" t="t" r="r" b="b"/>
              <a:pathLst>
                <a:path w="190500" h="28575" extrusionOk="0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175" name="Google Shape;4175;p35"/>
          <p:cNvSpPr/>
          <p:nvPr/>
        </p:nvSpPr>
        <p:spPr>
          <a:xfrm>
            <a:off x="6818462" y="1551336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176" name="Google Shape;4176;p35"/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</p:grpSpPr>
        <p:sp>
          <p:nvSpPr>
            <p:cNvPr id="4177" name="Google Shape;4177;p35"/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78" name="Google Shape;4178;p35"/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79" name="Google Shape;4179;p35"/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80" name="Google Shape;4180;p35"/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81" name="Google Shape;4181;p35"/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82" name="Google Shape;4182;p35"/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83" name="Google Shape;4183;p35"/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184" name="Google Shape;4184;p35"/>
          <p:cNvSpPr/>
          <p:nvPr/>
        </p:nvSpPr>
        <p:spPr>
          <a:xfrm>
            <a:off x="7490070" y="1551431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185" name="Google Shape;4185;p35"/>
          <p:cNvSpPr/>
          <p:nvPr/>
        </p:nvSpPr>
        <p:spPr>
          <a:xfrm>
            <a:off x="6143683" y="1551336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186" name="Google Shape;4186;p35"/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</p:grpSpPr>
        <p:sp>
          <p:nvSpPr>
            <p:cNvPr id="4187" name="Google Shape;4187;p35"/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 extrusionOk="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88" name="Google Shape;4188;p35"/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/>
              <a:ahLst/>
              <a:cxnLst/>
              <a:rect l="l" t="t" r="r" b="b"/>
              <a:pathLst>
                <a:path w="114300" h="238125" extrusionOk="0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189" name="Google Shape;4189;p35"/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</p:grpSpPr>
        <p:sp>
          <p:nvSpPr>
            <p:cNvPr id="4190" name="Google Shape;4190;p35"/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/>
              <a:ahLst/>
              <a:cxnLst/>
              <a:rect l="l" t="t" r="r" b="b"/>
              <a:pathLst>
                <a:path w="390525" h="352425" extrusionOk="0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1" name="Google Shape;4191;p35"/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192" name="Google Shape;4192;p35"/>
          <p:cNvSpPr/>
          <p:nvPr/>
        </p:nvSpPr>
        <p:spPr>
          <a:xfrm>
            <a:off x="6155046" y="2208109"/>
            <a:ext cx="371475" cy="390525"/>
          </a:xfrm>
          <a:custGeom>
            <a:avLst/>
            <a:gdLst/>
            <a:ahLst/>
            <a:cxnLst/>
            <a:rect l="l" t="t" r="r" b="b"/>
            <a:pathLst>
              <a:path w="371475" h="390525" extrusionOk="0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193" name="Google Shape;4193;p35"/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</p:grpSpPr>
        <p:sp>
          <p:nvSpPr>
            <p:cNvPr id="4194" name="Google Shape;4194;p35"/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5" name="Google Shape;4195;p35"/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/>
              <a:ahLst/>
              <a:cxnLst/>
              <a:rect l="l" t="t" r="r" b="b"/>
              <a:pathLst>
                <a:path w="190500" h="28575" extrusionOk="0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6" name="Google Shape;4196;p35"/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7" name="Google Shape;4197;p35"/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8" name="Google Shape;4198;p35"/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199" name="Google Shape;4199;p35"/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00" name="Google Shape;4200;p35"/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</p:grpSpPr>
        <p:sp>
          <p:nvSpPr>
            <p:cNvPr id="4201" name="Google Shape;4201;p35"/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/>
              <a:ahLst/>
              <a:cxnLst/>
              <a:rect l="l" t="t" r="r" b="b"/>
              <a:pathLst>
                <a:path w="276225" h="361950" extrusionOk="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2" name="Google Shape;4202;p35"/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3" name="Google Shape;4203;p35"/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4" name="Google Shape;4204;p35"/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5" name="Google Shape;4205;p35"/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6" name="Google Shape;4206;p35"/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7" name="Google Shape;4207;p35"/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08" name="Google Shape;4208;p35"/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/>
              <a:ahLst/>
              <a:cxnLst/>
              <a:rect l="l" t="t" r="r" b="b"/>
              <a:pathLst>
                <a:path w="257175" h="161925" extrusionOk="0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09" name="Google Shape;4209;p35"/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</p:grpSpPr>
        <p:sp>
          <p:nvSpPr>
            <p:cNvPr id="4210" name="Google Shape;4210;p35"/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11" name="Google Shape;4211;p35"/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12" name="Google Shape;4212;p35"/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13" name="Google Shape;4213;p35"/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14" name="Google Shape;4214;p35"/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15" name="Google Shape;4215;p35"/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</p:grpSpPr>
        <p:sp>
          <p:nvSpPr>
            <p:cNvPr id="4216" name="Google Shape;4216;p35"/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/>
              <a:ahLst/>
              <a:cxnLst/>
              <a:rect l="l" t="t" r="r" b="b"/>
              <a:pathLst>
                <a:path w="390525" h="266700" extrusionOk="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17" name="Google Shape;4217;p35"/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18" name="Google Shape;4218;p35"/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</p:grpSpPr>
        <p:sp>
          <p:nvSpPr>
            <p:cNvPr id="4219" name="Google Shape;4219;p35"/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0" name="Google Shape;4220;p35"/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1" name="Google Shape;4221;p35"/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2" name="Google Shape;4222;p35"/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/>
              <a:ahLst/>
              <a:cxnLst/>
              <a:rect l="l" t="t" r="r" b="b"/>
              <a:pathLst>
                <a:path w="390525" h="361950" extrusionOk="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3" name="Google Shape;4223;p35"/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4" name="Google Shape;4224;p35"/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5" name="Google Shape;4225;p35"/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6" name="Google Shape;4226;p35"/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27" name="Google Shape;4227;p35"/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</p:grpSpPr>
        <p:sp>
          <p:nvSpPr>
            <p:cNvPr id="4228" name="Google Shape;4228;p35"/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29" name="Google Shape;4229;p35"/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0" name="Google Shape;4230;p35"/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31" name="Google Shape;4231;p35"/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</p:grpSpPr>
        <p:sp>
          <p:nvSpPr>
            <p:cNvPr id="4232" name="Google Shape;4232;p35"/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/>
              <a:ahLst/>
              <a:cxnLst/>
              <a:rect l="l" t="t" r="r" b="b"/>
              <a:pathLst>
                <a:path w="209550" h="276225" extrusionOk="0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3" name="Google Shape;4233;p35"/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4" name="Google Shape;4234;p35"/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5" name="Google Shape;4235;p35"/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6" name="Google Shape;4236;p35"/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37" name="Google Shape;4237;p35"/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</p:grpSpPr>
        <p:sp>
          <p:nvSpPr>
            <p:cNvPr id="4238" name="Google Shape;4238;p35"/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/>
              <a:ahLst/>
              <a:cxnLst/>
              <a:rect l="l" t="t" r="r" b="b"/>
              <a:pathLst>
                <a:path w="161925" h="152400" extrusionOk="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39" name="Google Shape;4239;p35"/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40" name="Google Shape;4240;p35"/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</p:grpSpPr>
        <p:sp>
          <p:nvSpPr>
            <p:cNvPr id="4241" name="Google Shape;4241;p35"/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42" name="Google Shape;4242;p35"/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43" name="Google Shape;4243;p35"/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/>
              <a:ahLst/>
              <a:cxnLst/>
              <a:rect l="l" t="t" r="r" b="b"/>
              <a:pathLst>
                <a:path w="247650" h="333375" extrusionOk="0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44" name="Google Shape;4244;p35"/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</p:grpSpPr>
        <p:sp>
          <p:nvSpPr>
            <p:cNvPr id="4245" name="Google Shape;4245;p35"/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46" name="Google Shape;4246;p35"/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47" name="Google Shape;4247;p35"/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48" name="Google Shape;4248;p35"/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</p:grpSpPr>
        <p:sp>
          <p:nvSpPr>
            <p:cNvPr id="4249" name="Google Shape;4249;p35"/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/>
              <a:ahLst/>
              <a:cxnLst/>
              <a:rect l="l" t="t" r="r" b="b"/>
              <a:pathLst>
                <a:path w="247650" h="247650" extrusionOk="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50" name="Google Shape;4250;p35"/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/>
              <a:ahLst/>
              <a:cxnLst/>
              <a:rect l="l" t="t" r="r" b="b"/>
              <a:pathLst>
                <a:path w="238125" h="390525" extrusionOk="0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251" name="Google Shape;4251;p35"/>
          <p:cNvSpPr/>
          <p:nvPr/>
        </p:nvSpPr>
        <p:spPr>
          <a:xfrm>
            <a:off x="771182" y="5571172"/>
            <a:ext cx="390525" cy="381000"/>
          </a:xfrm>
          <a:custGeom>
            <a:avLst/>
            <a:gdLst/>
            <a:ahLst/>
            <a:cxnLst/>
            <a:rect l="l" t="t" r="r" b="b"/>
            <a:pathLst>
              <a:path w="390525" h="381000" extrusionOk="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252" name="Google Shape;4252;p35"/>
          <p:cNvSpPr/>
          <p:nvPr/>
        </p:nvSpPr>
        <p:spPr>
          <a:xfrm>
            <a:off x="4808501" y="1570404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253" name="Google Shape;4253;p35"/>
          <p:cNvSpPr/>
          <p:nvPr/>
        </p:nvSpPr>
        <p:spPr>
          <a:xfrm>
            <a:off x="746465" y="1570432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254" name="Google Shape;4254;p35"/>
          <p:cNvSpPr/>
          <p:nvPr/>
        </p:nvSpPr>
        <p:spPr>
          <a:xfrm>
            <a:off x="4782029" y="4941783"/>
            <a:ext cx="390525" cy="314325"/>
          </a:xfrm>
          <a:custGeom>
            <a:avLst/>
            <a:gdLst/>
            <a:ahLst/>
            <a:cxnLst/>
            <a:rect l="l" t="t" r="r" b="b"/>
            <a:pathLst>
              <a:path w="390525" h="314325" extrusionOk="0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255" name="Google Shape;4255;p35"/>
          <p:cNvSpPr/>
          <p:nvPr/>
        </p:nvSpPr>
        <p:spPr>
          <a:xfrm>
            <a:off x="1447485" y="5552122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256" name="Google Shape;4256;p35"/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</p:grpSpPr>
        <p:sp>
          <p:nvSpPr>
            <p:cNvPr id="4257" name="Google Shape;4257;p35"/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58" name="Google Shape;4258;p35"/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59" name="Google Shape;4259;p35"/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60" name="Google Shape;4260;p35"/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</p:grpSpPr>
        <p:sp>
          <p:nvSpPr>
            <p:cNvPr id="4261" name="Google Shape;4261;p35"/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/>
              <a:ahLst/>
              <a:cxnLst/>
              <a:rect l="l" t="t" r="r" b="b"/>
              <a:pathLst>
                <a:path w="390525" h="295275" extrusionOk="0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2" name="Google Shape;4262;p35"/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/>
              <a:ahLst/>
              <a:cxnLst/>
              <a:rect l="l" t="t" r="r" b="b"/>
              <a:pathLst>
                <a:path w="142875" h="123825" extrusionOk="0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3" name="Google Shape;4263;p35"/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4" name="Google Shape;4264;p35"/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5" name="Google Shape;4265;p35"/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6" name="Google Shape;4266;p35"/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/>
              <a:ahLst/>
              <a:cxnLst/>
              <a:rect l="l" t="t" r="r" b="b"/>
              <a:pathLst>
                <a:path w="142875" h="28575" extrusionOk="0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67" name="Google Shape;4267;p35"/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68" name="Google Shape;4268;p35"/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</p:grpSpPr>
        <p:sp>
          <p:nvSpPr>
            <p:cNvPr id="4269" name="Google Shape;4269;p35"/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70" name="Google Shape;4270;p35"/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/>
              <a:ahLst/>
              <a:cxnLst/>
              <a:rect l="l" t="t" r="r" b="b"/>
              <a:pathLst>
                <a:path w="390525" h="333375" extrusionOk="0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271" name="Google Shape;4271;p35"/>
          <p:cNvSpPr/>
          <p:nvPr/>
        </p:nvSpPr>
        <p:spPr>
          <a:xfrm>
            <a:off x="5470341" y="5571196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272" name="Google Shape;4272;p35"/>
          <p:cNvSpPr/>
          <p:nvPr/>
        </p:nvSpPr>
        <p:spPr>
          <a:xfrm>
            <a:off x="2834631" y="3561597"/>
            <a:ext cx="304800" cy="352425"/>
          </a:xfrm>
          <a:custGeom>
            <a:avLst/>
            <a:gdLst/>
            <a:ahLst/>
            <a:cxnLst/>
            <a:rect l="l" t="t" r="r" b="b"/>
            <a:pathLst>
              <a:path w="304800" h="352425" extrusionOk="0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273" name="Google Shape;4273;p35"/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</p:grpSpPr>
        <p:sp>
          <p:nvSpPr>
            <p:cNvPr id="4274" name="Google Shape;4274;p35"/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75" name="Google Shape;4275;p35"/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/>
              <a:ahLst/>
              <a:cxnLst/>
              <a:rect l="l" t="t" r="r" b="b"/>
              <a:pathLst>
                <a:path w="342900" h="390525" extrusionOk="0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76" name="Google Shape;4276;p35"/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</p:grpSpPr>
        <p:sp>
          <p:nvSpPr>
            <p:cNvPr id="4277" name="Google Shape;4277;p35"/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/>
              <a:ahLst/>
              <a:cxnLst/>
              <a:rect l="l" t="t" r="r" b="b"/>
              <a:pathLst>
                <a:path w="390525" h="342900" extrusionOk="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78" name="Google Shape;4278;p35"/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79" name="Google Shape;4279;p35"/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0" name="Google Shape;4280;p35"/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1" name="Google Shape;4281;p35"/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2" name="Google Shape;4282;p35"/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 extrusionOk="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83" name="Google Shape;4283;p35"/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</p:grpSpPr>
        <p:sp>
          <p:nvSpPr>
            <p:cNvPr id="4284" name="Google Shape;4284;p35"/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/>
              <a:ahLst/>
              <a:cxnLst/>
              <a:rect l="l" t="t" r="r" b="b"/>
              <a:pathLst>
                <a:path w="285750" h="390525" extrusionOk="0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5" name="Google Shape;4285;p35"/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/>
              <a:ahLst/>
              <a:cxnLst/>
              <a:rect l="l" t="t" r="r" b="b"/>
              <a:pathLst>
                <a:path w="180975" h="171450" extrusionOk="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86" name="Google Shape;4286;p35"/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</p:grpSpPr>
        <p:sp>
          <p:nvSpPr>
            <p:cNvPr id="4287" name="Google Shape;4287;p35"/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/>
              <a:ahLst/>
              <a:cxnLst/>
              <a:rect l="l" t="t" r="r" b="b"/>
              <a:pathLst>
                <a:path w="295275" h="76200" extrusionOk="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8" name="Google Shape;4288;p35"/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/>
              <a:ahLst/>
              <a:cxnLst/>
              <a:rect l="l" t="t" r="r" b="b"/>
              <a:pathLst>
                <a:path w="295275" h="76200" extrusionOk="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89" name="Google Shape;4289;p35"/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/>
              <a:ahLst/>
              <a:cxnLst/>
              <a:rect l="l" t="t" r="r" b="b"/>
              <a:pathLst>
                <a:path w="295275" h="76200" extrusionOk="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90" name="Google Shape;4290;p35"/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91" name="Google Shape;4291;p35"/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92" name="Google Shape;4292;p35"/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293" name="Google Shape;4293;p35"/>
          <p:cNvSpPr/>
          <p:nvPr/>
        </p:nvSpPr>
        <p:spPr>
          <a:xfrm>
            <a:off x="6136901" y="4262700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294" name="Google Shape;4294;p35"/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</p:grpSpPr>
        <p:sp>
          <p:nvSpPr>
            <p:cNvPr id="4295" name="Google Shape;4295;p35"/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/>
              <a:ahLst/>
              <a:cxnLst/>
              <a:rect l="l" t="t" r="r" b="b"/>
              <a:pathLst>
                <a:path w="266700" h="238125" extrusionOk="0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96" name="Google Shape;4296;p35"/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/>
              <a:ahLst/>
              <a:cxnLst/>
              <a:rect l="l" t="t" r="r" b="b"/>
              <a:pathLst>
                <a:path w="171450" h="257175" extrusionOk="0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297" name="Google Shape;4297;p35"/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</p:grpSpPr>
        <p:sp>
          <p:nvSpPr>
            <p:cNvPr id="4298" name="Google Shape;4298;p35"/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/>
              <a:ahLst/>
              <a:cxnLst/>
              <a:rect l="l" t="t" r="r" b="b"/>
              <a:pathLst>
                <a:path w="228600" h="390525" extrusionOk="0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299" name="Google Shape;4299;p35"/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00" name="Google Shape;4300;p35"/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</p:grpSpPr>
        <p:sp>
          <p:nvSpPr>
            <p:cNvPr id="4301" name="Google Shape;4301;p35"/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/>
              <a:ahLst/>
              <a:cxnLst/>
              <a:rect l="l" t="t" r="r" b="b"/>
              <a:pathLst>
                <a:path w="390525" h="266700" extrusionOk="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02" name="Google Shape;4302;p35"/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03" name="Google Shape;4303;p35"/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/>
              <a:ahLst/>
              <a:cxnLst/>
              <a:rect l="l" t="t" r="r" b="b"/>
              <a:pathLst>
                <a:path w="66675" h="104775" extrusionOk="0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04" name="Google Shape;4304;p35"/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/>
              <a:ahLst/>
              <a:cxnLst/>
              <a:rect l="l" t="t" r="r" b="b"/>
              <a:pathLst>
                <a:path w="66675" h="28575" extrusionOk="0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05" name="Google Shape;4305;p35"/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06" name="Google Shape;4306;p35"/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</p:grpSpPr>
        <p:sp>
          <p:nvSpPr>
            <p:cNvPr id="4307" name="Google Shape;4307;p35"/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08" name="Google Shape;4308;p35"/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09" name="Google Shape;4309;p35"/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</p:grpSpPr>
        <p:sp>
          <p:nvSpPr>
            <p:cNvPr id="4310" name="Google Shape;4310;p35"/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1" name="Google Shape;4311;p35"/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/>
              <a:ahLst/>
              <a:cxnLst/>
              <a:rect l="l" t="t" r="r" b="b"/>
              <a:pathLst>
                <a:path w="200025" h="104775" extrusionOk="0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2" name="Google Shape;4312;p35"/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/>
              <a:ahLst/>
              <a:cxnLst/>
              <a:rect l="l" t="t" r="r" b="b"/>
              <a:pathLst>
                <a:path w="200025" h="28575" extrusionOk="0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3" name="Google Shape;4313;p35"/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/>
              <a:ahLst/>
              <a:cxnLst/>
              <a:rect l="l" t="t" r="r" b="b"/>
              <a:pathLst>
                <a:path w="200025" h="28575" extrusionOk="0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4" name="Google Shape;4314;p35"/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5" name="Google Shape;4315;p35"/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6" name="Google Shape;4316;p35"/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17" name="Google Shape;4317;p35"/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18" name="Google Shape;4318;p35"/>
          <p:cNvGrpSpPr/>
          <p:nvPr/>
        </p:nvGrpSpPr>
        <p:grpSpPr>
          <a:xfrm>
            <a:off x="6823891" y="4284821"/>
            <a:ext cx="364523" cy="390525"/>
            <a:chOff x="6823891" y="4284821"/>
            <a:chExt cx="364523" cy="390525"/>
          </a:xfrm>
        </p:grpSpPr>
        <p:sp>
          <p:nvSpPr>
            <p:cNvPr id="4319" name="Google Shape;4319;p35"/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/>
              <a:ahLst/>
              <a:cxnLst/>
              <a:rect l="l" t="t" r="r" b="b"/>
              <a:pathLst>
                <a:path w="361950" h="390525" extrusionOk="0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20" name="Google Shape;4320;p35"/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21" name="Google Shape;4321;p35"/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22" name="Google Shape;4322;p35"/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</p:grpSpPr>
        <p:sp>
          <p:nvSpPr>
            <p:cNvPr id="4323" name="Google Shape;4323;p35"/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24" name="Google Shape;4324;p35"/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25" name="Google Shape;4325;p35"/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/>
              <a:ahLst/>
              <a:cxnLst/>
              <a:rect l="l" t="t" r="r" b="b"/>
              <a:pathLst>
                <a:path w="342900" h="390525" extrusionOk="0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26" name="Google Shape;4326;p35"/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</p:grpSpPr>
        <p:sp>
          <p:nvSpPr>
            <p:cNvPr id="4327" name="Google Shape;4327;p35"/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/>
              <a:ahLst/>
              <a:cxnLst/>
              <a:rect l="l" t="t" r="r" b="b"/>
              <a:pathLst>
                <a:path w="276225" h="390525" extrusionOk="0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28" name="Google Shape;4328;p35"/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142875" h="142875" extrusionOk="0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29" name="Google Shape;4329;p35"/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</p:grpSpPr>
        <p:sp>
          <p:nvSpPr>
            <p:cNvPr id="4330" name="Google Shape;4330;p35"/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/>
              <a:ahLst/>
              <a:cxnLst/>
              <a:rect l="l" t="t" r="r" b="b"/>
              <a:pathLst>
                <a:path w="390525" h="304800" extrusionOk="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1" name="Google Shape;4331;p35"/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2" name="Google Shape;4332;p35"/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/>
              <a:ahLst/>
              <a:cxnLst/>
              <a:rect l="l" t="t" r="r" b="b"/>
              <a:pathLst>
                <a:path w="28575" h="38100" extrusionOk="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3" name="Google Shape;4333;p35"/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/>
              <a:ahLst/>
              <a:cxnLst/>
              <a:rect l="l" t="t" r="r" b="b"/>
              <a:pathLst>
                <a:path w="180975" h="95250" extrusionOk="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4" name="Google Shape;4334;p35"/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/>
              <a:ahLst/>
              <a:cxnLst/>
              <a:rect l="l" t="t" r="r" b="b"/>
              <a:pathLst>
                <a:path w="28575" h="47625" extrusionOk="0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5" name="Google Shape;4335;p35"/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6" name="Google Shape;4336;p35"/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 extrusionOk="0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37" name="Google Shape;4337;p35"/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</p:grpSpPr>
        <p:sp>
          <p:nvSpPr>
            <p:cNvPr id="4338" name="Google Shape;4338;p35"/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39" name="Google Shape;4339;p35"/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0" name="Google Shape;4340;p35"/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1" name="Google Shape;4341;p35"/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42" name="Google Shape;4342;p35"/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</p:grpSpPr>
        <p:sp>
          <p:nvSpPr>
            <p:cNvPr id="4343" name="Google Shape;4343;p35"/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/>
              <a:ahLst/>
              <a:cxnLst/>
              <a:rect l="l" t="t" r="r" b="b"/>
              <a:pathLst>
                <a:path w="209550" h="161925" extrusionOk="0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4" name="Google Shape;4344;p35"/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5" name="Google Shape;4345;p35"/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/>
              <a:ahLst/>
              <a:cxnLst/>
              <a:rect l="l" t="t" r="r" b="b"/>
              <a:pathLst>
                <a:path w="95250" h="161925" extrusionOk="0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6" name="Google Shape;4346;p35"/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/>
              <a:ahLst/>
              <a:cxnLst/>
              <a:rect l="l" t="t" r="r" b="b"/>
              <a:pathLst>
                <a:path w="142875" h="295275" extrusionOk="0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47" name="Google Shape;4347;p35"/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48" name="Google Shape;4348;p35"/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</p:grpSpPr>
        <p:sp>
          <p:nvSpPr>
            <p:cNvPr id="4349" name="Google Shape;4349;p35"/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/>
              <a:ahLst/>
              <a:cxnLst/>
              <a:rect l="l" t="t" r="r" b="b"/>
              <a:pathLst>
                <a:path w="371475" h="228600" extrusionOk="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0" name="Google Shape;4350;p35"/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/>
              <a:ahLst/>
              <a:cxnLst/>
              <a:rect l="l" t="t" r="r" b="b"/>
              <a:pathLst>
                <a:path w="47625" h="76200" extrusionOk="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1" name="Google Shape;4351;p35"/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 extrusionOk="0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2" name="Google Shape;4352;p35"/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 extrusionOk="0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3" name="Google Shape;4353;p35"/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4" name="Google Shape;4354;p35"/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/>
              <a:ahLst/>
              <a:cxnLst/>
              <a:rect l="l" t="t" r="r" b="b"/>
              <a:pathLst>
                <a:path w="47625" h="76200" extrusionOk="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5" name="Google Shape;4355;p35"/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6" name="Google Shape;4356;p35"/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 extrusionOk="0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57" name="Google Shape;4357;p35"/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 extrusionOk="0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358" name="Google Shape;4358;p35"/>
          <p:cNvSpPr/>
          <p:nvPr/>
        </p:nvSpPr>
        <p:spPr>
          <a:xfrm>
            <a:off x="3435468" y="4288534"/>
            <a:ext cx="428625" cy="228600"/>
          </a:xfrm>
          <a:custGeom>
            <a:avLst/>
            <a:gdLst/>
            <a:ahLst/>
            <a:cxnLst/>
            <a:rect l="l" t="t" r="r" b="b"/>
            <a:pathLst>
              <a:path w="428625" h="228600" extrusionOk="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359" name="Google Shape;4359;p35"/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</p:grpSpPr>
        <p:sp>
          <p:nvSpPr>
            <p:cNvPr id="4360" name="Google Shape;4360;p35"/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61" name="Google Shape;4361;p35"/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62" name="Google Shape;4362;p35"/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63" name="Google Shape;4363;p35"/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64" name="Google Shape;4364;p35"/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65" name="Google Shape;4365;p35"/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</p:grpSpPr>
        <p:sp>
          <p:nvSpPr>
            <p:cNvPr id="4366" name="Google Shape;4366;p35"/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67" name="Google Shape;4367;p35"/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/>
              <a:ahLst/>
              <a:cxnLst/>
              <a:rect l="l" t="t" r="r" b="b"/>
              <a:pathLst>
                <a:path w="123825" h="76200" extrusionOk="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68" name="Google Shape;4368;p35"/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</p:grpSpPr>
        <p:sp>
          <p:nvSpPr>
            <p:cNvPr id="4369" name="Google Shape;4369;p35"/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70" name="Google Shape;4370;p35"/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71" name="Google Shape;4371;p35"/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</p:grpSpPr>
        <p:sp>
          <p:nvSpPr>
            <p:cNvPr id="4372" name="Google Shape;4372;p35"/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73" name="Google Shape;4373;p35"/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74" name="Google Shape;4374;p35"/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/>
              <a:ahLst/>
              <a:cxnLst/>
              <a:rect l="l" t="t" r="r" b="b"/>
              <a:pathLst>
                <a:path w="66675" h="123825" extrusionOk="0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375" name="Google Shape;4375;p35"/>
          <p:cNvSpPr/>
          <p:nvPr/>
        </p:nvSpPr>
        <p:spPr>
          <a:xfrm>
            <a:off x="4128888" y="2905601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376" name="Google Shape;4376;p35"/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</p:grpSpPr>
        <p:sp>
          <p:nvSpPr>
            <p:cNvPr id="4377" name="Google Shape;4377;p35"/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78" name="Google Shape;4378;p35"/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79" name="Google Shape;4379;p35"/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/>
              <a:ahLst/>
              <a:cxnLst/>
              <a:rect l="l" t="t" r="r" b="b"/>
              <a:pathLst>
                <a:path w="257175" h="76200" extrusionOk="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0" name="Google Shape;4380;p35"/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/>
              <a:ahLst/>
              <a:cxnLst/>
              <a:rect l="l" t="t" r="r" b="b"/>
              <a:pathLst>
                <a:path w="114300" h="85725" extrusionOk="0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1" name="Google Shape;4381;p35"/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2" name="Google Shape;4382;p35"/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/>
              <a:ahLst/>
              <a:cxnLst/>
              <a:rect l="l" t="t" r="r" b="b"/>
              <a:pathLst>
                <a:path w="257175" h="76200" extrusionOk="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3" name="Google Shape;4383;p35"/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/>
              <a:ahLst/>
              <a:cxnLst/>
              <a:rect l="l" t="t" r="r" b="b"/>
              <a:pathLst>
                <a:path w="257175" h="76200" extrusionOk="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4" name="Google Shape;4384;p35"/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/>
              <a:ahLst/>
              <a:cxnLst/>
              <a:rect l="l" t="t" r="r" b="b"/>
              <a:pathLst>
                <a:path w="257175" h="76200" extrusionOk="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385" name="Google Shape;4385;p35"/>
          <p:cNvSpPr/>
          <p:nvPr/>
        </p:nvSpPr>
        <p:spPr>
          <a:xfrm>
            <a:off x="1469222" y="2199798"/>
            <a:ext cx="361950" cy="390525"/>
          </a:xfrm>
          <a:custGeom>
            <a:avLst/>
            <a:gdLst/>
            <a:ahLst/>
            <a:cxnLst/>
            <a:rect l="l" t="t" r="r" b="b"/>
            <a:pathLst>
              <a:path w="361950" h="390525" extrusionOk="0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386" name="Google Shape;4386;p35"/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</p:grpSpPr>
        <p:sp>
          <p:nvSpPr>
            <p:cNvPr id="4387" name="Google Shape;4387;p35"/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/>
              <a:ahLst/>
              <a:cxnLst/>
              <a:rect l="l" t="t" r="r" b="b"/>
              <a:pathLst>
                <a:path w="276225" h="390525" extrusionOk="0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8" name="Google Shape;4388;p35"/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89" name="Google Shape;4389;p35"/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90" name="Google Shape;4390;p35"/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91" name="Google Shape;4391;p35"/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392" name="Google Shape;4392;p35"/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</p:grpSpPr>
        <p:sp>
          <p:nvSpPr>
            <p:cNvPr id="4393" name="Google Shape;4393;p35"/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/>
              <a:ahLst/>
              <a:cxnLst/>
              <a:rect l="l" t="t" r="r" b="b"/>
              <a:pathLst>
                <a:path w="276225" h="390525" extrusionOk="0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94" name="Google Shape;4394;p35"/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95" name="Google Shape;4395;p35"/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396" name="Google Shape;4396;p35"/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 extrusionOk="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397" name="Google Shape;4397;p35"/>
          <p:cNvSpPr/>
          <p:nvPr/>
        </p:nvSpPr>
        <p:spPr>
          <a:xfrm>
            <a:off x="4184422" y="4232231"/>
            <a:ext cx="371475" cy="428625"/>
          </a:xfrm>
          <a:custGeom>
            <a:avLst/>
            <a:gdLst/>
            <a:ahLst/>
            <a:cxnLst/>
            <a:rect l="l" t="t" r="r" b="b"/>
            <a:pathLst>
              <a:path w="371475" h="428625" extrusionOk="0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398" name="Google Shape;4398;p35"/>
          <p:cNvSpPr/>
          <p:nvPr/>
        </p:nvSpPr>
        <p:spPr>
          <a:xfrm>
            <a:off x="4807569" y="4244840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 extrusionOk="0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399" name="Google Shape;4399;p35"/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</p:grpSpPr>
        <p:sp>
          <p:nvSpPr>
            <p:cNvPr id="4400" name="Google Shape;4400;p35"/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/>
              <a:ahLst/>
              <a:cxnLst/>
              <a:rect l="l" t="t" r="r" b="b"/>
              <a:pathLst>
                <a:path w="342900" h="323850" extrusionOk="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1" name="Google Shape;4401;p35"/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2" name="Google Shape;4402;p35"/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3" name="Google Shape;4403;p35"/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4" name="Google Shape;4404;p35"/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5" name="Google Shape;4405;p35"/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6" name="Google Shape;4406;p35"/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7" name="Google Shape;4407;p35"/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08" name="Google Shape;4408;p35"/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09" name="Google Shape;4409;p35"/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</p:grpSpPr>
        <p:sp>
          <p:nvSpPr>
            <p:cNvPr id="4410" name="Google Shape;4410;p35"/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/>
              <a:ahLst/>
              <a:cxnLst/>
              <a:rect l="l" t="t" r="r" b="b"/>
              <a:pathLst>
                <a:path w="257175" h="333375" extrusionOk="0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1" name="Google Shape;4411;p35"/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2" name="Google Shape;4412;p35"/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3" name="Google Shape;4413;p35"/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14" name="Google Shape;4414;p35"/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</p:grpSpPr>
        <p:sp>
          <p:nvSpPr>
            <p:cNvPr id="4415" name="Google Shape;4415;p35"/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6" name="Google Shape;4416;p35"/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7" name="Google Shape;4417;p35"/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8" name="Google Shape;4418;p35"/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19" name="Google Shape;4419;p35"/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/>
              <a:ahLst/>
              <a:cxnLst/>
              <a:rect l="l" t="t" r="r" b="b"/>
              <a:pathLst>
                <a:path w="76200" h="123825" extrusionOk="0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0" name="Google Shape;4420;p35"/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/>
              <a:ahLst/>
              <a:cxnLst/>
              <a:rect l="l" t="t" r="r" b="b"/>
              <a:pathLst>
                <a:path w="95250" h="123825" extrusionOk="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1" name="Google Shape;4421;p35"/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/>
              <a:ahLst/>
              <a:cxnLst/>
              <a:rect l="l" t="t" r="r" b="b"/>
              <a:pathLst>
                <a:path w="76200" h="123825" extrusionOk="0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22" name="Google Shape;4422;p35"/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</p:grpSpPr>
        <p:sp>
          <p:nvSpPr>
            <p:cNvPr id="4423" name="Google Shape;4423;p35"/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 extrusionOk="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4" name="Google Shape;4424;p35"/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/>
              <a:ahLst/>
              <a:cxnLst/>
              <a:rect l="l" t="t" r="r" b="b"/>
              <a:pathLst>
                <a:path w="304800" h="352425" extrusionOk="0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5" name="Google Shape;4425;p35"/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/>
              <a:ahLst/>
              <a:cxnLst/>
              <a:rect l="l" t="t" r="r" b="b"/>
              <a:pathLst>
                <a:path w="190500" h="142875" extrusionOk="0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426" name="Google Shape;4426;p35"/>
          <p:cNvSpPr/>
          <p:nvPr/>
        </p:nvSpPr>
        <p:spPr>
          <a:xfrm>
            <a:off x="2801675" y="1608486"/>
            <a:ext cx="381000" cy="333375"/>
          </a:xfrm>
          <a:custGeom>
            <a:avLst/>
            <a:gdLst/>
            <a:ahLst/>
            <a:cxnLst/>
            <a:rect l="l" t="t" r="r" b="b"/>
            <a:pathLst>
              <a:path w="381000" h="333375" extrusionOk="0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427" name="Google Shape;4427;p35"/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</p:grpSpPr>
        <p:sp>
          <p:nvSpPr>
            <p:cNvPr id="4428" name="Google Shape;4428;p35"/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9" name="Google Shape;4429;p35"/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0" name="Google Shape;4430;p35"/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1" name="Google Shape;4431;p35"/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2" name="Google Shape;4432;p35"/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/>
              <a:ahLst/>
              <a:cxnLst/>
              <a:rect l="l" t="t" r="r" b="b"/>
              <a:pathLst>
                <a:path w="95250" h="142875" extrusionOk="0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3" name="Google Shape;4433;p35"/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/>
              <a:ahLst/>
              <a:cxnLst/>
              <a:rect l="l" t="t" r="r" b="b"/>
              <a:pathLst>
                <a:path w="95250" h="161925" extrusionOk="0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4" name="Google Shape;4434;p35"/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/>
              <a:ahLst/>
              <a:cxnLst/>
              <a:rect l="l" t="t" r="r" b="b"/>
              <a:pathLst>
                <a:path w="209550" h="161925" extrusionOk="0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35" name="Google Shape;4435;p35"/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</p:grpSpPr>
        <p:sp>
          <p:nvSpPr>
            <p:cNvPr id="4436" name="Google Shape;4436;p35"/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 extrusionOk="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7" name="Google Shape;4437;p35"/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8" name="Google Shape;4438;p35"/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/>
              <a:ahLst/>
              <a:cxnLst/>
              <a:rect l="l" t="t" r="r" b="b"/>
              <a:pathLst>
                <a:path w="247650" h="371475" extrusionOk="0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9" name="Google Shape;4439;p35"/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/>
              <a:ahLst/>
              <a:cxnLst/>
              <a:rect l="l" t="t" r="r" b="b"/>
              <a:pathLst>
                <a:path w="123825" h="161925" extrusionOk="0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0" name="Google Shape;4440;p35"/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1" name="Google Shape;4441;p35"/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/>
              <a:ahLst/>
              <a:cxnLst/>
              <a:rect l="l" t="t" r="r" b="b"/>
              <a:pathLst>
                <a:path w="76200" h="38100" extrusionOk="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42" name="Google Shape;4442;p35"/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</p:grpSpPr>
        <p:sp>
          <p:nvSpPr>
            <p:cNvPr id="4443" name="Google Shape;4443;p35"/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4" name="Google Shape;4444;p35"/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 extrusionOk="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5" name="Google Shape;4445;p35"/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/>
              <a:ahLst/>
              <a:cxnLst/>
              <a:rect l="l" t="t" r="r" b="b"/>
              <a:pathLst>
                <a:path w="38100" h="57150" extrusionOk="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6" name="Google Shape;4446;p35"/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/>
              <a:ahLst/>
              <a:cxnLst/>
              <a:rect l="l" t="t" r="r" b="b"/>
              <a:pathLst>
                <a:path w="38100" h="57150" extrusionOk="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7" name="Google Shape;4447;p35"/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8" name="Google Shape;4448;p35"/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49" name="Google Shape;4449;p35"/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0" name="Google Shape;4450;p35"/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1" name="Google Shape;4451;p35"/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2" name="Google Shape;4452;p35"/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/>
              <a:ahLst/>
              <a:cxnLst/>
              <a:rect l="l" t="t" r="r" b="b"/>
              <a:pathLst>
                <a:path w="57150" h="47625" extrusionOk="0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3" name="Google Shape;4453;p35"/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4" name="Google Shape;4454;p35"/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/>
              <a:ahLst/>
              <a:cxnLst/>
              <a:rect l="l" t="t" r="r" b="b"/>
              <a:pathLst>
                <a:path w="47625" h="57150" extrusionOk="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5" name="Google Shape;4455;p35"/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238125" h="238125" extrusionOk="0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6" name="Google Shape;4456;p35"/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57" name="Google Shape;4457;p35"/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</p:grpSpPr>
        <p:sp>
          <p:nvSpPr>
            <p:cNvPr id="4458" name="Google Shape;4458;p35"/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/>
              <a:ahLst/>
              <a:cxnLst/>
              <a:rect l="l" t="t" r="r" b="b"/>
              <a:pathLst>
                <a:path w="28575" h="76200" extrusionOk="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59" name="Google Shape;4459;p35"/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0" name="Google Shape;4460;p35"/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 extrusionOk="0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1" name="Google Shape;4461;p35"/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2" name="Google Shape;4462;p35"/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3" name="Google Shape;4463;p35"/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4" name="Google Shape;4464;p35"/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 extrusionOk="0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5" name="Google Shape;4465;p35"/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/>
              <a:ahLst/>
              <a:cxnLst/>
              <a:rect l="l" t="t" r="r" b="b"/>
              <a:pathLst>
                <a:path w="47625" h="38100" extrusionOk="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6" name="Google Shape;4466;p35"/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/>
              <a:ahLst/>
              <a:cxnLst/>
              <a:rect l="l" t="t" r="r" b="b"/>
              <a:pathLst>
                <a:path w="47625" h="38100" extrusionOk="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7" name="Google Shape;4467;p35"/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/>
              <a:ahLst/>
              <a:cxnLst/>
              <a:rect l="l" t="t" r="r" b="b"/>
              <a:pathLst>
                <a:path w="390525" h="161925" extrusionOk="0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8" name="Google Shape;4468;p35"/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/>
              <a:ahLst/>
              <a:cxnLst/>
              <a:rect l="l" t="t" r="r" b="b"/>
              <a:pathLst>
                <a:path w="295275" h="28575" extrusionOk="0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69" name="Google Shape;4469;p35"/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/>
              <a:ahLst/>
              <a:cxnLst/>
              <a:rect l="l" t="t" r="r" b="b"/>
              <a:pathLst>
                <a:path w="209550" h="28575" extrusionOk="0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70" name="Google Shape;4470;p35"/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</p:grpSpPr>
        <p:sp>
          <p:nvSpPr>
            <p:cNvPr id="4471" name="Google Shape;4471;p35"/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/>
              <a:ahLst/>
              <a:cxnLst/>
              <a:rect l="l" t="t" r="r" b="b"/>
              <a:pathLst>
                <a:path w="371475" h="390525" extrusionOk="0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2" name="Google Shape;4472;p35"/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/>
              <a:ahLst/>
              <a:cxnLst/>
              <a:rect l="l" t="t" r="r" b="b"/>
              <a:pathLst>
                <a:path w="28575" h="38100" extrusionOk="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3" name="Google Shape;4473;p35"/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/>
              <a:ahLst/>
              <a:cxnLst/>
              <a:rect l="l" t="t" r="r" b="b"/>
              <a:pathLst>
                <a:path w="28575" h="38100" extrusionOk="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4" name="Google Shape;4474;p35"/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/>
              <a:ahLst/>
              <a:cxnLst/>
              <a:rect l="l" t="t" r="r" b="b"/>
              <a:pathLst>
                <a:path w="104775" h="57150" extrusionOk="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75" name="Google Shape;4475;p35"/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</p:grpSpPr>
        <p:sp>
          <p:nvSpPr>
            <p:cNvPr id="4476" name="Google Shape;4476;p35"/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/>
              <a:ahLst/>
              <a:cxnLst/>
              <a:rect l="l" t="t" r="r" b="b"/>
              <a:pathLst>
                <a:path w="161925" h="180975" extrusionOk="0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7" name="Google Shape;4477;p35"/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/>
              <a:ahLst/>
              <a:cxnLst/>
              <a:rect l="l" t="t" r="r" b="b"/>
              <a:pathLst>
                <a:path w="161925" h="180975" extrusionOk="0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8" name="Google Shape;4478;p35"/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/>
              <a:ahLst/>
              <a:cxnLst/>
              <a:rect l="l" t="t" r="r" b="b"/>
              <a:pathLst>
                <a:path w="190500" h="209550" extrusionOk="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9" name="Google Shape;4479;p35"/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/>
              <a:ahLst/>
              <a:cxnLst/>
              <a:rect l="l" t="t" r="r" b="b"/>
              <a:pathLst>
                <a:path w="190500" h="209550" extrusionOk="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80" name="Google Shape;4480;p35"/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</p:grpSpPr>
        <p:sp>
          <p:nvSpPr>
            <p:cNvPr id="4481" name="Google Shape;4481;p35"/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82" name="Google Shape;4482;p35"/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83" name="Google Shape;4483;p35"/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84" name="Google Shape;4484;p35"/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85" name="Google Shape;4485;p35"/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</p:grpSpPr>
        <p:sp>
          <p:nvSpPr>
            <p:cNvPr id="4486" name="Google Shape;4486;p35"/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 extrusionOk="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87" name="Google Shape;4487;p35"/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 extrusionOk="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88" name="Google Shape;4488;p35"/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89" name="Google Shape;4489;p35"/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</p:grpSpPr>
        <p:sp>
          <p:nvSpPr>
            <p:cNvPr id="4490" name="Google Shape;4490;p35"/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/>
              <a:ahLst/>
              <a:cxnLst/>
              <a:rect l="l" t="t" r="r" b="b"/>
              <a:pathLst>
                <a:path w="114300" h="76200" extrusionOk="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1" name="Google Shape;4491;p35"/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 extrusionOk="0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2" name="Google Shape;4492;p35"/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/>
              <a:ahLst/>
              <a:cxnLst/>
              <a:rect l="l" t="t" r="r" b="b"/>
              <a:pathLst>
                <a:path w="361950" h="209550" extrusionOk="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3" name="Google Shape;4493;p35"/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/>
              <a:ahLst/>
              <a:cxnLst/>
              <a:rect l="l" t="t" r="r" b="b"/>
              <a:pathLst>
                <a:path w="390525" h="180975" extrusionOk="0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494" name="Google Shape;4494;p35"/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</p:grpSpPr>
        <p:sp>
          <p:nvSpPr>
            <p:cNvPr id="4495" name="Google Shape;4495;p35"/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6" name="Google Shape;4496;p35"/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7" name="Google Shape;4497;p35"/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/>
              <a:ahLst/>
              <a:cxnLst/>
              <a:rect l="l" t="t" r="r" b="b"/>
              <a:pathLst>
                <a:path w="390525" h="276225" extrusionOk="0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8" name="Google Shape;4498;p35"/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99" name="Google Shape;4499;p35"/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/>
              <a:ahLst/>
              <a:cxnLst/>
              <a:rect l="l" t="t" r="r" b="b"/>
              <a:pathLst>
                <a:path w="123825" h="95250" extrusionOk="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500" name="Google Shape;4500;p35"/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</p:grpSpPr>
        <p:sp>
          <p:nvSpPr>
            <p:cNvPr id="4501" name="Google Shape;4501;p35"/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02" name="Google Shape;4502;p35"/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03" name="Google Shape;4503;p35"/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04" name="Google Shape;4504;p35"/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05" name="Google Shape;4505;p35"/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506" name="Google Shape;4506;p35"/>
          <p:cNvSpPr/>
          <p:nvPr/>
        </p:nvSpPr>
        <p:spPr>
          <a:xfrm>
            <a:off x="6133710" y="892873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507" name="Google Shape;4507;p35"/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</p:grpSpPr>
        <p:sp>
          <p:nvSpPr>
            <p:cNvPr id="4508" name="Google Shape;4508;p35"/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/>
              <a:ahLst/>
              <a:cxnLst/>
              <a:rect l="l" t="t" r="r" b="b"/>
              <a:pathLst>
                <a:path w="295275" h="390525" extrusionOk="0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09" name="Google Shape;4509;p35"/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0" name="Google Shape;4510;p35"/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 extrusionOk="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511" name="Google Shape;4511;p35"/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</p:grpSpPr>
        <p:sp>
          <p:nvSpPr>
            <p:cNvPr id="4512" name="Google Shape;4512;p35"/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3" name="Google Shape;4513;p35"/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/>
              <a:ahLst/>
              <a:cxnLst/>
              <a:rect l="l" t="t" r="r" b="b"/>
              <a:pathLst>
                <a:path w="76200" h="209550" extrusionOk="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4" name="Google Shape;4514;p35"/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/>
              <a:ahLst/>
              <a:cxnLst/>
              <a:rect l="l" t="t" r="r" b="b"/>
              <a:pathLst>
                <a:path w="161925" h="390525" extrusionOk="0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515" name="Google Shape;4515;p35"/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</p:grpSpPr>
        <p:sp>
          <p:nvSpPr>
            <p:cNvPr id="4516" name="Google Shape;4516;p35"/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 extrusionOk="0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7" name="Google Shape;4517;p35"/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142875" h="142875" extrusionOk="0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8" name="Google Shape;4518;p35"/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/>
              <a:ahLst/>
              <a:cxnLst/>
              <a:rect l="l" t="t" r="r" b="b"/>
              <a:pathLst>
                <a:path w="390525" h="161925" extrusionOk="0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19" name="Google Shape;4519;p35"/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/>
              <a:ahLst/>
              <a:cxnLst/>
              <a:rect l="l" t="t" r="r" b="b"/>
              <a:pathLst>
                <a:path w="257175" h="142875" extrusionOk="0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20" name="Google Shape;4520;p35"/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/>
              <a:ahLst/>
              <a:cxnLst/>
              <a:rect l="l" t="t" r="r" b="b"/>
              <a:pathLst>
                <a:path w="95250" h="28575" extrusionOk="0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21" name="Google Shape;4521;p35"/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/>
              <a:ahLst/>
              <a:cxnLst/>
              <a:rect l="l" t="t" r="r" b="b"/>
              <a:pathLst>
                <a:path w="123825" h="28575" extrusionOk="0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4522" name="Google Shape;4522;p35"/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</p:grpSpPr>
        <p:sp>
          <p:nvSpPr>
            <p:cNvPr id="4523" name="Google Shape;4523;p35"/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24" name="Google Shape;4524;p35"/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525" name="Google Shape;4525;p35"/>
          <p:cNvSpPr/>
          <p:nvPr/>
        </p:nvSpPr>
        <p:spPr>
          <a:xfrm>
            <a:off x="7470163" y="2905696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 extrusionOk="0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4526" name="Google Shape;4526;p35"/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</p:grpSpPr>
        <p:sp>
          <p:nvSpPr>
            <p:cNvPr id="4527" name="Google Shape;4527;p35"/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/>
              <a:ahLst/>
              <a:cxnLst/>
              <a:rect l="l" t="t" r="r" b="b"/>
              <a:pathLst>
                <a:path w="342900" h="76200" extrusionOk="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528" name="Google Shape;4528;p35"/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 extrusionOk="0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529" name="Google Shape;4529;p35"/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rPr>
              <a:t>Icon</a:t>
            </a:r>
            <a:endParaRPr/>
          </a:p>
        </p:txBody>
      </p:sp>
      <p:sp>
        <p:nvSpPr>
          <p:cNvPr id="4530" name="Google Shape;4530;p35"/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 can resize these icons keeping the quality.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 can change the stroke and fill color; just select the icon and click on the paint bucket/pen.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p36"/>
          <p:cNvSpPr txBox="1"/>
          <p:nvPr/>
        </p:nvSpPr>
        <p:spPr>
          <a:xfrm>
            <a:off x="3162300" y="2828836"/>
            <a:ext cx="58674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Thanks 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"/>
          <p:cNvSpPr/>
          <p:nvPr/>
        </p:nvSpPr>
        <p:spPr>
          <a:xfrm>
            <a:off x="7618192" y="2360817"/>
            <a:ext cx="2039" cy="1982"/>
          </a:xfrm>
          <a:custGeom>
            <a:avLst/>
            <a:gdLst/>
            <a:ahLst/>
            <a:cxnLst/>
            <a:rect l="l" t="t" r="r" b="b"/>
            <a:pathLst>
              <a:path w="2039" h="1982" extrusionOk="0">
                <a:moveTo>
                  <a:pt x="938" y="1982"/>
                </a:moveTo>
                <a:cubicBezTo>
                  <a:pt x="1379" y="1322"/>
                  <a:pt x="1599" y="661"/>
                  <a:pt x="2040" y="0"/>
                </a:cubicBezTo>
                <a:cubicBezTo>
                  <a:pt x="498" y="661"/>
                  <a:pt x="-1044" y="0"/>
                  <a:pt x="938" y="1982"/>
                </a:cubicBezTo>
                <a:close/>
              </a:path>
            </a:pathLst>
          </a:custGeom>
          <a:solidFill>
            <a:srgbClr val="2A3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4"/>
          <p:cNvSpPr/>
          <p:nvPr/>
        </p:nvSpPr>
        <p:spPr>
          <a:xfrm>
            <a:off x="7620232" y="2356412"/>
            <a:ext cx="2643" cy="4405"/>
          </a:xfrm>
          <a:custGeom>
            <a:avLst/>
            <a:gdLst/>
            <a:ahLst/>
            <a:cxnLst/>
            <a:rect l="l" t="t" r="r" b="b"/>
            <a:pathLst>
              <a:path w="2643" h="4405" extrusionOk="0">
                <a:moveTo>
                  <a:pt x="2643" y="0"/>
                </a:moveTo>
                <a:cubicBezTo>
                  <a:pt x="1762" y="1542"/>
                  <a:pt x="881" y="3084"/>
                  <a:pt x="0" y="4405"/>
                </a:cubicBezTo>
                <a:cubicBezTo>
                  <a:pt x="1101" y="3965"/>
                  <a:pt x="2423" y="3084"/>
                  <a:pt x="2643" y="0"/>
                </a:cubicBezTo>
                <a:close/>
              </a:path>
            </a:pathLst>
          </a:custGeom>
          <a:solidFill>
            <a:srgbClr val="2A3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8" name="Google Shape;478;p4"/>
          <p:cNvGrpSpPr/>
          <p:nvPr/>
        </p:nvGrpSpPr>
        <p:grpSpPr>
          <a:xfrm>
            <a:off x="1524446" y="5755485"/>
            <a:ext cx="3524866" cy="210417"/>
            <a:chOff x="4768437" y="6238357"/>
            <a:chExt cx="3524866" cy="210417"/>
          </a:xfrm>
        </p:grpSpPr>
        <p:sp>
          <p:nvSpPr>
            <p:cNvPr id="479" name="Google Shape;479;p4"/>
            <p:cNvSpPr/>
            <p:nvPr/>
          </p:nvSpPr>
          <p:spPr>
            <a:xfrm>
              <a:off x="4768437" y="6243215"/>
              <a:ext cx="160925" cy="203737"/>
            </a:xfrm>
            <a:custGeom>
              <a:avLst/>
              <a:gdLst/>
              <a:ahLst/>
              <a:cxnLst/>
              <a:rect l="l" t="t" r="r" b="b"/>
              <a:pathLst>
                <a:path w="160925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5001019" y="6238660"/>
              <a:ext cx="213757" cy="210113"/>
            </a:xfrm>
            <a:custGeom>
              <a:avLst/>
              <a:gdLst/>
              <a:ahLst/>
              <a:cxnLst/>
              <a:rect l="l" t="t" r="r" b="b"/>
              <a:pathLst>
                <a:path w="213757" h="210113" extrusionOk="0">
                  <a:moveTo>
                    <a:pt x="182787" y="180054"/>
                  </a:moveTo>
                  <a:cubicBezTo>
                    <a:pt x="162140" y="200094"/>
                    <a:pt x="136938" y="210114"/>
                    <a:pt x="106879" y="210114"/>
                  </a:cubicBezTo>
                  <a:cubicBezTo>
                    <a:pt x="76819" y="210114"/>
                    <a:pt x="51314" y="200094"/>
                    <a:pt x="30970" y="180054"/>
                  </a:cubicBezTo>
                  <a:cubicBezTo>
                    <a:pt x="10323" y="160014"/>
                    <a:pt x="0" y="134813"/>
                    <a:pt x="0" y="105057"/>
                  </a:cubicBezTo>
                  <a:cubicBezTo>
                    <a:pt x="0" y="74997"/>
                    <a:pt x="10323" y="50099"/>
                    <a:pt x="30970" y="30060"/>
                  </a:cubicBezTo>
                  <a:cubicBezTo>
                    <a:pt x="51617" y="10020"/>
                    <a:pt x="76819" y="0"/>
                    <a:pt x="106879" y="0"/>
                  </a:cubicBezTo>
                  <a:cubicBezTo>
                    <a:pt x="136938" y="0"/>
                    <a:pt x="162443" y="10020"/>
                    <a:pt x="182787" y="30060"/>
                  </a:cubicBezTo>
                  <a:cubicBezTo>
                    <a:pt x="203434" y="50099"/>
                    <a:pt x="213757" y="75301"/>
                    <a:pt x="213757" y="105057"/>
                  </a:cubicBezTo>
                  <a:cubicBezTo>
                    <a:pt x="213453" y="135116"/>
                    <a:pt x="203130" y="160014"/>
                    <a:pt x="182787" y="180054"/>
                  </a:cubicBezTo>
                  <a:close/>
                  <a:moveTo>
                    <a:pt x="167301" y="105360"/>
                  </a:moveTo>
                  <a:cubicBezTo>
                    <a:pt x="167301" y="87142"/>
                    <a:pt x="161532" y="71657"/>
                    <a:pt x="149691" y="58905"/>
                  </a:cubicBezTo>
                  <a:cubicBezTo>
                    <a:pt x="138153" y="46152"/>
                    <a:pt x="123578" y="39776"/>
                    <a:pt x="106575" y="39776"/>
                  </a:cubicBezTo>
                  <a:cubicBezTo>
                    <a:pt x="89572" y="39776"/>
                    <a:pt x="75301" y="46152"/>
                    <a:pt x="63459" y="58905"/>
                  </a:cubicBezTo>
                  <a:cubicBezTo>
                    <a:pt x="51921" y="71657"/>
                    <a:pt x="45848" y="87142"/>
                    <a:pt x="45848" y="105360"/>
                  </a:cubicBezTo>
                  <a:cubicBezTo>
                    <a:pt x="45848" y="123578"/>
                    <a:pt x="51617" y="139064"/>
                    <a:pt x="63459" y="151816"/>
                  </a:cubicBezTo>
                  <a:cubicBezTo>
                    <a:pt x="74997" y="164569"/>
                    <a:pt x="89572" y="170945"/>
                    <a:pt x="106575" y="170945"/>
                  </a:cubicBezTo>
                  <a:cubicBezTo>
                    <a:pt x="123578" y="170945"/>
                    <a:pt x="137849" y="164569"/>
                    <a:pt x="149691" y="151816"/>
                  </a:cubicBezTo>
                  <a:cubicBezTo>
                    <a:pt x="161229" y="138760"/>
                    <a:pt x="167301" y="123578"/>
                    <a:pt x="167301" y="10536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5423675" y="6243215"/>
              <a:ext cx="160925" cy="203737"/>
            </a:xfrm>
            <a:custGeom>
              <a:avLst/>
              <a:gdLst/>
              <a:ahLst/>
              <a:cxnLst/>
              <a:rect l="l" t="t" r="r" b="b"/>
              <a:pathLst>
                <a:path w="160925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5673261" y="6243215"/>
              <a:ext cx="171855" cy="203737"/>
            </a:xfrm>
            <a:custGeom>
              <a:avLst/>
              <a:gdLst/>
              <a:ahLst/>
              <a:cxnLst/>
              <a:rect l="l" t="t" r="r" b="b"/>
              <a:pathLst>
                <a:path w="171855" h="203737" extrusionOk="0">
                  <a:moveTo>
                    <a:pt x="126311" y="0"/>
                  </a:moveTo>
                  <a:lnTo>
                    <a:pt x="171856" y="0"/>
                  </a:lnTo>
                  <a:lnTo>
                    <a:pt x="171856" y="203737"/>
                  </a:lnTo>
                  <a:lnTo>
                    <a:pt x="126311" y="203737"/>
                  </a:lnTo>
                  <a:lnTo>
                    <a:pt x="126311" y="123578"/>
                  </a:lnTo>
                  <a:lnTo>
                    <a:pt x="45545" y="12357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45545" y="0"/>
                  </a:lnTo>
                  <a:lnTo>
                    <a:pt x="45545" y="85017"/>
                  </a:lnTo>
                  <a:lnTo>
                    <a:pt x="126615" y="85017"/>
                  </a:lnTo>
                  <a:lnTo>
                    <a:pt x="126615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5950781" y="6242911"/>
              <a:ext cx="149994" cy="203737"/>
            </a:xfrm>
            <a:custGeom>
              <a:avLst/>
              <a:gdLst/>
              <a:ahLst/>
              <a:cxnLst/>
              <a:rect l="l" t="t" r="r" b="b"/>
              <a:pathLst>
                <a:path w="149994" h="203737" extrusionOk="0">
                  <a:moveTo>
                    <a:pt x="146654" y="304"/>
                  </a:moveTo>
                  <a:lnTo>
                    <a:pt x="146654" y="40687"/>
                  </a:lnTo>
                  <a:lnTo>
                    <a:pt x="45241" y="40687"/>
                  </a:lnTo>
                  <a:lnTo>
                    <a:pt x="45241" y="82588"/>
                  </a:lnTo>
                  <a:lnTo>
                    <a:pt x="136331" y="82588"/>
                  </a:lnTo>
                  <a:lnTo>
                    <a:pt x="136331" y="121453"/>
                  </a:lnTo>
                  <a:lnTo>
                    <a:pt x="45241" y="121453"/>
                  </a:lnTo>
                  <a:lnTo>
                    <a:pt x="45241" y="163658"/>
                  </a:lnTo>
                  <a:lnTo>
                    <a:pt x="149994" y="163658"/>
                  </a:lnTo>
                  <a:lnTo>
                    <a:pt x="149994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146654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6328803" y="6243215"/>
              <a:ext cx="162443" cy="203737"/>
            </a:xfrm>
            <a:custGeom>
              <a:avLst/>
              <a:gdLst/>
              <a:ahLst/>
              <a:cxnLst/>
              <a:rect l="l" t="t" r="r" b="b"/>
              <a:pathLst>
                <a:path w="162443" h="203737" extrusionOk="0">
                  <a:moveTo>
                    <a:pt x="89268" y="203737"/>
                  </a:moveTo>
                  <a:lnTo>
                    <a:pt x="0" y="203737"/>
                  </a:lnTo>
                  <a:lnTo>
                    <a:pt x="0" y="0"/>
                  </a:lnTo>
                  <a:lnTo>
                    <a:pt x="79248" y="0"/>
                  </a:lnTo>
                  <a:cubicBezTo>
                    <a:pt x="92911" y="0"/>
                    <a:pt x="105057" y="1518"/>
                    <a:pt x="115077" y="4858"/>
                  </a:cubicBezTo>
                  <a:cubicBezTo>
                    <a:pt x="125097" y="8198"/>
                    <a:pt x="132687" y="12752"/>
                    <a:pt x="137545" y="18218"/>
                  </a:cubicBezTo>
                  <a:cubicBezTo>
                    <a:pt x="146654" y="28845"/>
                    <a:pt x="151209" y="40687"/>
                    <a:pt x="151209" y="53743"/>
                  </a:cubicBezTo>
                  <a:cubicBezTo>
                    <a:pt x="151209" y="69835"/>
                    <a:pt x="146047" y="81677"/>
                    <a:pt x="135724" y="89268"/>
                  </a:cubicBezTo>
                  <a:cubicBezTo>
                    <a:pt x="132080" y="92001"/>
                    <a:pt x="129651" y="93822"/>
                    <a:pt x="128437" y="94430"/>
                  </a:cubicBezTo>
                  <a:cubicBezTo>
                    <a:pt x="127222" y="95037"/>
                    <a:pt x="124793" y="96251"/>
                    <a:pt x="121149" y="97770"/>
                  </a:cubicBezTo>
                  <a:cubicBezTo>
                    <a:pt x="133902" y="100502"/>
                    <a:pt x="143922" y="106271"/>
                    <a:pt x="151209" y="114773"/>
                  </a:cubicBezTo>
                  <a:cubicBezTo>
                    <a:pt x="158800" y="123578"/>
                    <a:pt x="162443" y="134205"/>
                    <a:pt x="162443" y="146958"/>
                  </a:cubicBezTo>
                  <a:cubicBezTo>
                    <a:pt x="162443" y="161229"/>
                    <a:pt x="157585" y="173678"/>
                    <a:pt x="147869" y="184608"/>
                  </a:cubicBezTo>
                  <a:cubicBezTo>
                    <a:pt x="136938" y="197361"/>
                    <a:pt x="117202" y="203737"/>
                    <a:pt x="89268" y="203737"/>
                  </a:cubicBezTo>
                  <a:close/>
                  <a:moveTo>
                    <a:pt x="45545" y="82588"/>
                  </a:moveTo>
                  <a:lnTo>
                    <a:pt x="67103" y="82588"/>
                  </a:lnTo>
                  <a:cubicBezTo>
                    <a:pt x="79855" y="82588"/>
                    <a:pt x="88964" y="81373"/>
                    <a:pt x="95340" y="78641"/>
                  </a:cubicBezTo>
                  <a:cubicBezTo>
                    <a:pt x="101413" y="75908"/>
                    <a:pt x="104450" y="70139"/>
                    <a:pt x="104450" y="61030"/>
                  </a:cubicBezTo>
                  <a:cubicBezTo>
                    <a:pt x="104450" y="51921"/>
                    <a:pt x="101717" y="46152"/>
                    <a:pt x="95948" y="43116"/>
                  </a:cubicBezTo>
                  <a:cubicBezTo>
                    <a:pt x="90179" y="40079"/>
                    <a:pt x="80766" y="38865"/>
                    <a:pt x="67406" y="38865"/>
                  </a:cubicBezTo>
                  <a:lnTo>
                    <a:pt x="45545" y="38865"/>
                  </a:lnTo>
                  <a:lnTo>
                    <a:pt x="45545" y="82588"/>
                  </a:lnTo>
                  <a:close/>
                  <a:moveTo>
                    <a:pt x="45545" y="165176"/>
                  </a:moveTo>
                  <a:lnTo>
                    <a:pt x="76819" y="165176"/>
                  </a:lnTo>
                  <a:cubicBezTo>
                    <a:pt x="89875" y="165176"/>
                    <a:pt x="99591" y="163658"/>
                    <a:pt x="105968" y="160318"/>
                  </a:cubicBezTo>
                  <a:cubicBezTo>
                    <a:pt x="112344" y="156978"/>
                    <a:pt x="115684" y="150905"/>
                    <a:pt x="115684" y="141493"/>
                  </a:cubicBezTo>
                  <a:cubicBezTo>
                    <a:pt x="115684" y="132080"/>
                    <a:pt x="112344" y="125704"/>
                    <a:pt x="105360" y="122971"/>
                  </a:cubicBezTo>
                  <a:cubicBezTo>
                    <a:pt x="98377" y="119935"/>
                    <a:pt x="87446" y="118417"/>
                    <a:pt x="72264" y="118417"/>
                  </a:cubicBezTo>
                  <a:lnTo>
                    <a:pt x="45545" y="118417"/>
                  </a:lnTo>
                  <a:lnTo>
                    <a:pt x="45545" y="165176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6585372" y="6242911"/>
              <a:ext cx="149994" cy="203737"/>
            </a:xfrm>
            <a:custGeom>
              <a:avLst/>
              <a:gdLst/>
              <a:ahLst/>
              <a:cxnLst/>
              <a:rect l="l" t="t" r="r" b="b"/>
              <a:pathLst>
                <a:path w="149994" h="203737" extrusionOk="0">
                  <a:moveTo>
                    <a:pt x="146654" y="304"/>
                  </a:moveTo>
                  <a:lnTo>
                    <a:pt x="146654" y="40687"/>
                  </a:lnTo>
                  <a:lnTo>
                    <a:pt x="45241" y="40687"/>
                  </a:lnTo>
                  <a:lnTo>
                    <a:pt x="45241" y="82588"/>
                  </a:lnTo>
                  <a:lnTo>
                    <a:pt x="136331" y="82588"/>
                  </a:lnTo>
                  <a:lnTo>
                    <a:pt x="136331" y="121453"/>
                  </a:lnTo>
                  <a:lnTo>
                    <a:pt x="45241" y="121453"/>
                  </a:lnTo>
                  <a:lnTo>
                    <a:pt x="45241" y="163658"/>
                  </a:lnTo>
                  <a:lnTo>
                    <a:pt x="149994" y="163658"/>
                  </a:lnTo>
                  <a:lnTo>
                    <a:pt x="149994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146654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6816132" y="6238357"/>
              <a:ext cx="161835" cy="210417"/>
            </a:xfrm>
            <a:custGeom>
              <a:avLst/>
              <a:gdLst/>
              <a:ahLst/>
              <a:cxnLst/>
              <a:rect l="l" t="t" r="r" b="b"/>
              <a:pathLst>
                <a:path w="161835" h="210417" extrusionOk="0">
                  <a:moveTo>
                    <a:pt x="62548" y="45545"/>
                  </a:moveTo>
                  <a:cubicBezTo>
                    <a:pt x="58297" y="49188"/>
                    <a:pt x="55868" y="54047"/>
                    <a:pt x="55868" y="59815"/>
                  </a:cubicBezTo>
                  <a:cubicBezTo>
                    <a:pt x="55868" y="65888"/>
                    <a:pt x="58601" y="70443"/>
                    <a:pt x="63763" y="73783"/>
                  </a:cubicBezTo>
                  <a:cubicBezTo>
                    <a:pt x="69228" y="77426"/>
                    <a:pt x="81373" y="81373"/>
                    <a:pt x="100806" y="86232"/>
                  </a:cubicBezTo>
                  <a:cubicBezTo>
                    <a:pt x="120238" y="91090"/>
                    <a:pt x="135116" y="98073"/>
                    <a:pt x="145743" y="107486"/>
                  </a:cubicBezTo>
                  <a:cubicBezTo>
                    <a:pt x="156370" y="116898"/>
                    <a:pt x="161836" y="130865"/>
                    <a:pt x="161836" y="149083"/>
                  </a:cubicBezTo>
                  <a:cubicBezTo>
                    <a:pt x="161836" y="167301"/>
                    <a:pt x="154852" y="182179"/>
                    <a:pt x="141189" y="193414"/>
                  </a:cubicBezTo>
                  <a:cubicBezTo>
                    <a:pt x="127525" y="204952"/>
                    <a:pt x="109611" y="210417"/>
                    <a:pt x="87142" y="210417"/>
                  </a:cubicBezTo>
                  <a:cubicBezTo>
                    <a:pt x="54957" y="210417"/>
                    <a:pt x="25809" y="198575"/>
                    <a:pt x="0" y="174589"/>
                  </a:cubicBezTo>
                  <a:lnTo>
                    <a:pt x="27023" y="141493"/>
                  </a:lnTo>
                  <a:cubicBezTo>
                    <a:pt x="48885" y="160621"/>
                    <a:pt x="69228" y="170338"/>
                    <a:pt x="88053" y="170338"/>
                  </a:cubicBezTo>
                  <a:cubicBezTo>
                    <a:pt x="96251" y="170338"/>
                    <a:pt x="102931" y="168516"/>
                    <a:pt x="107789" y="164872"/>
                  </a:cubicBezTo>
                  <a:cubicBezTo>
                    <a:pt x="112648" y="161229"/>
                    <a:pt x="115077" y="156371"/>
                    <a:pt x="115077" y="150298"/>
                  </a:cubicBezTo>
                  <a:cubicBezTo>
                    <a:pt x="115077" y="144225"/>
                    <a:pt x="112648" y="139367"/>
                    <a:pt x="107486" y="135724"/>
                  </a:cubicBezTo>
                  <a:cubicBezTo>
                    <a:pt x="102324" y="132080"/>
                    <a:pt x="92304" y="128436"/>
                    <a:pt x="77426" y="124793"/>
                  </a:cubicBezTo>
                  <a:cubicBezTo>
                    <a:pt x="53743" y="119024"/>
                    <a:pt x="36436" y="111737"/>
                    <a:pt x="25505" y="102931"/>
                  </a:cubicBezTo>
                  <a:cubicBezTo>
                    <a:pt x="14574" y="93822"/>
                    <a:pt x="9109" y="79855"/>
                    <a:pt x="9109" y="60423"/>
                  </a:cubicBezTo>
                  <a:cubicBezTo>
                    <a:pt x="9109" y="40990"/>
                    <a:pt x="16092" y="26112"/>
                    <a:pt x="30060" y="15789"/>
                  </a:cubicBezTo>
                  <a:cubicBezTo>
                    <a:pt x="44027" y="5162"/>
                    <a:pt x="61334" y="0"/>
                    <a:pt x="81981" y="0"/>
                  </a:cubicBezTo>
                  <a:cubicBezTo>
                    <a:pt x="95644" y="0"/>
                    <a:pt x="109308" y="2429"/>
                    <a:pt x="122667" y="6984"/>
                  </a:cubicBezTo>
                  <a:cubicBezTo>
                    <a:pt x="136331" y="11538"/>
                    <a:pt x="148172" y="18218"/>
                    <a:pt x="158192" y="26720"/>
                  </a:cubicBezTo>
                  <a:lnTo>
                    <a:pt x="135116" y="59815"/>
                  </a:lnTo>
                  <a:cubicBezTo>
                    <a:pt x="117506" y="46456"/>
                    <a:pt x="99288" y="39776"/>
                    <a:pt x="80462" y="39776"/>
                  </a:cubicBezTo>
                  <a:cubicBezTo>
                    <a:pt x="72872" y="40079"/>
                    <a:pt x="66799" y="41901"/>
                    <a:pt x="62548" y="4554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7053573" y="6243215"/>
              <a:ext cx="160924" cy="203737"/>
            </a:xfrm>
            <a:custGeom>
              <a:avLst/>
              <a:gdLst/>
              <a:ahLst/>
              <a:cxnLst/>
              <a:rect l="l" t="t" r="r" b="b"/>
              <a:pathLst>
                <a:path w="160924" h="203737" extrusionOk="0">
                  <a:moveTo>
                    <a:pt x="103235" y="39472"/>
                  </a:moveTo>
                  <a:lnTo>
                    <a:pt x="103235" y="203737"/>
                  </a:lnTo>
                  <a:lnTo>
                    <a:pt x="57690" y="203737"/>
                  </a:lnTo>
                  <a:lnTo>
                    <a:pt x="57690" y="39472"/>
                  </a:lnTo>
                  <a:lnTo>
                    <a:pt x="0" y="39472"/>
                  </a:lnTo>
                  <a:lnTo>
                    <a:pt x="0" y="0"/>
                  </a:lnTo>
                  <a:lnTo>
                    <a:pt x="160925" y="0"/>
                  </a:lnTo>
                  <a:lnTo>
                    <a:pt x="160925" y="39472"/>
                  </a:lnTo>
                  <a:lnTo>
                    <a:pt x="103235" y="39472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7435542" y="6243215"/>
              <a:ext cx="228331" cy="203737"/>
            </a:xfrm>
            <a:custGeom>
              <a:avLst/>
              <a:gdLst/>
              <a:ahLst/>
              <a:cxnLst/>
              <a:rect l="l" t="t" r="r" b="b"/>
              <a:pathLst>
                <a:path w="228331" h="203737" extrusionOk="0">
                  <a:moveTo>
                    <a:pt x="182179" y="75604"/>
                  </a:moveTo>
                  <a:lnTo>
                    <a:pt x="127222" y="187037"/>
                  </a:lnTo>
                  <a:lnTo>
                    <a:pt x="100199" y="187037"/>
                  </a:lnTo>
                  <a:lnTo>
                    <a:pt x="45545" y="75604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61638" y="0"/>
                  </a:lnTo>
                  <a:lnTo>
                    <a:pt x="114166" y="112040"/>
                  </a:lnTo>
                  <a:lnTo>
                    <a:pt x="166998" y="0"/>
                  </a:lnTo>
                  <a:lnTo>
                    <a:pt x="228332" y="0"/>
                  </a:lnTo>
                  <a:lnTo>
                    <a:pt x="228332" y="203737"/>
                  </a:lnTo>
                  <a:lnTo>
                    <a:pt x="182787" y="203737"/>
                  </a:lnTo>
                  <a:lnTo>
                    <a:pt x="182787" y="75604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7757392" y="6238660"/>
              <a:ext cx="213756" cy="210113"/>
            </a:xfrm>
            <a:custGeom>
              <a:avLst/>
              <a:gdLst/>
              <a:ahLst/>
              <a:cxnLst/>
              <a:rect l="l" t="t" r="r" b="b"/>
              <a:pathLst>
                <a:path w="213756" h="210113" extrusionOk="0">
                  <a:moveTo>
                    <a:pt x="182787" y="180054"/>
                  </a:moveTo>
                  <a:cubicBezTo>
                    <a:pt x="162139" y="200094"/>
                    <a:pt x="136938" y="210114"/>
                    <a:pt x="106879" y="210114"/>
                  </a:cubicBezTo>
                  <a:cubicBezTo>
                    <a:pt x="76819" y="210114"/>
                    <a:pt x="51314" y="200094"/>
                    <a:pt x="30971" y="180054"/>
                  </a:cubicBezTo>
                  <a:cubicBezTo>
                    <a:pt x="10323" y="160014"/>
                    <a:pt x="0" y="134813"/>
                    <a:pt x="0" y="105057"/>
                  </a:cubicBezTo>
                  <a:cubicBezTo>
                    <a:pt x="0" y="74997"/>
                    <a:pt x="10323" y="50099"/>
                    <a:pt x="30971" y="30060"/>
                  </a:cubicBezTo>
                  <a:cubicBezTo>
                    <a:pt x="51617" y="10020"/>
                    <a:pt x="76819" y="0"/>
                    <a:pt x="106879" y="0"/>
                  </a:cubicBezTo>
                  <a:cubicBezTo>
                    <a:pt x="136938" y="0"/>
                    <a:pt x="162443" y="10020"/>
                    <a:pt x="182787" y="30060"/>
                  </a:cubicBezTo>
                  <a:cubicBezTo>
                    <a:pt x="203433" y="50099"/>
                    <a:pt x="213757" y="75301"/>
                    <a:pt x="213757" y="105057"/>
                  </a:cubicBezTo>
                  <a:cubicBezTo>
                    <a:pt x="213453" y="135116"/>
                    <a:pt x="203130" y="160014"/>
                    <a:pt x="182787" y="180054"/>
                  </a:cubicBezTo>
                  <a:close/>
                  <a:moveTo>
                    <a:pt x="167301" y="105360"/>
                  </a:moveTo>
                  <a:cubicBezTo>
                    <a:pt x="167301" y="87142"/>
                    <a:pt x="161532" y="71657"/>
                    <a:pt x="149690" y="58905"/>
                  </a:cubicBezTo>
                  <a:cubicBezTo>
                    <a:pt x="138153" y="46152"/>
                    <a:pt x="123578" y="39776"/>
                    <a:pt x="106575" y="39776"/>
                  </a:cubicBezTo>
                  <a:cubicBezTo>
                    <a:pt x="89571" y="39776"/>
                    <a:pt x="75301" y="46152"/>
                    <a:pt x="63762" y="58905"/>
                  </a:cubicBezTo>
                  <a:cubicBezTo>
                    <a:pt x="52225" y="71657"/>
                    <a:pt x="46152" y="87142"/>
                    <a:pt x="46152" y="105360"/>
                  </a:cubicBezTo>
                  <a:cubicBezTo>
                    <a:pt x="46152" y="123578"/>
                    <a:pt x="51921" y="139064"/>
                    <a:pt x="63762" y="151816"/>
                  </a:cubicBezTo>
                  <a:cubicBezTo>
                    <a:pt x="75301" y="164569"/>
                    <a:pt x="89875" y="170945"/>
                    <a:pt x="106575" y="170945"/>
                  </a:cubicBezTo>
                  <a:cubicBezTo>
                    <a:pt x="123578" y="170945"/>
                    <a:pt x="137849" y="164569"/>
                    <a:pt x="149690" y="151816"/>
                  </a:cubicBezTo>
                  <a:cubicBezTo>
                    <a:pt x="161229" y="138760"/>
                    <a:pt x="167301" y="123578"/>
                    <a:pt x="167301" y="10536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8064972" y="6243215"/>
              <a:ext cx="228331" cy="203737"/>
            </a:xfrm>
            <a:custGeom>
              <a:avLst/>
              <a:gdLst/>
              <a:ahLst/>
              <a:cxnLst/>
              <a:rect l="l" t="t" r="r" b="b"/>
              <a:pathLst>
                <a:path w="228331" h="203737" extrusionOk="0">
                  <a:moveTo>
                    <a:pt x="182179" y="75604"/>
                  </a:moveTo>
                  <a:lnTo>
                    <a:pt x="127222" y="187037"/>
                  </a:lnTo>
                  <a:lnTo>
                    <a:pt x="100198" y="187037"/>
                  </a:lnTo>
                  <a:lnTo>
                    <a:pt x="45545" y="75604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61637" y="0"/>
                  </a:lnTo>
                  <a:lnTo>
                    <a:pt x="114166" y="112040"/>
                  </a:lnTo>
                  <a:lnTo>
                    <a:pt x="166998" y="0"/>
                  </a:lnTo>
                  <a:lnTo>
                    <a:pt x="228331" y="0"/>
                  </a:lnTo>
                  <a:lnTo>
                    <a:pt x="228331" y="203737"/>
                  </a:lnTo>
                  <a:lnTo>
                    <a:pt x="182786" y="203737"/>
                  </a:lnTo>
                  <a:lnTo>
                    <a:pt x="182786" y="75604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1" name="Google Shape;49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8706" y="4474662"/>
            <a:ext cx="1057275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"/>
          <p:cNvSpPr/>
          <p:nvPr/>
        </p:nvSpPr>
        <p:spPr>
          <a:xfrm>
            <a:off x="2574012" y="3187057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8"/>
                </a:moveTo>
                <a:cubicBezTo>
                  <a:pt x="41395" y="32129"/>
                  <a:pt x="32128" y="41395"/>
                  <a:pt x="20697" y="41395"/>
                </a:cubicBezTo>
                <a:cubicBezTo>
                  <a:pt x="9266" y="41395"/>
                  <a:pt x="0" y="32128"/>
                  <a:pt x="0" y="20698"/>
                </a:cubicBezTo>
                <a:cubicBezTo>
                  <a:pt x="0" y="9267"/>
                  <a:pt x="9267" y="0"/>
                  <a:pt x="20697" y="0"/>
                </a:cubicBezTo>
                <a:cubicBezTo>
                  <a:pt x="32128" y="0"/>
                  <a:pt x="41395" y="9267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4"/>
          <p:cNvSpPr/>
          <p:nvPr/>
        </p:nvSpPr>
        <p:spPr>
          <a:xfrm>
            <a:off x="2232415" y="755194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228" y="27243"/>
                  <a:pt x="13621" y="27243"/>
                </a:cubicBezTo>
                <a:cubicBezTo>
                  <a:pt x="6015" y="27243"/>
                  <a:pt x="0" y="21228"/>
                  <a:pt x="0" y="13621"/>
                </a:cubicBezTo>
                <a:cubicBezTo>
                  <a:pt x="0" y="6015"/>
                  <a:pt x="6015" y="0"/>
                  <a:pt x="13621" y="0"/>
                </a:cubicBezTo>
                <a:cubicBezTo>
                  <a:pt x="21228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4"/>
          <p:cNvSpPr/>
          <p:nvPr/>
        </p:nvSpPr>
        <p:spPr>
          <a:xfrm>
            <a:off x="667369" y="3410838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54"/>
                  <a:pt x="14554" y="18751"/>
                  <a:pt x="9376" y="18751"/>
                </a:cubicBezTo>
                <a:cubicBezTo>
                  <a:pt x="4198" y="18751"/>
                  <a:pt x="0" y="14554"/>
                  <a:pt x="0" y="9376"/>
                </a:cubicBezTo>
                <a:cubicBezTo>
                  <a:pt x="0" y="4198"/>
                  <a:pt x="4198" y="0"/>
                  <a:pt x="9376" y="0"/>
                </a:cubicBezTo>
                <a:cubicBezTo>
                  <a:pt x="14554" y="0"/>
                  <a:pt x="18752" y="4198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4"/>
          <p:cNvSpPr/>
          <p:nvPr/>
        </p:nvSpPr>
        <p:spPr>
          <a:xfrm>
            <a:off x="203003" y="43677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4"/>
          <p:cNvSpPr/>
          <p:nvPr/>
        </p:nvSpPr>
        <p:spPr>
          <a:xfrm>
            <a:off x="3641258" y="384585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3"/>
                  <a:pt x="7607" y="15213"/>
                </a:cubicBezTo>
                <a:cubicBezTo>
                  <a:pt x="3361" y="15213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538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4"/>
          <p:cNvSpPr/>
          <p:nvPr/>
        </p:nvSpPr>
        <p:spPr>
          <a:xfrm>
            <a:off x="2760820" y="3347684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621"/>
                  <a:pt x="13798" y="17690"/>
                  <a:pt x="8845" y="17690"/>
                </a:cubicBezTo>
                <a:cubicBezTo>
                  <a:pt x="4069" y="17690"/>
                  <a:pt x="0" y="13798"/>
                  <a:pt x="0" y="8845"/>
                </a:cubicBezTo>
                <a:cubicBezTo>
                  <a:pt x="0" y="3892"/>
                  <a:pt x="3892" y="0"/>
                  <a:pt x="8845" y="0"/>
                </a:cubicBezTo>
                <a:cubicBezTo>
                  <a:pt x="13798" y="0"/>
                  <a:pt x="17690" y="4069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4"/>
          <p:cNvSpPr/>
          <p:nvPr/>
        </p:nvSpPr>
        <p:spPr>
          <a:xfrm>
            <a:off x="4995261" y="3895901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6" y="18398"/>
                </a:moveTo>
                <a:cubicBezTo>
                  <a:pt x="36796" y="28481"/>
                  <a:pt x="28658" y="36796"/>
                  <a:pt x="18398" y="36796"/>
                </a:cubicBezTo>
                <a:cubicBezTo>
                  <a:pt x="8137" y="36796"/>
                  <a:pt x="0" y="28658"/>
                  <a:pt x="0" y="18398"/>
                </a:cubicBezTo>
                <a:cubicBezTo>
                  <a:pt x="0" y="8314"/>
                  <a:pt x="8137" y="0"/>
                  <a:pt x="18398" y="0"/>
                </a:cubicBezTo>
                <a:cubicBezTo>
                  <a:pt x="28658" y="0"/>
                  <a:pt x="36796" y="8314"/>
                  <a:pt x="36796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4"/>
          <p:cNvSpPr/>
          <p:nvPr/>
        </p:nvSpPr>
        <p:spPr>
          <a:xfrm>
            <a:off x="2780633" y="3609144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6" y="14860"/>
                  <a:pt x="0" y="11533"/>
                  <a:pt x="0" y="7430"/>
                </a:cubicBezTo>
                <a:cubicBezTo>
                  <a:pt x="0" y="3326"/>
                  <a:pt x="3326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"/>
          <p:cNvSpPr/>
          <p:nvPr/>
        </p:nvSpPr>
        <p:spPr>
          <a:xfrm>
            <a:off x="3151241" y="3138233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08"/>
                  <a:pt x="11808" y="15213"/>
                  <a:pt x="7607" y="15213"/>
                </a:cubicBezTo>
                <a:cubicBezTo>
                  <a:pt x="3406" y="15213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4" y="3406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4"/>
          <p:cNvSpPr/>
          <p:nvPr/>
        </p:nvSpPr>
        <p:spPr>
          <a:xfrm>
            <a:off x="440228" y="1669951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636"/>
                  <a:pt x="26636" y="34319"/>
                  <a:pt x="17159" y="34319"/>
                </a:cubicBezTo>
                <a:cubicBezTo>
                  <a:pt x="7683" y="34319"/>
                  <a:pt x="0" y="26636"/>
                  <a:pt x="0" y="17159"/>
                </a:cubicBezTo>
                <a:cubicBezTo>
                  <a:pt x="0" y="7683"/>
                  <a:pt x="7683" y="0"/>
                  <a:pt x="17159" y="0"/>
                </a:cubicBezTo>
                <a:cubicBezTo>
                  <a:pt x="26636" y="0"/>
                  <a:pt x="34319" y="7683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4"/>
          <p:cNvSpPr/>
          <p:nvPr/>
        </p:nvSpPr>
        <p:spPr>
          <a:xfrm>
            <a:off x="2117076" y="175665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5"/>
                </a:moveTo>
                <a:cubicBezTo>
                  <a:pt x="23351" y="18044"/>
                  <a:pt x="18044" y="23351"/>
                  <a:pt x="11676" y="23351"/>
                </a:cubicBezTo>
                <a:cubicBezTo>
                  <a:pt x="5307" y="23351"/>
                  <a:pt x="0" y="18044"/>
                  <a:pt x="0" y="11675"/>
                </a:cubicBezTo>
                <a:cubicBezTo>
                  <a:pt x="0" y="5307"/>
                  <a:pt x="5307" y="0"/>
                  <a:pt x="11676" y="0"/>
                </a:cubicBezTo>
                <a:cubicBezTo>
                  <a:pt x="18044" y="0"/>
                  <a:pt x="23351" y="5130"/>
                  <a:pt x="23351" y="116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"/>
          <p:cNvSpPr/>
          <p:nvPr/>
        </p:nvSpPr>
        <p:spPr>
          <a:xfrm>
            <a:off x="228477" y="882209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184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"/>
          <p:cNvSpPr/>
          <p:nvPr/>
        </p:nvSpPr>
        <p:spPr>
          <a:xfrm>
            <a:off x="932190" y="42191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"/>
          <p:cNvSpPr/>
          <p:nvPr/>
        </p:nvSpPr>
        <p:spPr>
          <a:xfrm>
            <a:off x="1764158" y="498333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"/>
          <p:cNvSpPr/>
          <p:nvPr/>
        </p:nvSpPr>
        <p:spPr>
          <a:xfrm>
            <a:off x="795799" y="1789182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1135" y="39980"/>
                  <a:pt x="19990" y="39980"/>
                </a:cubicBezTo>
                <a:cubicBezTo>
                  <a:pt x="9022" y="39980"/>
                  <a:pt x="0" y="31135"/>
                  <a:pt x="0" y="19990"/>
                </a:cubicBezTo>
                <a:cubicBezTo>
                  <a:pt x="0" y="9022"/>
                  <a:pt x="8845" y="0"/>
                  <a:pt x="19990" y="0"/>
                </a:cubicBezTo>
                <a:cubicBezTo>
                  <a:pt x="30958" y="0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"/>
          <p:cNvSpPr/>
          <p:nvPr/>
        </p:nvSpPr>
        <p:spPr>
          <a:xfrm>
            <a:off x="943335" y="3025016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"/>
          <p:cNvSpPr/>
          <p:nvPr/>
        </p:nvSpPr>
        <p:spPr>
          <a:xfrm>
            <a:off x="1459356" y="286228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"/>
          <p:cNvSpPr/>
          <p:nvPr/>
        </p:nvSpPr>
        <p:spPr>
          <a:xfrm>
            <a:off x="1176845" y="2371188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81"/>
                  <a:pt x="30481" y="39272"/>
                  <a:pt x="19636" y="39272"/>
                </a:cubicBezTo>
                <a:cubicBezTo>
                  <a:pt x="8791" y="39272"/>
                  <a:pt x="0" y="30481"/>
                  <a:pt x="0" y="19636"/>
                </a:cubicBezTo>
                <a:cubicBezTo>
                  <a:pt x="0" y="8791"/>
                  <a:pt x="8791" y="0"/>
                  <a:pt x="19636" y="0"/>
                </a:cubicBezTo>
                <a:cubicBezTo>
                  <a:pt x="30481" y="0"/>
                  <a:pt x="39272" y="8791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4"/>
          <p:cNvSpPr/>
          <p:nvPr/>
        </p:nvSpPr>
        <p:spPr>
          <a:xfrm>
            <a:off x="1319251" y="2333508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4"/>
          <p:cNvSpPr/>
          <p:nvPr/>
        </p:nvSpPr>
        <p:spPr>
          <a:xfrm>
            <a:off x="823396" y="290828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08"/>
                  <a:pt x="29108" y="37503"/>
                  <a:pt x="18751" y="37503"/>
                </a:cubicBezTo>
                <a:cubicBezTo>
                  <a:pt x="8395" y="37503"/>
                  <a:pt x="0" y="29108"/>
                  <a:pt x="0" y="18752"/>
                </a:cubicBezTo>
                <a:cubicBezTo>
                  <a:pt x="0" y="8395"/>
                  <a:pt x="8395" y="0"/>
                  <a:pt x="18751" y="0"/>
                </a:cubicBezTo>
                <a:cubicBezTo>
                  <a:pt x="29108" y="0"/>
                  <a:pt x="37503" y="8395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4"/>
          <p:cNvSpPr/>
          <p:nvPr/>
        </p:nvSpPr>
        <p:spPr>
          <a:xfrm>
            <a:off x="5222049" y="2595850"/>
            <a:ext cx="33965" cy="33967"/>
          </a:xfrm>
          <a:custGeom>
            <a:avLst/>
            <a:gdLst/>
            <a:ahLst/>
            <a:cxnLst/>
            <a:rect l="l" t="t" r="r" b="b"/>
            <a:pathLst>
              <a:path w="33965" h="33967" extrusionOk="0">
                <a:moveTo>
                  <a:pt x="33965" y="16985"/>
                </a:moveTo>
                <a:cubicBezTo>
                  <a:pt x="33965" y="26361"/>
                  <a:pt x="26358" y="33968"/>
                  <a:pt x="16982" y="33968"/>
                </a:cubicBezTo>
                <a:cubicBezTo>
                  <a:pt x="7607" y="33968"/>
                  <a:pt x="0" y="26361"/>
                  <a:pt x="0" y="16985"/>
                </a:cubicBezTo>
                <a:cubicBezTo>
                  <a:pt x="0" y="7610"/>
                  <a:pt x="7607" y="3"/>
                  <a:pt x="16982" y="3"/>
                </a:cubicBezTo>
                <a:cubicBezTo>
                  <a:pt x="26358" y="-174"/>
                  <a:pt x="33965" y="7610"/>
                  <a:pt x="33965" y="1698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"/>
          <p:cNvSpPr/>
          <p:nvPr/>
        </p:nvSpPr>
        <p:spPr>
          <a:xfrm>
            <a:off x="1249375" y="1871972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6"/>
                  <a:pt x="4246" y="0"/>
                  <a:pt x="9376" y="0"/>
                </a:cubicBezTo>
                <a:cubicBezTo>
                  <a:pt x="14683" y="0"/>
                  <a:pt x="18752" y="4246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"/>
          <p:cNvSpPr/>
          <p:nvPr/>
        </p:nvSpPr>
        <p:spPr>
          <a:xfrm>
            <a:off x="308613" y="934926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5" y="265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"/>
          <p:cNvSpPr/>
          <p:nvPr/>
        </p:nvSpPr>
        <p:spPr>
          <a:xfrm>
            <a:off x="2338556" y="1388501"/>
            <a:ext cx="40156" cy="40333"/>
          </a:xfrm>
          <a:custGeom>
            <a:avLst/>
            <a:gdLst/>
            <a:ahLst/>
            <a:cxnLst/>
            <a:rect l="l" t="t" r="r" b="b"/>
            <a:pathLst>
              <a:path w="40156" h="40333" extrusionOk="0">
                <a:moveTo>
                  <a:pt x="40157" y="20167"/>
                </a:moveTo>
                <a:cubicBezTo>
                  <a:pt x="40157" y="31312"/>
                  <a:pt x="31135" y="40334"/>
                  <a:pt x="20167" y="40334"/>
                </a:cubicBezTo>
                <a:cubicBezTo>
                  <a:pt x="9022" y="40334"/>
                  <a:pt x="0" y="31312"/>
                  <a:pt x="0" y="20167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135" y="0"/>
                  <a:pt x="40157" y="9022"/>
                  <a:pt x="40157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"/>
          <p:cNvSpPr/>
          <p:nvPr/>
        </p:nvSpPr>
        <p:spPr>
          <a:xfrm>
            <a:off x="3570321" y="1032221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729" y="12383"/>
                  <a:pt x="6191" y="12383"/>
                </a:cubicBezTo>
                <a:cubicBezTo>
                  <a:pt x="2830" y="12383"/>
                  <a:pt x="0" y="9730"/>
                  <a:pt x="0" y="6192"/>
                </a:cubicBezTo>
                <a:cubicBezTo>
                  <a:pt x="0" y="2830"/>
                  <a:pt x="2653" y="0"/>
                  <a:pt x="6191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4"/>
          <p:cNvSpPr/>
          <p:nvPr/>
        </p:nvSpPr>
        <p:spPr>
          <a:xfrm>
            <a:off x="1253443" y="2687488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177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4"/>
          <p:cNvSpPr/>
          <p:nvPr/>
        </p:nvSpPr>
        <p:spPr>
          <a:xfrm>
            <a:off x="3141158" y="1744426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820"/>
                  <a:pt x="22820" y="29366"/>
                  <a:pt x="14683" y="29366"/>
                </a:cubicBezTo>
                <a:cubicBezTo>
                  <a:pt x="6546" y="29366"/>
                  <a:pt x="0" y="22820"/>
                  <a:pt x="0" y="14683"/>
                </a:cubicBezTo>
                <a:cubicBezTo>
                  <a:pt x="0" y="6545"/>
                  <a:pt x="6546" y="0"/>
                  <a:pt x="14683" y="0"/>
                </a:cubicBezTo>
                <a:cubicBezTo>
                  <a:pt x="22820" y="0"/>
                  <a:pt x="29366" y="6545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"/>
          <p:cNvSpPr/>
          <p:nvPr/>
        </p:nvSpPr>
        <p:spPr>
          <a:xfrm>
            <a:off x="1771587" y="1282006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10"/>
                  <a:pt x="10709" y="13798"/>
                  <a:pt x="6899" y="13798"/>
                </a:cubicBezTo>
                <a:cubicBezTo>
                  <a:pt x="3089" y="13798"/>
                  <a:pt x="0" y="10710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09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4"/>
          <p:cNvSpPr/>
          <p:nvPr/>
        </p:nvSpPr>
        <p:spPr>
          <a:xfrm>
            <a:off x="173107" y="717691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4" y="19282"/>
                </a:moveTo>
                <a:cubicBezTo>
                  <a:pt x="38564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4" y="8668"/>
                  <a:pt x="38564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"/>
          <p:cNvSpPr/>
          <p:nvPr/>
        </p:nvSpPr>
        <p:spPr>
          <a:xfrm>
            <a:off x="5824928" y="3331055"/>
            <a:ext cx="36088" cy="36087"/>
          </a:xfrm>
          <a:custGeom>
            <a:avLst/>
            <a:gdLst/>
            <a:ahLst/>
            <a:cxnLst/>
            <a:rect l="l" t="t" r="r" b="b"/>
            <a:pathLst>
              <a:path w="36088" h="36087" extrusionOk="0">
                <a:moveTo>
                  <a:pt x="36088" y="18044"/>
                </a:moveTo>
                <a:cubicBezTo>
                  <a:pt x="36088" y="27950"/>
                  <a:pt x="27951" y="36088"/>
                  <a:pt x="18044" y="36088"/>
                </a:cubicBezTo>
                <a:cubicBezTo>
                  <a:pt x="8138" y="36088"/>
                  <a:pt x="0" y="27950"/>
                  <a:pt x="0" y="18044"/>
                </a:cubicBezTo>
                <a:cubicBezTo>
                  <a:pt x="0" y="8137"/>
                  <a:pt x="8138" y="0"/>
                  <a:pt x="18044" y="0"/>
                </a:cubicBezTo>
                <a:cubicBezTo>
                  <a:pt x="28128" y="0"/>
                  <a:pt x="36088" y="8137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"/>
          <p:cNvSpPr/>
          <p:nvPr/>
        </p:nvSpPr>
        <p:spPr>
          <a:xfrm>
            <a:off x="300476" y="254563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657"/>
                  <a:pt x="29657" y="38211"/>
                  <a:pt x="19105" y="38211"/>
                </a:cubicBezTo>
                <a:cubicBezTo>
                  <a:pt x="8554" y="38211"/>
                  <a:pt x="0" y="29657"/>
                  <a:pt x="0" y="19105"/>
                </a:cubicBezTo>
                <a:cubicBezTo>
                  <a:pt x="0" y="8554"/>
                  <a:pt x="8554" y="0"/>
                  <a:pt x="19105" y="0"/>
                </a:cubicBezTo>
                <a:cubicBezTo>
                  <a:pt x="29657" y="0"/>
                  <a:pt x="38211" y="8554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"/>
          <p:cNvSpPr/>
          <p:nvPr/>
        </p:nvSpPr>
        <p:spPr>
          <a:xfrm>
            <a:off x="4045124" y="1720898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737" y="0"/>
                  <a:pt x="16275" y="3538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"/>
          <p:cNvSpPr/>
          <p:nvPr/>
        </p:nvSpPr>
        <p:spPr>
          <a:xfrm>
            <a:off x="5852525" y="2875711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1" y="21936"/>
                  <a:pt x="0" y="17025"/>
                  <a:pt x="0" y="10968"/>
                </a:cubicBezTo>
                <a:cubicBezTo>
                  <a:pt x="0" y="4910"/>
                  <a:pt x="4911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"/>
          <p:cNvSpPr/>
          <p:nvPr/>
        </p:nvSpPr>
        <p:spPr>
          <a:xfrm>
            <a:off x="2567820" y="2317941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268"/>
                  <a:pt x="13268" y="16983"/>
                  <a:pt x="8491" y="16983"/>
                </a:cubicBezTo>
                <a:cubicBezTo>
                  <a:pt x="3715" y="16983"/>
                  <a:pt x="0" y="13268"/>
                  <a:pt x="0" y="8491"/>
                </a:cubicBezTo>
                <a:cubicBezTo>
                  <a:pt x="0" y="3715"/>
                  <a:pt x="3715" y="0"/>
                  <a:pt x="8491" y="0"/>
                </a:cubicBezTo>
                <a:cubicBezTo>
                  <a:pt x="13268" y="0"/>
                  <a:pt x="16983" y="3892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4"/>
          <p:cNvSpPr/>
          <p:nvPr/>
        </p:nvSpPr>
        <p:spPr>
          <a:xfrm>
            <a:off x="5240977" y="2773639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636"/>
                  <a:pt x="26636" y="34319"/>
                  <a:pt x="17160" y="34319"/>
                </a:cubicBezTo>
                <a:cubicBezTo>
                  <a:pt x="7683" y="34319"/>
                  <a:pt x="0" y="26636"/>
                  <a:pt x="0" y="17159"/>
                </a:cubicBezTo>
                <a:cubicBezTo>
                  <a:pt x="0" y="7682"/>
                  <a:pt x="7683" y="0"/>
                  <a:pt x="17160" y="0"/>
                </a:cubicBezTo>
                <a:cubicBezTo>
                  <a:pt x="26636" y="0"/>
                  <a:pt x="34319" y="7682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4"/>
          <p:cNvSpPr/>
          <p:nvPr/>
        </p:nvSpPr>
        <p:spPr>
          <a:xfrm>
            <a:off x="992160" y="1655268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"/>
          <p:cNvSpPr/>
          <p:nvPr/>
        </p:nvSpPr>
        <p:spPr>
          <a:xfrm>
            <a:off x="406440" y="121356"/>
            <a:ext cx="21405" cy="21581"/>
          </a:xfrm>
          <a:custGeom>
            <a:avLst/>
            <a:gdLst/>
            <a:ahLst/>
            <a:cxnLst/>
            <a:rect l="l" t="t" r="r" b="b"/>
            <a:pathLst>
              <a:path w="21405" h="21581" extrusionOk="0">
                <a:moveTo>
                  <a:pt x="21405" y="10791"/>
                </a:moveTo>
                <a:cubicBezTo>
                  <a:pt x="21405" y="16806"/>
                  <a:pt x="16629" y="21582"/>
                  <a:pt x="10614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629" y="177"/>
                  <a:pt x="21405" y="4953"/>
                  <a:pt x="21405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"/>
          <p:cNvSpPr/>
          <p:nvPr/>
        </p:nvSpPr>
        <p:spPr>
          <a:xfrm>
            <a:off x="4075197" y="1228936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"/>
          <p:cNvSpPr/>
          <p:nvPr/>
        </p:nvSpPr>
        <p:spPr>
          <a:xfrm>
            <a:off x="2177222" y="1947332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"/>
          <p:cNvSpPr/>
          <p:nvPr/>
        </p:nvSpPr>
        <p:spPr>
          <a:xfrm>
            <a:off x="1981215" y="2818218"/>
            <a:ext cx="31488" cy="31488"/>
          </a:xfrm>
          <a:custGeom>
            <a:avLst/>
            <a:gdLst/>
            <a:ahLst/>
            <a:cxnLst/>
            <a:rect l="l" t="t" r="r" b="b"/>
            <a:pathLst>
              <a:path w="31488" h="31488" extrusionOk="0">
                <a:moveTo>
                  <a:pt x="31489" y="15744"/>
                </a:moveTo>
                <a:cubicBezTo>
                  <a:pt x="31489" y="24412"/>
                  <a:pt x="24412" y="31488"/>
                  <a:pt x="15744" y="31488"/>
                </a:cubicBezTo>
                <a:cubicBezTo>
                  <a:pt x="7076" y="31488"/>
                  <a:pt x="0" y="24412"/>
                  <a:pt x="0" y="15744"/>
                </a:cubicBezTo>
                <a:cubicBezTo>
                  <a:pt x="0" y="7076"/>
                  <a:pt x="7076" y="0"/>
                  <a:pt x="15744" y="0"/>
                </a:cubicBezTo>
                <a:cubicBezTo>
                  <a:pt x="24412" y="0"/>
                  <a:pt x="31489" y="7076"/>
                  <a:pt x="31489" y="157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"/>
          <p:cNvSpPr/>
          <p:nvPr/>
        </p:nvSpPr>
        <p:spPr>
          <a:xfrm>
            <a:off x="1292892" y="173365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1135" y="39980"/>
                  <a:pt x="19990" y="39980"/>
                </a:cubicBezTo>
                <a:cubicBezTo>
                  <a:pt x="9022" y="39980"/>
                  <a:pt x="0" y="31135"/>
                  <a:pt x="0" y="19990"/>
                </a:cubicBezTo>
                <a:cubicBezTo>
                  <a:pt x="0" y="9022"/>
                  <a:pt x="8845" y="0"/>
                  <a:pt x="19990" y="0"/>
                </a:cubicBezTo>
                <a:cubicBezTo>
                  <a:pt x="31135" y="177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"/>
          <p:cNvSpPr/>
          <p:nvPr/>
        </p:nvSpPr>
        <p:spPr>
          <a:xfrm>
            <a:off x="1282455" y="2188449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0958" y="39980"/>
                  <a:pt x="19990" y="39980"/>
                </a:cubicBezTo>
                <a:cubicBezTo>
                  <a:pt x="9022" y="39980"/>
                  <a:pt x="0" y="30958"/>
                  <a:pt x="0" y="19990"/>
                </a:cubicBezTo>
                <a:cubicBezTo>
                  <a:pt x="0" y="9022"/>
                  <a:pt x="9022" y="0"/>
                  <a:pt x="19990" y="0"/>
                </a:cubicBezTo>
                <a:cubicBezTo>
                  <a:pt x="30958" y="0"/>
                  <a:pt x="39980" y="8845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"/>
          <p:cNvSpPr/>
          <p:nvPr/>
        </p:nvSpPr>
        <p:spPr>
          <a:xfrm>
            <a:off x="4742292" y="2886502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"/>
          <p:cNvSpPr/>
          <p:nvPr/>
        </p:nvSpPr>
        <p:spPr>
          <a:xfrm>
            <a:off x="1888342" y="2277607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5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4"/>
          <p:cNvSpPr/>
          <p:nvPr/>
        </p:nvSpPr>
        <p:spPr>
          <a:xfrm>
            <a:off x="852939" y="1589107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90" y="11145"/>
                </a:moveTo>
                <a:cubicBezTo>
                  <a:pt x="22290" y="17300"/>
                  <a:pt x="17300" y="22290"/>
                  <a:pt x="11145" y="22290"/>
                </a:cubicBezTo>
                <a:cubicBezTo>
                  <a:pt x="4990" y="22290"/>
                  <a:pt x="0" y="17300"/>
                  <a:pt x="0" y="11145"/>
                </a:cubicBezTo>
                <a:cubicBezTo>
                  <a:pt x="0" y="4990"/>
                  <a:pt x="4990" y="0"/>
                  <a:pt x="11145" y="0"/>
                </a:cubicBezTo>
                <a:cubicBezTo>
                  <a:pt x="17300" y="0"/>
                  <a:pt x="22290" y="4990"/>
                  <a:pt x="22290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"/>
          <p:cNvSpPr/>
          <p:nvPr/>
        </p:nvSpPr>
        <p:spPr>
          <a:xfrm>
            <a:off x="1281040" y="3637802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184"/>
                  <a:pt x="3007" y="0"/>
                  <a:pt x="6899" y="0"/>
                </a:cubicBezTo>
                <a:cubicBezTo>
                  <a:pt x="10614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"/>
          <p:cNvSpPr/>
          <p:nvPr/>
        </p:nvSpPr>
        <p:spPr>
          <a:xfrm>
            <a:off x="1736561" y="2084962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3" y="15567"/>
                  <a:pt x="7784" y="15567"/>
                </a:cubicBezTo>
                <a:cubicBezTo>
                  <a:pt x="3485" y="15567"/>
                  <a:pt x="0" y="12083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"/>
          <p:cNvSpPr/>
          <p:nvPr/>
        </p:nvSpPr>
        <p:spPr>
          <a:xfrm>
            <a:off x="2716064" y="418904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329"/>
                  <a:pt x="14329" y="18398"/>
                  <a:pt x="9199" y="18398"/>
                </a:cubicBezTo>
                <a:cubicBezTo>
                  <a:pt x="4069" y="18398"/>
                  <a:pt x="0" y="14329"/>
                  <a:pt x="0" y="9199"/>
                </a:cubicBezTo>
                <a:cubicBezTo>
                  <a:pt x="0" y="4069"/>
                  <a:pt x="4069" y="0"/>
                  <a:pt x="9199" y="0"/>
                </a:cubicBezTo>
                <a:cubicBezTo>
                  <a:pt x="14329" y="0"/>
                  <a:pt x="18398" y="406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"/>
          <p:cNvSpPr/>
          <p:nvPr/>
        </p:nvSpPr>
        <p:spPr>
          <a:xfrm>
            <a:off x="5598495" y="3641517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6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6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"/>
          <p:cNvSpPr/>
          <p:nvPr/>
        </p:nvSpPr>
        <p:spPr>
          <a:xfrm>
            <a:off x="5880476" y="2388701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27"/>
                  <a:pt x="30427" y="39272"/>
                  <a:pt x="19636" y="39272"/>
                </a:cubicBezTo>
                <a:cubicBezTo>
                  <a:pt x="8845" y="39272"/>
                  <a:pt x="0" y="30427"/>
                  <a:pt x="0" y="19636"/>
                </a:cubicBezTo>
                <a:cubicBezTo>
                  <a:pt x="0" y="8845"/>
                  <a:pt x="8845" y="0"/>
                  <a:pt x="19636" y="0"/>
                </a:cubicBezTo>
                <a:cubicBezTo>
                  <a:pt x="30427" y="0"/>
                  <a:pt x="39272" y="8668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"/>
          <p:cNvSpPr/>
          <p:nvPr/>
        </p:nvSpPr>
        <p:spPr>
          <a:xfrm>
            <a:off x="1064336" y="2376849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730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"/>
          <p:cNvSpPr/>
          <p:nvPr/>
        </p:nvSpPr>
        <p:spPr>
          <a:xfrm>
            <a:off x="740606" y="-25471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611"/>
                  <a:pt x="9611" y="12383"/>
                  <a:pt x="6192" y="12383"/>
                </a:cubicBezTo>
                <a:cubicBezTo>
                  <a:pt x="2772" y="12383"/>
                  <a:pt x="0" y="9611"/>
                  <a:pt x="0" y="6192"/>
                </a:cubicBezTo>
                <a:cubicBezTo>
                  <a:pt x="0" y="2772"/>
                  <a:pt x="2772" y="0"/>
                  <a:pt x="6192" y="0"/>
                </a:cubicBezTo>
                <a:cubicBezTo>
                  <a:pt x="9611" y="0"/>
                  <a:pt x="12383" y="2772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"/>
          <p:cNvSpPr/>
          <p:nvPr/>
        </p:nvSpPr>
        <p:spPr>
          <a:xfrm>
            <a:off x="3388997" y="215200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10"/>
                  <a:pt x="10710" y="13798"/>
                  <a:pt x="6899" y="13798"/>
                </a:cubicBezTo>
                <a:cubicBezTo>
                  <a:pt x="3089" y="13798"/>
                  <a:pt x="0" y="10710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10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"/>
          <p:cNvSpPr/>
          <p:nvPr/>
        </p:nvSpPr>
        <p:spPr>
          <a:xfrm>
            <a:off x="3701935" y="494087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611"/>
                  <a:pt x="9611" y="12383"/>
                  <a:pt x="6192" y="12383"/>
                </a:cubicBezTo>
                <a:cubicBezTo>
                  <a:pt x="2772" y="12383"/>
                  <a:pt x="0" y="9611"/>
                  <a:pt x="0" y="6192"/>
                </a:cubicBezTo>
                <a:cubicBezTo>
                  <a:pt x="0" y="2772"/>
                  <a:pt x="2772" y="0"/>
                  <a:pt x="6192" y="0"/>
                </a:cubicBezTo>
                <a:cubicBezTo>
                  <a:pt x="9611" y="0"/>
                  <a:pt x="12383" y="2772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"/>
          <p:cNvSpPr/>
          <p:nvPr/>
        </p:nvSpPr>
        <p:spPr>
          <a:xfrm>
            <a:off x="434921" y="669750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97"/>
                  <a:pt x="25297" y="32550"/>
                  <a:pt x="16275" y="32550"/>
                </a:cubicBezTo>
                <a:cubicBezTo>
                  <a:pt x="7253" y="32550"/>
                  <a:pt x="0" y="25297"/>
                  <a:pt x="0" y="16275"/>
                </a:cubicBezTo>
                <a:cubicBezTo>
                  <a:pt x="0" y="7253"/>
                  <a:pt x="7253" y="0"/>
                  <a:pt x="16275" y="0"/>
                </a:cubicBezTo>
                <a:cubicBezTo>
                  <a:pt x="25297" y="177"/>
                  <a:pt x="32550" y="7430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"/>
          <p:cNvSpPr/>
          <p:nvPr/>
        </p:nvSpPr>
        <p:spPr>
          <a:xfrm>
            <a:off x="5281841" y="3199617"/>
            <a:ext cx="17335" cy="17336"/>
          </a:xfrm>
          <a:custGeom>
            <a:avLst/>
            <a:gdLst/>
            <a:ahLst/>
            <a:cxnLst/>
            <a:rect l="l" t="t" r="r" b="b"/>
            <a:pathLst>
              <a:path w="17335" h="17336" extrusionOk="0">
                <a:moveTo>
                  <a:pt x="17336" y="8668"/>
                </a:moveTo>
                <a:cubicBezTo>
                  <a:pt x="17336" y="13445"/>
                  <a:pt x="13444" y="17337"/>
                  <a:pt x="8668" y="17337"/>
                </a:cubicBezTo>
                <a:cubicBezTo>
                  <a:pt x="3892" y="17337"/>
                  <a:pt x="0" y="13445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4" y="0"/>
                  <a:pt x="17336" y="3892"/>
                  <a:pt x="17336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"/>
          <p:cNvSpPr/>
          <p:nvPr/>
        </p:nvSpPr>
        <p:spPr>
          <a:xfrm>
            <a:off x="518595" y="35910"/>
            <a:ext cx="34672" cy="34675"/>
          </a:xfrm>
          <a:custGeom>
            <a:avLst/>
            <a:gdLst/>
            <a:ahLst/>
            <a:cxnLst/>
            <a:rect l="l" t="t" r="r" b="b"/>
            <a:pathLst>
              <a:path w="34672" h="34675" extrusionOk="0">
                <a:moveTo>
                  <a:pt x="34673" y="17339"/>
                </a:moveTo>
                <a:cubicBezTo>
                  <a:pt x="34673" y="26892"/>
                  <a:pt x="26889" y="34676"/>
                  <a:pt x="17336" y="34676"/>
                </a:cubicBezTo>
                <a:cubicBezTo>
                  <a:pt x="7784" y="34676"/>
                  <a:pt x="0" y="26892"/>
                  <a:pt x="0" y="17339"/>
                </a:cubicBezTo>
                <a:cubicBezTo>
                  <a:pt x="0" y="7787"/>
                  <a:pt x="7784" y="3"/>
                  <a:pt x="17336" y="3"/>
                </a:cubicBezTo>
                <a:cubicBezTo>
                  <a:pt x="26889" y="-174"/>
                  <a:pt x="34673" y="7610"/>
                  <a:pt x="34673" y="1733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"/>
          <p:cNvSpPr/>
          <p:nvPr/>
        </p:nvSpPr>
        <p:spPr>
          <a:xfrm>
            <a:off x="2152456" y="65206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022" y="0"/>
                  <a:pt x="11676" y="2477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"/>
          <p:cNvSpPr/>
          <p:nvPr/>
        </p:nvSpPr>
        <p:spPr>
          <a:xfrm>
            <a:off x="445889" y="520976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75"/>
                  <a:pt x="16275" y="20874"/>
                  <a:pt x="10437" y="20874"/>
                </a:cubicBezTo>
                <a:cubicBezTo>
                  <a:pt x="4599" y="20874"/>
                  <a:pt x="0" y="16275"/>
                  <a:pt x="0" y="10437"/>
                </a:cubicBezTo>
                <a:cubicBezTo>
                  <a:pt x="0" y="4599"/>
                  <a:pt x="4599" y="0"/>
                  <a:pt x="10437" y="0"/>
                </a:cubicBezTo>
                <a:cubicBezTo>
                  <a:pt x="16275" y="0"/>
                  <a:pt x="20874" y="4599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"/>
          <p:cNvSpPr/>
          <p:nvPr/>
        </p:nvSpPr>
        <p:spPr>
          <a:xfrm>
            <a:off x="1289708" y="1157998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13"/>
                  <a:pt x="25812" y="33258"/>
                  <a:pt x="16629" y="33258"/>
                </a:cubicBezTo>
                <a:cubicBezTo>
                  <a:pt x="7445" y="33258"/>
                  <a:pt x="0" y="25813"/>
                  <a:pt x="0" y="16629"/>
                </a:cubicBezTo>
                <a:cubicBezTo>
                  <a:pt x="0" y="7445"/>
                  <a:pt x="7445" y="0"/>
                  <a:pt x="16629" y="0"/>
                </a:cubicBezTo>
                <a:cubicBezTo>
                  <a:pt x="25812" y="0"/>
                  <a:pt x="33257" y="7445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"/>
          <p:cNvSpPr/>
          <p:nvPr/>
        </p:nvSpPr>
        <p:spPr>
          <a:xfrm>
            <a:off x="1867999" y="1473060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474"/>
                  <a:pt x="25474" y="32904"/>
                  <a:pt x="16452" y="32904"/>
                </a:cubicBezTo>
                <a:cubicBezTo>
                  <a:pt x="7430" y="32904"/>
                  <a:pt x="0" y="25474"/>
                  <a:pt x="0" y="16452"/>
                </a:cubicBezTo>
                <a:cubicBezTo>
                  <a:pt x="0" y="7430"/>
                  <a:pt x="7430" y="0"/>
                  <a:pt x="16452" y="0"/>
                </a:cubicBezTo>
                <a:cubicBezTo>
                  <a:pt x="25474" y="0"/>
                  <a:pt x="32904" y="7430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"/>
          <p:cNvSpPr/>
          <p:nvPr/>
        </p:nvSpPr>
        <p:spPr>
          <a:xfrm>
            <a:off x="722916" y="2192694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97"/>
                  <a:pt x="25297" y="32550"/>
                  <a:pt x="16275" y="32550"/>
                </a:cubicBezTo>
                <a:cubicBezTo>
                  <a:pt x="7253" y="32550"/>
                  <a:pt x="0" y="25297"/>
                  <a:pt x="0" y="16275"/>
                </a:cubicBezTo>
                <a:cubicBezTo>
                  <a:pt x="0" y="7253"/>
                  <a:pt x="7253" y="0"/>
                  <a:pt x="16275" y="0"/>
                </a:cubicBezTo>
                <a:cubicBezTo>
                  <a:pt x="25297" y="0"/>
                  <a:pt x="32550" y="7253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"/>
          <p:cNvSpPr/>
          <p:nvPr/>
        </p:nvSpPr>
        <p:spPr>
          <a:xfrm>
            <a:off x="272702" y="515315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214"/>
                  <a:pt x="15037" y="19459"/>
                  <a:pt x="9730" y="19459"/>
                </a:cubicBezTo>
                <a:cubicBezTo>
                  <a:pt x="4246" y="19459"/>
                  <a:pt x="0" y="15037"/>
                  <a:pt x="0" y="9730"/>
                </a:cubicBezTo>
                <a:cubicBezTo>
                  <a:pt x="0" y="4246"/>
                  <a:pt x="4423" y="0"/>
                  <a:pt x="9730" y="0"/>
                </a:cubicBezTo>
                <a:cubicBezTo>
                  <a:pt x="15037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"/>
          <p:cNvSpPr/>
          <p:nvPr/>
        </p:nvSpPr>
        <p:spPr>
          <a:xfrm>
            <a:off x="1175960" y="3483544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8"/>
                  <a:pt x="33257" y="42810"/>
                  <a:pt x="21405" y="42810"/>
                </a:cubicBezTo>
                <a:cubicBezTo>
                  <a:pt x="9553" y="42810"/>
                  <a:pt x="0" y="33258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"/>
          <p:cNvSpPr/>
          <p:nvPr/>
        </p:nvSpPr>
        <p:spPr>
          <a:xfrm>
            <a:off x="290392" y="735558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30"/>
                  <a:pt x="13730" y="17690"/>
                  <a:pt x="8845" y="17690"/>
                </a:cubicBezTo>
                <a:cubicBezTo>
                  <a:pt x="3960" y="17690"/>
                  <a:pt x="0" y="13730"/>
                  <a:pt x="0" y="8845"/>
                </a:cubicBezTo>
                <a:cubicBezTo>
                  <a:pt x="0" y="3960"/>
                  <a:pt x="3960" y="0"/>
                  <a:pt x="8845" y="0"/>
                </a:cubicBezTo>
                <a:cubicBezTo>
                  <a:pt x="13730" y="0"/>
                  <a:pt x="17690" y="3960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"/>
          <p:cNvSpPr/>
          <p:nvPr/>
        </p:nvSpPr>
        <p:spPr>
          <a:xfrm>
            <a:off x="1938936" y="231742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"/>
          <p:cNvSpPr/>
          <p:nvPr/>
        </p:nvSpPr>
        <p:spPr>
          <a:xfrm>
            <a:off x="3222355" y="1716653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"/>
          <p:cNvSpPr/>
          <p:nvPr/>
        </p:nvSpPr>
        <p:spPr>
          <a:xfrm>
            <a:off x="2268857" y="303918"/>
            <a:ext cx="14506" cy="14505"/>
          </a:xfrm>
          <a:custGeom>
            <a:avLst/>
            <a:gdLst/>
            <a:ahLst/>
            <a:cxnLst/>
            <a:rect l="l" t="t" r="r" b="b"/>
            <a:pathLst>
              <a:path w="14506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4"/>
          <p:cNvSpPr/>
          <p:nvPr/>
        </p:nvSpPr>
        <p:spPr>
          <a:xfrm>
            <a:off x="601385" y="-2847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"/>
          <p:cNvSpPr/>
          <p:nvPr/>
        </p:nvSpPr>
        <p:spPr>
          <a:xfrm>
            <a:off x="5391520" y="3006618"/>
            <a:ext cx="19105" cy="19105"/>
          </a:xfrm>
          <a:custGeom>
            <a:avLst/>
            <a:gdLst/>
            <a:ahLst/>
            <a:cxnLst/>
            <a:rect l="l" t="t" r="r" b="b"/>
            <a:pathLst>
              <a:path w="19105" h="19105" extrusionOk="0">
                <a:moveTo>
                  <a:pt x="19105" y="9553"/>
                </a:moveTo>
                <a:cubicBezTo>
                  <a:pt x="19105" y="14828"/>
                  <a:pt x="14829" y="19105"/>
                  <a:pt x="9553" y="19105"/>
                </a:cubicBezTo>
                <a:cubicBezTo>
                  <a:pt x="4277" y="19105"/>
                  <a:pt x="0" y="14828"/>
                  <a:pt x="0" y="9553"/>
                </a:cubicBezTo>
                <a:cubicBezTo>
                  <a:pt x="0" y="4277"/>
                  <a:pt x="4277" y="0"/>
                  <a:pt x="9553" y="0"/>
                </a:cubicBezTo>
                <a:cubicBezTo>
                  <a:pt x="14829" y="0"/>
                  <a:pt x="19105" y="4277"/>
                  <a:pt x="19105" y="9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"/>
          <p:cNvSpPr/>
          <p:nvPr/>
        </p:nvSpPr>
        <p:spPr>
          <a:xfrm>
            <a:off x="3212980" y="2417536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4"/>
          <p:cNvSpPr/>
          <p:nvPr/>
        </p:nvSpPr>
        <p:spPr>
          <a:xfrm>
            <a:off x="1308990" y="2422843"/>
            <a:ext cx="28658" cy="28657"/>
          </a:xfrm>
          <a:custGeom>
            <a:avLst/>
            <a:gdLst/>
            <a:ahLst/>
            <a:cxnLst/>
            <a:rect l="l" t="t" r="r" b="b"/>
            <a:pathLst>
              <a:path w="28658" h="28657" extrusionOk="0">
                <a:moveTo>
                  <a:pt x="28658" y="14329"/>
                </a:moveTo>
                <a:cubicBezTo>
                  <a:pt x="28658" y="22289"/>
                  <a:pt x="22290" y="28658"/>
                  <a:pt x="14329" y="28658"/>
                </a:cubicBezTo>
                <a:cubicBezTo>
                  <a:pt x="6368" y="28658"/>
                  <a:pt x="0" y="22289"/>
                  <a:pt x="0" y="14329"/>
                </a:cubicBezTo>
                <a:cubicBezTo>
                  <a:pt x="0" y="6368"/>
                  <a:pt x="6368" y="0"/>
                  <a:pt x="14329" y="0"/>
                </a:cubicBezTo>
                <a:cubicBezTo>
                  <a:pt x="22290" y="0"/>
                  <a:pt x="28658" y="6368"/>
                  <a:pt x="28658" y="143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4"/>
          <p:cNvSpPr/>
          <p:nvPr/>
        </p:nvSpPr>
        <p:spPr>
          <a:xfrm>
            <a:off x="2013765" y="1118195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0" y="10260"/>
                </a:moveTo>
                <a:cubicBezTo>
                  <a:pt x="20520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0" y="4599"/>
                  <a:pt x="20520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4"/>
          <p:cNvSpPr/>
          <p:nvPr/>
        </p:nvSpPr>
        <p:spPr>
          <a:xfrm>
            <a:off x="811367" y="1243972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582"/>
                  <a:pt x="21759" y="27950"/>
                  <a:pt x="13975" y="27950"/>
                </a:cubicBezTo>
                <a:cubicBezTo>
                  <a:pt x="6368" y="27950"/>
                  <a:pt x="0" y="21759"/>
                  <a:pt x="0" y="13975"/>
                </a:cubicBezTo>
                <a:cubicBezTo>
                  <a:pt x="0" y="6368"/>
                  <a:pt x="6192" y="0"/>
                  <a:pt x="13975" y="0"/>
                </a:cubicBezTo>
                <a:cubicBezTo>
                  <a:pt x="21759" y="177"/>
                  <a:pt x="27950" y="6368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4"/>
          <p:cNvSpPr/>
          <p:nvPr/>
        </p:nvSpPr>
        <p:spPr>
          <a:xfrm>
            <a:off x="5056115" y="2997950"/>
            <a:ext cx="19459" cy="19458"/>
          </a:xfrm>
          <a:custGeom>
            <a:avLst/>
            <a:gdLst/>
            <a:ahLst/>
            <a:cxnLst/>
            <a:rect l="l" t="t" r="r" b="b"/>
            <a:pathLst>
              <a:path w="19459" h="19458" extrusionOk="0">
                <a:moveTo>
                  <a:pt x="19459" y="9730"/>
                </a:moveTo>
                <a:cubicBezTo>
                  <a:pt x="19459" y="15036"/>
                  <a:pt x="15037" y="19459"/>
                  <a:pt x="9730" y="19459"/>
                </a:cubicBezTo>
                <a:cubicBezTo>
                  <a:pt x="4423" y="19459"/>
                  <a:pt x="0" y="15214"/>
                  <a:pt x="0" y="9730"/>
                </a:cubicBezTo>
                <a:cubicBezTo>
                  <a:pt x="0" y="4246"/>
                  <a:pt x="4245" y="0"/>
                  <a:pt x="9730" y="0"/>
                </a:cubicBezTo>
                <a:cubicBezTo>
                  <a:pt x="15214" y="177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"/>
          <p:cNvSpPr/>
          <p:nvPr/>
        </p:nvSpPr>
        <p:spPr>
          <a:xfrm>
            <a:off x="1834918" y="571216"/>
            <a:ext cx="39625" cy="39625"/>
          </a:xfrm>
          <a:custGeom>
            <a:avLst/>
            <a:gdLst/>
            <a:ahLst/>
            <a:cxnLst/>
            <a:rect l="l" t="t" r="r" b="b"/>
            <a:pathLst>
              <a:path w="39625" h="39625" extrusionOk="0">
                <a:moveTo>
                  <a:pt x="39626" y="19813"/>
                </a:moveTo>
                <a:cubicBezTo>
                  <a:pt x="39626" y="30781"/>
                  <a:pt x="30781" y="39626"/>
                  <a:pt x="19813" y="39626"/>
                </a:cubicBezTo>
                <a:cubicBezTo>
                  <a:pt x="8845" y="39626"/>
                  <a:pt x="0" y="30781"/>
                  <a:pt x="0" y="19813"/>
                </a:cubicBezTo>
                <a:cubicBezTo>
                  <a:pt x="0" y="8845"/>
                  <a:pt x="8845" y="0"/>
                  <a:pt x="19813" y="0"/>
                </a:cubicBezTo>
                <a:cubicBezTo>
                  <a:pt x="30781" y="0"/>
                  <a:pt x="39626" y="8845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4"/>
          <p:cNvSpPr/>
          <p:nvPr/>
        </p:nvSpPr>
        <p:spPr>
          <a:xfrm>
            <a:off x="3210326" y="2071340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8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"/>
          <p:cNvSpPr/>
          <p:nvPr/>
        </p:nvSpPr>
        <p:spPr>
          <a:xfrm>
            <a:off x="3471256" y="1366034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3" y="12029"/>
                  <a:pt x="0" y="9376"/>
                  <a:pt x="0" y="6015"/>
                </a:cubicBezTo>
                <a:cubicBezTo>
                  <a:pt x="0" y="2654"/>
                  <a:pt x="2653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4"/>
          <p:cNvSpPr/>
          <p:nvPr/>
        </p:nvSpPr>
        <p:spPr>
          <a:xfrm>
            <a:off x="2255059" y="537782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665"/>
                  <a:pt x="31488" y="40687"/>
                  <a:pt x="20344" y="40687"/>
                </a:cubicBezTo>
                <a:cubicBezTo>
                  <a:pt x="9022" y="40687"/>
                  <a:pt x="0" y="31488"/>
                  <a:pt x="0" y="20344"/>
                </a:cubicBezTo>
                <a:cubicBezTo>
                  <a:pt x="0" y="9022"/>
                  <a:pt x="9199" y="0"/>
                  <a:pt x="20344" y="0"/>
                </a:cubicBezTo>
                <a:cubicBezTo>
                  <a:pt x="31665" y="0"/>
                  <a:pt x="40687" y="9199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4"/>
          <p:cNvSpPr/>
          <p:nvPr/>
        </p:nvSpPr>
        <p:spPr>
          <a:xfrm>
            <a:off x="270049" y="619864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4"/>
          <p:cNvSpPr/>
          <p:nvPr/>
        </p:nvSpPr>
        <p:spPr>
          <a:xfrm>
            <a:off x="2297161" y="3443914"/>
            <a:ext cx="27596" cy="27600"/>
          </a:xfrm>
          <a:custGeom>
            <a:avLst/>
            <a:gdLst/>
            <a:ahLst/>
            <a:cxnLst/>
            <a:rect l="l" t="t" r="r" b="b"/>
            <a:pathLst>
              <a:path w="27596" h="27600" extrusionOk="0">
                <a:moveTo>
                  <a:pt x="27597" y="13802"/>
                </a:moveTo>
                <a:cubicBezTo>
                  <a:pt x="27597" y="21409"/>
                  <a:pt x="21405" y="27601"/>
                  <a:pt x="13798" y="27601"/>
                </a:cubicBezTo>
                <a:cubicBezTo>
                  <a:pt x="6191" y="27601"/>
                  <a:pt x="0" y="21409"/>
                  <a:pt x="0" y="13802"/>
                </a:cubicBezTo>
                <a:cubicBezTo>
                  <a:pt x="0" y="6195"/>
                  <a:pt x="6191" y="4"/>
                  <a:pt x="13798" y="4"/>
                </a:cubicBezTo>
                <a:cubicBezTo>
                  <a:pt x="21405" y="-173"/>
                  <a:pt x="27597" y="6019"/>
                  <a:pt x="27597" y="1380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4"/>
          <p:cNvSpPr/>
          <p:nvPr/>
        </p:nvSpPr>
        <p:spPr>
          <a:xfrm>
            <a:off x="1536662" y="2865804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87"/>
                  <a:pt x="26087" y="33611"/>
                  <a:pt x="16806" y="33611"/>
                </a:cubicBezTo>
                <a:cubicBezTo>
                  <a:pt x="7524" y="33611"/>
                  <a:pt x="0" y="26087"/>
                  <a:pt x="0" y="16806"/>
                </a:cubicBezTo>
                <a:cubicBezTo>
                  <a:pt x="0" y="7524"/>
                  <a:pt x="7524" y="0"/>
                  <a:pt x="16806" y="0"/>
                </a:cubicBezTo>
                <a:cubicBezTo>
                  <a:pt x="26087" y="0"/>
                  <a:pt x="33611" y="7524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4"/>
          <p:cNvSpPr/>
          <p:nvPr/>
        </p:nvSpPr>
        <p:spPr>
          <a:xfrm>
            <a:off x="2264258" y="2625395"/>
            <a:ext cx="22997" cy="22997"/>
          </a:xfrm>
          <a:custGeom>
            <a:avLst/>
            <a:gdLst/>
            <a:ahLst/>
            <a:cxnLst/>
            <a:rect l="l" t="t" r="r" b="b"/>
            <a:pathLst>
              <a:path w="22997" h="22997" extrusionOk="0">
                <a:moveTo>
                  <a:pt x="22997" y="11498"/>
                </a:moveTo>
                <a:cubicBezTo>
                  <a:pt x="22997" y="17867"/>
                  <a:pt x="17867" y="22997"/>
                  <a:pt x="11499" y="22997"/>
                </a:cubicBezTo>
                <a:cubicBezTo>
                  <a:pt x="5130" y="22997"/>
                  <a:pt x="0" y="17867"/>
                  <a:pt x="0" y="11498"/>
                </a:cubicBezTo>
                <a:cubicBezTo>
                  <a:pt x="0" y="5130"/>
                  <a:pt x="5130" y="0"/>
                  <a:pt x="11499" y="0"/>
                </a:cubicBezTo>
                <a:cubicBezTo>
                  <a:pt x="17867" y="0"/>
                  <a:pt x="22997" y="5130"/>
                  <a:pt x="22997" y="114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4"/>
          <p:cNvSpPr/>
          <p:nvPr/>
        </p:nvSpPr>
        <p:spPr>
          <a:xfrm>
            <a:off x="1386827" y="2334039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4"/>
          <p:cNvSpPr/>
          <p:nvPr/>
        </p:nvSpPr>
        <p:spPr>
          <a:xfrm>
            <a:off x="716017" y="3033330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1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654" y="12383"/>
                  <a:pt x="0" y="9553"/>
                  <a:pt x="0" y="6191"/>
                </a:cubicBezTo>
                <a:cubicBezTo>
                  <a:pt x="0" y="2653"/>
                  <a:pt x="2830" y="0"/>
                  <a:pt x="6192" y="0"/>
                </a:cubicBezTo>
                <a:cubicBezTo>
                  <a:pt x="9730" y="0"/>
                  <a:pt x="12383" y="2653"/>
                  <a:pt x="12383" y="61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4"/>
          <p:cNvSpPr/>
          <p:nvPr/>
        </p:nvSpPr>
        <p:spPr>
          <a:xfrm>
            <a:off x="2913486" y="1265024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206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4"/>
          <p:cNvSpPr/>
          <p:nvPr/>
        </p:nvSpPr>
        <p:spPr>
          <a:xfrm>
            <a:off x="4023188" y="400153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9"/>
                  <a:pt x="11499" y="14860"/>
                  <a:pt x="7430" y="14860"/>
                </a:cubicBezTo>
                <a:cubicBezTo>
                  <a:pt x="3361" y="14860"/>
                  <a:pt x="0" y="11499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4"/>
          <p:cNvSpPr/>
          <p:nvPr/>
        </p:nvSpPr>
        <p:spPr>
          <a:xfrm>
            <a:off x="1068404" y="2415944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019" y="0"/>
                  <a:pt x="41395" y="9376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4"/>
          <p:cNvSpPr/>
          <p:nvPr/>
        </p:nvSpPr>
        <p:spPr>
          <a:xfrm>
            <a:off x="2819197" y="2074171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4"/>
          <p:cNvSpPr/>
          <p:nvPr/>
        </p:nvSpPr>
        <p:spPr>
          <a:xfrm>
            <a:off x="2126628" y="809856"/>
            <a:ext cx="19105" cy="19105"/>
          </a:xfrm>
          <a:custGeom>
            <a:avLst/>
            <a:gdLst/>
            <a:ahLst/>
            <a:cxnLst/>
            <a:rect l="l" t="t" r="r" b="b"/>
            <a:pathLst>
              <a:path w="19105" h="19105" extrusionOk="0">
                <a:moveTo>
                  <a:pt x="19105" y="9553"/>
                </a:moveTo>
                <a:cubicBezTo>
                  <a:pt x="19105" y="14828"/>
                  <a:pt x="14828" y="19105"/>
                  <a:pt x="9553" y="19105"/>
                </a:cubicBezTo>
                <a:cubicBezTo>
                  <a:pt x="4277" y="19105"/>
                  <a:pt x="0" y="14828"/>
                  <a:pt x="0" y="9553"/>
                </a:cubicBezTo>
                <a:cubicBezTo>
                  <a:pt x="0" y="4277"/>
                  <a:pt x="4277" y="0"/>
                  <a:pt x="9553" y="0"/>
                </a:cubicBezTo>
                <a:cubicBezTo>
                  <a:pt x="14828" y="0"/>
                  <a:pt x="19105" y="4277"/>
                  <a:pt x="19105" y="9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4"/>
          <p:cNvSpPr/>
          <p:nvPr/>
        </p:nvSpPr>
        <p:spPr>
          <a:xfrm>
            <a:off x="4170370" y="206092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621"/>
                  <a:pt x="13798" y="17690"/>
                  <a:pt x="8845" y="17690"/>
                </a:cubicBezTo>
                <a:cubicBezTo>
                  <a:pt x="4069" y="17690"/>
                  <a:pt x="0" y="13798"/>
                  <a:pt x="0" y="8845"/>
                </a:cubicBezTo>
                <a:cubicBezTo>
                  <a:pt x="0" y="4069"/>
                  <a:pt x="3892" y="0"/>
                  <a:pt x="8845" y="0"/>
                </a:cubicBezTo>
                <a:cubicBezTo>
                  <a:pt x="13798" y="177"/>
                  <a:pt x="17690" y="4069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4"/>
          <p:cNvSpPr/>
          <p:nvPr/>
        </p:nvSpPr>
        <p:spPr>
          <a:xfrm>
            <a:off x="976770" y="2004825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535"/>
                  <a:pt x="26712" y="34319"/>
                  <a:pt x="17159" y="34319"/>
                </a:cubicBezTo>
                <a:cubicBezTo>
                  <a:pt x="7784" y="34319"/>
                  <a:pt x="0" y="26712"/>
                  <a:pt x="0" y="17159"/>
                </a:cubicBezTo>
                <a:cubicBezTo>
                  <a:pt x="0" y="7784"/>
                  <a:pt x="7607" y="0"/>
                  <a:pt x="17159" y="0"/>
                </a:cubicBezTo>
                <a:cubicBezTo>
                  <a:pt x="26535" y="0"/>
                  <a:pt x="34319" y="7607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4"/>
          <p:cNvSpPr/>
          <p:nvPr/>
        </p:nvSpPr>
        <p:spPr>
          <a:xfrm>
            <a:off x="1396557" y="835684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4"/>
          <p:cNvSpPr/>
          <p:nvPr/>
        </p:nvSpPr>
        <p:spPr>
          <a:xfrm>
            <a:off x="2881997" y="948724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8"/>
                  <a:pt x="25827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7" y="0"/>
                  <a:pt x="33258" y="7430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"/>
          <p:cNvSpPr/>
          <p:nvPr/>
        </p:nvSpPr>
        <p:spPr>
          <a:xfrm>
            <a:off x="3073935" y="980035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4"/>
          <p:cNvSpPr/>
          <p:nvPr/>
        </p:nvSpPr>
        <p:spPr>
          <a:xfrm>
            <a:off x="2799207" y="690271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4"/>
          <p:cNvSpPr/>
          <p:nvPr/>
        </p:nvSpPr>
        <p:spPr>
          <a:xfrm>
            <a:off x="1855616" y="2960624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"/>
          <p:cNvSpPr/>
          <p:nvPr/>
        </p:nvSpPr>
        <p:spPr>
          <a:xfrm>
            <a:off x="4093064" y="2311926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4"/>
          <p:cNvSpPr/>
          <p:nvPr/>
        </p:nvSpPr>
        <p:spPr>
          <a:xfrm>
            <a:off x="2429837" y="2451855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0"/>
                </a:moveTo>
                <a:cubicBezTo>
                  <a:pt x="41041" y="31854"/>
                  <a:pt x="31854" y="41041"/>
                  <a:pt x="20520" y="41041"/>
                </a:cubicBezTo>
                <a:cubicBezTo>
                  <a:pt x="9187" y="41041"/>
                  <a:pt x="0" y="31854"/>
                  <a:pt x="0" y="20520"/>
                </a:cubicBezTo>
                <a:cubicBezTo>
                  <a:pt x="0" y="9187"/>
                  <a:pt x="9187" y="0"/>
                  <a:pt x="20520" y="0"/>
                </a:cubicBezTo>
                <a:cubicBezTo>
                  <a:pt x="31854" y="0"/>
                  <a:pt x="41041" y="9187"/>
                  <a:pt x="41041" y="2052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4"/>
          <p:cNvSpPr/>
          <p:nvPr/>
        </p:nvSpPr>
        <p:spPr>
          <a:xfrm>
            <a:off x="3482047" y="1927519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582"/>
                  <a:pt x="21759" y="27950"/>
                  <a:pt x="13975" y="27950"/>
                </a:cubicBezTo>
                <a:cubicBezTo>
                  <a:pt x="6368" y="27950"/>
                  <a:pt x="0" y="21759"/>
                  <a:pt x="0" y="13975"/>
                </a:cubicBezTo>
                <a:cubicBezTo>
                  <a:pt x="0" y="6368"/>
                  <a:pt x="6192" y="0"/>
                  <a:pt x="13975" y="0"/>
                </a:cubicBezTo>
                <a:cubicBezTo>
                  <a:pt x="21759" y="177"/>
                  <a:pt x="27950" y="6368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4"/>
          <p:cNvSpPr/>
          <p:nvPr/>
        </p:nvSpPr>
        <p:spPr>
          <a:xfrm>
            <a:off x="3086318" y="1507909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184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4"/>
          <p:cNvSpPr/>
          <p:nvPr/>
        </p:nvSpPr>
        <p:spPr>
          <a:xfrm>
            <a:off x="4408479" y="629948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21"/>
                  <a:pt x="20521" y="26535"/>
                  <a:pt x="13268" y="26535"/>
                </a:cubicBezTo>
                <a:cubicBezTo>
                  <a:pt x="6015" y="26535"/>
                  <a:pt x="0" y="20521"/>
                  <a:pt x="0" y="13268"/>
                </a:cubicBezTo>
                <a:cubicBezTo>
                  <a:pt x="0" y="6015"/>
                  <a:pt x="6015" y="0"/>
                  <a:pt x="13268" y="0"/>
                </a:cubicBezTo>
                <a:cubicBezTo>
                  <a:pt x="20521" y="0"/>
                  <a:pt x="26535" y="5838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4"/>
          <p:cNvSpPr/>
          <p:nvPr/>
        </p:nvSpPr>
        <p:spPr>
          <a:xfrm>
            <a:off x="1486953" y="2848645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28"/>
                  <a:pt x="25828" y="33258"/>
                  <a:pt x="16629" y="33258"/>
                </a:cubicBezTo>
                <a:cubicBezTo>
                  <a:pt x="7430" y="33258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7" y="7430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4"/>
          <p:cNvSpPr/>
          <p:nvPr/>
        </p:nvSpPr>
        <p:spPr>
          <a:xfrm>
            <a:off x="1757966" y="2978668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5" y="31135"/>
                  <a:pt x="15567" y="31135"/>
                </a:cubicBezTo>
                <a:cubicBezTo>
                  <a:pt x="7076" y="31135"/>
                  <a:pt x="0" y="24235"/>
                  <a:pt x="0" y="15567"/>
                </a:cubicBezTo>
                <a:cubicBezTo>
                  <a:pt x="0" y="7076"/>
                  <a:pt x="6899" y="0"/>
                  <a:pt x="15567" y="0"/>
                </a:cubicBezTo>
                <a:cubicBezTo>
                  <a:pt x="24235" y="177"/>
                  <a:pt x="31135" y="7076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4"/>
          <p:cNvSpPr/>
          <p:nvPr/>
        </p:nvSpPr>
        <p:spPr>
          <a:xfrm>
            <a:off x="2188367" y="1873564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368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4"/>
          <p:cNvSpPr/>
          <p:nvPr/>
        </p:nvSpPr>
        <p:spPr>
          <a:xfrm>
            <a:off x="2867491" y="2628049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4"/>
          <p:cNvSpPr/>
          <p:nvPr/>
        </p:nvSpPr>
        <p:spPr>
          <a:xfrm>
            <a:off x="1637142" y="853197"/>
            <a:ext cx="26889" cy="26889"/>
          </a:xfrm>
          <a:custGeom>
            <a:avLst/>
            <a:gdLst/>
            <a:ahLst/>
            <a:cxnLst/>
            <a:rect l="l" t="t" r="r" b="b"/>
            <a:pathLst>
              <a:path w="26889" h="26889" extrusionOk="0">
                <a:moveTo>
                  <a:pt x="26889" y="13444"/>
                </a:moveTo>
                <a:cubicBezTo>
                  <a:pt x="26889" y="20870"/>
                  <a:pt x="20870" y="26889"/>
                  <a:pt x="13444" y="26889"/>
                </a:cubicBezTo>
                <a:cubicBezTo>
                  <a:pt x="6019" y="26889"/>
                  <a:pt x="0" y="20870"/>
                  <a:pt x="0" y="13444"/>
                </a:cubicBezTo>
                <a:cubicBezTo>
                  <a:pt x="0" y="6019"/>
                  <a:pt x="6019" y="0"/>
                  <a:pt x="13444" y="0"/>
                </a:cubicBezTo>
                <a:cubicBezTo>
                  <a:pt x="20870" y="0"/>
                  <a:pt x="26889" y="6019"/>
                  <a:pt x="26889" y="134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4"/>
          <p:cNvSpPr/>
          <p:nvPr/>
        </p:nvSpPr>
        <p:spPr>
          <a:xfrm>
            <a:off x="1296607" y="2889155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673"/>
                  <a:pt x="18673" y="24058"/>
                  <a:pt x="12029" y="24058"/>
                </a:cubicBezTo>
                <a:cubicBezTo>
                  <a:pt x="5386" y="24058"/>
                  <a:pt x="0" y="18673"/>
                  <a:pt x="0" y="12029"/>
                </a:cubicBezTo>
                <a:cubicBezTo>
                  <a:pt x="0" y="5386"/>
                  <a:pt x="5386" y="0"/>
                  <a:pt x="12029" y="0"/>
                </a:cubicBezTo>
                <a:cubicBezTo>
                  <a:pt x="18673" y="0"/>
                  <a:pt x="24059" y="5386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4"/>
          <p:cNvSpPr/>
          <p:nvPr/>
        </p:nvSpPr>
        <p:spPr>
          <a:xfrm>
            <a:off x="805529" y="3189180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28"/>
                  <a:pt x="32128" y="41395"/>
                  <a:pt x="20698" y="41395"/>
                </a:cubicBezTo>
                <a:cubicBezTo>
                  <a:pt x="9267" y="41395"/>
                  <a:pt x="0" y="32128"/>
                  <a:pt x="0" y="20697"/>
                </a:cubicBezTo>
                <a:cubicBezTo>
                  <a:pt x="0" y="9266"/>
                  <a:pt x="9267" y="0"/>
                  <a:pt x="20698" y="0"/>
                </a:cubicBezTo>
                <a:cubicBezTo>
                  <a:pt x="32128" y="0"/>
                  <a:pt x="41395" y="9267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4"/>
          <p:cNvSpPr/>
          <p:nvPr/>
        </p:nvSpPr>
        <p:spPr>
          <a:xfrm>
            <a:off x="772979" y="3629842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4"/>
          <p:cNvSpPr/>
          <p:nvPr/>
        </p:nvSpPr>
        <p:spPr>
          <a:xfrm>
            <a:off x="679752" y="3116474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1" y="21936"/>
                  <a:pt x="0" y="17025"/>
                  <a:pt x="0" y="10968"/>
                </a:cubicBezTo>
                <a:cubicBezTo>
                  <a:pt x="0" y="4910"/>
                  <a:pt x="4911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4"/>
          <p:cNvSpPr/>
          <p:nvPr/>
        </p:nvSpPr>
        <p:spPr>
          <a:xfrm>
            <a:off x="153647" y="956508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560" y="177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4"/>
          <p:cNvSpPr/>
          <p:nvPr/>
        </p:nvSpPr>
        <p:spPr>
          <a:xfrm>
            <a:off x="1445027" y="246016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654"/>
                  <a:pt x="2830" y="0"/>
                  <a:pt x="6192" y="0"/>
                </a:cubicBezTo>
                <a:cubicBezTo>
                  <a:pt x="9553" y="0"/>
                  <a:pt x="12383" y="2654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"/>
          <p:cNvSpPr/>
          <p:nvPr/>
        </p:nvSpPr>
        <p:spPr>
          <a:xfrm>
            <a:off x="5602033" y="2545967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0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0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4"/>
          <p:cNvSpPr/>
          <p:nvPr/>
        </p:nvSpPr>
        <p:spPr>
          <a:xfrm>
            <a:off x="2602670" y="2490420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9" y="36088"/>
                  <a:pt x="0" y="28010"/>
                  <a:pt x="0" y="18044"/>
                </a:cubicBezTo>
                <a:cubicBezTo>
                  <a:pt x="0" y="8079"/>
                  <a:pt x="8078" y="0"/>
                  <a:pt x="18044" y="0"/>
                </a:cubicBezTo>
                <a:cubicBezTo>
                  <a:pt x="28009" y="0"/>
                  <a:pt x="36088" y="8078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"/>
          <p:cNvSpPr/>
          <p:nvPr/>
        </p:nvSpPr>
        <p:spPr>
          <a:xfrm>
            <a:off x="4398042" y="3545990"/>
            <a:ext cx="19812" cy="19812"/>
          </a:xfrm>
          <a:custGeom>
            <a:avLst/>
            <a:gdLst/>
            <a:ahLst/>
            <a:cxnLst/>
            <a:rect l="l" t="t" r="r" b="b"/>
            <a:pathLst>
              <a:path w="19812" h="19812" extrusionOk="0">
                <a:moveTo>
                  <a:pt x="19813" y="9906"/>
                </a:moveTo>
                <a:cubicBezTo>
                  <a:pt x="19813" y="15390"/>
                  <a:pt x="15390" y="19813"/>
                  <a:pt x="9906" y="19813"/>
                </a:cubicBezTo>
                <a:cubicBezTo>
                  <a:pt x="4423" y="19813"/>
                  <a:pt x="0" y="15390"/>
                  <a:pt x="0" y="9906"/>
                </a:cubicBezTo>
                <a:cubicBezTo>
                  <a:pt x="0" y="4423"/>
                  <a:pt x="4423" y="0"/>
                  <a:pt x="9906" y="0"/>
                </a:cubicBezTo>
                <a:cubicBezTo>
                  <a:pt x="15390" y="0"/>
                  <a:pt x="19813" y="4423"/>
                  <a:pt x="19813" y="99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4"/>
          <p:cNvSpPr/>
          <p:nvPr/>
        </p:nvSpPr>
        <p:spPr>
          <a:xfrm>
            <a:off x="2128928" y="1580616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607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4"/>
          <p:cNvSpPr/>
          <p:nvPr/>
        </p:nvSpPr>
        <p:spPr>
          <a:xfrm>
            <a:off x="1477754" y="2854306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022" y="0"/>
                  <a:pt x="11676" y="2653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4"/>
          <p:cNvSpPr/>
          <p:nvPr/>
        </p:nvSpPr>
        <p:spPr>
          <a:xfrm>
            <a:off x="2345986" y="2999011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6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6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4"/>
          <p:cNvSpPr/>
          <p:nvPr/>
        </p:nvSpPr>
        <p:spPr>
          <a:xfrm>
            <a:off x="3998245" y="158328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268"/>
                  <a:pt x="13091" y="16983"/>
                  <a:pt x="8491" y="16983"/>
                </a:cubicBezTo>
                <a:cubicBezTo>
                  <a:pt x="3892" y="16983"/>
                  <a:pt x="0" y="13091"/>
                  <a:pt x="0" y="8491"/>
                </a:cubicBezTo>
                <a:cubicBezTo>
                  <a:pt x="0" y="3715"/>
                  <a:pt x="3892" y="0"/>
                  <a:pt x="8491" y="0"/>
                </a:cubicBezTo>
                <a:cubicBezTo>
                  <a:pt x="13091" y="0"/>
                  <a:pt x="16983" y="3715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4"/>
          <p:cNvSpPr/>
          <p:nvPr/>
        </p:nvSpPr>
        <p:spPr>
          <a:xfrm>
            <a:off x="4740346" y="955446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259"/>
                  <a:pt x="11259" y="14506"/>
                  <a:pt x="7253" y="14506"/>
                </a:cubicBezTo>
                <a:cubicBezTo>
                  <a:pt x="3247" y="14506"/>
                  <a:pt x="0" y="11259"/>
                  <a:pt x="0" y="7253"/>
                </a:cubicBezTo>
                <a:cubicBezTo>
                  <a:pt x="0" y="3247"/>
                  <a:pt x="3247" y="0"/>
                  <a:pt x="7253" y="0"/>
                </a:cubicBezTo>
                <a:cubicBezTo>
                  <a:pt x="11259" y="0"/>
                  <a:pt x="14506" y="3247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4"/>
          <p:cNvSpPr/>
          <p:nvPr/>
        </p:nvSpPr>
        <p:spPr>
          <a:xfrm>
            <a:off x="1244067" y="143874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177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4"/>
          <p:cNvSpPr/>
          <p:nvPr/>
        </p:nvSpPr>
        <p:spPr>
          <a:xfrm>
            <a:off x="3980201" y="272784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05"/>
                  <a:pt x="21405" y="27597"/>
                  <a:pt x="13798" y="27597"/>
                </a:cubicBezTo>
                <a:cubicBezTo>
                  <a:pt x="6191" y="27597"/>
                  <a:pt x="0" y="21405"/>
                  <a:pt x="0" y="13798"/>
                </a:cubicBezTo>
                <a:cubicBezTo>
                  <a:pt x="0" y="6192"/>
                  <a:pt x="6191" y="0"/>
                  <a:pt x="13798" y="0"/>
                </a:cubicBezTo>
                <a:cubicBezTo>
                  <a:pt x="21405" y="0"/>
                  <a:pt x="27597" y="6192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4"/>
          <p:cNvSpPr/>
          <p:nvPr/>
        </p:nvSpPr>
        <p:spPr>
          <a:xfrm>
            <a:off x="2000852" y="741572"/>
            <a:ext cx="12736" cy="12913"/>
          </a:xfrm>
          <a:custGeom>
            <a:avLst/>
            <a:gdLst/>
            <a:ahLst/>
            <a:cxnLst/>
            <a:rect l="l" t="t" r="r" b="b"/>
            <a:pathLst>
              <a:path w="12736" h="12913" extrusionOk="0">
                <a:moveTo>
                  <a:pt x="12737" y="6545"/>
                </a:moveTo>
                <a:cubicBezTo>
                  <a:pt x="12737" y="10083"/>
                  <a:pt x="9907" y="12914"/>
                  <a:pt x="6368" y="12914"/>
                </a:cubicBezTo>
                <a:cubicBezTo>
                  <a:pt x="2830" y="12914"/>
                  <a:pt x="0" y="10083"/>
                  <a:pt x="0" y="6545"/>
                </a:cubicBezTo>
                <a:cubicBezTo>
                  <a:pt x="0" y="3007"/>
                  <a:pt x="2830" y="0"/>
                  <a:pt x="6368" y="0"/>
                </a:cubicBezTo>
                <a:cubicBezTo>
                  <a:pt x="9907" y="0"/>
                  <a:pt x="12737" y="2830"/>
                  <a:pt x="12737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4"/>
          <p:cNvSpPr/>
          <p:nvPr/>
        </p:nvSpPr>
        <p:spPr>
          <a:xfrm>
            <a:off x="2445405" y="969598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3067"/>
                  <a:pt x="23067" y="29719"/>
                  <a:pt x="14860" y="29719"/>
                </a:cubicBezTo>
                <a:cubicBezTo>
                  <a:pt x="6653" y="29719"/>
                  <a:pt x="0" y="23067"/>
                  <a:pt x="0" y="14860"/>
                </a:cubicBezTo>
                <a:cubicBezTo>
                  <a:pt x="0" y="6653"/>
                  <a:pt x="6653" y="0"/>
                  <a:pt x="14860" y="0"/>
                </a:cubicBezTo>
                <a:cubicBezTo>
                  <a:pt x="23067" y="0"/>
                  <a:pt x="29719" y="6653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4"/>
          <p:cNvSpPr/>
          <p:nvPr/>
        </p:nvSpPr>
        <p:spPr>
          <a:xfrm>
            <a:off x="2969563" y="1447232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1" y="21936"/>
                </a:moveTo>
                <a:cubicBezTo>
                  <a:pt x="43871" y="33965"/>
                  <a:pt x="34142" y="43872"/>
                  <a:pt x="21936" y="43872"/>
                </a:cubicBezTo>
                <a:cubicBezTo>
                  <a:pt x="9906" y="43872"/>
                  <a:pt x="0" y="34142"/>
                  <a:pt x="0" y="21936"/>
                </a:cubicBezTo>
                <a:cubicBezTo>
                  <a:pt x="0" y="9907"/>
                  <a:pt x="9730" y="0"/>
                  <a:pt x="21936" y="0"/>
                </a:cubicBezTo>
                <a:cubicBezTo>
                  <a:pt x="33965" y="0"/>
                  <a:pt x="43871" y="9730"/>
                  <a:pt x="43871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4"/>
          <p:cNvSpPr/>
          <p:nvPr/>
        </p:nvSpPr>
        <p:spPr>
          <a:xfrm>
            <a:off x="1070527" y="2948948"/>
            <a:ext cx="14505" cy="14506"/>
          </a:xfrm>
          <a:custGeom>
            <a:avLst/>
            <a:gdLst/>
            <a:ahLst/>
            <a:cxnLst/>
            <a:rect l="l" t="t" r="r" b="b"/>
            <a:pathLst>
              <a:path w="14505" h="14506" extrusionOk="0">
                <a:moveTo>
                  <a:pt x="14506" y="7253"/>
                </a:moveTo>
                <a:cubicBezTo>
                  <a:pt x="14506" y="11322"/>
                  <a:pt x="11145" y="14506"/>
                  <a:pt x="7253" y="14506"/>
                </a:cubicBezTo>
                <a:cubicBezTo>
                  <a:pt x="3184" y="14506"/>
                  <a:pt x="0" y="11145"/>
                  <a:pt x="0" y="7253"/>
                </a:cubicBezTo>
                <a:cubicBezTo>
                  <a:pt x="0" y="3184"/>
                  <a:pt x="3361" y="0"/>
                  <a:pt x="7253" y="0"/>
                </a:cubicBezTo>
                <a:cubicBezTo>
                  <a:pt x="11145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4"/>
          <p:cNvSpPr/>
          <p:nvPr/>
        </p:nvSpPr>
        <p:spPr>
          <a:xfrm>
            <a:off x="1172246" y="2829716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538"/>
                  <a:pt x="25538" y="32904"/>
                  <a:pt x="16452" y="32904"/>
                </a:cubicBezTo>
                <a:cubicBezTo>
                  <a:pt x="7366" y="32904"/>
                  <a:pt x="0" y="25538"/>
                  <a:pt x="0" y="16452"/>
                </a:cubicBezTo>
                <a:cubicBezTo>
                  <a:pt x="0" y="7366"/>
                  <a:pt x="7366" y="0"/>
                  <a:pt x="16452" y="0"/>
                </a:cubicBezTo>
                <a:cubicBezTo>
                  <a:pt x="25538" y="0"/>
                  <a:pt x="32904" y="7366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4"/>
          <p:cNvSpPr/>
          <p:nvPr/>
        </p:nvSpPr>
        <p:spPr>
          <a:xfrm>
            <a:off x="1033555" y="3038991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5"/>
                </a:moveTo>
                <a:cubicBezTo>
                  <a:pt x="41749" y="32373"/>
                  <a:pt x="32373" y="41749"/>
                  <a:pt x="20874" y="41749"/>
                </a:cubicBezTo>
                <a:cubicBezTo>
                  <a:pt x="9376" y="41749"/>
                  <a:pt x="0" y="32373"/>
                  <a:pt x="0" y="20875"/>
                </a:cubicBezTo>
                <a:cubicBezTo>
                  <a:pt x="0" y="9376"/>
                  <a:pt x="9376" y="0"/>
                  <a:pt x="20874" y="0"/>
                </a:cubicBezTo>
                <a:cubicBezTo>
                  <a:pt x="32550" y="177"/>
                  <a:pt x="41749" y="9376"/>
                  <a:pt x="41749" y="208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"/>
          <p:cNvSpPr/>
          <p:nvPr/>
        </p:nvSpPr>
        <p:spPr>
          <a:xfrm>
            <a:off x="1542500" y="2934973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8"/>
                  <a:pt x="11499" y="14860"/>
                  <a:pt x="7430" y="14860"/>
                </a:cubicBezTo>
                <a:cubicBezTo>
                  <a:pt x="3361" y="14860"/>
                  <a:pt x="0" y="11498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4"/>
          <p:cNvSpPr/>
          <p:nvPr/>
        </p:nvSpPr>
        <p:spPr>
          <a:xfrm>
            <a:off x="3330796" y="3486726"/>
            <a:ext cx="36795" cy="36798"/>
          </a:xfrm>
          <a:custGeom>
            <a:avLst/>
            <a:gdLst/>
            <a:ahLst/>
            <a:cxnLst/>
            <a:rect l="l" t="t" r="r" b="b"/>
            <a:pathLst>
              <a:path w="36795" h="36798" extrusionOk="0">
                <a:moveTo>
                  <a:pt x="36796" y="18400"/>
                </a:moveTo>
                <a:cubicBezTo>
                  <a:pt x="36796" y="28661"/>
                  <a:pt x="28481" y="36798"/>
                  <a:pt x="18398" y="36798"/>
                </a:cubicBezTo>
                <a:cubicBezTo>
                  <a:pt x="8138" y="36798"/>
                  <a:pt x="0" y="28484"/>
                  <a:pt x="0" y="18400"/>
                </a:cubicBezTo>
                <a:cubicBezTo>
                  <a:pt x="0" y="8140"/>
                  <a:pt x="8314" y="3"/>
                  <a:pt x="18398" y="3"/>
                </a:cubicBezTo>
                <a:cubicBezTo>
                  <a:pt x="28481" y="-174"/>
                  <a:pt x="36796" y="8140"/>
                  <a:pt x="36796" y="184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4"/>
          <p:cNvSpPr/>
          <p:nvPr/>
        </p:nvSpPr>
        <p:spPr>
          <a:xfrm>
            <a:off x="1170300" y="2433988"/>
            <a:ext cx="37856" cy="37856"/>
          </a:xfrm>
          <a:custGeom>
            <a:avLst/>
            <a:gdLst/>
            <a:ahLst/>
            <a:cxnLst/>
            <a:rect l="l" t="t" r="r" b="b"/>
            <a:pathLst>
              <a:path w="37856" h="37856" extrusionOk="0">
                <a:moveTo>
                  <a:pt x="37857" y="18929"/>
                </a:moveTo>
                <a:cubicBezTo>
                  <a:pt x="37857" y="29366"/>
                  <a:pt x="29366" y="37857"/>
                  <a:pt x="18928" y="37857"/>
                </a:cubicBezTo>
                <a:cubicBezTo>
                  <a:pt x="8491" y="37857"/>
                  <a:pt x="0" y="29366"/>
                  <a:pt x="0" y="18929"/>
                </a:cubicBezTo>
                <a:cubicBezTo>
                  <a:pt x="0" y="8491"/>
                  <a:pt x="8491" y="0"/>
                  <a:pt x="18928" y="0"/>
                </a:cubicBezTo>
                <a:cubicBezTo>
                  <a:pt x="29366" y="0"/>
                  <a:pt x="37857" y="8491"/>
                  <a:pt x="37857" y="189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4"/>
          <p:cNvSpPr/>
          <p:nvPr/>
        </p:nvSpPr>
        <p:spPr>
          <a:xfrm>
            <a:off x="321704" y="1360020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8"/>
                </a:moveTo>
                <a:cubicBezTo>
                  <a:pt x="41395" y="32128"/>
                  <a:pt x="32128" y="41395"/>
                  <a:pt x="20697" y="41395"/>
                </a:cubicBezTo>
                <a:cubicBezTo>
                  <a:pt x="9267" y="41395"/>
                  <a:pt x="0" y="32128"/>
                  <a:pt x="0" y="20698"/>
                </a:cubicBezTo>
                <a:cubicBezTo>
                  <a:pt x="0" y="9267"/>
                  <a:pt x="9267" y="0"/>
                  <a:pt x="20697" y="0"/>
                </a:cubicBezTo>
                <a:cubicBezTo>
                  <a:pt x="32128" y="0"/>
                  <a:pt x="41395" y="9267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4"/>
          <p:cNvSpPr/>
          <p:nvPr/>
        </p:nvSpPr>
        <p:spPr>
          <a:xfrm>
            <a:off x="2267442" y="865049"/>
            <a:ext cx="19813" cy="19813"/>
          </a:xfrm>
          <a:custGeom>
            <a:avLst/>
            <a:gdLst/>
            <a:ahLst/>
            <a:cxnLst/>
            <a:rect l="l" t="t" r="r" b="b"/>
            <a:pathLst>
              <a:path w="19813" h="19813" extrusionOk="0">
                <a:moveTo>
                  <a:pt x="19813" y="9907"/>
                </a:moveTo>
                <a:cubicBezTo>
                  <a:pt x="19813" y="15390"/>
                  <a:pt x="15391" y="19813"/>
                  <a:pt x="9907" y="19813"/>
                </a:cubicBezTo>
                <a:cubicBezTo>
                  <a:pt x="4423" y="19813"/>
                  <a:pt x="0" y="15390"/>
                  <a:pt x="0" y="9907"/>
                </a:cubicBezTo>
                <a:cubicBezTo>
                  <a:pt x="0" y="4423"/>
                  <a:pt x="4423" y="0"/>
                  <a:pt x="9907" y="0"/>
                </a:cubicBezTo>
                <a:cubicBezTo>
                  <a:pt x="15391" y="0"/>
                  <a:pt x="19813" y="4423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4"/>
          <p:cNvSpPr/>
          <p:nvPr/>
        </p:nvSpPr>
        <p:spPr>
          <a:xfrm>
            <a:off x="3904664" y="2208789"/>
            <a:ext cx="26181" cy="26185"/>
          </a:xfrm>
          <a:custGeom>
            <a:avLst/>
            <a:gdLst/>
            <a:ahLst/>
            <a:cxnLst/>
            <a:rect l="l" t="t" r="r" b="b"/>
            <a:pathLst>
              <a:path w="26181" h="26185" extrusionOk="0">
                <a:moveTo>
                  <a:pt x="26181" y="13094"/>
                </a:moveTo>
                <a:cubicBezTo>
                  <a:pt x="26181" y="20347"/>
                  <a:pt x="20344" y="26185"/>
                  <a:pt x="13091" y="26185"/>
                </a:cubicBezTo>
                <a:cubicBezTo>
                  <a:pt x="5838" y="26185"/>
                  <a:pt x="0" y="20347"/>
                  <a:pt x="0" y="13094"/>
                </a:cubicBezTo>
                <a:cubicBezTo>
                  <a:pt x="0" y="5842"/>
                  <a:pt x="5838" y="4"/>
                  <a:pt x="13091" y="4"/>
                </a:cubicBezTo>
                <a:cubicBezTo>
                  <a:pt x="20344" y="-173"/>
                  <a:pt x="26181" y="5842"/>
                  <a:pt x="26181" y="1309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4"/>
          <p:cNvSpPr/>
          <p:nvPr/>
        </p:nvSpPr>
        <p:spPr>
          <a:xfrm>
            <a:off x="526732" y="1435371"/>
            <a:ext cx="11321" cy="11330"/>
          </a:xfrm>
          <a:custGeom>
            <a:avLst/>
            <a:gdLst/>
            <a:ahLst/>
            <a:cxnLst/>
            <a:rect l="l" t="t" r="r" b="b"/>
            <a:pathLst>
              <a:path w="11321" h="11330" extrusionOk="0">
                <a:moveTo>
                  <a:pt x="11322" y="5669"/>
                </a:moveTo>
                <a:cubicBezTo>
                  <a:pt x="11322" y="8853"/>
                  <a:pt x="8845" y="11330"/>
                  <a:pt x="5661" y="11330"/>
                </a:cubicBezTo>
                <a:cubicBezTo>
                  <a:pt x="2477" y="11330"/>
                  <a:pt x="0" y="8853"/>
                  <a:pt x="0" y="5669"/>
                </a:cubicBezTo>
                <a:cubicBezTo>
                  <a:pt x="0" y="2485"/>
                  <a:pt x="2477" y="8"/>
                  <a:pt x="5661" y="8"/>
                </a:cubicBezTo>
                <a:cubicBezTo>
                  <a:pt x="8668" y="-169"/>
                  <a:pt x="11322" y="2485"/>
                  <a:pt x="11322" y="56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4"/>
          <p:cNvSpPr/>
          <p:nvPr/>
        </p:nvSpPr>
        <p:spPr>
          <a:xfrm>
            <a:off x="4489854" y="613142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3" y="12029"/>
                  <a:pt x="0" y="9376"/>
                  <a:pt x="0" y="6015"/>
                </a:cubicBezTo>
                <a:cubicBezTo>
                  <a:pt x="0" y="2653"/>
                  <a:pt x="2653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4"/>
          <p:cNvSpPr/>
          <p:nvPr/>
        </p:nvSpPr>
        <p:spPr>
          <a:xfrm>
            <a:off x="3156902" y="1752387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3"/>
                  <a:pt x="7607" y="15213"/>
                </a:cubicBezTo>
                <a:cubicBezTo>
                  <a:pt x="3406" y="15213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4"/>
          <p:cNvSpPr/>
          <p:nvPr/>
        </p:nvSpPr>
        <p:spPr>
          <a:xfrm>
            <a:off x="2093725" y="413951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4"/>
          <p:cNvSpPr/>
          <p:nvPr/>
        </p:nvSpPr>
        <p:spPr>
          <a:xfrm>
            <a:off x="4007621" y="620749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4"/>
          <p:cNvSpPr/>
          <p:nvPr/>
        </p:nvSpPr>
        <p:spPr>
          <a:xfrm>
            <a:off x="2932060" y="2763201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4"/>
          <p:cNvSpPr/>
          <p:nvPr/>
        </p:nvSpPr>
        <p:spPr>
          <a:xfrm>
            <a:off x="3013612" y="1523653"/>
            <a:ext cx="26888" cy="26889"/>
          </a:xfrm>
          <a:custGeom>
            <a:avLst/>
            <a:gdLst/>
            <a:ahLst/>
            <a:cxnLst/>
            <a:rect l="l" t="t" r="r" b="b"/>
            <a:pathLst>
              <a:path w="26888" h="26889" extrusionOk="0">
                <a:moveTo>
                  <a:pt x="26889" y="13445"/>
                </a:moveTo>
                <a:cubicBezTo>
                  <a:pt x="26889" y="20874"/>
                  <a:pt x="20874" y="26889"/>
                  <a:pt x="13444" y="26889"/>
                </a:cubicBezTo>
                <a:cubicBezTo>
                  <a:pt x="6015" y="26889"/>
                  <a:pt x="0" y="20874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4"/>
          <p:cNvSpPr/>
          <p:nvPr/>
        </p:nvSpPr>
        <p:spPr>
          <a:xfrm>
            <a:off x="1219478" y="2399492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2" y="21051"/>
                </a:moveTo>
                <a:cubicBezTo>
                  <a:pt x="42102" y="32727"/>
                  <a:pt x="32727" y="42103"/>
                  <a:pt x="21051" y="42103"/>
                </a:cubicBezTo>
                <a:cubicBezTo>
                  <a:pt x="9376" y="42103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2" y="9376"/>
                  <a:pt x="42102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4"/>
          <p:cNvSpPr/>
          <p:nvPr/>
        </p:nvSpPr>
        <p:spPr>
          <a:xfrm>
            <a:off x="1013388" y="2245588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3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4"/>
          <p:cNvSpPr/>
          <p:nvPr/>
        </p:nvSpPr>
        <p:spPr>
          <a:xfrm>
            <a:off x="1552584" y="1883117"/>
            <a:ext cx="16274" cy="16275"/>
          </a:xfrm>
          <a:custGeom>
            <a:avLst/>
            <a:gdLst/>
            <a:ahLst/>
            <a:cxnLst/>
            <a:rect l="l" t="t" r="r" b="b"/>
            <a:pathLst>
              <a:path w="16274" h="16275" extrusionOk="0">
                <a:moveTo>
                  <a:pt x="16275" y="8137"/>
                </a:moveTo>
                <a:cubicBezTo>
                  <a:pt x="16275" y="12560"/>
                  <a:pt x="12737" y="16275"/>
                  <a:pt x="8137" y="16275"/>
                </a:cubicBezTo>
                <a:cubicBezTo>
                  <a:pt x="3715" y="16275"/>
                  <a:pt x="0" y="12737"/>
                  <a:pt x="0" y="8137"/>
                </a:cubicBezTo>
                <a:cubicBezTo>
                  <a:pt x="0" y="3715"/>
                  <a:pt x="3538" y="0"/>
                  <a:pt x="8137" y="0"/>
                </a:cubicBezTo>
                <a:cubicBezTo>
                  <a:pt x="12737" y="0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4"/>
          <p:cNvSpPr/>
          <p:nvPr/>
        </p:nvSpPr>
        <p:spPr>
          <a:xfrm>
            <a:off x="1875605" y="1925927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538"/>
                  <a:pt x="25538" y="32904"/>
                  <a:pt x="16452" y="32904"/>
                </a:cubicBezTo>
                <a:cubicBezTo>
                  <a:pt x="7366" y="32904"/>
                  <a:pt x="0" y="25538"/>
                  <a:pt x="0" y="16452"/>
                </a:cubicBezTo>
                <a:cubicBezTo>
                  <a:pt x="0" y="7366"/>
                  <a:pt x="7366" y="0"/>
                  <a:pt x="16452" y="0"/>
                </a:cubicBezTo>
                <a:cubicBezTo>
                  <a:pt x="25538" y="0"/>
                  <a:pt x="32904" y="7366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4"/>
          <p:cNvSpPr/>
          <p:nvPr/>
        </p:nvSpPr>
        <p:spPr>
          <a:xfrm>
            <a:off x="3024226" y="1536390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6"/>
                  <a:pt x="4246" y="0"/>
                  <a:pt x="9376" y="0"/>
                </a:cubicBezTo>
                <a:cubicBezTo>
                  <a:pt x="14506" y="177"/>
                  <a:pt x="18752" y="4246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4"/>
          <p:cNvSpPr/>
          <p:nvPr/>
        </p:nvSpPr>
        <p:spPr>
          <a:xfrm>
            <a:off x="2144142" y="420142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597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961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4"/>
          <p:cNvSpPr/>
          <p:nvPr/>
        </p:nvSpPr>
        <p:spPr>
          <a:xfrm>
            <a:off x="4053438" y="2774169"/>
            <a:ext cx="40333" cy="40333"/>
          </a:xfrm>
          <a:custGeom>
            <a:avLst/>
            <a:gdLst/>
            <a:ahLst/>
            <a:cxnLst/>
            <a:rect l="l" t="t" r="r" b="b"/>
            <a:pathLst>
              <a:path w="40333" h="40333" extrusionOk="0">
                <a:moveTo>
                  <a:pt x="40334" y="20167"/>
                </a:moveTo>
                <a:cubicBezTo>
                  <a:pt x="40334" y="31305"/>
                  <a:pt x="31305" y="40334"/>
                  <a:pt x="20167" y="40334"/>
                </a:cubicBezTo>
                <a:cubicBezTo>
                  <a:pt x="9029" y="40334"/>
                  <a:pt x="0" y="31305"/>
                  <a:pt x="0" y="20167"/>
                </a:cubicBezTo>
                <a:cubicBezTo>
                  <a:pt x="0" y="9029"/>
                  <a:pt x="9029" y="0"/>
                  <a:pt x="20167" y="0"/>
                </a:cubicBezTo>
                <a:cubicBezTo>
                  <a:pt x="31305" y="0"/>
                  <a:pt x="40334" y="9029"/>
                  <a:pt x="40334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4"/>
          <p:cNvSpPr/>
          <p:nvPr/>
        </p:nvSpPr>
        <p:spPr>
          <a:xfrm>
            <a:off x="5472895" y="2788499"/>
            <a:ext cx="14152" cy="14151"/>
          </a:xfrm>
          <a:custGeom>
            <a:avLst/>
            <a:gdLst/>
            <a:ahLst/>
            <a:cxnLst/>
            <a:rect l="l" t="t" r="r" b="b"/>
            <a:pathLst>
              <a:path w="14152" h="14151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361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4"/>
          <p:cNvSpPr/>
          <p:nvPr/>
        </p:nvSpPr>
        <p:spPr>
          <a:xfrm>
            <a:off x="1833503" y="132855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4"/>
          <p:cNvSpPr/>
          <p:nvPr/>
        </p:nvSpPr>
        <p:spPr>
          <a:xfrm>
            <a:off x="231484" y="1352236"/>
            <a:ext cx="37149" cy="37149"/>
          </a:xfrm>
          <a:custGeom>
            <a:avLst/>
            <a:gdLst/>
            <a:ahLst/>
            <a:cxnLst/>
            <a:rect l="l" t="t" r="r" b="b"/>
            <a:pathLst>
              <a:path w="37149" h="37149" extrusionOk="0">
                <a:moveTo>
                  <a:pt x="37149" y="18575"/>
                </a:moveTo>
                <a:cubicBezTo>
                  <a:pt x="37149" y="28835"/>
                  <a:pt x="28835" y="37149"/>
                  <a:pt x="18575" y="37149"/>
                </a:cubicBezTo>
                <a:cubicBezTo>
                  <a:pt x="8314" y="37149"/>
                  <a:pt x="0" y="28835"/>
                  <a:pt x="0" y="18575"/>
                </a:cubicBezTo>
                <a:cubicBezTo>
                  <a:pt x="0" y="8314"/>
                  <a:pt x="8314" y="0"/>
                  <a:pt x="18575" y="0"/>
                </a:cubicBezTo>
                <a:cubicBezTo>
                  <a:pt x="29012" y="177"/>
                  <a:pt x="37149" y="8491"/>
                  <a:pt x="37149" y="185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4"/>
          <p:cNvSpPr/>
          <p:nvPr/>
        </p:nvSpPr>
        <p:spPr>
          <a:xfrm>
            <a:off x="3033956" y="1552311"/>
            <a:ext cx="22643" cy="22643"/>
          </a:xfrm>
          <a:custGeom>
            <a:avLst/>
            <a:gdLst/>
            <a:ahLst/>
            <a:cxnLst/>
            <a:rect l="l" t="t" r="r" b="b"/>
            <a:pathLst>
              <a:path w="22643" h="22643" extrusionOk="0">
                <a:moveTo>
                  <a:pt x="22643" y="11322"/>
                </a:moveTo>
                <a:cubicBezTo>
                  <a:pt x="22643" y="17690"/>
                  <a:pt x="17513" y="22643"/>
                  <a:pt x="11322" y="22643"/>
                </a:cubicBezTo>
                <a:cubicBezTo>
                  <a:pt x="4953" y="22643"/>
                  <a:pt x="0" y="17513"/>
                  <a:pt x="0" y="11322"/>
                </a:cubicBezTo>
                <a:cubicBezTo>
                  <a:pt x="0" y="4953"/>
                  <a:pt x="5130" y="0"/>
                  <a:pt x="11322" y="0"/>
                </a:cubicBezTo>
                <a:cubicBezTo>
                  <a:pt x="17513" y="0"/>
                  <a:pt x="22643" y="5130"/>
                  <a:pt x="22643" y="113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4"/>
          <p:cNvSpPr/>
          <p:nvPr/>
        </p:nvSpPr>
        <p:spPr>
          <a:xfrm>
            <a:off x="1863222" y="637377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2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4"/>
          <p:cNvSpPr/>
          <p:nvPr/>
        </p:nvSpPr>
        <p:spPr>
          <a:xfrm>
            <a:off x="1177376" y="2128125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8"/>
                </a:cubicBezTo>
                <a:cubicBezTo>
                  <a:pt x="0" y="2614"/>
                  <a:pt x="2613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4"/>
          <p:cNvSpPr/>
          <p:nvPr/>
        </p:nvSpPr>
        <p:spPr>
          <a:xfrm>
            <a:off x="3028826" y="1712230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5" y="31135"/>
                  <a:pt x="15567" y="31135"/>
                </a:cubicBezTo>
                <a:cubicBezTo>
                  <a:pt x="7076" y="31135"/>
                  <a:pt x="0" y="24235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059" y="0"/>
                  <a:pt x="31135" y="7076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4"/>
          <p:cNvSpPr/>
          <p:nvPr/>
        </p:nvSpPr>
        <p:spPr>
          <a:xfrm>
            <a:off x="103231" y="856381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715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4"/>
          <p:cNvSpPr/>
          <p:nvPr/>
        </p:nvSpPr>
        <p:spPr>
          <a:xfrm>
            <a:off x="971639" y="2277784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019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4"/>
          <p:cNvSpPr/>
          <p:nvPr/>
        </p:nvSpPr>
        <p:spPr>
          <a:xfrm>
            <a:off x="600500" y="3611974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019"/>
                  <a:pt x="32196" y="41395"/>
                  <a:pt x="20697" y="41395"/>
                </a:cubicBezTo>
                <a:cubicBezTo>
                  <a:pt x="9376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199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4"/>
          <p:cNvSpPr/>
          <p:nvPr/>
        </p:nvSpPr>
        <p:spPr>
          <a:xfrm>
            <a:off x="1106792" y="3048187"/>
            <a:ext cx="36441" cy="36444"/>
          </a:xfrm>
          <a:custGeom>
            <a:avLst/>
            <a:gdLst/>
            <a:ahLst/>
            <a:cxnLst/>
            <a:rect l="l" t="t" r="r" b="b"/>
            <a:pathLst>
              <a:path w="36441" h="36444" extrusionOk="0">
                <a:moveTo>
                  <a:pt x="36442" y="18224"/>
                </a:moveTo>
                <a:cubicBezTo>
                  <a:pt x="36442" y="28307"/>
                  <a:pt x="28304" y="36444"/>
                  <a:pt x="18221" y="36444"/>
                </a:cubicBezTo>
                <a:cubicBezTo>
                  <a:pt x="8137" y="36444"/>
                  <a:pt x="0" y="28307"/>
                  <a:pt x="0" y="18224"/>
                </a:cubicBezTo>
                <a:cubicBezTo>
                  <a:pt x="0" y="8140"/>
                  <a:pt x="8137" y="3"/>
                  <a:pt x="18221" y="3"/>
                </a:cubicBezTo>
                <a:cubicBezTo>
                  <a:pt x="28127" y="-174"/>
                  <a:pt x="36442" y="8140"/>
                  <a:pt x="36442" y="1822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4"/>
          <p:cNvSpPr/>
          <p:nvPr/>
        </p:nvSpPr>
        <p:spPr>
          <a:xfrm>
            <a:off x="533985" y="1259186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4"/>
          <p:cNvSpPr/>
          <p:nvPr/>
        </p:nvSpPr>
        <p:spPr>
          <a:xfrm>
            <a:off x="4001606" y="3175382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5"/>
                  <a:pt x="10435" y="13445"/>
                  <a:pt x="6722" y="13445"/>
                </a:cubicBezTo>
                <a:cubicBezTo>
                  <a:pt x="3010" y="13445"/>
                  <a:pt x="0" y="10435"/>
                  <a:pt x="0" y="6722"/>
                </a:cubicBezTo>
                <a:cubicBezTo>
                  <a:pt x="0" y="3010"/>
                  <a:pt x="3010" y="0"/>
                  <a:pt x="6722" y="0"/>
                </a:cubicBezTo>
                <a:cubicBezTo>
                  <a:pt x="10435" y="0"/>
                  <a:pt x="13445" y="3010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4"/>
          <p:cNvSpPr/>
          <p:nvPr/>
        </p:nvSpPr>
        <p:spPr>
          <a:xfrm>
            <a:off x="2720310" y="1986251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4"/>
          <p:cNvSpPr/>
          <p:nvPr/>
        </p:nvSpPr>
        <p:spPr>
          <a:xfrm>
            <a:off x="3906964" y="2577632"/>
            <a:ext cx="24766" cy="24766"/>
          </a:xfrm>
          <a:custGeom>
            <a:avLst/>
            <a:gdLst/>
            <a:ahLst/>
            <a:cxnLst/>
            <a:rect l="l" t="t" r="r" b="b"/>
            <a:pathLst>
              <a:path w="24766" h="24766" extrusionOk="0">
                <a:moveTo>
                  <a:pt x="24766" y="12383"/>
                </a:moveTo>
                <a:cubicBezTo>
                  <a:pt x="24766" y="19105"/>
                  <a:pt x="19282" y="24766"/>
                  <a:pt x="12383" y="24766"/>
                </a:cubicBezTo>
                <a:cubicBezTo>
                  <a:pt x="5484" y="24766"/>
                  <a:pt x="0" y="19282"/>
                  <a:pt x="0" y="12383"/>
                </a:cubicBezTo>
                <a:cubicBezTo>
                  <a:pt x="0" y="5484"/>
                  <a:pt x="5484" y="0"/>
                  <a:pt x="12383" y="0"/>
                </a:cubicBezTo>
                <a:cubicBezTo>
                  <a:pt x="19282" y="0"/>
                  <a:pt x="24766" y="5661"/>
                  <a:pt x="24766" y="123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4"/>
          <p:cNvSpPr/>
          <p:nvPr/>
        </p:nvSpPr>
        <p:spPr>
          <a:xfrm>
            <a:off x="2217025" y="1487212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4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4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4"/>
          <p:cNvSpPr/>
          <p:nvPr/>
        </p:nvSpPr>
        <p:spPr>
          <a:xfrm>
            <a:off x="2708811" y="3501588"/>
            <a:ext cx="36088" cy="36087"/>
          </a:xfrm>
          <a:custGeom>
            <a:avLst/>
            <a:gdLst/>
            <a:ahLst/>
            <a:cxnLst/>
            <a:rect l="l" t="t" r="r" b="b"/>
            <a:pathLst>
              <a:path w="36088" h="36087" extrusionOk="0">
                <a:moveTo>
                  <a:pt x="36088" y="18044"/>
                </a:moveTo>
                <a:cubicBezTo>
                  <a:pt x="36088" y="27950"/>
                  <a:pt x="27950" y="36088"/>
                  <a:pt x="18044" y="36088"/>
                </a:cubicBezTo>
                <a:cubicBezTo>
                  <a:pt x="8138" y="36088"/>
                  <a:pt x="0" y="27950"/>
                  <a:pt x="0" y="18044"/>
                </a:cubicBezTo>
                <a:cubicBezTo>
                  <a:pt x="0" y="8137"/>
                  <a:pt x="8138" y="0"/>
                  <a:pt x="18044" y="0"/>
                </a:cubicBezTo>
                <a:cubicBezTo>
                  <a:pt x="27950" y="0"/>
                  <a:pt x="36088" y="8137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4"/>
          <p:cNvSpPr/>
          <p:nvPr/>
        </p:nvSpPr>
        <p:spPr>
          <a:xfrm>
            <a:off x="2703858" y="470913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3" y="21051"/>
                </a:moveTo>
                <a:cubicBezTo>
                  <a:pt x="42103" y="32678"/>
                  <a:pt x="32678" y="42103"/>
                  <a:pt x="21051" y="42103"/>
                </a:cubicBezTo>
                <a:cubicBezTo>
                  <a:pt x="9425" y="42103"/>
                  <a:pt x="0" y="32678"/>
                  <a:pt x="0" y="21051"/>
                </a:cubicBezTo>
                <a:cubicBezTo>
                  <a:pt x="0" y="9425"/>
                  <a:pt x="9425" y="0"/>
                  <a:pt x="21051" y="0"/>
                </a:cubicBezTo>
                <a:cubicBezTo>
                  <a:pt x="32677" y="0"/>
                  <a:pt x="42103" y="9425"/>
                  <a:pt x="42103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4"/>
          <p:cNvSpPr/>
          <p:nvPr/>
        </p:nvSpPr>
        <p:spPr>
          <a:xfrm>
            <a:off x="2536686" y="668335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89" y="11145"/>
                </a:moveTo>
                <a:cubicBezTo>
                  <a:pt x="22289" y="17336"/>
                  <a:pt x="17336" y="22290"/>
                  <a:pt x="11145" y="22290"/>
                </a:cubicBezTo>
                <a:cubicBezTo>
                  <a:pt x="4953" y="22290"/>
                  <a:pt x="0" y="17336"/>
                  <a:pt x="0" y="11145"/>
                </a:cubicBezTo>
                <a:cubicBezTo>
                  <a:pt x="0" y="4953"/>
                  <a:pt x="4953" y="0"/>
                  <a:pt x="11145" y="0"/>
                </a:cubicBezTo>
                <a:cubicBezTo>
                  <a:pt x="17336" y="0"/>
                  <a:pt x="22289" y="4953"/>
                  <a:pt x="22289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4"/>
          <p:cNvSpPr/>
          <p:nvPr/>
        </p:nvSpPr>
        <p:spPr>
          <a:xfrm>
            <a:off x="5801224" y="2856782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8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8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4"/>
          <p:cNvSpPr/>
          <p:nvPr/>
        </p:nvSpPr>
        <p:spPr>
          <a:xfrm>
            <a:off x="2881290" y="2489004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98"/>
                  <a:pt x="13798" y="17690"/>
                  <a:pt x="8845" y="17690"/>
                </a:cubicBezTo>
                <a:cubicBezTo>
                  <a:pt x="3892" y="17690"/>
                  <a:pt x="0" y="13798"/>
                  <a:pt x="0" y="8845"/>
                </a:cubicBezTo>
                <a:cubicBezTo>
                  <a:pt x="0" y="3892"/>
                  <a:pt x="3892" y="0"/>
                  <a:pt x="8845" y="0"/>
                </a:cubicBezTo>
                <a:cubicBezTo>
                  <a:pt x="13798" y="0"/>
                  <a:pt x="17690" y="3892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4"/>
          <p:cNvSpPr/>
          <p:nvPr/>
        </p:nvSpPr>
        <p:spPr>
          <a:xfrm>
            <a:off x="723624" y="975436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1"/>
                </a:moveTo>
                <a:cubicBezTo>
                  <a:pt x="41041" y="31842"/>
                  <a:pt x="31842" y="41041"/>
                  <a:pt x="20521" y="41041"/>
                </a:cubicBezTo>
                <a:cubicBezTo>
                  <a:pt x="9199" y="41041"/>
                  <a:pt x="0" y="31842"/>
                  <a:pt x="0" y="20521"/>
                </a:cubicBezTo>
                <a:cubicBezTo>
                  <a:pt x="0" y="9199"/>
                  <a:pt x="9199" y="0"/>
                  <a:pt x="20521" y="0"/>
                </a:cubicBezTo>
                <a:cubicBezTo>
                  <a:pt x="31842" y="0"/>
                  <a:pt x="41041" y="9199"/>
                  <a:pt x="41041" y="205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4"/>
          <p:cNvSpPr/>
          <p:nvPr/>
        </p:nvSpPr>
        <p:spPr>
          <a:xfrm>
            <a:off x="1163224" y="71470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2" y="8491"/>
                </a:moveTo>
                <a:cubicBezTo>
                  <a:pt x="16982" y="13181"/>
                  <a:pt x="13181" y="16983"/>
                  <a:pt x="8491" y="16983"/>
                </a:cubicBezTo>
                <a:cubicBezTo>
                  <a:pt x="3802" y="16983"/>
                  <a:pt x="0" y="13181"/>
                  <a:pt x="0" y="8491"/>
                </a:cubicBezTo>
                <a:cubicBezTo>
                  <a:pt x="0" y="3802"/>
                  <a:pt x="3802" y="0"/>
                  <a:pt x="8491" y="0"/>
                </a:cubicBezTo>
                <a:cubicBezTo>
                  <a:pt x="13181" y="0"/>
                  <a:pt x="16982" y="3802"/>
                  <a:pt x="16982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4"/>
          <p:cNvSpPr/>
          <p:nvPr/>
        </p:nvSpPr>
        <p:spPr>
          <a:xfrm>
            <a:off x="942451" y="3363782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4"/>
          <p:cNvSpPr/>
          <p:nvPr/>
        </p:nvSpPr>
        <p:spPr>
          <a:xfrm>
            <a:off x="2026325" y="185571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567"/>
                  <a:pt x="15744" y="20167"/>
                  <a:pt x="10083" y="20167"/>
                </a:cubicBezTo>
                <a:cubicBezTo>
                  <a:pt x="4599" y="20167"/>
                  <a:pt x="0" y="15744"/>
                  <a:pt x="0" y="10083"/>
                </a:cubicBezTo>
                <a:cubicBezTo>
                  <a:pt x="0" y="4599"/>
                  <a:pt x="4423" y="0"/>
                  <a:pt x="10083" y="0"/>
                </a:cubicBezTo>
                <a:cubicBezTo>
                  <a:pt x="15744" y="0"/>
                  <a:pt x="20167" y="4423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4"/>
          <p:cNvSpPr/>
          <p:nvPr/>
        </p:nvSpPr>
        <p:spPr>
          <a:xfrm>
            <a:off x="83948" y="675411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5"/>
                  <a:pt x="10435" y="13444"/>
                  <a:pt x="6722" y="13444"/>
                </a:cubicBezTo>
                <a:cubicBezTo>
                  <a:pt x="3010" y="13444"/>
                  <a:pt x="0" y="10435"/>
                  <a:pt x="0" y="6722"/>
                </a:cubicBezTo>
                <a:cubicBezTo>
                  <a:pt x="0" y="3010"/>
                  <a:pt x="3010" y="0"/>
                  <a:pt x="6722" y="0"/>
                </a:cubicBezTo>
                <a:cubicBezTo>
                  <a:pt x="10435" y="0"/>
                  <a:pt x="13445" y="3010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4"/>
          <p:cNvSpPr/>
          <p:nvPr/>
        </p:nvSpPr>
        <p:spPr>
          <a:xfrm>
            <a:off x="1654302" y="1046550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932"/>
                  <a:pt x="29932" y="38565"/>
                  <a:pt x="19282" y="38565"/>
                </a:cubicBezTo>
                <a:cubicBezTo>
                  <a:pt x="8633" y="38565"/>
                  <a:pt x="0" y="29932"/>
                  <a:pt x="0" y="19282"/>
                </a:cubicBezTo>
                <a:cubicBezTo>
                  <a:pt x="0" y="8633"/>
                  <a:pt x="8633" y="0"/>
                  <a:pt x="19282" y="0"/>
                </a:cubicBezTo>
                <a:cubicBezTo>
                  <a:pt x="29932" y="0"/>
                  <a:pt x="38565" y="8633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4"/>
          <p:cNvSpPr/>
          <p:nvPr/>
        </p:nvSpPr>
        <p:spPr>
          <a:xfrm>
            <a:off x="4797839" y="3168659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1135"/>
                  <a:pt x="30958" y="39980"/>
                  <a:pt x="19990" y="39980"/>
                </a:cubicBezTo>
                <a:cubicBezTo>
                  <a:pt x="9022" y="39980"/>
                  <a:pt x="0" y="30958"/>
                  <a:pt x="0" y="19990"/>
                </a:cubicBezTo>
                <a:cubicBezTo>
                  <a:pt x="0" y="9022"/>
                  <a:pt x="9022" y="0"/>
                  <a:pt x="19990" y="0"/>
                </a:cubicBezTo>
                <a:cubicBezTo>
                  <a:pt x="30958" y="0"/>
                  <a:pt x="39980" y="8845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4"/>
          <p:cNvSpPr/>
          <p:nvPr/>
        </p:nvSpPr>
        <p:spPr>
          <a:xfrm>
            <a:off x="624736" y="1141016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4"/>
          <p:cNvSpPr/>
          <p:nvPr/>
        </p:nvSpPr>
        <p:spPr>
          <a:xfrm>
            <a:off x="405024" y="872126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7" y="36442"/>
                  <a:pt x="0" y="28304"/>
                  <a:pt x="0" y="18221"/>
                </a:cubicBezTo>
                <a:cubicBezTo>
                  <a:pt x="0" y="8137"/>
                  <a:pt x="8137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4"/>
          <p:cNvSpPr/>
          <p:nvPr/>
        </p:nvSpPr>
        <p:spPr>
          <a:xfrm>
            <a:off x="2938783" y="3148847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6" y="13091"/>
                </a:cubicBezTo>
                <a:cubicBezTo>
                  <a:pt x="2830" y="13091"/>
                  <a:pt x="0" y="10260"/>
                  <a:pt x="0" y="6545"/>
                </a:cubicBezTo>
                <a:cubicBezTo>
                  <a:pt x="0" y="3007"/>
                  <a:pt x="2830" y="0"/>
                  <a:pt x="6546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4"/>
          <p:cNvSpPr/>
          <p:nvPr/>
        </p:nvSpPr>
        <p:spPr>
          <a:xfrm>
            <a:off x="5832358" y="2462823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543"/>
                  <a:pt x="29719" y="38211"/>
                  <a:pt x="19105" y="38211"/>
                </a:cubicBezTo>
                <a:cubicBezTo>
                  <a:pt x="8491" y="38211"/>
                  <a:pt x="0" y="29719"/>
                  <a:pt x="0" y="19105"/>
                </a:cubicBezTo>
                <a:cubicBezTo>
                  <a:pt x="0" y="8668"/>
                  <a:pt x="8491" y="0"/>
                  <a:pt x="19105" y="0"/>
                </a:cubicBezTo>
                <a:cubicBezTo>
                  <a:pt x="29719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4"/>
          <p:cNvSpPr/>
          <p:nvPr/>
        </p:nvSpPr>
        <p:spPr>
          <a:xfrm>
            <a:off x="2411086" y="3202978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199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4"/>
          <p:cNvSpPr/>
          <p:nvPr/>
        </p:nvSpPr>
        <p:spPr>
          <a:xfrm>
            <a:off x="1808383" y="2836793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6"/>
                </a:moveTo>
                <a:cubicBezTo>
                  <a:pt x="23351" y="18124"/>
                  <a:pt x="18124" y="23351"/>
                  <a:pt x="11675" y="23351"/>
                </a:cubicBezTo>
                <a:cubicBezTo>
                  <a:pt x="5227" y="23351"/>
                  <a:pt x="0" y="18124"/>
                  <a:pt x="0" y="11676"/>
                </a:cubicBezTo>
                <a:cubicBezTo>
                  <a:pt x="0" y="5227"/>
                  <a:pt x="5227" y="0"/>
                  <a:pt x="11675" y="0"/>
                </a:cubicBezTo>
                <a:cubicBezTo>
                  <a:pt x="18124" y="0"/>
                  <a:pt x="23351" y="5227"/>
                  <a:pt x="23351" y="116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4"/>
          <p:cNvSpPr/>
          <p:nvPr/>
        </p:nvSpPr>
        <p:spPr>
          <a:xfrm>
            <a:off x="4271381" y="2051527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5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4"/>
          <p:cNvSpPr/>
          <p:nvPr/>
        </p:nvSpPr>
        <p:spPr>
          <a:xfrm>
            <a:off x="2161478" y="3011217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8"/>
                  <a:pt x="33257" y="42810"/>
                  <a:pt x="21405" y="42810"/>
                </a:cubicBezTo>
                <a:cubicBezTo>
                  <a:pt x="9553" y="42810"/>
                  <a:pt x="0" y="33258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4"/>
          <p:cNvSpPr/>
          <p:nvPr/>
        </p:nvSpPr>
        <p:spPr>
          <a:xfrm>
            <a:off x="4321974" y="1475713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7"/>
                </a:moveTo>
                <a:cubicBezTo>
                  <a:pt x="30073" y="23341"/>
                  <a:pt x="23341" y="30073"/>
                  <a:pt x="15036" y="30073"/>
                </a:cubicBezTo>
                <a:cubicBezTo>
                  <a:pt x="6732" y="30073"/>
                  <a:pt x="0" y="23341"/>
                  <a:pt x="0" y="15037"/>
                </a:cubicBezTo>
                <a:cubicBezTo>
                  <a:pt x="0" y="6732"/>
                  <a:pt x="6732" y="0"/>
                  <a:pt x="15036" y="0"/>
                </a:cubicBezTo>
                <a:cubicBezTo>
                  <a:pt x="23341" y="0"/>
                  <a:pt x="30073" y="6732"/>
                  <a:pt x="30073" y="150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4"/>
          <p:cNvSpPr/>
          <p:nvPr/>
        </p:nvSpPr>
        <p:spPr>
          <a:xfrm>
            <a:off x="813666" y="3481952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4"/>
          <p:cNvSpPr/>
          <p:nvPr/>
        </p:nvSpPr>
        <p:spPr>
          <a:xfrm>
            <a:off x="2518465" y="1086530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1" y="10260"/>
                </a:moveTo>
                <a:cubicBezTo>
                  <a:pt x="20521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1" y="4599"/>
                  <a:pt x="20521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4"/>
          <p:cNvSpPr/>
          <p:nvPr/>
        </p:nvSpPr>
        <p:spPr>
          <a:xfrm>
            <a:off x="3776411" y="194239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784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4"/>
          <p:cNvSpPr/>
          <p:nvPr/>
        </p:nvSpPr>
        <p:spPr>
          <a:xfrm>
            <a:off x="1238584" y="3043767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4"/>
          <p:cNvSpPr/>
          <p:nvPr/>
        </p:nvSpPr>
        <p:spPr>
          <a:xfrm>
            <a:off x="2267265" y="1959715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6" y="8668"/>
                </a:moveTo>
                <a:cubicBezTo>
                  <a:pt x="17336" y="13445"/>
                  <a:pt x="13444" y="17336"/>
                  <a:pt x="8668" y="17336"/>
                </a:cubicBezTo>
                <a:cubicBezTo>
                  <a:pt x="3892" y="17336"/>
                  <a:pt x="0" y="13445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4" y="0"/>
                  <a:pt x="17336" y="3892"/>
                  <a:pt x="17336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4"/>
          <p:cNvSpPr/>
          <p:nvPr/>
        </p:nvSpPr>
        <p:spPr>
          <a:xfrm>
            <a:off x="1425922" y="2785137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4"/>
          <p:cNvSpPr/>
          <p:nvPr/>
        </p:nvSpPr>
        <p:spPr>
          <a:xfrm>
            <a:off x="1449096" y="3573056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4"/>
          <p:cNvSpPr/>
          <p:nvPr/>
        </p:nvSpPr>
        <p:spPr>
          <a:xfrm>
            <a:off x="1090694" y="2961685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4"/>
          <p:cNvSpPr/>
          <p:nvPr/>
        </p:nvSpPr>
        <p:spPr>
          <a:xfrm>
            <a:off x="1477577" y="2290344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4"/>
          <p:cNvSpPr/>
          <p:nvPr/>
        </p:nvSpPr>
        <p:spPr>
          <a:xfrm>
            <a:off x="3560591" y="2389931"/>
            <a:ext cx="10967" cy="10976"/>
          </a:xfrm>
          <a:custGeom>
            <a:avLst/>
            <a:gdLst/>
            <a:ahLst/>
            <a:cxnLst/>
            <a:rect l="l" t="t" r="r" b="b"/>
            <a:pathLst>
              <a:path w="10967" h="10976" extrusionOk="0">
                <a:moveTo>
                  <a:pt x="10968" y="5493"/>
                </a:moveTo>
                <a:cubicBezTo>
                  <a:pt x="10968" y="8500"/>
                  <a:pt x="8491" y="10977"/>
                  <a:pt x="5484" y="10977"/>
                </a:cubicBezTo>
                <a:cubicBezTo>
                  <a:pt x="2477" y="10977"/>
                  <a:pt x="0" y="8500"/>
                  <a:pt x="0" y="5493"/>
                </a:cubicBezTo>
                <a:cubicBezTo>
                  <a:pt x="0" y="2486"/>
                  <a:pt x="2477" y="9"/>
                  <a:pt x="5484" y="9"/>
                </a:cubicBezTo>
                <a:cubicBezTo>
                  <a:pt x="8491" y="-168"/>
                  <a:pt x="10968" y="2308"/>
                  <a:pt x="10968" y="549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4"/>
          <p:cNvSpPr/>
          <p:nvPr/>
        </p:nvSpPr>
        <p:spPr>
          <a:xfrm>
            <a:off x="3838857" y="2514301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2"/>
                </a:moveTo>
                <a:cubicBezTo>
                  <a:pt x="33965" y="26358"/>
                  <a:pt x="26358" y="33965"/>
                  <a:pt x="16983" y="33965"/>
                </a:cubicBezTo>
                <a:cubicBezTo>
                  <a:pt x="7607" y="33965"/>
                  <a:pt x="0" y="26358"/>
                  <a:pt x="0" y="16982"/>
                </a:cubicBezTo>
                <a:cubicBezTo>
                  <a:pt x="0" y="7607"/>
                  <a:pt x="7607" y="0"/>
                  <a:pt x="16983" y="0"/>
                </a:cubicBezTo>
                <a:cubicBezTo>
                  <a:pt x="26181" y="0"/>
                  <a:pt x="33965" y="7607"/>
                  <a:pt x="33965" y="169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4"/>
          <p:cNvSpPr/>
          <p:nvPr/>
        </p:nvSpPr>
        <p:spPr>
          <a:xfrm>
            <a:off x="1353216" y="2824056"/>
            <a:ext cx="19813" cy="19812"/>
          </a:xfrm>
          <a:custGeom>
            <a:avLst/>
            <a:gdLst/>
            <a:ahLst/>
            <a:cxnLst/>
            <a:rect l="l" t="t" r="r" b="b"/>
            <a:pathLst>
              <a:path w="19813" h="19812" extrusionOk="0">
                <a:moveTo>
                  <a:pt x="19813" y="9906"/>
                </a:moveTo>
                <a:cubicBezTo>
                  <a:pt x="19813" y="15390"/>
                  <a:pt x="15390" y="19813"/>
                  <a:pt x="9907" y="19813"/>
                </a:cubicBezTo>
                <a:cubicBezTo>
                  <a:pt x="4423" y="19813"/>
                  <a:pt x="0" y="15390"/>
                  <a:pt x="0" y="9906"/>
                </a:cubicBezTo>
                <a:cubicBezTo>
                  <a:pt x="0" y="4423"/>
                  <a:pt x="4423" y="0"/>
                  <a:pt x="9907" y="0"/>
                </a:cubicBezTo>
                <a:cubicBezTo>
                  <a:pt x="15390" y="0"/>
                  <a:pt x="19813" y="4423"/>
                  <a:pt x="19813" y="99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"/>
          <p:cNvSpPr/>
          <p:nvPr/>
        </p:nvSpPr>
        <p:spPr>
          <a:xfrm>
            <a:off x="1450688" y="609427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21"/>
                  <a:pt x="20521" y="26535"/>
                  <a:pt x="13268" y="26535"/>
                </a:cubicBezTo>
                <a:cubicBezTo>
                  <a:pt x="6015" y="26535"/>
                  <a:pt x="0" y="20521"/>
                  <a:pt x="0" y="13268"/>
                </a:cubicBezTo>
                <a:cubicBezTo>
                  <a:pt x="0" y="6015"/>
                  <a:pt x="6015" y="0"/>
                  <a:pt x="13268" y="0"/>
                </a:cubicBezTo>
                <a:cubicBezTo>
                  <a:pt x="20521" y="0"/>
                  <a:pt x="26535" y="5838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"/>
          <p:cNvSpPr/>
          <p:nvPr/>
        </p:nvSpPr>
        <p:spPr>
          <a:xfrm>
            <a:off x="1268834" y="2537829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90" y="11145"/>
                </a:moveTo>
                <a:cubicBezTo>
                  <a:pt x="22290" y="17300"/>
                  <a:pt x="17300" y="22290"/>
                  <a:pt x="11145" y="22290"/>
                </a:cubicBezTo>
                <a:cubicBezTo>
                  <a:pt x="4990" y="22290"/>
                  <a:pt x="0" y="17300"/>
                  <a:pt x="0" y="11145"/>
                </a:cubicBezTo>
                <a:cubicBezTo>
                  <a:pt x="0" y="4990"/>
                  <a:pt x="4990" y="0"/>
                  <a:pt x="11145" y="0"/>
                </a:cubicBezTo>
                <a:cubicBezTo>
                  <a:pt x="17300" y="0"/>
                  <a:pt x="22290" y="4990"/>
                  <a:pt x="22290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"/>
          <p:cNvSpPr/>
          <p:nvPr/>
        </p:nvSpPr>
        <p:spPr>
          <a:xfrm>
            <a:off x="3177953" y="2736666"/>
            <a:ext cx="12560" cy="12560"/>
          </a:xfrm>
          <a:custGeom>
            <a:avLst/>
            <a:gdLst/>
            <a:ahLst/>
            <a:cxnLst/>
            <a:rect l="l" t="t" r="r" b="b"/>
            <a:pathLst>
              <a:path w="12560" h="12560" extrusionOk="0">
                <a:moveTo>
                  <a:pt x="12560" y="6368"/>
                </a:moveTo>
                <a:cubicBezTo>
                  <a:pt x="12560" y="9906"/>
                  <a:pt x="9730" y="12560"/>
                  <a:pt x="6368" y="12560"/>
                </a:cubicBezTo>
                <a:cubicBezTo>
                  <a:pt x="2830" y="12560"/>
                  <a:pt x="0" y="9730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730" y="0"/>
                  <a:pt x="12560" y="2830"/>
                  <a:pt x="12560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"/>
          <p:cNvSpPr/>
          <p:nvPr/>
        </p:nvSpPr>
        <p:spPr>
          <a:xfrm>
            <a:off x="3011489" y="493203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58"/>
                  <a:pt x="26358" y="33965"/>
                  <a:pt x="16983" y="33965"/>
                </a:cubicBezTo>
                <a:cubicBezTo>
                  <a:pt x="7607" y="33965"/>
                  <a:pt x="0" y="26358"/>
                  <a:pt x="0" y="16983"/>
                </a:cubicBezTo>
                <a:cubicBezTo>
                  <a:pt x="0" y="7607"/>
                  <a:pt x="7607" y="0"/>
                  <a:pt x="16983" y="0"/>
                </a:cubicBezTo>
                <a:cubicBezTo>
                  <a:pt x="26358" y="0"/>
                  <a:pt x="33965" y="7607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4"/>
          <p:cNvSpPr/>
          <p:nvPr/>
        </p:nvSpPr>
        <p:spPr>
          <a:xfrm>
            <a:off x="3406864" y="1685164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62"/>
                  <a:pt x="26362" y="33965"/>
                  <a:pt x="16982" y="33965"/>
                </a:cubicBezTo>
                <a:cubicBezTo>
                  <a:pt x="7603" y="33965"/>
                  <a:pt x="0" y="26362"/>
                  <a:pt x="0" y="16983"/>
                </a:cubicBezTo>
                <a:cubicBezTo>
                  <a:pt x="0" y="7603"/>
                  <a:pt x="7603" y="0"/>
                  <a:pt x="16982" y="0"/>
                </a:cubicBezTo>
                <a:cubicBezTo>
                  <a:pt x="26362" y="0"/>
                  <a:pt x="33965" y="7603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4"/>
          <p:cNvSpPr/>
          <p:nvPr/>
        </p:nvSpPr>
        <p:spPr>
          <a:xfrm>
            <a:off x="1419731" y="2902777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74"/>
                  <a:pt x="27774" y="35734"/>
                  <a:pt x="17867" y="35734"/>
                </a:cubicBezTo>
                <a:cubicBezTo>
                  <a:pt x="7961" y="35734"/>
                  <a:pt x="0" y="27774"/>
                  <a:pt x="0" y="17867"/>
                </a:cubicBezTo>
                <a:cubicBezTo>
                  <a:pt x="0" y="7961"/>
                  <a:pt x="7961" y="0"/>
                  <a:pt x="17867" y="0"/>
                </a:cubicBezTo>
                <a:cubicBezTo>
                  <a:pt x="27774" y="0"/>
                  <a:pt x="35734" y="7961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4"/>
          <p:cNvSpPr/>
          <p:nvPr/>
        </p:nvSpPr>
        <p:spPr>
          <a:xfrm>
            <a:off x="4244669" y="1258655"/>
            <a:ext cx="31488" cy="31488"/>
          </a:xfrm>
          <a:custGeom>
            <a:avLst/>
            <a:gdLst/>
            <a:ahLst/>
            <a:cxnLst/>
            <a:rect l="l" t="t" r="r" b="b"/>
            <a:pathLst>
              <a:path w="31488" h="31488" extrusionOk="0">
                <a:moveTo>
                  <a:pt x="31488" y="15744"/>
                </a:moveTo>
                <a:cubicBezTo>
                  <a:pt x="31488" y="24440"/>
                  <a:pt x="24439" y="31488"/>
                  <a:pt x="15744" y="31488"/>
                </a:cubicBezTo>
                <a:cubicBezTo>
                  <a:pt x="7049" y="31488"/>
                  <a:pt x="0" y="24440"/>
                  <a:pt x="0" y="15744"/>
                </a:cubicBezTo>
                <a:cubicBezTo>
                  <a:pt x="0" y="7049"/>
                  <a:pt x="7049" y="0"/>
                  <a:pt x="15744" y="0"/>
                </a:cubicBezTo>
                <a:cubicBezTo>
                  <a:pt x="24439" y="0"/>
                  <a:pt x="31488" y="7049"/>
                  <a:pt x="31488" y="157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4"/>
          <p:cNvSpPr/>
          <p:nvPr/>
        </p:nvSpPr>
        <p:spPr>
          <a:xfrm>
            <a:off x="1082557" y="345136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2" y="15567"/>
                  <a:pt x="7784" y="15567"/>
                </a:cubicBezTo>
                <a:cubicBezTo>
                  <a:pt x="3485" y="15567"/>
                  <a:pt x="0" y="12082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4"/>
          <p:cNvSpPr/>
          <p:nvPr/>
        </p:nvSpPr>
        <p:spPr>
          <a:xfrm>
            <a:off x="5327482" y="2845461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8"/>
                  <a:pt x="11498" y="14860"/>
                  <a:pt x="7430" y="14860"/>
                </a:cubicBezTo>
                <a:cubicBezTo>
                  <a:pt x="3361" y="14860"/>
                  <a:pt x="0" y="11498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8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4"/>
          <p:cNvSpPr/>
          <p:nvPr/>
        </p:nvSpPr>
        <p:spPr>
          <a:xfrm>
            <a:off x="3266758" y="2759840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8" y="18398"/>
                  <a:pt x="0" y="14279"/>
                  <a:pt x="0" y="9199"/>
                </a:cubicBezTo>
                <a:cubicBezTo>
                  <a:pt x="0" y="4119"/>
                  <a:pt x="4118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4"/>
          <p:cNvSpPr/>
          <p:nvPr/>
        </p:nvSpPr>
        <p:spPr>
          <a:xfrm>
            <a:off x="254304" y="1076977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8"/>
                  <a:pt x="18928" y="24412"/>
                  <a:pt x="12206" y="24412"/>
                </a:cubicBezTo>
                <a:cubicBezTo>
                  <a:pt x="5484" y="24412"/>
                  <a:pt x="0" y="18928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4"/>
          <p:cNvSpPr/>
          <p:nvPr/>
        </p:nvSpPr>
        <p:spPr>
          <a:xfrm>
            <a:off x="660824" y="5309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8" y="36088"/>
                  <a:pt x="0" y="28009"/>
                  <a:pt x="0" y="18044"/>
                </a:cubicBezTo>
                <a:cubicBezTo>
                  <a:pt x="0" y="8079"/>
                  <a:pt x="8078" y="0"/>
                  <a:pt x="18044" y="0"/>
                </a:cubicBezTo>
                <a:cubicBezTo>
                  <a:pt x="28009" y="0"/>
                  <a:pt x="36088" y="8079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4"/>
          <p:cNvSpPr/>
          <p:nvPr/>
        </p:nvSpPr>
        <p:spPr>
          <a:xfrm>
            <a:off x="3597563" y="534775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719"/>
                  <a:pt x="29720" y="38211"/>
                  <a:pt x="19105" y="38211"/>
                </a:cubicBezTo>
                <a:cubicBezTo>
                  <a:pt x="8491" y="38211"/>
                  <a:pt x="0" y="29719"/>
                  <a:pt x="0" y="19105"/>
                </a:cubicBezTo>
                <a:cubicBezTo>
                  <a:pt x="0" y="8491"/>
                  <a:pt x="8491" y="0"/>
                  <a:pt x="19105" y="0"/>
                </a:cubicBezTo>
                <a:cubicBezTo>
                  <a:pt x="29720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4"/>
          <p:cNvSpPr/>
          <p:nvPr/>
        </p:nvSpPr>
        <p:spPr>
          <a:xfrm>
            <a:off x="1052306" y="3452582"/>
            <a:ext cx="25827" cy="25831"/>
          </a:xfrm>
          <a:custGeom>
            <a:avLst/>
            <a:gdLst/>
            <a:ahLst/>
            <a:cxnLst/>
            <a:rect l="l" t="t" r="r" b="b"/>
            <a:pathLst>
              <a:path w="25827" h="25831" extrusionOk="0">
                <a:moveTo>
                  <a:pt x="25828" y="12918"/>
                </a:moveTo>
                <a:cubicBezTo>
                  <a:pt x="25828" y="20171"/>
                  <a:pt x="19990" y="25832"/>
                  <a:pt x="12914" y="25832"/>
                </a:cubicBezTo>
                <a:cubicBezTo>
                  <a:pt x="5661" y="25832"/>
                  <a:pt x="0" y="19994"/>
                  <a:pt x="0" y="12918"/>
                </a:cubicBezTo>
                <a:cubicBezTo>
                  <a:pt x="0" y="5665"/>
                  <a:pt x="5838" y="4"/>
                  <a:pt x="12914" y="4"/>
                </a:cubicBezTo>
                <a:cubicBezTo>
                  <a:pt x="20167" y="-173"/>
                  <a:pt x="25828" y="5665"/>
                  <a:pt x="25828" y="1291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4"/>
          <p:cNvSpPr/>
          <p:nvPr/>
        </p:nvSpPr>
        <p:spPr>
          <a:xfrm>
            <a:off x="1608661" y="62271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4"/>
          <p:cNvSpPr/>
          <p:nvPr/>
        </p:nvSpPr>
        <p:spPr>
          <a:xfrm>
            <a:off x="1651295" y="2998657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6"/>
                </a:moveTo>
                <a:cubicBezTo>
                  <a:pt x="13091" y="10084"/>
                  <a:pt x="10260" y="13091"/>
                  <a:pt x="6545" y="13091"/>
                </a:cubicBezTo>
                <a:cubicBezTo>
                  <a:pt x="3007" y="13091"/>
                  <a:pt x="0" y="10260"/>
                  <a:pt x="0" y="6546"/>
                </a:cubicBezTo>
                <a:cubicBezTo>
                  <a:pt x="0" y="3007"/>
                  <a:pt x="2830" y="0"/>
                  <a:pt x="6545" y="0"/>
                </a:cubicBezTo>
                <a:cubicBezTo>
                  <a:pt x="10260" y="0"/>
                  <a:pt x="13091" y="3007"/>
                  <a:pt x="13091" y="654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4"/>
          <p:cNvSpPr/>
          <p:nvPr/>
        </p:nvSpPr>
        <p:spPr>
          <a:xfrm>
            <a:off x="1252028" y="3213946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4"/>
          <p:cNvSpPr/>
          <p:nvPr/>
        </p:nvSpPr>
        <p:spPr>
          <a:xfrm>
            <a:off x="1378159" y="157583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29"/>
                  <a:pt x="9553" y="12383"/>
                  <a:pt x="6192" y="12383"/>
                </a:cubicBezTo>
                <a:cubicBezTo>
                  <a:pt x="2654" y="12383"/>
                  <a:pt x="0" y="9553"/>
                  <a:pt x="0" y="6192"/>
                </a:cubicBezTo>
                <a:cubicBezTo>
                  <a:pt x="0" y="2653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4"/>
          <p:cNvSpPr/>
          <p:nvPr/>
        </p:nvSpPr>
        <p:spPr>
          <a:xfrm>
            <a:off x="2100270" y="2248241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705"/>
                  <a:pt x="23528" y="30427"/>
                  <a:pt x="15214" y="30427"/>
                </a:cubicBezTo>
                <a:cubicBezTo>
                  <a:pt x="6899" y="30427"/>
                  <a:pt x="0" y="23528"/>
                  <a:pt x="0" y="15214"/>
                </a:cubicBezTo>
                <a:cubicBezTo>
                  <a:pt x="0" y="6722"/>
                  <a:pt x="6899" y="0"/>
                  <a:pt x="15214" y="0"/>
                </a:cubicBezTo>
                <a:cubicBezTo>
                  <a:pt x="23528" y="0"/>
                  <a:pt x="30427" y="6899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4"/>
          <p:cNvSpPr/>
          <p:nvPr/>
        </p:nvSpPr>
        <p:spPr>
          <a:xfrm>
            <a:off x="3131959" y="3552713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3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3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4"/>
          <p:cNvSpPr/>
          <p:nvPr/>
        </p:nvSpPr>
        <p:spPr>
          <a:xfrm>
            <a:off x="1438482" y="3232521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206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4"/>
          <p:cNvSpPr/>
          <p:nvPr/>
        </p:nvSpPr>
        <p:spPr>
          <a:xfrm>
            <a:off x="4664809" y="3335124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3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4"/>
          <p:cNvSpPr/>
          <p:nvPr/>
        </p:nvSpPr>
        <p:spPr>
          <a:xfrm>
            <a:off x="1324381" y="3045536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60"/>
                </a:moveTo>
                <a:cubicBezTo>
                  <a:pt x="34319" y="26637"/>
                  <a:pt x="26636" y="34319"/>
                  <a:pt x="17159" y="34319"/>
                </a:cubicBezTo>
                <a:cubicBezTo>
                  <a:pt x="7683" y="34319"/>
                  <a:pt x="0" y="26637"/>
                  <a:pt x="0" y="17160"/>
                </a:cubicBezTo>
                <a:cubicBezTo>
                  <a:pt x="0" y="7683"/>
                  <a:pt x="7682" y="0"/>
                  <a:pt x="17159" y="0"/>
                </a:cubicBezTo>
                <a:cubicBezTo>
                  <a:pt x="26636" y="0"/>
                  <a:pt x="34319" y="7683"/>
                  <a:pt x="34319" y="171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4"/>
          <p:cNvSpPr/>
          <p:nvPr/>
        </p:nvSpPr>
        <p:spPr>
          <a:xfrm>
            <a:off x="528678" y="3563680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813"/>
                  <a:pt x="19813" y="25474"/>
                  <a:pt x="12737" y="25474"/>
                </a:cubicBezTo>
                <a:cubicBezTo>
                  <a:pt x="5661" y="25474"/>
                  <a:pt x="0" y="19813"/>
                  <a:pt x="0" y="12737"/>
                </a:cubicBezTo>
                <a:cubicBezTo>
                  <a:pt x="0" y="5661"/>
                  <a:pt x="5661" y="0"/>
                  <a:pt x="12737" y="0"/>
                </a:cubicBezTo>
                <a:cubicBezTo>
                  <a:pt x="19813" y="0"/>
                  <a:pt x="25474" y="5661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4"/>
          <p:cNvSpPr/>
          <p:nvPr/>
        </p:nvSpPr>
        <p:spPr>
          <a:xfrm>
            <a:off x="4325866" y="1114304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4"/>
          <p:cNvSpPr/>
          <p:nvPr/>
        </p:nvSpPr>
        <p:spPr>
          <a:xfrm>
            <a:off x="652156" y="2403030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4"/>
          <p:cNvSpPr/>
          <p:nvPr/>
        </p:nvSpPr>
        <p:spPr>
          <a:xfrm>
            <a:off x="2260543" y="241826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1030"/>
                  <a:pt x="31030" y="39980"/>
                  <a:pt x="19990" y="39980"/>
                </a:cubicBezTo>
                <a:cubicBezTo>
                  <a:pt x="8950" y="39980"/>
                  <a:pt x="0" y="31030"/>
                  <a:pt x="0" y="19990"/>
                </a:cubicBezTo>
                <a:cubicBezTo>
                  <a:pt x="0" y="8950"/>
                  <a:pt x="8950" y="0"/>
                  <a:pt x="19990" y="0"/>
                </a:cubicBezTo>
                <a:cubicBezTo>
                  <a:pt x="31030" y="0"/>
                  <a:pt x="39980" y="8950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4"/>
          <p:cNvSpPr/>
          <p:nvPr/>
        </p:nvSpPr>
        <p:spPr>
          <a:xfrm>
            <a:off x="2100624" y="3094361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184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4"/>
          <p:cNvSpPr/>
          <p:nvPr/>
        </p:nvSpPr>
        <p:spPr>
          <a:xfrm>
            <a:off x="2868730" y="1828455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776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4"/>
          <p:cNvSpPr/>
          <p:nvPr/>
        </p:nvSpPr>
        <p:spPr>
          <a:xfrm>
            <a:off x="1103785" y="790397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08"/>
                  <a:pt x="29108" y="37503"/>
                  <a:pt x="18752" y="37503"/>
                </a:cubicBezTo>
                <a:cubicBezTo>
                  <a:pt x="8395" y="37503"/>
                  <a:pt x="0" y="29108"/>
                  <a:pt x="0" y="18752"/>
                </a:cubicBezTo>
                <a:cubicBezTo>
                  <a:pt x="0" y="8395"/>
                  <a:pt x="8395" y="0"/>
                  <a:pt x="18752" y="0"/>
                </a:cubicBezTo>
                <a:cubicBezTo>
                  <a:pt x="29108" y="0"/>
                  <a:pt x="37503" y="8395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4"/>
          <p:cNvSpPr/>
          <p:nvPr/>
        </p:nvSpPr>
        <p:spPr>
          <a:xfrm>
            <a:off x="2289378" y="2224714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051"/>
                  <a:pt x="21228" y="27243"/>
                  <a:pt x="13621" y="27243"/>
                </a:cubicBezTo>
                <a:cubicBezTo>
                  <a:pt x="6191" y="27243"/>
                  <a:pt x="0" y="21228"/>
                  <a:pt x="0" y="13621"/>
                </a:cubicBezTo>
                <a:cubicBezTo>
                  <a:pt x="0" y="6192"/>
                  <a:pt x="6015" y="0"/>
                  <a:pt x="13621" y="0"/>
                </a:cubicBezTo>
                <a:cubicBezTo>
                  <a:pt x="21228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4"/>
          <p:cNvSpPr/>
          <p:nvPr/>
        </p:nvSpPr>
        <p:spPr>
          <a:xfrm>
            <a:off x="5701628" y="3607198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2" y="7961"/>
                </a:moveTo>
                <a:cubicBezTo>
                  <a:pt x="15922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2" y="3538"/>
                  <a:pt x="15922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4"/>
          <p:cNvSpPr/>
          <p:nvPr/>
        </p:nvSpPr>
        <p:spPr>
          <a:xfrm>
            <a:off x="3462941" y="807380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4"/>
          <p:cNvSpPr/>
          <p:nvPr/>
        </p:nvSpPr>
        <p:spPr>
          <a:xfrm>
            <a:off x="1397264" y="1837830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6"/>
                  <a:pt x="3327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4"/>
          <p:cNvSpPr/>
          <p:nvPr/>
        </p:nvSpPr>
        <p:spPr>
          <a:xfrm>
            <a:off x="2042247" y="500633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4"/>
          <p:cNvSpPr/>
          <p:nvPr/>
        </p:nvSpPr>
        <p:spPr>
          <a:xfrm>
            <a:off x="654809" y="227674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4"/>
          <p:cNvSpPr/>
          <p:nvPr/>
        </p:nvSpPr>
        <p:spPr>
          <a:xfrm>
            <a:off x="1503228" y="2338815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2" y="21051"/>
                </a:moveTo>
                <a:cubicBezTo>
                  <a:pt x="42102" y="32727"/>
                  <a:pt x="32727" y="42102"/>
                  <a:pt x="21051" y="42102"/>
                </a:cubicBezTo>
                <a:cubicBezTo>
                  <a:pt x="9376" y="42102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550" y="0"/>
                  <a:pt x="42102" y="9553"/>
                  <a:pt x="42102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4"/>
          <p:cNvSpPr/>
          <p:nvPr/>
        </p:nvSpPr>
        <p:spPr>
          <a:xfrm>
            <a:off x="2049853" y="578115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961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4"/>
          <p:cNvSpPr/>
          <p:nvPr/>
        </p:nvSpPr>
        <p:spPr>
          <a:xfrm>
            <a:off x="5056469" y="4585280"/>
            <a:ext cx="15921" cy="15927"/>
          </a:xfrm>
          <a:custGeom>
            <a:avLst/>
            <a:gdLst/>
            <a:ahLst/>
            <a:cxnLst/>
            <a:rect l="l" t="t" r="r" b="b"/>
            <a:pathLst>
              <a:path w="15921" h="15927" extrusionOk="0">
                <a:moveTo>
                  <a:pt x="15922" y="7967"/>
                </a:moveTo>
                <a:cubicBezTo>
                  <a:pt x="15922" y="12389"/>
                  <a:pt x="12383" y="15927"/>
                  <a:pt x="7961" y="15927"/>
                </a:cubicBezTo>
                <a:cubicBezTo>
                  <a:pt x="3538" y="15927"/>
                  <a:pt x="0" y="12389"/>
                  <a:pt x="0" y="7967"/>
                </a:cubicBezTo>
                <a:cubicBezTo>
                  <a:pt x="0" y="3544"/>
                  <a:pt x="3538" y="6"/>
                  <a:pt x="7961" y="6"/>
                </a:cubicBezTo>
                <a:cubicBezTo>
                  <a:pt x="12206" y="-171"/>
                  <a:pt x="15922" y="3544"/>
                  <a:pt x="15922" y="79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4"/>
          <p:cNvSpPr/>
          <p:nvPr/>
        </p:nvSpPr>
        <p:spPr>
          <a:xfrm>
            <a:off x="1714802" y="261108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4"/>
          <p:cNvSpPr/>
          <p:nvPr/>
        </p:nvSpPr>
        <p:spPr>
          <a:xfrm>
            <a:off x="343816" y="1238485"/>
            <a:ext cx="30780" cy="30784"/>
          </a:xfrm>
          <a:custGeom>
            <a:avLst/>
            <a:gdLst/>
            <a:ahLst/>
            <a:cxnLst/>
            <a:rect l="l" t="t" r="r" b="b"/>
            <a:pathLst>
              <a:path w="30780" h="30784" extrusionOk="0">
                <a:moveTo>
                  <a:pt x="30781" y="15394"/>
                </a:moveTo>
                <a:cubicBezTo>
                  <a:pt x="30781" y="23885"/>
                  <a:pt x="23882" y="30784"/>
                  <a:pt x="15390" y="30784"/>
                </a:cubicBezTo>
                <a:cubicBezTo>
                  <a:pt x="6899" y="30784"/>
                  <a:pt x="0" y="23885"/>
                  <a:pt x="0" y="15394"/>
                </a:cubicBezTo>
                <a:cubicBezTo>
                  <a:pt x="0" y="6902"/>
                  <a:pt x="6899" y="3"/>
                  <a:pt x="15390" y="3"/>
                </a:cubicBezTo>
                <a:cubicBezTo>
                  <a:pt x="23882" y="-174"/>
                  <a:pt x="30781" y="6726"/>
                  <a:pt x="30781" y="1539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4"/>
          <p:cNvSpPr/>
          <p:nvPr/>
        </p:nvSpPr>
        <p:spPr>
          <a:xfrm>
            <a:off x="1964941" y="2370480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4"/>
          <p:cNvSpPr/>
          <p:nvPr/>
        </p:nvSpPr>
        <p:spPr>
          <a:xfrm>
            <a:off x="153294" y="1577608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752"/>
                  <a:pt x="18575" y="24059"/>
                  <a:pt x="12029" y="24059"/>
                </a:cubicBezTo>
                <a:cubicBezTo>
                  <a:pt x="5307" y="24059"/>
                  <a:pt x="0" y="18575"/>
                  <a:pt x="0" y="12029"/>
                </a:cubicBezTo>
                <a:cubicBezTo>
                  <a:pt x="0" y="5307"/>
                  <a:pt x="5484" y="0"/>
                  <a:pt x="12029" y="0"/>
                </a:cubicBezTo>
                <a:cubicBezTo>
                  <a:pt x="18575" y="0"/>
                  <a:pt x="24059" y="5307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4"/>
          <p:cNvSpPr/>
          <p:nvPr/>
        </p:nvSpPr>
        <p:spPr>
          <a:xfrm>
            <a:off x="2696074" y="2708362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9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9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4"/>
          <p:cNvSpPr/>
          <p:nvPr/>
        </p:nvSpPr>
        <p:spPr>
          <a:xfrm>
            <a:off x="2579850" y="2422312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4" y="19282"/>
                </a:moveTo>
                <a:cubicBezTo>
                  <a:pt x="38564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177"/>
                  <a:pt x="38564" y="8668"/>
                  <a:pt x="38564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4"/>
          <p:cNvSpPr/>
          <p:nvPr/>
        </p:nvSpPr>
        <p:spPr>
          <a:xfrm>
            <a:off x="2018896" y="1485089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9"/>
                  <a:pt x="11499" y="14860"/>
                  <a:pt x="7430" y="14860"/>
                </a:cubicBezTo>
                <a:cubicBezTo>
                  <a:pt x="3361" y="14860"/>
                  <a:pt x="0" y="11499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184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4"/>
          <p:cNvSpPr/>
          <p:nvPr/>
        </p:nvSpPr>
        <p:spPr>
          <a:xfrm>
            <a:off x="3827181" y="412005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5" y="10437"/>
                </a:moveTo>
                <a:cubicBezTo>
                  <a:pt x="20875" y="16275"/>
                  <a:pt x="16275" y="20874"/>
                  <a:pt x="10437" y="20874"/>
                </a:cubicBezTo>
                <a:cubicBezTo>
                  <a:pt x="4600" y="20874"/>
                  <a:pt x="0" y="16275"/>
                  <a:pt x="0" y="10437"/>
                </a:cubicBezTo>
                <a:cubicBezTo>
                  <a:pt x="0" y="4599"/>
                  <a:pt x="4600" y="0"/>
                  <a:pt x="10437" y="0"/>
                </a:cubicBezTo>
                <a:cubicBezTo>
                  <a:pt x="16275" y="0"/>
                  <a:pt x="20875" y="4776"/>
                  <a:pt x="20875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4"/>
          <p:cNvSpPr/>
          <p:nvPr/>
        </p:nvSpPr>
        <p:spPr>
          <a:xfrm>
            <a:off x="1677122" y="1553373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1"/>
                </a:moveTo>
                <a:cubicBezTo>
                  <a:pt x="41041" y="31854"/>
                  <a:pt x="31854" y="41041"/>
                  <a:pt x="20521" y="41041"/>
                </a:cubicBezTo>
                <a:cubicBezTo>
                  <a:pt x="9187" y="41041"/>
                  <a:pt x="0" y="31854"/>
                  <a:pt x="0" y="20521"/>
                </a:cubicBezTo>
                <a:cubicBezTo>
                  <a:pt x="0" y="9187"/>
                  <a:pt x="9187" y="0"/>
                  <a:pt x="20521" y="0"/>
                </a:cubicBezTo>
                <a:cubicBezTo>
                  <a:pt x="31854" y="0"/>
                  <a:pt x="41041" y="9187"/>
                  <a:pt x="41041" y="205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4"/>
          <p:cNvSpPr/>
          <p:nvPr/>
        </p:nvSpPr>
        <p:spPr>
          <a:xfrm>
            <a:off x="2355539" y="3592692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177"/>
                  <a:pt x="43518" y="9906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4"/>
          <p:cNvSpPr/>
          <p:nvPr/>
        </p:nvSpPr>
        <p:spPr>
          <a:xfrm>
            <a:off x="973762" y="3165298"/>
            <a:ext cx="18043" cy="18044"/>
          </a:xfrm>
          <a:custGeom>
            <a:avLst/>
            <a:gdLst/>
            <a:ahLst/>
            <a:cxnLst/>
            <a:rect l="l" t="t" r="r" b="b"/>
            <a:pathLst>
              <a:path w="18043" h="18044" extrusionOk="0">
                <a:moveTo>
                  <a:pt x="18044" y="9022"/>
                </a:moveTo>
                <a:cubicBezTo>
                  <a:pt x="18044" y="13975"/>
                  <a:pt x="13975" y="18044"/>
                  <a:pt x="9022" y="18044"/>
                </a:cubicBezTo>
                <a:cubicBezTo>
                  <a:pt x="4069" y="18044"/>
                  <a:pt x="0" y="13975"/>
                  <a:pt x="0" y="9022"/>
                </a:cubicBezTo>
                <a:cubicBezTo>
                  <a:pt x="0" y="4069"/>
                  <a:pt x="4069" y="0"/>
                  <a:pt x="9022" y="0"/>
                </a:cubicBezTo>
                <a:cubicBezTo>
                  <a:pt x="13975" y="0"/>
                  <a:pt x="18044" y="406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4"/>
          <p:cNvSpPr/>
          <p:nvPr/>
        </p:nvSpPr>
        <p:spPr>
          <a:xfrm>
            <a:off x="1536132" y="2509879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4"/>
          <p:cNvSpPr/>
          <p:nvPr/>
        </p:nvSpPr>
        <p:spPr>
          <a:xfrm>
            <a:off x="4888412" y="2691380"/>
            <a:ext cx="26181" cy="26181"/>
          </a:xfrm>
          <a:custGeom>
            <a:avLst/>
            <a:gdLst/>
            <a:ahLst/>
            <a:cxnLst/>
            <a:rect l="l" t="t" r="r" b="b"/>
            <a:pathLst>
              <a:path w="26181" h="26181" extrusionOk="0">
                <a:moveTo>
                  <a:pt x="26182" y="13091"/>
                </a:moveTo>
                <a:cubicBezTo>
                  <a:pt x="26182" y="20344"/>
                  <a:pt x="20344" y="26181"/>
                  <a:pt x="13091" y="26181"/>
                </a:cubicBezTo>
                <a:cubicBezTo>
                  <a:pt x="5838" y="26181"/>
                  <a:pt x="0" y="20344"/>
                  <a:pt x="0" y="13091"/>
                </a:cubicBezTo>
                <a:cubicBezTo>
                  <a:pt x="0" y="5838"/>
                  <a:pt x="5838" y="0"/>
                  <a:pt x="13091" y="0"/>
                </a:cubicBezTo>
                <a:cubicBezTo>
                  <a:pt x="20521" y="0"/>
                  <a:pt x="26182" y="5838"/>
                  <a:pt x="26182" y="130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4"/>
          <p:cNvSpPr/>
          <p:nvPr/>
        </p:nvSpPr>
        <p:spPr>
          <a:xfrm>
            <a:off x="1100601" y="3543514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177"/>
                  <a:pt x="21582" y="4953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4"/>
          <p:cNvSpPr/>
          <p:nvPr/>
        </p:nvSpPr>
        <p:spPr>
          <a:xfrm>
            <a:off x="5420886" y="183924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30" y="6015"/>
                </a:moveTo>
                <a:cubicBezTo>
                  <a:pt x="12030" y="9376"/>
                  <a:pt x="9376" y="12029"/>
                  <a:pt x="6015" y="12029"/>
                </a:cubicBezTo>
                <a:cubicBezTo>
                  <a:pt x="2653" y="12029"/>
                  <a:pt x="0" y="9376"/>
                  <a:pt x="0" y="6015"/>
                </a:cubicBezTo>
                <a:cubicBezTo>
                  <a:pt x="0" y="2654"/>
                  <a:pt x="2653" y="0"/>
                  <a:pt x="6015" y="0"/>
                </a:cubicBezTo>
                <a:cubicBezTo>
                  <a:pt x="9376" y="0"/>
                  <a:pt x="12030" y="2654"/>
                  <a:pt x="12030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4"/>
          <p:cNvSpPr/>
          <p:nvPr/>
        </p:nvSpPr>
        <p:spPr>
          <a:xfrm>
            <a:off x="1932037" y="2022338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8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8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4"/>
          <p:cNvSpPr/>
          <p:nvPr/>
        </p:nvSpPr>
        <p:spPr>
          <a:xfrm>
            <a:off x="2994330" y="2740912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1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1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4"/>
          <p:cNvSpPr/>
          <p:nvPr/>
        </p:nvSpPr>
        <p:spPr>
          <a:xfrm>
            <a:off x="2992207" y="2008540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7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643" y="0"/>
                  <a:pt x="29012" y="6368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4"/>
          <p:cNvSpPr/>
          <p:nvPr/>
        </p:nvSpPr>
        <p:spPr>
          <a:xfrm>
            <a:off x="3056953" y="1762470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517"/>
                  <a:pt x="22517" y="29012"/>
                  <a:pt x="14506" y="29012"/>
                </a:cubicBezTo>
                <a:cubicBezTo>
                  <a:pt x="6494" y="29012"/>
                  <a:pt x="0" y="22517"/>
                  <a:pt x="0" y="14506"/>
                </a:cubicBezTo>
                <a:cubicBezTo>
                  <a:pt x="0" y="6494"/>
                  <a:pt x="6494" y="0"/>
                  <a:pt x="14506" y="0"/>
                </a:cubicBezTo>
                <a:cubicBezTo>
                  <a:pt x="22517" y="0"/>
                  <a:pt x="29012" y="6494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4"/>
          <p:cNvSpPr/>
          <p:nvPr/>
        </p:nvSpPr>
        <p:spPr>
          <a:xfrm>
            <a:off x="1452457" y="2740204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6"/>
                  <a:pt x="3327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4"/>
          <p:cNvSpPr/>
          <p:nvPr/>
        </p:nvSpPr>
        <p:spPr>
          <a:xfrm>
            <a:off x="1057437" y="3150616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19"/>
                  <a:pt x="34319" y="44225"/>
                  <a:pt x="22113" y="44225"/>
                </a:cubicBezTo>
                <a:cubicBezTo>
                  <a:pt x="9907" y="44225"/>
                  <a:pt x="0" y="34319"/>
                  <a:pt x="0" y="22113"/>
                </a:cubicBezTo>
                <a:cubicBezTo>
                  <a:pt x="0" y="9906"/>
                  <a:pt x="9907" y="0"/>
                  <a:pt x="22113" y="0"/>
                </a:cubicBezTo>
                <a:cubicBezTo>
                  <a:pt x="34496" y="0"/>
                  <a:pt x="44225" y="9906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4"/>
          <p:cNvSpPr/>
          <p:nvPr/>
        </p:nvSpPr>
        <p:spPr>
          <a:xfrm>
            <a:off x="1356931" y="52718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7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730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4"/>
          <p:cNvSpPr/>
          <p:nvPr/>
        </p:nvSpPr>
        <p:spPr>
          <a:xfrm>
            <a:off x="1027894" y="1257063"/>
            <a:ext cx="26889" cy="26889"/>
          </a:xfrm>
          <a:custGeom>
            <a:avLst/>
            <a:gdLst/>
            <a:ahLst/>
            <a:cxnLst/>
            <a:rect l="l" t="t" r="r" b="b"/>
            <a:pathLst>
              <a:path w="26889" h="26889" extrusionOk="0">
                <a:moveTo>
                  <a:pt x="26889" y="13445"/>
                </a:moveTo>
                <a:cubicBezTo>
                  <a:pt x="26889" y="20874"/>
                  <a:pt x="20874" y="26889"/>
                  <a:pt x="13444" y="26889"/>
                </a:cubicBezTo>
                <a:cubicBezTo>
                  <a:pt x="6015" y="26889"/>
                  <a:pt x="0" y="20874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4"/>
          <p:cNvSpPr/>
          <p:nvPr/>
        </p:nvSpPr>
        <p:spPr>
          <a:xfrm>
            <a:off x="2539516" y="3362720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8" y="18398"/>
                  <a:pt x="0" y="14279"/>
                  <a:pt x="0" y="9199"/>
                </a:cubicBezTo>
                <a:cubicBezTo>
                  <a:pt x="0" y="4119"/>
                  <a:pt x="4118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4"/>
          <p:cNvSpPr/>
          <p:nvPr/>
        </p:nvSpPr>
        <p:spPr>
          <a:xfrm>
            <a:off x="5496953" y="2298658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7" y="16629"/>
                  <a:pt x="8315" y="16629"/>
                </a:cubicBezTo>
                <a:cubicBezTo>
                  <a:pt x="3723" y="16629"/>
                  <a:pt x="0" y="12906"/>
                  <a:pt x="0" y="8314"/>
                </a:cubicBezTo>
                <a:cubicBezTo>
                  <a:pt x="0" y="3723"/>
                  <a:pt x="3723" y="0"/>
                  <a:pt x="8315" y="0"/>
                </a:cubicBezTo>
                <a:cubicBezTo>
                  <a:pt x="12907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4"/>
          <p:cNvSpPr/>
          <p:nvPr/>
        </p:nvSpPr>
        <p:spPr>
          <a:xfrm>
            <a:off x="5746208" y="4366105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697"/>
                  <a:pt x="20521" y="26535"/>
                  <a:pt x="13268" y="26535"/>
                </a:cubicBezTo>
                <a:cubicBezTo>
                  <a:pt x="5838" y="26535"/>
                  <a:pt x="0" y="20521"/>
                  <a:pt x="0" y="13268"/>
                </a:cubicBezTo>
                <a:cubicBezTo>
                  <a:pt x="0" y="5838"/>
                  <a:pt x="6015" y="0"/>
                  <a:pt x="13268" y="0"/>
                </a:cubicBezTo>
                <a:cubicBezTo>
                  <a:pt x="20521" y="0"/>
                  <a:pt x="26535" y="6015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4"/>
          <p:cNvSpPr/>
          <p:nvPr/>
        </p:nvSpPr>
        <p:spPr>
          <a:xfrm>
            <a:off x="2639465" y="3434542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361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4"/>
          <p:cNvSpPr/>
          <p:nvPr/>
        </p:nvSpPr>
        <p:spPr>
          <a:xfrm>
            <a:off x="2713941" y="2578870"/>
            <a:ext cx="40333" cy="40333"/>
          </a:xfrm>
          <a:custGeom>
            <a:avLst/>
            <a:gdLst/>
            <a:ahLst/>
            <a:cxnLst/>
            <a:rect l="l" t="t" r="r" b="b"/>
            <a:pathLst>
              <a:path w="40333" h="40333" extrusionOk="0">
                <a:moveTo>
                  <a:pt x="40333" y="20167"/>
                </a:moveTo>
                <a:cubicBezTo>
                  <a:pt x="40333" y="31312"/>
                  <a:pt x="31312" y="40334"/>
                  <a:pt x="20167" y="40334"/>
                </a:cubicBezTo>
                <a:cubicBezTo>
                  <a:pt x="9022" y="40334"/>
                  <a:pt x="0" y="31312"/>
                  <a:pt x="0" y="20167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312" y="0"/>
                  <a:pt x="40333" y="9022"/>
                  <a:pt x="40333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4"/>
          <p:cNvSpPr/>
          <p:nvPr/>
        </p:nvSpPr>
        <p:spPr>
          <a:xfrm>
            <a:off x="660470" y="3288245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5" y="13091"/>
                </a:cubicBezTo>
                <a:cubicBezTo>
                  <a:pt x="2830" y="13091"/>
                  <a:pt x="0" y="10260"/>
                  <a:pt x="0" y="6545"/>
                </a:cubicBezTo>
                <a:cubicBezTo>
                  <a:pt x="0" y="2830"/>
                  <a:pt x="2830" y="0"/>
                  <a:pt x="6545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4"/>
          <p:cNvSpPr/>
          <p:nvPr/>
        </p:nvSpPr>
        <p:spPr>
          <a:xfrm>
            <a:off x="4723364" y="773945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19"/>
                  <a:pt x="34319" y="44225"/>
                  <a:pt x="22113" y="44225"/>
                </a:cubicBezTo>
                <a:cubicBezTo>
                  <a:pt x="9906" y="44225"/>
                  <a:pt x="0" y="34319"/>
                  <a:pt x="0" y="22113"/>
                </a:cubicBezTo>
                <a:cubicBezTo>
                  <a:pt x="0" y="9906"/>
                  <a:pt x="9906" y="0"/>
                  <a:pt x="22113" y="0"/>
                </a:cubicBezTo>
                <a:cubicBezTo>
                  <a:pt x="34319" y="0"/>
                  <a:pt x="44225" y="9906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4"/>
          <p:cNvSpPr/>
          <p:nvPr/>
        </p:nvSpPr>
        <p:spPr>
          <a:xfrm>
            <a:off x="2101508" y="536897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560" y="0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4"/>
          <p:cNvSpPr/>
          <p:nvPr/>
        </p:nvSpPr>
        <p:spPr>
          <a:xfrm>
            <a:off x="1234338" y="943063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236"/>
                  <a:pt x="24235" y="31135"/>
                  <a:pt x="15567" y="31135"/>
                </a:cubicBezTo>
                <a:cubicBezTo>
                  <a:pt x="6899" y="31135"/>
                  <a:pt x="0" y="24236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235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4"/>
          <p:cNvSpPr/>
          <p:nvPr/>
        </p:nvSpPr>
        <p:spPr>
          <a:xfrm>
            <a:off x="4474994" y="2975660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651"/>
                  <a:pt x="25474" y="32903"/>
                  <a:pt x="16452" y="32903"/>
                </a:cubicBezTo>
                <a:cubicBezTo>
                  <a:pt x="7253" y="32903"/>
                  <a:pt x="0" y="25474"/>
                  <a:pt x="0" y="16452"/>
                </a:cubicBezTo>
                <a:cubicBezTo>
                  <a:pt x="0" y="7253"/>
                  <a:pt x="7430" y="0"/>
                  <a:pt x="16452" y="0"/>
                </a:cubicBezTo>
                <a:cubicBezTo>
                  <a:pt x="25474" y="0"/>
                  <a:pt x="32904" y="7253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4"/>
          <p:cNvSpPr/>
          <p:nvPr/>
        </p:nvSpPr>
        <p:spPr>
          <a:xfrm>
            <a:off x="4148257" y="311171"/>
            <a:ext cx="37856" cy="37856"/>
          </a:xfrm>
          <a:custGeom>
            <a:avLst/>
            <a:gdLst/>
            <a:ahLst/>
            <a:cxnLst/>
            <a:rect l="l" t="t" r="r" b="b"/>
            <a:pathLst>
              <a:path w="37856" h="37856" extrusionOk="0">
                <a:moveTo>
                  <a:pt x="37857" y="18928"/>
                </a:moveTo>
                <a:cubicBezTo>
                  <a:pt x="37857" y="29382"/>
                  <a:pt x="29383" y="37857"/>
                  <a:pt x="18928" y="37857"/>
                </a:cubicBezTo>
                <a:cubicBezTo>
                  <a:pt x="8475" y="37857"/>
                  <a:pt x="0" y="29382"/>
                  <a:pt x="0" y="18928"/>
                </a:cubicBezTo>
                <a:cubicBezTo>
                  <a:pt x="0" y="8475"/>
                  <a:pt x="8474" y="0"/>
                  <a:pt x="18928" y="0"/>
                </a:cubicBezTo>
                <a:cubicBezTo>
                  <a:pt x="29382" y="0"/>
                  <a:pt x="37857" y="8475"/>
                  <a:pt x="37857" y="1892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4"/>
          <p:cNvSpPr/>
          <p:nvPr/>
        </p:nvSpPr>
        <p:spPr>
          <a:xfrm>
            <a:off x="4328697" y="1384609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2" y="8491"/>
                </a:moveTo>
                <a:cubicBezTo>
                  <a:pt x="16982" y="13181"/>
                  <a:pt x="13181" y="16983"/>
                  <a:pt x="8491" y="16983"/>
                </a:cubicBezTo>
                <a:cubicBezTo>
                  <a:pt x="3802" y="16983"/>
                  <a:pt x="0" y="13181"/>
                  <a:pt x="0" y="8491"/>
                </a:cubicBezTo>
                <a:cubicBezTo>
                  <a:pt x="0" y="3802"/>
                  <a:pt x="3802" y="0"/>
                  <a:pt x="8491" y="0"/>
                </a:cubicBezTo>
                <a:cubicBezTo>
                  <a:pt x="13181" y="0"/>
                  <a:pt x="16982" y="3802"/>
                  <a:pt x="16982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4"/>
          <p:cNvSpPr/>
          <p:nvPr/>
        </p:nvSpPr>
        <p:spPr>
          <a:xfrm>
            <a:off x="1812098" y="3079147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4"/>
          <p:cNvSpPr/>
          <p:nvPr/>
        </p:nvSpPr>
        <p:spPr>
          <a:xfrm>
            <a:off x="5848456" y="2605052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6"/>
                </a:moveTo>
                <a:cubicBezTo>
                  <a:pt x="13091" y="10084"/>
                  <a:pt x="10084" y="13091"/>
                  <a:pt x="6545" y="13091"/>
                </a:cubicBezTo>
                <a:cubicBezTo>
                  <a:pt x="3007" y="13091"/>
                  <a:pt x="0" y="10084"/>
                  <a:pt x="0" y="6546"/>
                </a:cubicBezTo>
                <a:cubicBezTo>
                  <a:pt x="0" y="3007"/>
                  <a:pt x="3007" y="0"/>
                  <a:pt x="6545" y="0"/>
                </a:cubicBezTo>
                <a:cubicBezTo>
                  <a:pt x="10084" y="0"/>
                  <a:pt x="13091" y="2830"/>
                  <a:pt x="13091" y="654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4"/>
          <p:cNvSpPr/>
          <p:nvPr/>
        </p:nvSpPr>
        <p:spPr>
          <a:xfrm>
            <a:off x="820035" y="2811496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7"/>
                  <a:pt x="3327" y="0"/>
                  <a:pt x="7430" y="0"/>
                </a:cubicBezTo>
                <a:cubicBezTo>
                  <a:pt x="11533" y="0"/>
                  <a:pt x="14860" y="3327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4"/>
          <p:cNvSpPr/>
          <p:nvPr/>
        </p:nvSpPr>
        <p:spPr>
          <a:xfrm>
            <a:off x="1278740" y="3444980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284"/>
                  <a:pt x="28284" y="36442"/>
                  <a:pt x="18221" y="36442"/>
                </a:cubicBezTo>
                <a:cubicBezTo>
                  <a:pt x="8158" y="36442"/>
                  <a:pt x="0" y="28284"/>
                  <a:pt x="0" y="18221"/>
                </a:cubicBezTo>
                <a:cubicBezTo>
                  <a:pt x="0" y="8158"/>
                  <a:pt x="8158" y="0"/>
                  <a:pt x="18221" y="0"/>
                </a:cubicBezTo>
                <a:cubicBezTo>
                  <a:pt x="28284" y="0"/>
                  <a:pt x="36442" y="8158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4"/>
          <p:cNvSpPr/>
          <p:nvPr/>
        </p:nvSpPr>
        <p:spPr>
          <a:xfrm>
            <a:off x="3395011" y="730074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1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4"/>
          <p:cNvSpPr/>
          <p:nvPr/>
        </p:nvSpPr>
        <p:spPr>
          <a:xfrm>
            <a:off x="1198781" y="261285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4"/>
          <p:cNvSpPr/>
          <p:nvPr/>
        </p:nvSpPr>
        <p:spPr>
          <a:xfrm>
            <a:off x="2819021" y="2419482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6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6" y="0"/>
                </a:cubicBezTo>
                <a:cubicBezTo>
                  <a:pt x="23174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4"/>
          <p:cNvSpPr/>
          <p:nvPr/>
        </p:nvSpPr>
        <p:spPr>
          <a:xfrm>
            <a:off x="1530825" y="1565933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4"/>
          <p:cNvSpPr/>
          <p:nvPr/>
        </p:nvSpPr>
        <p:spPr>
          <a:xfrm>
            <a:off x="338332" y="1913367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8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8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2" y="0"/>
                  <a:pt x="16275" y="3643"/>
                  <a:pt x="16275" y="81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4"/>
          <p:cNvSpPr/>
          <p:nvPr/>
        </p:nvSpPr>
        <p:spPr>
          <a:xfrm>
            <a:off x="2401179" y="438717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8"/>
                  <a:pt x="25828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8" y="7430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4"/>
          <p:cNvSpPr/>
          <p:nvPr/>
        </p:nvSpPr>
        <p:spPr>
          <a:xfrm>
            <a:off x="2128928" y="2069748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037"/>
                  <a:pt x="15214" y="19459"/>
                  <a:pt x="9729" y="19459"/>
                </a:cubicBezTo>
                <a:cubicBezTo>
                  <a:pt x="4246" y="19459"/>
                  <a:pt x="0" y="15214"/>
                  <a:pt x="0" y="9730"/>
                </a:cubicBezTo>
                <a:cubicBezTo>
                  <a:pt x="0" y="4423"/>
                  <a:pt x="4246" y="0"/>
                  <a:pt x="9729" y="0"/>
                </a:cubicBezTo>
                <a:cubicBezTo>
                  <a:pt x="15214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4"/>
          <p:cNvSpPr/>
          <p:nvPr/>
        </p:nvSpPr>
        <p:spPr>
          <a:xfrm>
            <a:off x="1194712" y="2869696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4"/>
          <p:cNvSpPr/>
          <p:nvPr/>
        </p:nvSpPr>
        <p:spPr>
          <a:xfrm>
            <a:off x="1384527" y="466137"/>
            <a:ext cx="13444" cy="13621"/>
          </a:xfrm>
          <a:custGeom>
            <a:avLst/>
            <a:gdLst/>
            <a:ahLst/>
            <a:cxnLst/>
            <a:rect l="l" t="t" r="r" b="b"/>
            <a:pathLst>
              <a:path w="13444" h="13621" extrusionOk="0">
                <a:moveTo>
                  <a:pt x="13445" y="6899"/>
                </a:moveTo>
                <a:cubicBezTo>
                  <a:pt x="13445" y="10614"/>
                  <a:pt x="10437" y="13621"/>
                  <a:pt x="6722" y="13621"/>
                </a:cubicBezTo>
                <a:cubicBezTo>
                  <a:pt x="3007" y="13621"/>
                  <a:pt x="0" y="10614"/>
                  <a:pt x="0" y="6899"/>
                </a:cubicBezTo>
                <a:cubicBezTo>
                  <a:pt x="0" y="3184"/>
                  <a:pt x="3007" y="0"/>
                  <a:pt x="6722" y="0"/>
                </a:cubicBezTo>
                <a:cubicBezTo>
                  <a:pt x="10437" y="0"/>
                  <a:pt x="13445" y="3184"/>
                  <a:pt x="13445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4"/>
          <p:cNvSpPr/>
          <p:nvPr/>
        </p:nvSpPr>
        <p:spPr>
          <a:xfrm>
            <a:off x="2902518" y="1379119"/>
            <a:ext cx="15213" cy="15219"/>
          </a:xfrm>
          <a:custGeom>
            <a:avLst/>
            <a:gdLst/>
            <a:ahLst/>
            <a:cxnLst/>
            <a:rect l="l" t="t" r="r" b="b"/>
            <a:pathLst>
              <a:path w="15213" h="15219" extrusionOk="0">
                <a:moveTo>
                  <a:pt x="15214" y="7613"/>
                </a:moveTo>
                <a:cubicBezTo>
                  <a:pt x="15214" y="11859"/>
                  <a:pt x="11852" y="15220"/>
                  <a:pt x="7607" y="15220"/>
                </a:cubicBezTo>
                <a:cubicBezTo>
                  <a:pt x="3361" y="15220"/>
                  <a:pt x="0" y="11859"/>
                  <a:pt x="0" y="7613"/>
                </a:cubicBezTo>
                <a:cubicBezTo>
                  <a:pt x="0" y="3368"/>
                  <a:pt x="3361" y="6"/>
                  <a:pt x="7607" y="6"/>
                </a:cubicBezTo>
                <a:cubicBezTo>
                  <a:pt x="11852" y="-171"/>
                  <a:pt x="15214" y="3368"/>
                  <a:pt x="15214" y="76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4"/>
          <p:cNvSpPr/>
          <p:nvPr/>
        </p:nvSpPr>
        <p:spPr>
          <a:xfrm>
            <a:off x="3022988" y="873541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6" y="261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4"/>
          <p:cNvSpPr/>
          <p:nvPr/>
        </p:nvSpPr>
        <p:spPr>
          <a:xfrm>
            <a:off x="825165" y="655421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8" y="36442"/>
                  <a:pt x="0" y="28304"/>
                  <a:pt x="0" y="18221"/>
                </a:cubicBezTo>
                <a:cubicBezTo>
                  <a:pt x="0" y="8137"/>
                  <a:pt x="8138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4"/>
          <p:cNvSpPr/>
          <p:nvPr/>
        </p:nvSpPr>
        <p:spPr>
          <a:xfrm>
            <a:off x="2928876" y="1705685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1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4"/>
          <p:cNvSpPr/>
          <p:nvPr/>
        </p:nvSpPr>
        <p:spPr>
          <a:xfrm>
            <a:off x="1777779" y="2196056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13"/>
                  <a:pt x="25813" y="33258"/>
                  <a:pt x="16629" y="33258"/>
                </a:cubicBezTo>
                <a:cubicBezTo>
                  <a:pt x="7445" y="33258"/>
                  <a:pt x="0" y="25813"/>
                  <a:pt x="0" y="16629"/>
                </a:cubicBezTo>
                <a:cubicBezTo>
                  <a:pt x="0" y="7445"/>
                  <a:pt x="7445" y="0"/>
                  <a:pt x="16629" y="0"/>
                </a:cubicBezTo>
                <a:cubicBezTo>
                  <a:pt x="25813" y="0"/>
                  <a:pt x="33257" y="7445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4"/>
          <p:cNvSpPr/>
          <p:nvPr/>
        </p:nvSpPr>
        <p:spPr>
          <a:xfrm>
            <a:off x="3272772" y="2415590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813"/>
                  <a:pt x="19813" y="25474"/>
                  <a:pt x="12737" y="25474"/>
                </a:cubicBezTo>
                <a:cubicBezTo>
                  <a:pt x="5661" y="25474"/>
                  <a:pt x="0" y="19813"/>
                  <a:pt x="0" y="12737"/>
                </a:cubicBezTo>
                <a:cubicBezTo>
                  <a:pt x="0" y="5838"/>
                  <a:pt x="5661" y="0"/>
                  <a:pt x="12737" y="0"/>
                </a:cubicBezTo>
                <a:cubicBezTo>
                  <a:pt x="19813" y="0"/>
                  <a:pt x="25474" y="5661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4"/>
          <p:cNvSpPr/>
          <p:nvPr/>
        </p:nvSpPr>
        <p:spPr>
          <a:xfrm>
            <a:off x="3647273" y="780668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4"/>
          <p:cNvSpPr/>
          <p:nvPr/>
        </p:nvSpPr>
        <p:spPr>
          <a:xfrm>
            <a:off x="6178555" y="1520292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368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4"/>
          <p:cNvSpPr/>
          <p:nvPr/>
        </p:nvSpPr>
        <p:spPr>
          <a:xfrm>
            <a:off x="4328343" y="397138"/>
            <a:ext cx="12736" cy="12744"/>
          </a:xfrm>
          <a:custGeom>
            <a:avLst/>
            <a:gdLst/>
            <a:ahLst/>
            <a:cxnLst/>
            <a:rect l="l" t="t" r="r" b="b"/>
            <a:pathLst>
              <a:path w="12736" h="12744" extrusionOk="0">
                <a:moveTo>
                  <a:pt x="12737" y="6376"/>
                </a:moveTo>
                <a:cubicBezTo>
                  <a:pt x="12737" y="9914"/>
                  <a:pt x="9906" y="12744"/>
                  <a:pt x="6368" y="12744"/>
                </a:cubicBezTo>
                <a:cubicBezTo>
                  <a:pt x="2830" y="12744"/>
                  <a:pt x="0" y="9914"/>
                  <a:pt x="0" y="6376"/>
                </a:cubicBezTo>
                <a:cubicBezTo>
                  <a:pt x="0" y="2838"/>
                  <a:pt x="2830" y="7"/>
                  <a:pt x="6368" y="7"/>
                </a:cubicBezTo>
                <a:cubicBezTo>
                  <a:pt x="9906" y="-169"/>
                  <a:pt x="12737" y="2838"/>
                  <a:pt x="12737" y="6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4"/>
          <p:cNvSpPr/>
          <p:nvPr/>
        </p:nvSpPr>
        <p:spPr>
          <a:xfrm>
            <a:off x="3291701" y="2590015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712"/>
                  <a:pt x="26712" y="34319"/>
                  <a:pt x="17159" y="34319"/>
                </a:cubicBezTo>
                <a:cubicBezTo>
                  <a:pt x="7607" y="34319"/>
                  <a:pt x="0" y="26712"/>
                  <a:pt x="0" y="17159"/>
                </a:cubicBezTo>
                <a:cubicBezTo>
                  <a:pt x="0" y="7607"/>
                  <a:pt x="7607" y="0"/>
                  <a:pt x="17159" y="0"/>
                </a:cubicBezTo>
                <a:cubicBezTo>
                  <a:pt x="26712" y="0"/>
                  <a:pt x="34319" y="7607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4"/>
          <p:cNvSpPr/>
          <p:nvPr/>
        </p:nvSpPr>
        <p:spPr>
          <a:xfrm>
            <a:off x="3827358" y="254030"/>
            <a:ext cx="41218" cy="41043"/>
          </a:xfrm>
          <a:custGeom>
            <a:avLst/>
            <a:gdLst/>
            <a:ahLst/>
            <a:cxnLst/>
            <a:rect l="l" t="t" r="r" b="b"/>
            <a:pathLst>
              <a:path w="41218" h="41043" extrusionOk="0">
                <a:moveTo>
                  <a:pt x="41218" y="20523"/>
                </a:moveTo>
                <a:cubicBezTo>
                  <a:pt x="41218" y="31845"/>
                  <a:pt x="32019" y="41044"/>
                  <a:pt x="20697" y="41044"/>
                </a:cubicBezTo>
                <a:cubicBezTo>
                  <a:pt x="9376" y="41044"/>
                  <a:pt x="0" y="31845"/>
                  <a:pt x="0" y="20523"/>
                </a:cubicBezTo>
                <a:cubicBezTo>
                  <a:pt x="0" y="9201"/>
                  <a:pt x="9199" y="3"/>
                  <a:pt x="20697" y="3"/>
                </a:cubicBezTo>
                <a:cubicBezTo>
                  <a:pt x="31842" y="-174"/>
                  <a:pt x="41218" y="9024"/>
                  <a:pt x="41218" y="2052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4"/>
          <p:cNvSpPr/>
          <p:nvPr/>
        </p:nvSpPr>
        <p:spPr>
          <a:xfrm>
            <a:off x="1556829" y="728835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491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4"/>
          <p:cNvSpPr/>
          <p:nvPr/>
        </p:nvSpPr>
        <p:spPr>
          <a:xfrm>
            <a:off x="2136004" y="241010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4"/>
          <p:cNvSpPr/>
          <p:nvPr/>
        </p:nvSpPr>
        <p:spPr>
          <a:xfrm>
            <a:off x="1764865" y="2623096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4" y="3406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4"/>
          <p:cNvSpPr/>
          <p:nvPr/>
        </p:nvSpPr>
        <p:spPr>
          <a:xfrm>
            <a:off x="1415308" y="2578340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4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4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4"/>
          <p:cNvSpPr/>
          <p:nvPr/>
        </p:nvSpPr>
        <p:spPr>
          <a:xfrm>
            <a:off x="3320005" y="3025013"/>
            <a:ext cx="38564" cy="38567"/>
          </a:xfrm>
          <a:custGeom>
            <a:avLst/>
            <a:gdLst/>
            <a:ahLst/>
            <a:cxnLst/>
            <a:rect l="l" t="t" r="r" b="b"/>
            <a:pathLst>
              <a:path w="38564" h="38567" extrusionOk="0">
                <a:moveTo>
                  <a:pt x="38565" y="19285"/>
                </a:moveTo>
                <a:cubicBezTo>
                  <a:pt x="38565" y="29899"/>
                  <a:pt x="29896" y="38567"/>
                  <a:pt x="19282" y="38567"/>
                </a:cubicBezTo>
                <a:cubicBezTo>
                  <a:pt x="8668" y="38567"/>
                  <a:pt x="0" y="29899"/>
                  <a:pt x="0" y="19285"/>
                </a:cubicBezTo>
                <a:cubicBezTo>
                  <a:pt x="0" y="8671"/>
                  <a:pt x="8668" y="3"/>
                  <a:pt x="19282" y="3"/>
                </a:cubicBezTo>
                <a:cubicBezTo>
                  <a:pt x="29896" y="-174"/>
                  <a:pt x="38565" y="8494"/>
                  <a:pt x="38565" y="1928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4"/>
          <p:cNvSpPr/>
          <p:nvPr/>
        </p:nvSpPr>
        <p:spPr>
          <a:xfrm>
            <a:off x="1482000" y="2820164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75"/>
                  <a:pt x="16275" y="20875"/>
                  <a:pt x="10437" y="20875"/>
                </a:cubicBezTo>
                <a:cubicBezTo>
                  <a:pt x="4599" y="20875"/>
                  <a:pt x="0" y="16275"/>
                  <a:pt x="0" y="10437"/>
                </a:cubicBezTo>
                <a:cubicBezTo>
                  <a:pt x="0" y="4599"/>
                  <a:pt x="4599" y="0"/>
                  <a:pt x="10437" y="0"/>
                </a:cubicBezTo>
                <a:cubicBezTo>
                  <a:pt x="16275" y="0"/>
                  <a:pt x="20874" y="4599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4"/>
          <p:cNvSpPr/>
          <p:nvPr/>
        </p:nvSpPr>
        <p:spPr>
          <a:xfrm>
            <a:off x="6152196" y="2616727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8" y="13444"/>
                  <a:pt x="6722" y="13444"/>
                </a:cubicBezTo>
                <a:cubicBezTo>
                  <a:pt x="3008" y="13444"/>
                  <a:pt x="0" y="10437"/>
                  <a:pt x="0" y="6722"/>
                </a:cubicBezTo>
                <a:cubicBezTo>
                  <a:pt x="0" y="3007"/>
                  <a:pt x="3008" y="0"/>
                  <a:pt x="6722" y="0"/>
                </a:cubicBezTo>
                <a:cubicBezTo>
                  <a:pt x="10438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4"/>
          <p:cNvSpPr/>
          <p:nvPr/>
        </p:nvSpPr>
        <p:spPr>
          <a:xfrm>
            <a:off x="3596325" y="3406946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3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3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4"/>
          <p:cNvSpPr/>
          <p:nvPr/>
        </p:nvSpPr>
        <p:spPr>
          <a:xfrm>
            <a:off x="499490" y="1871788"/>
            <a:ext cx="12736" cy="12744"/>
          </a:xfrm>
          <a:custGeom>
            <a:avLst/>
            <a:gdLst/>
            <a:ahLst/>
            <a:cxnLst/>
            <a:rect l="l" t="t" r="r" b="b"/>
            <a:pathLst>
              <a:path w="12736" h="12744" extrusionOk="0">
                <a:moveTo>
                  <a:pt x="12737" y="6376"/>
                </a:moveTo>
                <a:cubicBezTo>
                  <a:pt x="12737" y="9914"/>
                  <a:pt x="9906" y="12744"/>
                  <a:pt x="6368" y="12744"/>
                </a:cubicBezTo>
                <a:cubicBezTo>
                  <a:pt x="2830" y="12744"/>
                  <a:pt x="0" y="9914"/>
                  <a:pt x="0" y="6376"/>
                </a:cubicBezTo>
                <a:cubicBezTo>
                  <a:pt x="0" y="2838"/>
                  <a:pt x="2830" y="7"/>
                  <a:pt x="6368" y="7"/>
                </a:cubicBezTo>
                <a:cubicBezTo>
                  <a:pt x="9906" y="-169"/>
                  <a:pt x="12737" y="2838"/>
                  <a:pt x="12737" y="6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4"/>
          <p:cNvSpPr/>
          <p:nvPr/>
        </p:nvSpPr>
        <p:spPr>
          <a:xfrm>
            <a:off x="1350739" y="368310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652"/>
                  <a:pt x="15652" y="20167"/>
                  <a:pt x="10083" y="20167"/>
                </a:cubicBezTo>
                <a:cubicBezTo>
                  <a:pt x="4514" y="20167"/>
                  <a:pt x="0" y="15652"/>
                  <a:pt x="0" y="10083"/>
                </a:cubicBezTo>
                <a:cubicBezTo>
                  <a:pt x="0" y="4514"/>
                  <a:pt x="4514" y="0"/>
                  <a:pt x="10083" y="0"/>
                </a:cubicBezTo>
                <a:cubicBezTo>
                  <a:pt x="15652" y="0"/>
                  <a:pt x="20167" y="4514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4"/>
          <p:cNvSpPr/>
          <p:nvPr/>
        </p:nvSpPr>
        <p:spPr>
          <a:xfrm>
            <a:off x="1457057" y="2000933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051" y="27243"/>
                  <a:pt x="13621" y="27243"/>
                </a:cubicBezTo>
                <a:cubicBezTo>
                  <a:pt x="6015" y="27243"/>
                  <a:pt x="0" y="21051"/>
                  <a:pt x="0" y="13621"/>
                </a:cubicBezTo>
                <a:cubicBezTo>
                  <a:pt x="0" y="6015"/>
                  <a:pt x="6192" y="0"/>
                  <a:pt x="13621" y="0"/>
                </a:cubicBezTo>
                <a:cubicBezTo>
                  <a:pt x="21228" y="0"/>
                  <a:pt x="27243" y="6015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4"/>
          <p:cNvSpPr/>
          <p:nvPr/>
        </p:nvSpPr>
        <p:spPr>
          <a:xfrm>
            <a:off x="3746337" y="2917460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6" y="8668"/>
                </a:moveTo>
                <a:cubicBezTo>
                  <a:pt x="17336" y="13444"/>
                  <a:pt x="13444" y="17336"/>
                  <a:pt x="8668" y="17336"/>
                </a:cubicBezTo>
                <a:cubicBezTo>
                  <a:pt x="3892" y="17336"/>
                  <a:pt x="0" y="13444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4" y="0"/>
                  <a:pt x="17336" y="3892"/>
                  <a:pt x="17336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4"/>
          <p:cNvSpPr/>
          <p:nvPr/>
        </p:nvSpPr>
        <p:spPr>
          <a:xfrm>
            <a:off x="1910986" y="988527"/>
            <a:ext cx="19105" cy="19105"/>
          </a:xfrm>
          <a:custGeom>
            <a:avLst/>
            <a:gdLst/>
            <a:ahLst/>
            <a:cxnLst/>
            <a:rect l="l" t="t" r="r" b="b"/>
            <a:pathLst>
              <a:path w="19105" h="19105" extrusionOk="0">
                <a:moveTo>
                  <a:pt x="19105" y="9553"/>
                </a:moveTo>
                <a:cubicBezTo>
                  <a:pt x="19105" y="14860"/>
                  <a:pt x="14860" y="19105"/>
                  <a:pt x="9553" y="19105"/>
                </a:cubicBezTo>
                <a:cubicBezTo>
                  <a:pt x="4246" y="19105"/>
                  <a:pt x="0" y="14860"/>
                  <a:pt x="0" y="9553"/>
                </a:cubicBezTo>
                <a:cubicBezTo>
                  <a:pt x="0" y="4246"/>
                  <a:pt x="4246" y="0"/>
                  <a:pt x="9553" y="0"/>
                </a:cubicBezTo>
                <a:cubicBezTo>
                  <a:pt x="14860" y="0"/>
                  <a:pt x="19105" y="4246"/>
                  <a:pt x="19105" y="9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4"/>
          <p:cNvSpPr/>
          <p:nvPr/>
        </p:nvSpPr>
        <p:spPr>
          <a:xfrm>
            <a:off x="215740" y="1513216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368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4"/>
          <p:cNvSpPr/>
          <p:nvPr/>
        </p:nvSpPr>
        <p:spPr>
          <a:xfrm>
            <a:off x="2564459" y="387770"/>
            <a:ext cx="32195" cy="32196"/>
          </a:xfrm>
          <a:custGeom>
            <a:avLst/>
            <a:gdLst/>
            <a:ahLst/>
            <a:cxnLst/>
            <a:rect l="l" t="t" r="r" b="b"/>
            <a:pathLst>
              <a:path w="32195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4"/>
          <p:cNvSpPr/>
          <p:nvPr/>
        </p:nvSpPr>
        <p:spPr>
          <a:xfrm>
            <a:off x="2217910" y="1750264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9" y="36088"/>
                  <a:pt x="0" y="28009"/>
                  <a:pt x="0" y="18044"/>
                </a:cubicBezTo>
                <a:cubicBezTo>
                  <a:pt x="0" y="8079"/>
                  <a:pt x="8079" y="0"/>
                  <a:pt x="18044" y="0"/>
                </a:cubicBezTo>
                <a:cubicBezTo>
                  <a:pt x="28009" y="0"/>
                  <a:pt x="36088" y="8079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4"/>
          <p:cNvSpPr/>
          <p:nvPr/>
        </p:nvSpPr>
        <p:spPr>
          <a:xfrm>
            <a:off x="2889781" y="1728328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0" y="10260"/>
                </a:moveTo>
                <a:cubicBezTo>
                  <a:pt x="20520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0" y="4599"/>
                  <a:pt x="20520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4"/>
          <p:cNvSpPr/>
          <p:nvPr/>
        </p:nvSpPr>
        <p:spPr>
          <a:xfrm>
            <a:off x="40784" y="1267854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083" y="13091"/>
                  <a:pt x="6545" y="13091"/>
                </a:cubicBezTo>
                <a:cubicBezTo>
                  <a:pt x="3007" y="13091"/>
                  <a:pt x="0" y="10083"/>
                  <a:pt x="0" y="6545"/>
                </a:cubicBezTo>
                <a:cubicBezTo>
                  <a:pt x="0" y="3007"/>
                  <a:pt x="3007" y="0"/>
                  <a:pt x="6545" y="0"/>
                </a:cubicBezTo>
                <a:cubicBezTo>
                  <a:pt x="10083" y="0"/>
                  <a:pt x="13091" y="28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4"/>
          <p:cNvSpPr/>
          <p:nvPr/>
        </p:nvSpPr>
        <p:spPr>
          <a:xfrm>
            <a:off x="2168731" y="3433835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4"/>
          <p:cNvSpPr/>
          <p:nvPr/>
        </p:nvSpPr>
        <p:spPr>
          <a:xfrm>
            <a:off x="925114" y="3072602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4"/>
          <p:cNvSpPr/>
          <p:nvPr/>
        </p:nvSpPr>
        <p:spPr>
          <a:xfrm>
            <a:off x="1697820" y="358404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4"/>
          <p:cNvSpPr/>
          <p:nvPr/>
        </p:nvSpPr>
        <p:spPr>
          <a:xfrm>
            <a:off x="2035524" y="3384126"/>
            <a:ext cx="44579" cy="44578"/>
          </a:xfrm>
          <a:custGeom>
            <a:avLst/>
            <a:gdLst/>
            <a:ahLst/>
            <a:cxnLst/>
            <a:rect l="l" t="t" r="r" b="b"/>
            <a:pathLst>
              <a:path w="44579" h="44578" extrusionOk="0">
                <a:moveTo>
                  <a:pt x="44579" y="22289"/>
                </a:moveTo>
                <a:cubicBezTo>
                  <a:pt x="44579" y="34496"/>
                  <a:pt x="34673" y="44579"/>
                  <a:pt x="22290" y="44579"/>
                </a:cubicBezTo>
                <a:cubicBezTo>
                  <a:pt x="10084" y="44579"/>
                  <a:pt x="0" y="34673"/>
                  <a:pt x="0" y="22289"/>
                </a:cubicBezTo>
                <a:cubicBezTo>
                  <a:pt x="0" y="10083"/>
                  <a:pt x="9907" y="0"/>
                  <a:pt x="22290" y="0"/>
                </a:cubicBezTo>
                <a:cubicBezTo>
                  <a:pt x="34673" y="0"/>
                  <a:pt x="44579" y="9906"/>
                  <a:pt x="44579" y="2228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4"/>
          <p:cNvSpPr/>
          <p:nvPr/>
        </p:nvSpPr>
        <p:spPr>
          <a:xfrm>
            <a:off x="486399" y="261639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501"/>
                  <a:pt x="33501" y="43164"/>
                  <a:pt x="21582" y="43164"/>
                </a:cubicBezTo>
                <a:cubicBezTo>
                  <a:pt x="9663" y="43164"/>
                  <a:pt x="0" y="33501"/>
                  <a:pt x="0" y="21582"/>
                </a:cubicBezTo>
                <a:cubicBezTo>
                  <a:pt x="0" y="9663"/>
                  <a:pt x="9663" y="0"/>
                  <a:pt x="21582" y="0"/>
                </a:cubicBezTo>
                <a:cubicBezTo>
                  <a:pt x="33501" y="0"/>
                  <a:pt x="43164" y="9663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4"/>
          <p:cNvSpPr/>
          <p:nvPr/>
        </p:nvSpPr>
        <p:spPr>
          <a:xfrm>
            <a:off x="753520" y="41573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27"/>
                  <a:pt x="33227" y="42810"/>
                  <a:pt x="21405" y="42810"/>
                </a:cubicBezTo>
                <a:cubicBezTo>
                  <a:pt x="9583" y="42810"/>
                  <a:pt x="0" y="33227"/>
                  <a:pt x="0" y="21405"/>
                </a:cubicBezTo>
                <a:cubicBezTo>
                  <a:pt x="0" y="9583"/>
                  <a:pt x="9583" y="0"/>
                  <a:pt x="21405" y="0"/>
                </a:cubicBezTo>
                <a:cubicBezTo>
                  <a:pt x="33227" y="0"/>
                  <a:pt x="42810" y="958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4"/>
          <p:cNvSpPr/>
          <p:nvPr/>
        </p:nvSpPr>
        <p:spPr>
          <a:xfrm>
            <a:off x="2954527" y="3668229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284"/>
                  <a:pt x="28284" y="36442"/>
                  <a:pt x="18221" y="36442"/>
                </a:cubicBezTo>
                <a:cubicBezTo>
                  <a:pt x="8158" y="36442"/>
                  <a:pt x="0" y="28284"/>
                  <a:pt x="0" y="18221"/>
                </a:cubicBezTo>
                <a:cubicBezTo>
                  <a:pt x="0" y="8158"/>
                  <a:pt x="8158" y="0"/>
                  <a:pt x="18221" y="0"/>
                </a:cubicBezTo>
                <a:cubicBezTo>
                  <a:pt x="28284" y="0"/>
                  <a:pt x="36442" y="8158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4"/>
          <p:cNvSpPr/>
          <p:nvPr/>
        </p:nvSpPr>
        <p:spPr>
          <a:xfrm>
            <a:off x="2211541" y="1191609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8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4"/>
          <p:cNvSpPr/>
          <p:nvPr/>
        </p:nvSpPr>
        <p:spPr>
          <a:xfrm>
            <a:off x="3259505" y="1792897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7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7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4"/>
          <p:cNvSpPr/>
          <p:nvPr/>
        </p:nvSpPr>
        <p:spPr>
          <a:xfrm>
            <a:off x="2769842" y="1757517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792"/>
                  <a:pt x="22792" y="29366"/>
                  <a:pt x="14683" y="29366"/>
                </a:cubicBezTo>
                <a:cubicBezTo>
                  <a:pt x="6574" y="29366"/>
                  <a:pt x="0" y="22792"/>
                  <a:pt x="0" y="14683"/>
                </a:cubicBezTo>
                <a:cubicBezTo>
                  <a:pt x="0" y="6574"/>
                  <a:pt x="6573" y="0"/>
                  <a:pt x="14683" y="0"/>
                </a:cubicBezTo>
                <a:cubicBezTo>
                  <a:pt x="22792" y="0"/>
                  <a:pt x="29366" y="6574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4"/>
          <p:cNvSpPr/>
          <p:nvPr/>
        </p:nvSpPr>
        <p:spPr>
          <a:xfrm>
            <a:off x="3036078" y="2234797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4"/>
          <p:cNvSpPr/>
          <p:nvPr/>
        </p:nvSpPr>
        <p:spPr>
          <a:xfrm>
            <a:off x="2173684" y="343013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0" y="21936"/>
                  <a:pt x="0" y="17025"/>
                  <a:pt x="0" y="10968"/>
                </a:cubicBezTo>
                <a:cubicBezTo>
                  <a:pt x="0" y="4911"/>
                  <a:pt x="4910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4"/>
          <p:cNvSpPr/>
          <p:nvPr/>
        </p:nvSpPr>
        <p:spPr>
          <a:xfrm>
            <a:off x="3884144" y="2645913"/>
            <a:ext cx="32903" cy="32906"/>
          </a:xfrm>
          <a:custGeom>
            <a:avLst/>
            <a:gdLst/>
            <a:ahLst/>
            <a:cxnLst/>
            <a:rect l="l" t="t" r="r" b="b"/>
            <a:pathLst>
              <a:path w="32903" h="32906" extrusionOk="0">
                <a:moveTo>
                  <a:pt x="32904" y="16455"/>
                </a:moveTo>
                <a:cubicBezTo>
                  <a:pt x="32904" y="25654"/>
                  <a:pt x="25474" y="32907"/>
                  <a:pt x="16452" y="32907"/>
                </a:cubicBezTo>
                <a:cubicBezTo>
                  <a:pt x="7253" y="32907"/>
                  <a:pt x="0" y="25477"/>
                  <a:pt x="0" y="16455"/>
                </a:cubicBezTo>
                <a:cubicBezTo>
                  <a:pt x="0" y="7433"/>
                  <a:pt x="7430" y="3"/>
                  <a:pt x="16452" y="3"/>
                </a:cubicBezTo>
                <a:cubicBezTo>
                  <a:pt x="25474" y="-174"/>
                  <a:pt x="32904" y="7256"/>
                  <a:pt x="32904" y="1645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4"/>
          <p:cNvSpPr/>
          <p:nvPr/>
        </p:nvSpPr>
        <p:spPr>
          <a:xfrm>
            <a:off x="2127336" y="237580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5" y="13091"/>
                </a:cubicBezTo>
                <a:cubicBezTo>
                  <a:pt x="3007" y="13091"/>
                  <a:pt x="0" y="10260"/>
                  <a:pt x="0" y="6545"/>
                </a:cubicBezTo>
                <a:cubicBezTo>
                  <a:pt x="0" y="2830"/>
                  <a:pt x="2830" y="0"/>
                  <a:pt x="6545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4"/>
          <p:cNvSpPr/>
          <p:nvPr/>
        </p:nvSpPr>
        <p:spPr>
          <a:xfrm>
            <a:off x="1827665" y="885209"/>
            <a:ext cx="13090" cy="13098"/>
          </a:xfrm>
          <a:custGeom>
            <a:avLst/>
            <a:gdLst/>
            <a:ahLst/>
            <a:cxnLst/>
            <a:rect l="l" t="t" r="r" b="b"/>
            <a:pathLst>
              <a:path w="13090" h="13098" extrusionOk="0">
                <a:moveTo>
                  <a:pt x="13091" y="6553"/>
                </a:moveTo>
                <a:cubicBezTo>
                  <a:pt x="13091" y="10268"/>
                  <a:pt x="10084" y="13098"/>
                  <a:pt x="6545" y="13098"/>
                </a:cubicBezTo>
                <a:cubicBezTo>
                  <a:pt x="2830" y="13098"/>
                  <a:pt x="0" y="10091"/>
                  <a:pt x="0" y="6553"/>
                </a:cubicBezTo>
                <a:cubicBezTo>
                  <a:pt x="0" y="2838"/>
                  <a:pt x="3007" y="7"/>
                  <a:pt x="6545" y="7"/>
                </a:cubicBezTo>
                <a:cubicBezTo>
                  <a:pt x="10084" y="-170"/>
                  <a:pt x="13091" y="2838"/>
                  <a:pt x="13091" y="6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4"/>
          <p:cNvSpPr/>
          <p:nvPr/>
        </p:nvSpPr>
        <p:spPr>
          <a:xfrm>
            <a:off x="761127" y="238465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199" y="0"/>
                  <a:pt x="11675" y="265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4"/>
          <p:cNvSpPr/>
          <p:nvPr/>
        </p:nvSpPr>
        <p:spPr>
          <a:xfrm>
            <a:off x="1062744" y="3621878"/>
            <a:ext cx="40333" cy="40336"/>
          </a:xfrm>
          <a:custGeom>
            <a:avLst/>
            <a:gdLst/>
            <a:ahLst/>
            <a:cxnLst/>
            <a:rect l="l" t="t" r="r" b="b"/>
            <a:pathLst>
              <a:path w="40333" h="40336" extrusionOk="0">
                <a:moveTo>
                  <a:pt x="40334" y="20169"/>
                </a:moveTo>
                <a:cubicBezTo>
                  <a:pt x="40334" y="31314"/>
                  <a:pt x="31312" y="40336"/>
                  <a:pt x="20167" y="40336"/>
                </a:cubicBezTo>
                <a:cubicBezTo>
                  <a:pt x="9022" y="40336"/>
                  <a:pt x="0" y="31314"/>
                  <a:pt x="0" y="20169"/>
                </a:cubicBezTo>
                <a:cubicBezTo>
                  <a:pt x="0" y="9024"/>
                  <a:pt x="9022" y="3"/>
                  <a:pt x="20167" y="3"/>
                </a:cubicBezTo>
                <a:cubicBezTo>
                  <a:pt x="31312" y="-175"/>
                  <a:pt x="40334" y="8848"/>
                  <a:pt x="40334" y="201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4"/>
          <p:cNvSpPr/>
          <p:nvPr/>
        </p:nvSpPr>
        <p:spPr>
          <a:xfrm>
            <a:off x="2448235" y="2641493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1" y="21936"/>
                </a:moveTo>
                <a:cubicBezTo>
                  <a:pt x="43871" y="33965"/>
                  <a:pt x="34142" y="43872"/>
                  <a:pt x="21936" y="43872"/>
                </a:cubicBezTo>
                <a:cubicBezTo>
                  <a:pt x="9906" y="43872"/>
                  <a:pt x="0" y="34142"/>
                  <a:pt x="0" y="21936"/>
                </a:cubicBezTo>
                <a:cubicBezTo>
                  <a:pt x="0" y="9907"/>
                  <a:pt x="9730" y="0"/>
                  <a:pt x="21936" y="0"/>
                </a:cubicBezTo>
                <a:cubicBezTo>
                  <a:pt x="34142" y="177"/>
                  <a:pt x="43871" y="9907"/>
                  <a:pt x="43871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4"/>
          <p:cNvSpPr/>
          <p:nvPr/>
        </p:nvSpPr>
        <p:spPr>
          <a:xfrm>
            <a:off x="4133928" y="765631"/>
            <a:ext cx="42456" cy="42456"/>
          </a:xfrm>
          <a:custGeom>
            <a:avLst/>
            <a:gdLst/>
            <a:ahLst/>
            <a:cxnLst/>
            <a:rect l="l" t="t" r="r" b="b"/>
            <a:pathLst>
              <a:path w="42456" h="42456" extrusionOk="0">
                <a:moveTo>
                  <a:pt x="42456" y="21228"/>
                </a:moveTo>
                <a:cubicBezTo>
                  <a:pt x="42456" y="32952"/>
                  <a:pt x="32952" y="42456"/>
                  <a:pt x="21228" y="42456"/>
                </a:cubicBezTo>
                <a:cubicBezTo>
                  <a:pt x="9504" y="42456"/>
                  <a:pt x="0" y="32952"/>
                  <a:pt x="0" y="21228"/>
                </a:cubicBezTo>
                <a:cubicBezTo>
                  <a:pt x="0" y="9504"/>
                  <a:pt x="9504" y="0"/>
                  <a:pt x="21228" y="0"/>
                </a:cubicBezTo>
                <a:cubicBezTo>
                  <a:pt x="32952" y="0"/>
                  <a:pt x="42456" y="9504"/>
                  <a:pt x="42456" y="2122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4"/>
          <p:cNvSpPr/>
          <p:nvPr/>
        </p:nvSpPr>
        <p:spPr>
          <a:xfrm>
            <a:off x="4998092" y="4187965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6" y="14860"/>
                  <a:pt x="-1" y="11533"/>
                  <a:pt x="-1" y="7430"/>
                </a:cubicBezTo>
                <a:cubicBezTo>
                  <a:pt x="-1" y="3326"/>
                  <a:pt x="3326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4"/>
          <p:cNvSpPr/>
          <p:nvPr/>
        </p:nvSpPr>
        <p:spPr>
          <a:xfrm>
            <a:off x="1702065" y="3408892"/>
            <a:ext cx="11852" cy="12029"/>
          </a:xfrm>
          <a:custGeom>
            <a:avLst/>
            <a:gdLst/>
            <a:ahLst/>
            <a:cxnLst/>
            <a:rect l="l" t="t" r="r" b="b"/>
            <a:pathLst>
              <a:path w="11852" h="12029" extrusionOk="0">
                <a:moveTo>
                  <a:pt x="11852" y="6015"/>
                </a:moveTo>
                <a:cubicBezTo>
                  <a:pt x="11852" y="9376"/>
                  <a:pt x="9199" y="12029"/>
                  <a:pt x="5838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830"/>
                  <a:pt x="2654" y="0"/>
                  <a:pt x="5838" y="0"/>
                </a:cubicBezTo>
                <a:cubicBezTo>
                  <a:pt x="9199" y="0"/>
                  <a:pt x="11852" y="2654"/>
                  <a:pt x="11852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4"/>
          <p:cNvSpPr/>
          <p:nvPr/>
        </p:nvSpPr>
        <p:spPr>
          <a:xfrm>
            <a:off x="2050915" y="2131133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4"/>
          <p:cNvSpPr/>
          <p:nvPr/>
        </p:nvSpPr>
        <p:spPr>
          <a:xfrm>
            <a:off x="1158978" y="2623272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177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4"/>
          <p:cNvSpPr/>
          <p:nvPr/>
        </p:nvSpPr>
        <p:spPr>
          <a:xfrm>
            <a:off x="1479523" y="1267677"/>
            <a:ext cx="19812" cy="19812"/>
          </a:xfrm>
          <a:custGeom>
            <a:avLst/>
            <a:gdLst/>
            <a:ahLst/>
            <a:cxnLst/>
            <a:rect l="l" t="t" r="r" b="b"/>
            <a:pathLst>
              <a:path w="19812" h="19812" extrusionOk="0">
                <a:moveTo>
                  <a:pt x="19813" y="9907"/>
                </a:moveTo>
                <a:cubicBezTo>
                  <a:pt x="19813" y="15378"/>
                  <a:pt x="15378" y="19813"/>
                  <a:pt x="9906" y="19813"/>
                </a:cubicBezTo>
                <a:cubicBezTo>
                  <a:pt x="4435" y="19813"/>
                  <a:pt x="0" y="15378"/>
                  <a:pt x="0" y="9907"/>
                </a:cubicBezTo>
                <a:cubicBezTo>
                  <a:pt x="0" y="4435"/>
                  <a:pt x="4435" y="0"/>
                  <a:pt x="9906" y="0"/>
                </a:cubicBezTo>
                <a:cubicBezTo>
                  <a:pt x="15378" y="0"/>
                  <a:pt x="19813" y="4435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4"/>
          <p:cNvSpPr/>
          <p:nvPr/>
        </p:nvSpPr>
        <p:spPr>
          <a:xfrm>
            <a:off x="1040100" y="136746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0"/>
                  <a:pt x="21582" y="4953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4"/>
          <p:cNvSpPr/>
          <p:nvPr/>
        </p:nvSpPr>
        <p:spPr>
          <a:xfrm>
            <a:off x="3596502" y="2501741"/>
            <a:ext cx="32195" cy="32196"/>
          </a:xfrm>
          <a:custGeom>
            <a:avLst/>
            <a:gdLst/>
            <a:ahLst/>
            <a:cxnLst/>
            <a:rect l="l" t="t" r="r" b="b"/>
            <a:pathLst>
              <a:path w="32195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4"/>
          <p:cNvSpPr/>
          <p:nvPr/>
        </p:nvSpPr>
        <p:spPr>
          <a:xfrm>
            <a:off x="2480962" y="3531838"/>
            <a:ext cx="26888" cy="26889"/>
          </a:xfrm>
          <a:custGeom>
            <a:avLst/>
            <a:gdLst/>
            <a:ahLst/>
            <a:cxnLst/>
            <a:rect l="l" t="t" r="r" b="b"/>
            <a:pathLst>
              <a:path w="26888" h="26889" extrusionOk="0">
                <a:moveTo>
                  <a:pt x="26889" y="13445"/>
                </a:moveTo>
                <a:cubicBezTo>
                  <a:pt x="26889" y="20875"/>
                  <a:pt x="20874" y="26889"/>
                  <a:pt x="13444" y="26889"/>
                </a:cubicBezTo>
                <a:cubicBezTo>
                  <a:pt x="6015" y="26889"/>
                  <a:pt x="0" y="20875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4"/>
          <p:cNvSpPr/>
          <p:nvPr/>
        </p:nvSpPr>
        <p:spPr>
          <a:xfrm>
            <a:off x="764134" y="1845614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3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3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4"/>
          <p:cNvSpPr/>
          <p:nvPr/>
        </p:nvSpPr>
        <p:spPr>
          <a:xfrm>
            <a:off x="4618815" y="819232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236"/>
                  <a:pt x="24059" y="31135"/>
                  <a:pt x="15567" y="31135"/>
                </a:cubicBezTo>
                <a:cubicBezTo>
                  <a:pt x="6899" y="31135"/>
                  <a:pt x="0" y="24059"/>
                  <a:pt x="0" y="15567"/>
                </a:cubicBezTo>
                <a:cubicBezTo>
                  <a:pt x="0" y="6899"/>
                  <a:pt x="7076" y="0"/>
                  <a:pt x="15567" y="0"/>
                </a:cubicBezTo>
                <a:cubicBezTo>
                  <a:pt x="24059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4"/>
          <p:cNvSpPr/>
          <p:nvPr/>
        </p:nvSpPr>
        <p:spPr>
          <a:xfrm>
            <a:off x="2205173" y="2075409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3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4"/>
          <p:cNvSpPr/>
          <p:nvPr/>
        </p:nvSpPr>
        <p:spPr>
          <a:xfrm>
            <a:off x="5581335" y="3307881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7"/>
                  <a:pt x="25827" y="33257"/>
                  <a:pt x="16629" y="33257"/>
                </a:cubicBezTo>
                <a:cubicBezTo>
                  <a:pt x="7430" y="33257"/>
                  <a:pt x="0" y="25827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7" y="177"/>
                  <a:pt x="33258" y="7607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4"/>
          <p:cNvSpPr/>
          <p:nvPr/>
        </p:nvSpPr>
        <p:spPr>
          <a:xfrm>
            <a:off x="1630774" y="3685389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60"/>
                  <a:pt x="27460" y="35380"/>
                  <a:pt x="17690" y="35380"/>
                </a:cubicBezTo>
                <a:cubicBezTo>
                  <a:pt x="7920" y="35380"/>
                  <a:pt x="0" y="27460"/>
                  <a:pt x="0" y="17690"/>
                </a:cubicBezTo>
                <a:cubicBezTo>
                  <a:pt x="0" y="7920"/>
                  <a:pt x="7920" y="0"/>
                  <a:pt x="17690" y="0"/>
                </a:cubicBezTo>
                <a:cubicBezTo>
                  <a:pt x="27460" y="0"/>
                  <a:pt x="35380" y="7920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4"/>
          <p:cNvSpPr/>
          <p:nvPr/>
        </p:nvSpPr>
        <p:spPr>
          <a:xfrm>
            <a:off x="4985885" y="2490243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3" y="15921"/>
                </a:moveTo>
                <a:cubicBezTo>
                  <a:pt x="31843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3" y="7253"/>
                  <a:pt x="31843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4"/>
          <p:cNvSpPr/>
          <p:nvPr/>
        </p:nvSpPr>
        <p:spPr>
          <a:xfrm>
            <a:off x="2968148" y="1446348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04"/>
                  <a:pt x="26181" y="33611"/>
                  <a:pt x="16806" y="33611"/>
                </a:cubicBezTo>
                <a:cubicBezTo>
                  <a:pt x="7607" y="33611"/>
                  <a:pt x="0" y="26181"/>
                  <a:pt x="0" y="16806"/>
                </a:cubicBezTo>
                <a:cubicBezTo>
                  <a:pt x="0" y="7430"/>
                  <a:pt x="7430" y="0"/>
                  <a:pt x="16806" y="0"/>
                </a:cubicBezTo>
                <a:cubicBezTo>
                  <a:pt x="26181" y="0"/>
                  <a:pt x="33611" y="7607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4"/>
          <p:cNvSpPr/>
          <p:nvPr/>
        </p:nvSpPr>
        <p:spPr>
          <a:xfrm>
            <a:off x="1478816" y="3431181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694"/>
                  <a:pt x="21693" y="27950"/>
                  <a:pt x="13975" y="27950"/>
                </a:cubicBezTo>
                <a:cubicBezTo>
                  <a:pt x="6257" y="27950"/>
                  <a:pt x="0" y="21693"/>
                  <a:pt x="0" y="13975"/>
                </a:cubicBezTo>
                <a:cubicBezTo>
                  <a:pt x="0" y="6257"/>
                  <a:pt x="6257" y="0"/>
                  <a:pt x="13975" y="0"/>
                </a:cubicBezTo>
                <a:cubicBezTo>
                  <a:pt x="21693" y="0"/>
                  <a:pt x="27950" y="6257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4"/>
          <p:cNvSpPr/>
          <p:nvPr/>
        </p:nvSpPr>
        <p:spPr>
          <a:xfrm>
            <a:off x="1149071" y="-19810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6" y="23705"/>
                  <a:pt x="0" y="18398"/>
                  <a:pt x="0" y="11852"/>
                </a:cubicBezTo>
                <a:cubicBezTo>
                  <a:pt x="0" y="5306"/>
                  <a:pt x="5307" y="0"/>
                  <a:pt x="11852" y="0"/>
                </a:cubicBezTo>
                <a:cubicBezTo>
                  <a:pt x="18398" y="0"/>
                  <a:pt x="23705" y="5306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4"/>
          <p:cNvSpPr/>
          <p:nvPr/>
        </p:nvSpPr>
        <p:spPr>
          <a:xfrm>
            <a:off x="2544646" y="3618163"/>
            <a:ext cx="36795" cy="36798"/>
          </a:xfrm>
          <a:custGeom>
            <a:avLst/>
            <a:gdLst/>
            <a:ahLst/>
            <a:cxnLst/>
            <a:rect l="l" t="t" r="r" b="b"/>
            <a:pathLst>
              <a:path w="36795" h="36798" extrusionOk="0">
                <a:moveTo>
                  <a:pt x="36796" y="18400"/>
                </a:moveTo>
                <a:cubicBezTo>
                  <a:pt x="36796" y="28661"/>
                  <a:pt x="28481" y="36798"/>
                  <a:pt x="18398" y="36798"/>
                </a:cubicBezTo>
                <a:cubicBezTo>
                  <a:pt x="8138" y="36798"/>
                  <a:pt x="0" y="28484"/>
                  <a:pt x="0" y="18400"/>
                </a:cubicBezTo>
                <a:cubicBezTo>
                  <a:pt x="0" y="8317"/>
                  <a:pt x="8314" y="3"/>
                  <a:pt x="18398" y="3"/>
                </a:cubicBezTo>
                <a:cubicBezTo>
                  <a:pt x="28481" y="-174"/>
                  <a:pt x="36796" y="8140"/>
                  <a:pt x="36796" y="184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4"/>
          <p:cNvSpPr/>
          <p:nvPr/>
        </p:nvSpPr>
        <p:spPr>
          <a:xfrm>
            <a:off x="1048238" y="536367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89"/>
                  <a:pt x="29012" y="37503"/>
                  <a:pt x="18752" y="37503"/>
                </a:cubicBezTo>
                <a:cubicBezTo>
                  <a:pt x="8491" y="37503"/>
                  <a:pt x="0" y="29012"/>
                  <a:pt x="0" y="18752"/>
                </a:cubicBezTo>
                <a:cubicBezTo>
                  <a:pt x="0" y="8491"/>
                  <a:pt x="8491" y="0"/>
                  <a:pt x="18752" y="0"/>
                </a:cubicBezTo>
                <a:cubicBezTo>
                  <a:pt x="29012" y="0"/>
                  <a:pt x="37503" y="8314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4"/>
          <p:cNvSpPr/>
          <p:nvPr/>
        </p:nvSpPr>
        <p:spPr>
          <a:xfrm>
            <a:off x="2115837" y="582361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7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7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4"/>
          <p:cNvSpPr/>
          <p:nvPr/>
        </p:nvSpPr>
        <p:spPr>
          <a:xfrm>
            <a:off x="3157610" y="789336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953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4"/>
          <p:cNvSpPr/>
          <p:nvPr/>
        </p:nvSpPr>
        <p:spPr>
          <a:xfrm>
            <a:off x="1100247" y="2594438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668"/>
                  <a:pt x="8845" y="11322"/>
                  <a:pt x="5661" y="11322"/>
                </a:cubicBezTo>
                <a:cubicBezTo>
                  <a:pt x="2653" y="11322"/>
                  <a:pt x="0" y="8845"/>
                  <a:pt x="0" y="5661"/>
                </a:cubicBezTo>
                <a:cubicBezTo>
                  <a:pt x="0" y="2653"/>
                  <a:pt x="2477" y="0"/>
                  <a:pt x="5661" y="0"/>
                </a:cubicBezTo>
                <a:cubicBezTo>
                  <a:pt x="8845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4"/>
          <p:cNvSpPr/>
          <p:nvPr/>
        </p:nvSpPr>
        <p:spPr>
          <a:xfrm>
            <a:off x="3689552" y="1681626"/>
            <a:ext cx="39626" cy="39626"/>
          </a:xfrm>
          <a:custGeom>
            <a:avLst/>
            <a:gdLst/>
            <a:ahLst/>
            <a:cxnLst/>
            <a:rect l="l" t="t" r="r" b="b"/>
            <a:pathLst>
              <a:path w="39626" h="39626" extrusionOk="0">
                <a:moveTo>
                  <a:pt x="39626" y="19813"/>
                </a:moveTo>
                <a:cubicBezTo>
                  <a:pt x="39626" y="30781"/>
                  <a:pt x="30781" y="39626"/>
                  <a:pt x="19813" y="39626"/>
                </a:cubicBezTo>
                <a:cubicBezTo>
                  <a:pt x="8845" y="39626"/>
                  <a:pt x="0" y="30781"/>
                  <a:pt x="0" y="19813"/>
                </a:cubicBezTo>
                <a:cubicBezTo>
                  <a:pt x="0" y="8845"/>
                  <a:pt x="8845" y="0"/>
                  <a:pt x="19813" y="0"/>
                </a:cubicBezTo>
                <a:cubicBezTo>
                  <a:pt x="30781" y="0"/>
                  <a:pt x="39626" y="8845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4"/>
          <p:cNvSpPr/>
          <p:nvPr/>
        </p:nvSpPr>
        <p:spPr>
          <a:xfrm>
            <a:off x="429790" y="1034521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89"/>
                  <a:pt x="24989" y="32196"/>
                  <a:pt x="16098" y="32196"/>
                </a:cubicBezTo>
                <a:cubicBezTo>
                  <a:pt x="7207" y="32196"/>
                  <a:pt x="0" y="24989"/>
                  <a:pt x="0" y="16098"/>
                </a:cubicBezTo>
                <a:cubicBezTo>
                  <a:pt x="0" y="7207"/>
                  <a:pt x="7207" y="0"/>
                  <a:pt x="16098" y="0"/>
                </a:cubicBezTo>
                <a:cubicBezTo>
                  <a:pt x="24989" y="0"/>
                  <a:pt x="32196" y="7207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4"/>
          <p:cNvSpPr/>
          <p:nvPr/>
        </p:nvSpPr>
        <p:spPr>
          <a:xfrm>
            <a:off x="775102" y="1957239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3" y="21051"/>
                </a:moveTo>
                <a:cubicBezTo>
                  <a:pt x="42103" y="32727"/>
                  <a:pt x="32727" y="42102"/>
                  <a:pt x="21051" y="42102"/>
                </a:cubicBezTo>
                <a:cubicBezTo>
                  <a:pt x="9376" y="42102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3" y="9376"/>
                  <a:pt x="42103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4"/>
          <p:cNvSpPr/>
          <p:nvPr/>
        </p:nvSpPr>
        <p:spPr>
          <a:xfrm>
            <a:off x="2744014" y="3151851"/>
            <a:ext cx="31134" cy="31137"/>
          </a:xfrm>
          <a:custGeom>
            <a:avLst/>
            <a:gdLst/>
            <a:ahLst/>
            <a:cxnLst/>
            <a:rect l="l" t="t" r="r" b="b"/>
            <a:pathLst>
              <a:path w="31134" h="31137" extrusionOk="0">
                <a:moveTo>
                  <a:pt x="31135" y="15571"/>
                </a:moveTo>
                <a:cubicBezTo>
                  <a:pt x="31135" y="24239"/>
                  <a:pt x="24059" y="31138"/>
                  <a:pt x="15567" y="31138"/>
                </a:cubicBezTo>
                <a:cubicBezTo>
                  <a:pt x="6899" y="31138"/>
                  <a:pt x="0" y="24062"/>
                  <a:pt x="0" y="15571"/>
                </a:cubicBezTo>
                <a:cubicBezTo>
                  <a:pt x="0" y="6902"/>
                  <a:pt x="7076" y="3"/>
                  <a:pt x="15567" y="3"/>
                </a:cubicBezTo>
                <a:cubicBezTo>
                  <a:pt x="24235" y="-174"/>
                  <a:pt x="31135" y="6902"/>
                  <a:pt x="31135" y="1557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4"/>
          <p:cNvSpPr/>
          <p:nvPr/>
        </p:nvSpPr>
        <p:spPr>
          <a:xfrm>
            <a:off x="1196481" y="2568256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4"/>
          <p:cNvSpPr/>
          <p:nvPr/>
        </p:nvSpPr>
        <p:spPr>
          <a:xfrm>
            <a:off x="1341894" y="2618850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668"/>
                  <a:pt x="8845" y="11322"/>
                  <a:pt x="5661" y="11322"/>
                </a:cubicBezTo>
                <a:cubicBezTo>
                  <a:pt x="2477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845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4"/>
          <p:cNvSpPr/>
          <p:nvPr/>
        </p:nvSpPr>
        <p:spPr>
          <a:xfrm>
            <a:off x="4223264" y="456584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35"/>
                  <a:pt x="27735" y="35734"/>
                  <a:pt x="17867" y="35734"/>
                </a:cubicBezTo>
                <a:cubicBezTo>
                  <a:pt x="8000" y="35734"/>
                  <a:pt x="0" y="27735"/>
                  <a:pt x="0" y="17867"/>
                </a:cubicBezTo>
                <a:cubicBezTo>
                  <a:pt x="0" y="7999"/>
                  <a:pt x="8000" y="0"/>
                  <a:pt x="17867" y="0"/>
                </a:cubicBezTo>
                <a:cubicBezTo>
                  <a:pt x="27735" y="0"/>
                  <a:pt x="35734" y="7999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4"/>
          <p:cNvSpPr/>
          <p:nvPr/>
        </p:nvSpPr>
        <p:spPr>
          <a:xfrm>
            <a:off x="348416" y="1061410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7066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4"/>
          <p:cNvSpPr/>
          <p:nvPr/>
        </p:nvSpPr>
        <p:spPr>
          <a:xfrm>
            <a:off x="338509" y="518500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517"/>
                  <a:pt x="22517" y="29012"/>
                  <a:pt x="14506" y="29012"/>
                </a:cubicBezTo>
                <a:cubicBezTo>
                  <a:pt x="6495" y="29012"/>
                  <a:pt x="0" y="22517"/>
                  <a:pt x="0" y="14506"/>
                </a:cubicBezTo>
                <a:cubicBezTo>
                  <a:pt x="0" y="6495"/>
                  <a:pt x="6495" y="0"/>
                  <a:pt x="14506" y="0"/>
                </a:cubicBezTo>
                <a:cubicBezTo>
                  <a:pt x="22517" y="0"/>
                  <a:pt x="29012" y="649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4"/>
          <p:cNvSpPr/>
          <p:nvPr/>
        </p:nvSpPr>
        <p:spPr>
          <a:xfrm>
            <a:off x="3334511" y="1753979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4"/>
          <p:cNvSpPr/>
          <p:nvPr/>
        </p:nvSpPr>
        <p:spPr>
          <a:xfrm>
            <a:off x="1972724" y="393253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4"/>
          <p:cNvSpPr/>
          <p:nvPr/>
        </p:nvSpPr>
        <p:spPr>
          <a:xfrm>
            <a:off x="2525364" y="2064795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97"/>
                  <a:pt x="19497" y="25120"/>
                  <a:pt x="12560" y="25120"/>
                </a:cubicBezTo>
                <a:cubicBezTo>
                  <a:pt x="5623" y="25120"/>
                  <a:pt x="0" y="19497"/>
                  <a:pt x="0" y="12560"/>
                </a:cubicBezTo>
                <a:cubicBezTo>
                  <a:pt x="0" y="5623"/>
                  <a:pt x="5623" y="0"/>
                  <a:pt x="12560" y="0"/>
                </a:cubicBezTo>
                <a:cubicBezTo>
                  <a:pt x="19496" y="0"/>
                  <a:pt x="25120" y="5623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4"/>
          <p:cNvSpPr/>
          <p:nvPr/>
        </p:nvSpPr>
        <p:spPr>
          <a:xfrm>
            <a:off x="878589" y="74654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1" y="10260"/>
                </a:moveTo>
                <a:cubicBezTo>
                  <a:pt x="20521" y="15927"/>
                  <a:pt x="15927" y="20521"/>
                  <a:pt x="10260" y="20521"/>
                </a:cubicBezTo>
                <a:cubicBezTo>
                  <a:pt x="4594" y="20521"/>
                  <a:pt x="0" y="15927"/>
                  <a:pt x="0" y="10260"/>
                </a:cubicBezTo>
                <a:cubicBezTo>
                  <a:pt x="0" y="4594"/>
                  <a:pt x="4594" y="0"/>
                  <a:pt x="10260" y="0"/>
                </a:cubicBezTo>
                <a:cubicBezTo>
                  <a:pt x="15927" y="0"/>
                  <a:pt x="20521" y="4594"/>
                  <a:pt x="20521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4"/>
          <p:cNvSpPr/>
          <p:nvPr/>
        </p:nvSpPr>
        <p:spPr>
          <a:xfrm>
            <a:off x="3624983" y="2182965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3" y="11675"/>
                  <a:pt x="0" y="9022"/>
                  <a:pt x="0" y="5838"/>
                </a:cubicBezTo>
                <a:cubicBezTo>
                  <a:pt x="0" y="2654"/>
                  <a:pt x="2653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4"/>
          <p:cNvSpPr/>
          <p:nvPr/>
        </p:nvSpPr>
        <p:spPr>
          <a:xfrm>
            <a:off x="363099" y="537251"/>
            <a:ext cx="37149" cy="37149"/>
          </a:xfrm>
          <a:custGeom>
            <a:avLst/>
            <a:gdLst/>
            <a:ahLst/>
            <a:cxnLst/>
            <a:rect l="l" t="t" r="r" b="b"/>
            <a:pathLst>
              <a:path w="37149" h="37149" extrusionOk="0">
                <a:moveTo>
                  <a:pt x="37149" y="18575"/>
                </a:moveTo>
                <a:cubicBezTo>
                  <a:pt x="37149" y="28835"/>
                  <a:pt x="28835" y="37149"/>
                  <a:pt x="18575" y="37149"/>
                </a:cubicBezTo>
                <a:cubicBezTo>
                  <a:pt x="8314" y="37149"/>
                  <a:pt x="0" y="28835"/>
                  <a:pt x="0" y="18575"/>
                </a:cubicBezTo>
                <a:cubicBezTo>
                  <a:pt x="0" y="8314"/>
                  <a:pt x="8314" y="0"/>
                  <a:pt x="18575" y="0"/>
                </a:cubicBezTo>
                <a:cubicBezTo>
                  <a:pt x="28835" y="0"/>
                  <a:pt x="37149" y="8314"/>
                  <a:pt x="37149" y="185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4"/>
          <p:cNvSpPr/>
          <p:nvPr/>
        </p:nvSpPr>
        <p:spPr>
          <a:xfrm>
            <a:off x="2000321" y="314831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4"/>
          <p:cNvSpPr/>
          <p:nvPr/>
        </p:nvSpPr>
        <p:spPr>
          <a:xfrm>
            <a:off x="1948135" y="122064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4"/>
          <p:cNvSpPr/>
          <p:nvPr/>
        </p:nvSpPr>
        <p:spPr>
          <a:xfrm>
            <a:off x="3685307" y="933157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567"/>
                  <a:pt x="15744" y="20167"/>
                  <a:pt x="10083" y="20167"/>
                </a:cubicBezTo>
                <a:cubicBezTo>
                  <a:pt x="4599" y="20167"/>
                  <a:pt x="0" y="15744"/>
                  <a:pt x="0" y="10083"/>
                </a:cubicBezTo>
                <a:cubicBezTo>
                  <a:pt x="0" y="4599"/>
                  <a:pt x="4423" y="0"/>
                  <a:pt x="10083" y="0"/>
                </a:cubicBezTo>
                <a:cubicBezTo>
                  <a:pt x="15744" y="177"/>
                  <a:pt x="20167" y="4599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4"/>
          <p:cNvSpPr/>
          <p:nvPr/>
        </p:nvSpPr>
        <p:spPr>
          <a:xfrm>
            <a:off x="906540" y="2250718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4"/>
          <p:cNvSpPr/>
          <p:nvPr/>
        </p:nvSpPr>
        <p:spPr>
          <a:xfrm>
            <a:off x="857184" y="1088299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488"/>
                  <a:pt x="31665" y="40687"/>
                  <a:pt x="20344" y="40687"/>
                </a:cubicBezTo>
                <a:cubicBezTo>
                  <a:pt x="9199" y="40687"/>
                  <a:pt x="0" y="31665"/>
                  <a:pt x="0" y="20344"/>
                </a:cubicBezTo>
                <a:cubicBezTo>
                  <a:pt x="0" y="9199"/>
                  <a:pt x="9022" y="0"/>
                  <a:pt x="20344" y="0"/>
                </a:cubicBezTo>
                <a:cubicBezTo>
                  <a:pt x="31665" y="0"/>
                  <a:pt x="40687" y="9022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4"/>
          <p:cNvSpPr/>
          <p:nvPr/>
        </p:nvSpPr>
        <p:spPr>
          <a:xfrm>
            <a:off x="2283009" y="2371188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376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4"/>
          <p:cNvSpPr/>
          <p:nvPr/>
        </p:nvSpPr>
        <p:spPr>
          <a:xfrm>
            <a:off x="4526649" y="2394893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484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4"/>
          <p:cNvSpPr/>
          <p:nvPr/>
        </p:nvSpPr>
        <p:spPr>
          <a:xfrm>
            <a:off x="1863576" y="716983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6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466" y="177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4"/>
          <p:cNvSpPr/>
          <p:nvPr/>
        </p:nvSpPr>
        <p:spPr>
          <a:xfrm>
            <a:off x="1699765" y="1847383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4"/>
          <p:cNvSpPr/>
          <p:nvPr/>
        </p:nvSpPr>
        <p:spPr>
          <a:xfrm>
            <a:off x="1631128" y="2229490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59"/>
                  <a:pt x="19459" y="25120"/>
                  <a:pt x="12560" y="25120"/>
                </a:cubicBezTo>
                <a:cubicBezTo>
                  <a:pt x="5661" y="25120"/>
                  <a:pt x="0" y="19459"/>
                  <a:pt x="0" y="12560"/>
                </a:cubicBezTo>
                <a:cubicBezTo>
                  <a:pt x="0" y="5661"/>
                  <a:pt x="5661" y="0"/>
                  <a:pt x="12560" y="0"/>
                </a:cubicBezTo>
                <a:cubicBezTo>
                  <a:pt x="19459" y="0"/>
                  <a:pt x="25120" y="5661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4"/>
          <p:cNvSpPr/>
          <p:nvPr/>
        </p:nvSpPr>
        <p:spPr>
          <a:xfrm>
            <a:off x="775102" y="3305581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589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4"/>
          <p:cNvSpPr/>
          <p:nvPr/>
        </p:nvSpPr>
        <p:spPr>
          <a:xfrm>
            <a:off x="1381343" y="2512709"/>
            <a:ext cx="26181" cy="26181"/>
          </a:xfrm>
          <a:custGeom>
            <a:avLst/>
            <a:gdLst/>
            <a:ahLst/>
            <a:cxnLst/>
            <a:rect l="l" t="t" r="r" b="b"/>
            <a:pathLst>
              <a:path w="26181" h="26181" extrusionOk="0">
                <a:moveTo>
                  <a:pt x="26181" y="13091"/>
                </a:moveTo>
                <a:cubicBezTo>
                  <a:pt x="26181" y="20344"/>
                  <a:pt x="20344" y="26182"/>
                  <a:pt x="13091" y="26182"/>
                </a:cubicBezTo>
                <a:cubicBezTo>
                  <a:pt x="5838" y="26182"/>
                  <a:pt x="0" y="20344"/>
                  <a:pt x="0" y="13091"/>
                </a:cubicBezTo>
                <a:cubicBezTo>
                  <a:pt x="0" y="5838"/>
                  <a:pt x="5838" y="0"/>
                  <a:pt x="13091" y="0"/>
                </a:cubicBezTo>
                <a:cubicBezTo>
                  <a:pt x="20344" y="0"/>
                  <a:pt x="26181" y="5838"/>
                  <a:pt x="26181" y="130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4"/>
          <p:cNvSpPr/>
          <p:nvPr/>
        </p:nvSpPr>
        <p:spPr>
          <a:xfrm>
            <a:off x="3859377" y="615265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09"/>
                  <a:pt x="10710" y="13798"/>
                  <a:pt x="6899" y="13798"/>
                </a:cubicBezTo>
                <a:cubicBezTo>
                  <a:pt x="3089" y="13798"/>
                  <a:pt x="0" y="10709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10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4"/>
          <p:cNvSpPr/>
          <p:nvPr/>
        </p:nvSpPr>
        <p:spPr>
          <a:xfrm>
            <a:off x="2178637" y="554764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6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466" y="0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4"/>
          <p:cNvSpPr/>
          <p:nvPr/>
        </p:nvSpPr>
        <p:spPr>
          <a:xfrm>
            <a:off x="571842" y="920243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4"/>
          <p:cNvSpPr/>
          <p:nvPr/>
        </p:nvSpPr>
        <p:spPr>
          <a:xfrm>
            <a:off x="1030901" y="1462092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604"/>
                  <a:pt x="30427" y="39272"/>
                  <a:pt x="19636" y="39272"/>
                </a:cubicBezTo>
                <a:cubicBezTo>
                  <a:pt x="8668" y="39272"/>
                  <a:pt x="0" y="30427"/>
                  <a:pt x="0" y="19636"/>
                </a:cubicBezTo>
                <a:cubicBezTo>
                  <a:pt x="0" y="8668"/>
                  <a:pt x="8845" y="0"/>
                  <a:pt x="19636" y="0"/>
                </a:cubicBezTo>
                <a:cubicBezTo>
                  <a:pt x="30427" y="0"/>
                  <a:pt x="39272" y="8845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4"/>
          <p:cNvSpPr/>
          <p:nvPr/>
        </p:nvSpPr>
        <p:spPr>
          <a:xfrm>
            <a:off x="375305" y="309933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260"/>
                  <a:pt x="10083" y="13091"/>
                  <a:pt x="6545" y="13091"/>
                </a:cubicBezTo>
                <a:cubicBezTo>
                  <a:pt x="2830" y="13091"/>
                  <a:pt x="0" y="10083"/>
                  <a:pt x="0" y="6545"/>
                </a:cubicBezTo>
                <a:cubicBezTo>
                  <a:pt x="0" y="2830"/>
                  <a:pt x="3007" y="0"/>
                  <a:pt x="6545" y="0"/>
                </a:cubicBezTo>
                <a:cubicBezTo>
                  <a:pt x="10083" y="0"/>
                  <a:pt x="13091" y="28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4"/>
          <p:cNvSpPr/>
          <p:nvPr/>
        </p:nvSpPr>
        <p:spPr>
          <a:xfrm>
            <a:off x="1483238" y="1009224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654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4"/>
          <p:cNvSpPr/>
          <p:nvPr/>
        </p:nvSpPr>
        <p:spPr>
          <a:xfrm>
            <a:off x="6083028" y="2737374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9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9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4"/>
          <p:cNvSpPr/>
          <p:nvPr/>
        </p:nvSpPr>
        <p:spPr>
          <a:xfrm>
            <a:off x="2687937" y="2911799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4"/>
          <p:cNvSpPr/>
          <p:nvPr/>
        </p:nvSpPr>
        <p:spPr>
          <a:xfrm>
            <a:off x="1616445" y="155498"/>
            <a:ext cx="21228" cy="21228"/>
          </a:xfrm>
          <a:custGeom>
            <a:avLst/>
            <a:gdLst/>
            <a:ahLst/>
            <a:cxnLst/>
            <a:rect l="l" t="t" r="r" b="b"/>
            <a:pathLst>
              <a:path w="21228" h="21228" extrusionOk="0">
                <a:moveTo>
                  <a:pt x="21228" y="10614"/>
                </a:moveTo>
                <a:cubicBezTo>
                  <a:pt x="21228" y="16476"/>
                  <a:pt x="16476" y="21228"/>
                  <a:pt x="10614" y="21228"/>
                </a:cubicBezTo>
                <a:cubicBezTo>
                  <a:pt x="4752" y="21228"/>
                  <a:pt x="0" y="16476"/>
                  <a:pt x="0" y="10614"/>
                </a:cubicBezTo>
                <a:cubicBezTo>
                  <a:pt x="0" y="4752"/>
                  <a:pt x="4752" y="0"/>
                  <a:pt x="10614" y="0"/>
                </a:cubicBezTo>
                <a:cubicBezTo>
                  <a:pt x="16476" y="0"/>
                  <a:pt x="21228" y="4752"/>
                  <a:pt x="21228" y="106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4"/>
          <p:cNvSpPr/>
          <p:nvPr/>
        </p:nvSpPr>
        <p:spPr>
          <a:xfrm>
            <a:off x="2422231" y="3391378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1" y="13091"/>
                  <a:pt x="0" y="10160"/>
                  <a:pt x="0" y="6545"/>
                </a:cubicBezTo>
                <a:cubicBezTo>
                  <a:pt x="0" y="2930"/>
                  <a:pt x="2931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4"/>
          <p:cNvSpPr/>
          <p:nvPr/>
        </p:nvSpPr>
        <p:spPr>
          <a:xfrm>
            <a:off x="639596" y="1434318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2" y="21936"/>
                </a:moveTo>
                <a:cubicBezTo>
                  <a:pt x="43872" y="33965"/>
                  <a:pt x="34142" y="43871"/>
                  <a:pt x="21936" y="43871"/>
                </a:cubicBezTo>
                <a:cubicBezTo>
                  <a:pt x="9907" y="43871"/>
                  <a:pt x="0" y="34142"/>
                  <a:pt x="0" y="21936"/>
                </a:cubicBezTo>
                <a:cubicBezTo>
                  <a:pt x="0" y="9906"/>
                  <a:pt x="9730" y="0"/>
                  <a:pt x="21936" y="0"/>
                </a:cubicBezTo>
                <a:cubicBezTo>
                  <a:pt x="34142" y="177"/>
                  <a:pt x="43872" y="9906"/>
                  <a:pt x="43872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4"/>
          <p:cNvSpPr/>
          <p:nvPr/>
        </p:nvSpPr>
        <p:spPr>
          <a:xfrm>
            <a:off x="2427361" y="624464"/>
            <a:ext cx="35026" cy="35026"/>
          </a:xfrm>
          <a:custGeom>
            <a:avLst/>
            <a:gdLst/>
            <a:ahLst/>
            <a:cxnLst/>
            <a:rect l="l" t="t" r="r" b="b"/>
            <a:pathLst>
              <a:path w="35026" h="35026" extrusionOk="0">
                <a:moveTo>
                  <a:pt x="35026" y="17513"/>
                </a:moveTo>
                <a:cubicBezTo>
                  <a:pt x="35026" y="27066"/>
                  <a:pt x="27243" y="35026"/>
                  <a:pt x="17513" y="35026"/>
                </a:cubicBezTo>
                <a:cubicBezTo>
                  <a:pt x="7961" y="35026"/>
                  <a:pt x="0" y="27243"/>
                  <a:pt x="0" y="17513"/>
                </a:cubicBezTo>
                <a:cubicBezTo>
                  <a:pt x="0" y="7961"/>
                  <a:pt x="7783" y="0"/>
                  <a:pt x="17513" y="0"/>
                </a:cubicBezTo>
                <a:cubicBezTo>
                  <a:pt x="27243" y="177"/>
                  <a:pt x="35026" y="7961"/>
                  <a:pt x="35026" y="175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4"/>
          <p:cNvSpPr/>
          <p:nvPr/>
        </p:nvSpPr>
        <p:spPr>
          <a:xfrm>
            <a:off x="1393195" y="2141747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259"/>
                  <a:pt x="11259" y="14506"/>
                  <a:pt x="7253" y="14506"/>
                </a:cubicBezTo>
                <a:cubicBezTo>
                  <a:pt x="3247" y="14506"/>
                  <a:pt x="0" y="11259"/>
                  <a:pt x="0" y="7253"/>
                </a:cubicBezTo>
                <a:cubicBezTo>
                  <a:pt x="0" y="3247"/>
                  <a:pt x="3247" y="0"/>
                  <a:pt x="7253" y="0"/>
                </a:cubicBezTo>
                <a:cubicBezTo>
                  <a:pt x="11259" y="0"/>
                  <a:pt x="14506" y="3247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4"/>
          <p:cNvSpPr/>
          <p:nvPr/>
        </p:nvSpPr>
        <p:spPr>
          <a:xfrm>
            <a:off x="2029333" y="292243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434"/>
                  <a:pt x="33611" y="43164"/>
                  <a:pt x="21582" y="43164"/>
                </a:cubicBezTo>
                <a:cubicBezTo>
                  <a:pt x="9730" y="43164"/>
                  <a:pt x="0" y="33611"/>
                  <a:pt x="0" y="21582"/>
                </a:cubicBezTo>
                <a:cubicBezTo>
                  <a:pt x="0" y="9730"/>
                  <a:pt x="9553" y="0"/>
                  <a:pt x="21582" y="0"/>
                </a:cubicBezTo>
                <a:cubicBezTo>
                  <a:pt x="33611" y="0"/>
                  <a:pt x="43164" y="9553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4"/>
          <p:cNvSpPr/>
          <p:nvPr/>
        </p:nvSpPr>
        <p:spPr>
          <a:xfrm>
            <a:off x="1091755" y="3362897"/>
            <a:ext cx="14152" cy="14151"/>
          </a:xfrm>
          <a:custGeom>
            <a:avLst/>
            <a:gdLst/>
            <a:ahLst/>
            <a:cxnLst/>
            <a:rect l="l" t="t" r="r" b="b"/>
            <a:pathLst>
              <a:path w="14152" h="14151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4"/>
          <p:cNvSpPr/>
          <p:nvPr/>
        </p:nvSpPr>
        <p:spPr>
          <a:xfrm>
            <a:off x="2362084" y="261639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953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4"/>
          <p:cNvSpPr/>
          <p:nvPr/>
        </p:nvSpPr>
        <p:spPr>
          <a:xfrm>
            <a:off x="974824" y="965353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3067"/>
                  <a:pt x="23067" y="29719"/>
                  <a:pt x="14860" y="29719"/>
                </a:cubicBezTo>
                <a:cubicBezTo>
                  <a:pt x="6653" y="29719"/>
                  <a:pt x="0" y="23067"/>
                  <a:pt x="0" y="14860"/>
                </a:cubicBezTo>
                <a:cubicBezTo>
                  <a:pt x="0" y="6653"/>
                  <a:pt x="6653" y="0"/>
                  <a:pt x="14860" y="0"/>
                </a:cubicBezTo>
                <a:cubicBezTo>
                  <a:pt x="23067" y="0"/>
                  <a:pt x="29719" y="6653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4"/>
          <p:cNvSpPr/>
          <p:nvPr/>
        </p:nvSpPr>
        <p:spPr>
          <a:xfrm>
            <a:off x="3043685" y="604651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7" y="36442"/>
                  <a:pt x="0" y="28304"/>
                  <a:pt x="0" y="18221"/>
                </a:cubicBezTo>
                <a:cubicBezTo>
                  <a:pt x="0" y="8137"/>
                  <a:pt x="8137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4"/>
          <p:cNvSpPr/>
          <p:nvPr/>
        </p:nvSpPr>
        <p:spPr>
          <a:xfrm>
            <a:off x="2992915" y="1745134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2" y="8491"/>
                </a:moveTo>
                <a:cubicBezTo>
                  <a:pt x="16982" y="13091"/>
                  <a:pt x="13268" y="16983"/>
                  <a:pt x="8491" y="16983"/>
                </a:cubicBezTo>
                <a:cubicBezTo>
                  <a:pt x="3892" y="16983"/>
                  <a:pt x="0" y="13268"/>
                  <a:pt x="0" y="8491"/>
                </a:cubicBezTo>
                <a:cubicBezTo>
                  <a:pt x="0" y="3892"/>
                  <a:pt x="3715" y="0"/>
                  <a:pt x="8491" y="0"/>
                </a:cubicBezTo>
                <a:cubicBezTo>
                  <a:pt x="13091" y="0"/>
                  <a:pt x="16982" y="3715"/>
                  <a:pt x="16982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4"/>
          <p:cNvSpPr/>
          <p:nvPr/>
        </p:nvSpPr>
        <p:spPr>
          <a:xfrm>
            <a:off x="2996629" y="1706216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4"/>
          <p:cNvSpPr/>
          <p:nvPr/>
        </p:nvSpPr>
        <p:spPr>
          <a:xfrm>
            <a:off x="1144649" y="3201563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177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4"/>
          <p:cNvSpPr/>
          <p:nvPr/>
        </p:nvSpPr>
        <p:spPr>
          <a:xfrm>
            <a:off x="17257" y="942709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4"/>
          <p:cNvSpPr/>
          <p:nvPr/>
        </p:nvSpPr>
        <p:spPr>
          <a:xfrm>
            <a:off x="2300346" y="3246319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181"/>
                  <a:pt x="13181" y="16983"/>
                  <a:pt x="8491" y="16983"/>
                </a:cubicBezTo>
                <a:cubicBezTo>
                  <a:pt x="3802" y="16983"/>
                  <a:pt x="0" y="13181"/>
                  <a:pt x="0" y="8491"/>
                </a:cubicBezTo>
                <a:cubicBezTo>
                  <a:pt x="0" y="3802"/>
                  <a:pt x="3802" y="0"/>
                  <a:pt x="8491" y="0"/>
                </a:cubicBezTo>
                <a:cubicBezTo>
                  <a:pt x="13181" y="0"/>
                  <a:pt x="16983" y="3802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4"/>
          <p:cNvSpPr/>
          <p:nvPr/>
        </p:nvSpPr>
        <p:spPr>
          <a:xfrm>
            <a:off x="776517" y="787567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4"/>
          <p:cNvSpPr/>
          <p:nvPr/>
        </p:nvSpPr>
        <p:spPr>
          <a:xfrm>
            <a:off x="4134813" y="558656"/>
            <a:ext cx="37149" cy="37149"/>
          </a:xfrm>
          <a:custGeom>
            <a:avLst/>
            <a:gdLst/>
            <a:ahLst/>
            <a:cxnLst/>
            <a:rect l="l" t="t" r="r" b="b"/>
            <a:pathLst>
              <a:path w="37149" h="37149" extrusionOk="0">
                <a:moveTo>
                  <a:pt x="37149" y="18575"/>
                </a:moveTo>
                <a:cubicBezTo>
                  <a:pt x="37149" y="28835"/>
                  <a:pt x="28835" y="37149"/>
                  <a:pt x="18575" y="37149"/>
                </a:cubicBezTo>
                <a:cubicBezTo>
                  <a:pt x="8314" y="37149"/>
                  <a:pt x="0" y="28835"/>
                  <a:pt x="0" y="18575"/>
                </a:cubicBezTo>
                <a:cubicBezTo>
                  <a:pt x="0" y="8314"/>
                  <a:pt x="8314" y="0"/>
                  <a:pt x="18575" y="0"/>
                </a:cubicBezTo>
                <a:cubicBezTo>
                  <a:pt x="28835" y="0"/>
                  <a:pt x="37149" y="8314"/>
                  <a:pt x="37149" y="185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4"/>
          <p:cNvSpPr/>
          <p:nvPr/>
        </p:nvSpPr>
        <p:spPr>
          <a:xfrm>
            <a:off x="5196044" y="3105683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579"/>
                  <a:pt x="31579" y="40687"/>
                  <a:pt x="20344" y="40687"/>
                </a:cubicBezTo>
                <a:cubicBezTo>
                  <a:pt x="9108" y="40687"/>
                  <a:pt x="0" y="31579"/>
                  <a:pt x="0" y="20344"/>
                </a:cubicBezTo>
                <a:cubicBezTo>
                  <a:pt x="0" y="9108"/>
                  <a:pt x="9108" y="0"/>
                  <a:pt x="20344" y="0"/>
                </a:cubicBezTo>
                <a:cubicBezTo>
                  <a:pt x="31579" y="0"/>
                  <a:pt x="40687" y="9108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4"/>
          <p:cNvSpPr/>
          <p:nvPr/>
        </p:nvSpPr>
        <p:spPr>
          <a:xfrm>
            <a:off x="2042777" y="2596737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0"/>
                  <a:pt x="21582" y="4776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4"/>
          <p:cNvSpPr/>
          <p:nvPr/>
        </p:nvSpPr>
        <p:spPr>
          <a:xfrm>
            <a:off x="1528879" y="3093300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4"/>
                </a:moveTo>
                <a:cubicBezTo>
                  <a:pt x="41749" y="32403"/>
                  <a:pt x="32403" y="41748"/>
                  <a:pt x="20874" y="41748"/>
                </a:cubicBezTo>
                <a:cubicBezTo>
                  <a:pt x="9346" y="41748"/>
                  <a:pt x="0" y="32403"/>
                  <a:pt x="0" y="20874"/>
                </a:cubicBezTo>
                <a:cubicBezTo>
                  <a:pt x="0" y="9346"/>
                  <a:pt x="9346" y="0"/>
                  <a:pt x="20874" y="0"/>
                </a:cubicBezTo>
                <a:cubicBezTo>
                  <a:pt x="32403" y="0"/>
                  <a:pt x="41749" y="9346"/>
                  <a:pt x="41749" y="2087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4"/>
          <p:cNvSpPr/>
          <p:nvPr/>
        </p:nvSpPr>
        <p:spPr>
          <a:xfrm>
            <a:off x="2161301" y="2814850"/>
            <a:ext cx="15567" cy="15573"/>
          </a:xfrm>
          <a:custGeom>
            <a:avLst/>
            <a:gdLst/>
            <a:ahLst/>
            <a:cxnLst/>
            <a:rect l="l" t="t" r="r" b="b"/>
            <a:pathLst>
              <a:path w="15567" h="15573" extrusionOk="0">
                <a:moveTo>
                  <a:pt x="15567" y="7790"/>
                </a:moveTo>
                <a:cubicBezTo>
                  <a:pt x="15567" y="12213"/>
                  <a:pt x="12029" y="15574"/>
                  <a:pt x="7784" y="15574"/>
                </a:cubicBezTo>
                <a:cubicBezTo>
                  <a:pt x="3361" y="15574"/>
                  <a:pt x="0" y="12036"/>
                  <a:pt x="0" y="7790"/>
                </a:cubicBezTo>
                <a:cubicBezTo>
                  <a:pt x="0" y="3368"/>
                  <a:pt x="3538" y="6"/>
                  <a:pt x="7784" y="6"/>
                </a:cubicBezTo>
                <a:cubicBezTo>
                  <a:pt x="12029" y="-170"/>
                  <a:pt x="15567" y="3368"/>
                  <a:pt x="15567" y="77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4"/>
          <p:cNvSpPr/>
          <p:nvPr/>
        </p:nvSpPr>
        <p:spPr>
          <a:xfrm>
            <a:off x="199111" y="1106874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5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4"/>
          <p:cNvSpPr/>
          <p:nvPr/>
        </p:nvSpPr>
        <p:spPr>
          <a:xfrm>
            <a:off x="2041362" y="1899923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62"/>
                  <a:pt x="26362" y="33965"/>
                  <a:pt x="16982" y="33965"/>
                </a:cubicBezTo>
                <a:cubicBezTo>
                  <a:pt x="7603" y="33965"/>
                  <a:pt x="0" y="26362"/>
                  <a:pt x="0" y="16983"/>
                </a:cubicBezTo>
                <a:cubicBezTo>
                  <a:pt x="0" y="7603"/>
                  <a:pt x="7603" y="0"/>
                  <a:pt x="16982" y="0"/>
                </a:cubicBezTo>
                <a:cubicBezTo>
                  <a:pt x="26362" y="0"/>
                  <a:pt x="33965" y="7603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4"/>
          <p:cNvSpPr/>
          <p:nvPr/>
        </p:nvSpPr>
        <p:spPr>
          <a:xfrm>
            <a:off x="4119069" y="983750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4"/>
                  <a:pt x="6722" y="13444"/>
                </a:cubicBezTo>
                <a:cubicBezTo>
                  <a:pt x="3007" y="13444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4"/>
          <p:cNvSpPr/>
          <p:nvPr/>
        </p:nvSpPr>
        <p:spPr>
          <a:xfrm>
            <a:off x="362037" y="772353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675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4"/>
          <p:cNvSpPr/>
          <p:nvPr/>
        </p:nvSpPr>
        <p:spPr>
          <a:xfrm>
            <a:off x="2870322" y="1764770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579"/>
                  <a:pt x="31579" y="40687"/>
                  <a:pt x="20344" y="40687"/>
                </a:cubicBezTo>
                <a:cubicBezTo>
                  <a:pt x="9108" y="40687"/>
                  <a:pt x="0" y="31579"/>
                  <a:pt x="0" y="20344"/>
                </a:cubicBezTo>
                <a:cubicBezTo>
                  <a:pt x="0" y="9108"/>
                  <a:pt x="9108" y="0"/>
                  <a:pt x="20344" y="0"/>
                </a:cubicBezTo>
                <a:cubicBezTo>
                  <a:pt x="31579" y="0"/>
                  <a:pt x="40687" y="9108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4"/>
          <p:cNvSpPr/>
          <p:nvPr/>
        </p:nvSpPr>
        <p:spPr>
          <a:xfrm>
            <a:off x="2310783" y="569978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81"/>
                  <a:pt x="30481" y="39272"/>
                  <a:pt x="19636" y="39272"/>
                </a:cubicBezTo>
                <a:cubicBezTo>
                  <a:pt x="8791" y="39272"/>
                  <a:pt x="0" y="30481"/>
                  <a:pt x="0" y="19636"/>
                </a:cubicBezTo>
                <a:cubicBezTo>
                  <a:pt x="0" y="8791"/>
                  <a:pt x="8791" y="0"/>
                  <a:pt x="19636" y="0"/>
                </a:cubicBezTo>
                <a:cubicBezTo>
                  <a:pt x="30481" y="0"/>
                  <a:pt x="39272" y="8791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4"/>
          <p:cNvSpPr/>
          <p:nvPr/>
        </p:nvSpPr>
        <p:spPr>
          <a:xfrm>
            <a:off x="966155" y="-16980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14"/>
                  <a:pt x="24714" y="31842"/>
                  <a:pt x="15921" y="31842"/>
                </a:cubicBezTo>
                <a:cubicBezTo>
                  <a:pt x="7128" y="31842"/>
                  <a:pt x="0" y="24714"/>
                  <a:pt x="0" y="15921"/>
                </a:cubicBezTo>
                <a:cubicBezTo>
                  <a:pt x="0" y="7128"/>
                  <a:pt x="7128" y="0"/>
                  <a:pt x="15921" y="0"/>
                </a:cubicBezTo>
                <a:cubicBezTo>
                  <a:pt x="24714" y="0"/>
                  <a:pt x="31842" y="7128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4"/>
          <p:cNvSpPr/>
          <p:nvPr/>
        </p:nvSpPr>
        <p:spPr>
          <a:xfrm>
            <a:off x="1869768" y="1771492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4"/>
          <p:cNvSpPr/>
          <p:nvPr/>
        </p:nvSpPr>
        <p:spPr>
          <a:xfrm>
            <a:off x="736007" y="1182588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144"/>
                  <a:pt x="21144" y="27243"/>
                  <a:pt x="13621" y="27243"/>
                </a:cubicBezTo>
                <a:cubicBezTo>
                  <a:pt x="6098" y="27243"/>
                  <a:pt x="0" y="21144"/>
                  <a:pt x="0" y="13621"/>
                </a:cubicBezTo>
                <a:cubicBezTo>
                  <a:pt x="0" y="6099"/>
                  <a:pt x="6098" y="0"/>
                  <a:pt x="13621" y="0"/>
                </a:cubicBezTo>
                <a:cubicBezTo>
                  <a:pt x="21144" y="0"/>
                  <a:pt x="27243" y="6099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4"/>
          <p:cNvSpPr/>
          <p:nvPr/>
        </p:nvSpPr>
        <p:spPr>
          <a:xfrm>
            <a:off x="2525718" y="2169697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6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4"/>
          <p:cNvSpPr/>
          <p:nvPr/>
        </p:nvSpPr>
        <p:spPr>
          <a:xfrm>
            <a:off x="1242652" y="2924005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6"/>
                  <a:pt x="5838" y="11676"/>
                </a:cubicBezTo>
                <a:cubicBezTo>
                  <a:pt x="2654" y="11676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4"/>
          <p:cNvSpPr/>
          <p:nvPr/>
        </p:nvSpPr>
        <p:spPr>
          <a:xfrm>
            <a:off x="180183" y="58200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614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4"/>
          <p:cNvSpPr/>
          <p:nvPr/>
        </p:nvSpPr>
        <p:spPr>
          <a:xfrm>
            <a:off x="1080434" y="2754003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9"/>
                  <a:pt x="11499" y="14860"/>
                  <a:pt x="7430" y="14860"/>
                </a:cubicBezTo>
                <a:cubicBezTo>
                  <a:pt x="3361" y="14860"/>
                  <a:pt x="0" y="11499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4"/>
          <p:cNvSpPr/>
          <p:nvPr/>
        </p:nvSpPr>
        <p:spPr>
          <a:xfrm>
            <a:off x="2924984" y="2634417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1"/>
                  <a:pt x="16202" y="20874"/>
                  <a:pt x="10437" y="20874"/>
                </a:cubicBezTo>
                <a:cubicBezTo>
                  <a:pt x="4673" y="20874"/>
                  <a:pt x="0" y="16201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2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4"/>
          <p:cNvSpPr/>
          <p:nvPr/>
        </p:nvSpPr>
        <p:spPr>
          <a:xfrm>
            <a:off x="918392" y="64571"/>
            <a:ext cx="35026" cy="35026"/>
          </a:xfrm>
          <a:custGeom>
            <a:avLst/>
            <a:gdLst/>
            <a:ahLst/>
            <a:cxnLst/>
            <a:rect l="l" t="t" r="r" b="b"/>
            <a:pathLst>
              <a:path w="35026" h="35026" extrusionOk="0">
                <a:moveTo>
                  <a:pt x="35026" y="17513"/>
                </a:moveTo>
                <a:cubicBezTo>
                  <a:pt x="35026" y="27186"/>
                  <a:pt x="27186" y="35026"/>
                  <a:pt x="17513" y="35026"/>
                </a:cubicBezTo>
                <a:cubicBezTo>
                  <a:pt x="7841" y="35026"/>
                  <a:pt x="0" y="27186"/>
                  <a:pt x="0" y="17513"/>
                </a:cubicBezTo>
                <a:cubicBezTo>
                  <a:pt x="0" y="7841"/>
                  <a:pt x="7841" y="0"/>
                  <a:pt x="17513" y="0"/>
                </a:cubicBezTo>
                <a:cubicBezTo>
                  <a:pt x="27185" y="0"/>
                  <a:pt x="35026" y="7841"/>
                  <a:pt x="35026" y="175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4"/>
          <p:cNvSpPr/>
          <p:nvPr/>
        </p:nvSpPr>
        <p:spPr>
          <a:xfrm>
            <a:off x="4287833" y="162148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6" y="261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4"/>
          <p:cNvSpPr/>
          <p:nvPr/>
        </p:nvSpPr>
        <p:spPr>
          <a:xfrm>
            <a:off x="2275756" y="587845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051" y="27243"/>
                  <a:pt x="13621" y="27243"/>
                </a:cubicBezTo>
                <a:cubicBezTo>
                  <a:pt x="6015" y="27243"/>
                  <a:pt x="0" y="21051"/>
                  <a:pt x="0" y="13621"/>
                </a:cubicBezTo>
                <a:cubicBezTo>
                  <a:pt x="0" y="6015"/>
                  <a:pt x="6192" y="0"/>
                  <a:pt x="13621" y="0"/>
                </a:cubicBezTo>
                <a:cubicBezTo>
                  <a:pt x="21051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4"/>
          <p:cNvSpPr/>
          <p:nvPr/>
        </p:nvSpPr>
        <p:spPr>
          <a:xfrm>
            <a:off x="5546132" y="2967346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5"/>
                </a:moveTo>
                <a:cubicBezTo>
                  <a:pt x="23351" y="18044"/>
                  <a:pt x="18044" y="23351"/>
                  <a:pt x="11676" y="23351"/>
                </a:cubicBezTo>
                <a:cubicBezTo>
                  <a:pt x="5307" y="23351"/>
                  <a:pt x="0" y="18044"/>
                  <a:pt x="0" y="11675"/>
                </a:cubicBezTo>
                <a:cubicBezTo>
                  <a:pt x="0" y="5307"/>
                  <a:pt x="5307" y="0"/>
                  <a:pt x="11676" y="0"/>
                </a:cubicBezTo>
                <a:cubicBezTo>
                  <a:pt x="18221" y="0"/>
                  <a:pt x="23351" y="5130"/>
                  <a:pt x="23351" y="116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4"/>
          <p:cNvSpPr/>
          <p:nvPr/>
        </p:nvSpPr>
        <p:spPr>
          <a:xfrm>
            <a:off x="5385505" y="905560"/>
            <a:ext cx="26181" cy="26181"/>
          </a:xfrm>
          <a:custGeom>
            <a:avLst/>
            <a:gdLst/>
            <a:ahLst/>
            <a:cxnLst/>
            <a:rect l="l" t="t" r="r" b="b"/>
            <a:pathLst>
              <a:path w="26181" h="26181" extrusionOk="0">
                <a:moveTo>
                  <a:pt x="26182" y="13091"/>
                </a:moveTo>
                <a:cubicBezTo>
                  <a:pt x="26182" y="20344"/>
                  <a:pt x="20344" y="26181"/>
                  <a:pt x="13091" y="26181"/>
                </a:cubicBezTo>
                <a:cubicBezTo>
                  <a:pt x="5838" y="26181"/>
                  <a:pt x="0" y="20344"/>
                  <a:pt x="0" y="13091"/>
                </a:cubicBezTo>
                <a:cubicBezTo>
                  <a:pt x="0" y="5838"/>
                  <a:pt x="5838" y="0"/>
                  <a:pt x="13091" y="0"/>
                </a:cubicBezTo>
                <a:cubicBezTo>
                  <a:pt x="20344" y="177"/>
                  <a:pt x="26182" y="6015"/>
                  <a:pt x="26182" y="130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4"/>
          <p:cNvSpPr/>
          <p:nvPr/>
        </p:nvSpPr>
        <p:spPr>
          <a:xfrm>
            <a:off x="4057684" y="1413798"/>
            <a:ext cx="14506" cy="14505"/>
          </a:xfrm>
          <a:custGeom>
            <a:avLst/>
            <a:gdLst/>
            <a:ahLst/>
            <a:cxnLst/>
            <a:rect l="l" t="t" r="r" b="b"/>
            <a:pathLst>
              <a:path w="14506" h="14505" extrusionOk="0">
                <a:moveTo>
                  <a:pt x="14506" y="7253"/>
                </a:moveTo>
                <a:cubicBezTo>
                  <a:pt x="14506" y="11145"/>
                  <a:pt x="11322" y="14506"/>
                  <a:pt x="7253" y="14506"/>
                </a:cubicBezTo>
                <a:cubicBezTo>
                  <a:pt x="3361" y="14506"/>
                  <a:pt x="0" y="11322"/>
                  <a:pt x="0" y="7253"/>
                </a:cubicBezTo>
                <a:cubicBezTo>
                  <a:pt x="0" y="3361"/>
                  <a:pt x="3184" y="0"/>
                  <a:pt x="7253" y="0"/>
                </a:cubicBezTo>
                <a:cubicBezTo>
                  <a:pt x="11322" y="177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4"/>
          <p:cNvSpPr/>
          <p:nvPr/>
        </p:nvSpPr>
        <p:spPr>
          <a:xfrm>
            <a:off x="711771" y="1422820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7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4"/>
          <p:cNvSpPr/>
          <p:nvPr/>
        </p:nvSpPr>
        <p:spPr>
          <a:xfrm>
            <a:off x="3256321" y="532475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2" y="15567"/>
                  <a:pt x="7784" y="15567"/>
                </a:cubicBezTo>
                <a:cubicBezTo>
                  <a:pt x="3485" y="15567"/>
                  <a:pt x="0" y="12082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4"/>
          <p:cNvSpPr/>
          <p:nvPr/>
        </p:nvSpPr>
        <p:spPr>
          <a:xfrm>
            <a:off x="552560" y="767046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28"/>
                  <a:pt x="25828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177"/>
                  <a:pt x="33257" y="7607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4"/>
          <p:cNvSpPr/>
          <p:nvPr/>
        </p:nvSpPr>
        <p:spPr>
          <a:xfrm>
            <a:off x="1413539" y="3063580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771"/>
                  <a:pt x="19771" y="25474"/>
                  <a:pt x="12737" y="25474"/>
                </a:cubicBezTo>
                <a:cubicBezTo>
                  <a:pt x="5703" y="25474"/>
                  <a:pt x="0" y="19771"/>
                  <a:pt x="0" y="12737"/>
                </a:cubicBezTo>
                <a:cubicBezTo>
                  <a:pt x="0" y="5702"/>
                  <a:pt x="5703" y="0"/>
                  <a:pt x="12737" y="0"/>
                </a:cubicBezTo>
                <a:cubicBezTo>
                  <a:pt x="19771" y="0"/>
                  <a:pt x="25474" y="5702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4"/>
          <p:cNvSpPr/>
          <p:nvPr/>
        </p:nvSpPr>
        <p:spPr>
          <a:xfrm>
            <a:off x="2838479" y="2386579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744"/>
                  <a:pt x="15567" y="20167"/>
                  <a:pt x="10084" y="20167"/>
                </a:cubicBezTo>
                <a:cubicBezTo>
                  <a:pt x="4423" y="20167"/>
                  <a:pt x="0" y="15567"/>
                  <a:pt x="0" y="10083"/>
                </a:cubicBezTo>
                <a:cubicBezTo>
                  <a:pt x="0" y="4423"/>
                  <a:pt x="4600" y="0"/>
                  <a:pt x="10084" y="0"/>
                </a:cubicBezTo>
                <a:cubicBezTo>
                  <a:pt x="15567" y="0"/>
                  <a:pt x="20167" y="4599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4"/>
          <p:cNvSpPr/>
          <p:nvPr/>
        </p:nvSpPr>
        <p:spPr>
          <a:xfrm>
            <a:off x="2885359" y="1789182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58"/>
                  <a:pt x="26358" y="33965"/>
                  <a:pt x="16982" y="33965"/>
                </a:cubicBezTo>
                <a:cubicBezTo>
                  <a:pt x="7607" y="33965"/>
                  <a:pt x="0" y="26358"/>
                  <a:pt x="0" y="16983"/>
                </a:cubicBezTo>
                <a:cubicBezTo>
                  <a:pt x="0" y="7607"/>
                  <a:pt x="7607" y="0"/>
                  <a:pt x="16982" y="0"/>
                </a:cubicBezTo>
                <a:cubicBezTo>
                  <a:pt x="26358" y="0"/>
                  <a:pt x="33965" y="7607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4"/>
          <p:cNvSpPr/>
          <p:nvPr/>
        </p:nvSpPr>
        <p:spPr>
          <a:xfrm>
            <a:off x="103407" y="1158706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654" y="12383"/>
                  <a:pt x="0" y="9553"/>
                  <a:pt x="0" y="6192"/>
                </a:cubicBezTo>
                <a:cubicBezTo>
                  <a:pt x="0" y="2654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4"/>
          <p:cNvSpPr/>
          <p:nvPr/>
        </p:nvSpPr>
        <p:spPr>
          <a:xfrm>
            <a:off x="2915432" y="2582055"/>
            <a:ext cx="32195" cy="32195"/>
          </a:xfrm>
          <a:custGeom>
            <a:avLst/>
            <a:gdLst/>
            <a:ahLst/>
            <a:cxnLst/>
            <a:rect l="l" t="t" r="r" b="b"/>
            <a:pathLst>
              <a:path w="32195" h="32195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5120" y="177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4"/>
          <p:cNvSpPr/>
          <p:nvPr/>
        </p:nvSpPr>
        <p:spPr>
          <a:xfrm>
            <a:off x="1571335" y="3376342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0"/>
                  <a:pt x="43518" y="9730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4"/>
          <p:cNvSpPr/>
          <p:nvPr/>
        </p:nvSpPr>
        <p:spPr>
          <a:xfrm>
            <a:off x="4658441" y="2185088"/>
            <a:ext cx="18043" cy="18043"/>
          </a:xfrm>
          <a:custGeom>
            <a:avLst/>
            <a:gdLst/>
            <a:ahLst/>
            <a:cxnLst/>
            <a:rect l="l" t="t" r="r" b="b"/>
            <a:pathLst>
              <a:path w="18043" h="18043" extrusionOk="0">
                <a:moveTo>
                  <a:pt x="18044" y="9022"/>
                </a:moveTo>
                <a:cubicBezTo>
                  <a:pt x="18044" y="14005"/>
                  <a:pt x="14005" y="18044"/>
                  <a:pt x="9022" y="18044"/>
                </a:cubicBezTo>
                <a:cubicBezTo>
                  <a:pt x="4039" y="18044"/>
                  <a:pt x="0" y="14005"/>
                  <a:pt x="0" y="9022"/>
                </a:cubicBezTo>
                <a:cubicBezTo>
                  <a:pt x="0" y="4039"/>
                  <a:pt x="4039" y="0"/>
                  <a:pt x="9022" y="0"/>
                </a:cubicBezTo>
                <a:cubicBezTo>
                  <a:pt x="14005" y="0"/>
                  <a:pt x="18044" y="403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4"/>
          <p:cNvSpPr/>
          <p:nvPr/>
        </p:nvSpPr>
        <p:spPr>
          <a:xfrm>
            <a:off x="1638911" y="1257414"/>
            <a:ext cx="31134" cy="31137"/>
          </a:xfrm>
          <a:custGeom>
            <a:avLst/>
            <a:gdLst/>
            <a:ahLst/>
            <a:cxnLst/>
            <a:rect l="l" t="t" r="r" b="b"/>
            <a:pathLst>
              <a:path w="31134" h="31137" extrusionOk="0">
                <a:moveTo>
                  <a:pt x="31135" y="15571"/>
                </a:moveTo>
                <a:cubicBezTo>
                  <a:pt x="31135" y="24239"/>
                  <a:pt x="24059" y="31138"/>
                  <a:pt x="15567" y="31138"/>
                </a:cubicBezTo>
                <a:cubicBezTo>
                  <a:pt x="6899" y="31138"/>
                  <a:pt x="0" y="24062"/>
                  <a:pt x="0" y="15571"/>
                </a:cubicBezTo>
                <a:cubicBezTo>
                  <a:pt x="0" y="7079"/>
                  <a:pt x="7076" y="3"/>
                  <a:pt x="15567" y="3"/>
                </a:cubicBezTo>
                <a:cubicBezTo>
                  <a:pt x="24059" y="-174"/>
                  <a:pt x="31135" y="6902"/>
                  <a:pt x="31135" y="1557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4"/>
          <p:cNvSpPr/>
          <p:nvPr/>
        </p:nvSpPr>
        <p:spPr>
          <a:xfrm>
            <a:off x="896633" y="867172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4"/>
          <p:cNvSpPr/>
          <p:nvPr/>
        </p:nvSpPr>
        <p:spPr>
          <a:xfrm>
            <a:off x="1724355" y="2445664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28"/>
                  <a:pt x="32128" y="41395"/>
                  <a:pt x="20697" y="41395"/>
                </a:cubicBezTo>
                <a:cubicBezTo>
                  <a:pt x="9267" y="41395"/>
                  <a:pt x="0" y="32128"/>
                  <a:pt x="0" y="20697"/>
                </a:cubicBezTo>
                <a:cubicBezTo>
                  <a:pt x="0" y="9266"/>
                  <a:pt x="9267" y="0"/>
                  <a:pt x="20697" y="0"/>
                </a:cubicBezTo>
                <a:cubicBezTo>
                  <a:pt x="32128" y="0"/>
                  <a:pt x="41395" y="9267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4"/>
          <p:cNvSpPr/>
          <p:nvPr/>
        </p:nvSpPr>
        <p:spPr>
          <a:xfrm>
            <a:off x="5445829" y="2688903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4"/>
          <p:cNvSpPr/>
          <p:nvPr/>
        </p:nvSpPr>
        <p:spPr>
          <a:xfrm>
            <a:off x="3297539" y="2462823"/>
            <a:ext cx="22643" cy="22643"/>
          </a:xfrm>
          <a:custGeom>
            <a:avLst/>
            <a:gdLst/>
            <a:ahLst/>
            <a:cxnLst/>
            <a:rect l="l" t="t" r="r" b="b"/>
            <a:pathLst>
              <a:path w="22643" h="22643" extrusionOk="0">
                <a:moveTo>
                  <a:pt x="22643" y="11322"/>
                </a:moveTo>
                <a:cubicBezTo>
                  <a:pt x="22643" y="17575"/>
                  <a:pt x="17574" y="22643"/>
                  <a:pt x="11322" y="22643"/>
                </a:cubicBezTo>
                <a:cubicBezTo>
                  <a:pt x="5069" y="22643"/>
                  <a:pt x="0" y="17574"/>
                  <a:pt x="0" y="11322"/>
                </a:cubicBezTo>
                <a:cubicBezTo>
                  <a:pt x="0" y="5069"/>
                  <a:pt x="5069" y="0"/>
                  <a:pt x="11322" y="0"/>
                </a:cubicBezTo>
                <a:cubicBezTo>
                  <a:pt x="17575" y="0"/>
                  <a:pt x="22643" y="5069"/>
                  <a:pt x="22643" y="113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4"/>
          <p:cNvSpPr/>
          <p:nvPr/>
        </p:nvSpPr>
        <p:spPr>
          <a:xfrm>
            <a:off x="838433" y="5309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4"/>
          <p:cNvSpPr/>
          <p:nvPr/>
        </p:nvSpPr>
        <p:spPr>
          <a:xfrm>
            <a:off x="1150664" y="666212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4"/>
          <p:cNvSpPr/>
          <p:nvPr/>
        </p:nvSpPr>
        <p:spPr>
          <a:xfrm>
            <a:off x="1660140" y="3128503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04"/>
                  <a:pt x="26004" y="33611"/>
                  <a:pt x="16806" y="33611"/>
                </a:cubicBezTo>
                <a:cubicBezTo>
                  <a:pt x="7607" y="33611"/>
                  <a:pt x="0" y="26004"/>
                  <a:pt x="0" y="16806"/>
                </a:cubicBezTo>
                <a:cubicBezTo>
                  <a:pt x="0" y="7607"/>
                  <a:pt x="7607" y="0"/>
                  <a:pt x="16806" y="0"/>
                </a:cubicBezTo>
                <a:cubicBezTo>
                  <a:pt x="26004" y="0"/>
                  <a:pt x="33611" y="7430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4"/>
          <p:cNvSpPr/>
          <p:nvPr/>
        </p:nvSpPr>
        <p:spPr>
          <a:xfrm>
            <a:off x="1571512" y="2095045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6" y="18398"/>
                </a:moveTo>
                <a:cubicBezTo>
                  <a:pt x="36796" y="28658"/>
                  <a:pt x="28481" y="36796"/>
                  <a:pt x="18398" y="36796"/>
                </a:cubicBezTo>
                <a:cubicBezTo>
                  <a:pt x="8137" y="36796"/>
                  <a:pt x="0" y="28481"/>
                  <a:pt x="0" y="18398"/>
                </a:cubicBezTo>
                <a:cubicBezTo>
                  <a:pt x="0" y="8137"/>
                  <a:pt x="8314" y="0"/>
                  <a:pt x="18398" y="0"/>
                </a:cubicBezTo>
                <a:cubicBezTo>
                  <a:pt x="28481" y="0"/>
                  <a:pt x="36796" y="8137"/>
                  <a:pt x="36796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4"/>
          <p:cNvSpPr/>
          <p:nvPr/>
        </p:nvSpPr>
        <p:spPr>
          <a:xfrm>
            <a:off x="3127713" y="2596914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0"/>
                  <a:pt x="43518" y="9730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4"/>
          <p:cNvSpPr/>
          <p:nvPr/>
        </p:nvSpPr>
        <p:spPr>
          <a:xfrm>
            <a:off x="5145097" y="2840154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4"/>
          <p:cNvSpPr/>
          <p:nvPr/>
        </p:nvSpPr>
        <p:spPr>
          <a:xfrm>
            <a:off x="5786364" y="2460700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97"/>
                  <a:pt x="25297" y="32550"/>
                  <a:pt x="16275" y="32550"/>
                </a:cubicBezTo>
                <a:cubicBezTo>
                  <a:pt x="7253" y="32550"/>
                  <a:pt x="0" y="25297"/>
                  <a:pt x="0" y="16275"/>
                </a:cubicBezTo>
                <a:cubicBezTo>
                  <a:pt x="0" y="7253"/>
                  <a:pt x="7253" y="0"/>
                  <a:pt x="16275" y="0"/>
                </a:cubicBezTo>
                <a:cubicBezTo>
                  <a:pt x="25297" y="0"/>
                  <a:pt x="32550" y="7430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4"/>
          <p:cNvSpPr/>
          <p:nvPr/>
        </p:nvSpPr>
        <p:spPr>
          <a:xfrm>
            <a:off x="5341457" y="3071010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1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1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729" y="0"/>
                  <a:pt x="12383" y="2830"/>
                  <a:pt x="12383" y="61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4"/>
          <p:cNvSpPr/>
          <p:nvPr/>
        </p:nvSpPr>
        <p:spPr>
          <a:xfrm>
            <a:off x="2867491" y="2369773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3"/>
                </a:moveTo>
                <a:cubicBezTo>
                  <a:pt x="30427" y="23616"/>
                  <a:pt x="23616" y="30427"/>
                  <a:pt x="15213" y="30427"/>
                </a:cubicBezTo>
                <a:cubicBezTo>
                  <a:pt x="6811" y="30427"/>
                  <a:pt x="0" y="23616"/>
                  <a:pt x="0" y="15213"/>
                </a:cubicBezTo>
                <a:cubicBezTo>
                  <a:pt x="0" y="6811"/>
                  <a:pt x="6811" y="0"/>
                  <a:pt x="15213" y="0"/>
                </a:cubicBezTo>
                <a:cubicBezTo>
                  <a:pt x="23616" y="0"/>
                  <a:pt x="30427" y="6811"/>
                  <a:pt x="30427" y="152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4"/>
          <p:cNvSpPr/>
          <p:nvPr/>
        </p:nvSpPr>
        <p:spPr>
          <a:xfrm>
            <a:off x="2253290" y="2263625"/>
            <a:ext cx="14505" cy="14512"/>
          </a:xfrm>
          <a:custGeom>
            <a:avLst/>
            <a:gdLst/>
            <a:ahLst/>
            <a:cxnLst/>
            <a:rect l="l" t="t" r="r" b="b"/>
            <a:pathLst>
              <a:path w="14505" h="14512" extrusionOk="0">
                <a:moveTo>
                  <a:pt x="14506" y="7259"/>
                </a:moveTo>
                <a:cubicBezTo>
                  <a:pt x="14506" y="11328"/>
                  <a:pt x="11322" y="14512"/>
                  <a:pt x="7253" y="14512"/>
                </a:cubicBezTo>
                <a:cubicBezTo>
                  <a:pt x="3184" y="14512"/>
                  <a:pt x="0" y="11328"/>
                  <a:pt x="0" y="7259"/>
                </a:cubicBezTo>
                <a:cubicBezTo>
                  <a:pt x="0" y="3191"/>
                  <a:pt x="3184" y="7"/>
                  <a:pt x="7253" y="7"/>
                </a:cubicBezTo>
                <a:cubicBezTo>
                  <a:pt x="11145" y="-170"/>
                  <a:pt x="14506" y="3191"/>
                  <a:pt x="14506" y="72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4"/>
          <p:cNvSpPr/>
          <p:nvPr/>
        </p:nvSpPr>
        <p:spPr>
          <a:xfrm>
            <a:off x="2462210" y="2189864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25"/>
                  <a:pt x="34325" y="44225"/>
                  <a:pt x="22113" y="44225"/>
                </a:cubicBezTo>
                <a:cubicBezTo>
                  <a:pt x="9900" y="44225"/>
                  <a:pt x="0" y="34325"/>
                  <a:pt x="0" y="22113"/>
                </a:cubicBezTo>
                <a:cubicBezTo>
                  <a:pt x="0" y="9900"/>
                  <a:pt x="9900" y="0"/>
                  <a:pt x="22113" y="0"/>
                </a:cubicBezTo>
                <a:cubicBezTo>
                  <a:pt x="34325" y="0"/>
                  <a:pt x="44225" y="9900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4"/>
          <p:cNvSpPr/>
          <p:nvPr/>
        </p:nvSpPr>
        <p:spPr>
          <a:xfrm>
            <a:off x="5454674" y="2931966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7" y="8668"/>
                </a:moveTo>
                <a:cubicBezTo>
                  <a:pt x="17337" y="13444"/>
                  <a:pt x="13445" y="17336"/>
                  <a:pt x="8668" y="17336"/>
                </a:cubicBezTo>
                <a:cubicBezTo>
                  <a:pt x="3892" y="17336"/>
                  <a:pt x="0" y="13444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5" y="0"/>
                  <a:pt x="17337" y="4069"/>
                  <a:pt x="17337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4"/>
          <p:cNvSpPr/>
          <p:nvPr/>
        </p:nvSpPr>
        <p:spPr>
          <a:xfrm>
            <a:off x="3337695" y="2796459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019"/>
                  <a:pt x="32196" y="41395"/>
                  <a:pt x="20697" y="41395"/>
                </a:cubicBezTo>
                <a:cubicBezTo>
                  <a:pt x="9376" y="41395"/>
                  <a:pt x="0" y="32196"/>
                  <a:pt x="0" y="20697"/>
                </a:cubicBezTo>
                <a:cubicBezTo>
                  <a:pt x="0" y="9376"/>
                  <a:pt x="9199" y="0"/>
                  <a:pt x="20697" y="0"/>
                </a:cubicBezTo>
                <a:cubicBezTo>
                  <a:pt x="32196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"/>
          <p:cNvSpPr/>
          <p:nvPr/>
        </p:nvSpPr>
        <p:spPr>
          <a:xfrm>
            <a:off x="1612199" y="2568256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4" y="6722"/>
                </a:moveTo>
                <a:cubicBezTo>
                  <a:pt x="13444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8"/>
                  <a:pt x="3007" y="0"/>
                  <a:pt x="6722" y="0"/>
                </a:cubicBezTo>
                <a:cubicBezTo>
                  <a:pt x="10437" y="0"/>
                  <a:pt x="13444" y="3008"/>
                  <a:pt x="13444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4"/>
          <p:cNvSpPr/>
          <p:nvPr/>
        </p:nvSpPr>
        <p:spPr>
          <a:xfrm>
            <a:off x="5360916" y="3896426"/>
            <a:ext cx="15921" cy="15927"/>
          </a:xfrm>
          <a:custGeom>
            <a:avLst/>
            <a:gdLst/>
            <a:ahLst/>
            <a:cxnLst/>
            <a:rect l="l" t="t" r="r" b="b"/>
            <a:pathLst>
              <a:path w="15921" h="15927" extrusionOk="0">
                <a:moveTo>
                  <a:pt x="15921" y="7967"/>
                </a:moveTo>
                <a:cubicBezTo>
                  <a:pt x="15921" y="12389"/>
                  <a:pt x="12383" y="15927"/>
                  <a:pt x="7960" y="15927"/>
                </a:cubicBezTo>
                <a:cubicBezTo>
                  <a:pt x="3538" y="15927"/>
                  <a:pt x="0" y="12389"/>
                  <a:pt x="0" y="7967"/>
                </a:cubicBezTo>
                <a:cubicBezTo>
                  <a:pt x="0" y="3544"/>
                  <a:pt x="3538" y="6"/>
                  <a:pt x="7960" y="6"/>
                </a:cubicBezTo>
                <a:cubicBezTo>
                  <a:pt x="12383" y="-171"/>
                  <a:pt x="15921" y="3544"/>
                  <a:pt x="15921" y="79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4"/>
          <p:cNvSpPr/>
          <p:nvPr/>
        </p:nvSpPr>
        <p:spPr>
          <a:xfrm>
            <a:off x="5515882" y="1551427"/>
            <a:ext cx="35026" cy="35026"/>
          </a:xfrm>
          <a:custGeom>
            <a:avLst/>
            <a:gdLst/>
            <a:ahLst/>
            <a:cxnLst/>
            <a:rect l="l" t="t" r="r" b="b"/>
            <a:pathLst>
              <a:path w="35026" h="35026" extrusionOk="0">
                <a:moveTo>
                  <a:pt x="35027" y="17513"/>
                </a:moveTo>
                <a:cubicBezTo>
                  <a:pt x="35027" y="27243"/>
                  <a:pt x="27243" y="35027"/>
                  <a:pt x="17514" y="35027"/>
                </a:cubicBezTo>
                <a:cubicBezTo>
                  <a:pt x="7784" y="35027"/>
                  <a:pt x="0" y="27243"/>
                  <a:pt x="0" y="17513"/>
                </a:cubicBezTo>
                <a:cubicBezTo>
                  <a:pt x="0" y="7784"/>
                  <a:pt x="7784" y="0"/>
                  <a:pt x="17514" y="0"/>
                </a:cubicBezTo>
                <a:cubicBezTo>
                  <a:pt x="27243" y="0"/>
                  <a:pt x="35027" y="7784"/>
                  <a:pt x="35027" y="175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4"/>
          <p:cNvSpPr/>
          <p:nvPr/>
        </p:nvSpPr>
        <p:spPr>
          <a:xfrm>
            <a:off x="2465218" y="2392239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9"/>
                  <a:pt x="18928" y="24412"/>
                  <a:pt x="12206" y="24412"/>
                </a:cubicBezTo>
                <a:cubicBezTo>
                  <a:pt x="5484" y="24412"/>
                  <a:pt x="0" y="18929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4"/>
          <p:cNvSpPr/>
          <p:nvPr/>
        </p:nvSpPr>
        <p:spPr>
          <a:xfrm>
            <a:off x="1311644" y="3337424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199" y="0"/>
                  <a:pt x="11676" y="2653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4"/>
          <p:cNvSpPr/>
          <p:nvPr/>
        </p:nvSpPr>
        <p:spPr>
          <a:xfrm>
            <a:off x="2951873" y="1406014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6"/>
                  <a:pt x="5838" y="11676"/>
                </a:cubicBezTo>
                <a:cubicBezTo>
                  <a:pt x="2653" y="11676"/>
                  <a:pt x="0" y="9022"/>
                  <a:pt x="0" y="5838"/>
                </a:cubicBezTo>
                <a:cubicBezTo>
                  <a:pt x="0" y="2654"/>
                  <a:pt x="2653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4"/>
          <p:cNvSpPr/>
          <p:nvPr/>
        </p:nvSpPr>
        <p:spPr>
          <a:xfrm>
            <a:off x="837902" y="3143363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5"/>
                  <a:pt x="4246" y="0"/>
                  <a:pt x="9376" y="0"/>
                </a:cubicBezTo>
                <a:cubicBezTo>
                  <a:pt x="14506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4"/>
          <p:cNvSpPr/>
          <p:nvPr/>
        </p:nvSpPr>
        <p:spPr>
          <a:xfrm>
            <a:off x="3678584" y="1147030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6" y="18398"/>
                </a:moveTo>
                <a:cubicBezTo>
                  <a:pt x="36796" y="28559"/>
                  <a:pt x="28559" y="36795"/>
                  <a:pt x="18398" y="36795"/>
                </a:cubicBezTo>
                <a:cubicBezTo>
                  <a:pt x="8237" y="36795"/>
                  <a:pt x="0" y="28559"/>
                  <a:pt x="0" y="18398"/>
                </a:cubicBezTo>
                <a:cubicBezTo>
                  <a:pt x="0" y="8237"/>
                  <a:pt x="8237" y="0"/>
                  <a:pt x="18398" y="0"/>
                </a:cubicBezTo>
                <a:cubicBezTo>
                  <a:pt x="28559" y="0"/>
                  <a:pt x="36796" y="8237"/>
                  <a:pt x="36796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4"/>
          <p:cNvSpPr/>
          <p:nvPr/>
        </p:nvSpPr>
        <p:spPr>
          <a:xfrm>
            <a:off x="3621799" y="75218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4"/>
          <p:cNvSpPr/>
          <p:nvPr/>
        </p:nvSpPr>
        <p:spPr>
          <a:xfrm>
            <a:off x="3804007" y="1950337"/>
            <a:ext cx="41394" cy="41397"/>
          </a:xfrm>
          <a:custGeom>
            <a:avLst/>
            <a:gdLst/>
            <a:ahLst/>
            <a:cxnLst/>
            <a:rect l="l" t="t" r="r" b="b"/>
            <a:pathLst>
              <a:path w="41394" h="41397" extrusionOk="0">
                <a:moveTo>
                  <a:pt x="41395" y="20700"/>
                </a:moveTo>
                <a:cubicBezTo>
                  <a:pt x="41395" y="32199"/>
                  <a:pt x="32019" y="41397"/>
                  <a:pt x="20697" y="41397"/>
                </a:cubicBezTo>
                <a:cubicBezTo>
                  <a:pt x="9199" y="41397"/>
                  <a:pt x="0" y="32022"/>
                  <a:pt x="0" y="20700"/>
                </a:cubicBezTo>
                <a:cubicBezTo>
                  <a:pt x="0" y="9201"/>
                  <a:pt x="9376" y="2"/>
                  <a:pt x="20697" y="2"/>
                </a:cubicBezTo>
                <a:cubicBezTo>
                  <a:pt x="32019" y="-174"/>
                  <a:pt x="41395" y="9201"/>
                  <a:pt x="41395" y="207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4"/>
          <p:cNvSpPr/>
          <p:nvPr/>
        </p:nvSpPr>
        <p:spPr>
          <a:xfrm>
            <a:off x="742021" y="2906315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192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4"/>
          <p:cNvSpPr/>
          <p:nvPr/>
        </p:nvSpPr>
        <p:spPr>
          <a:xfrm>
            <a:off x="1118821" y="2440710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35"/>
                  <a:pt x="27735" y="35734"/>
                  <a:pt x="17867" y="35734"/>
                </a:cubicBezTo>
                <a:cubicBezTo>
                  <a:pt x="7999" y="35734"/>
                  <a:pt x="0" y="27735"/>
                  <a:pt x="0" y="17867"/>
                </a:cubicBezTo>
                <a:cubicBezTo>
                  <a:pt x="0" y="7999"/>
                  <a:pt x="7999" y="0"/>
                  <a:pt x="17867" y="0"/>
                </a:cubicBezTo>
                <a:cubicBezTo>
                  <a:pt x="27735" y="0"/>
                  <a:pt x="35734" y="7999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4"/>
          <p:cNvSpPr/>
          <p:nvPr/>
        </p:nvSpPr>
        <p:spPr>
          <a:xfrm>
            <a:off x="1086802" y="1102274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206"/>
                  <a:pt x="12029" y="15567"/>
                  <a:pt x="7784" y="15567"/>
                </a:cubicBezTo>
                <a:cubicBezTo>
                  <a:pt x="3361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4"/>
          <p:cNvSpPr/>
          <p:nvPr/>
        </p:nvSpPr>
        <p:spPr>
          <a:xfrm>
            <a:off x="5622376" y="2875180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4"/>
          <p:cNvSpPr/>
          <p:nvPr/>
        </p:nvSpPr>
        <p:spPr>
          <a:xfrm>
            <a:off x="956957" y="146653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1"/>
                  <a:pt x="16201" y="20874"/>
                  <a:pt x="10437" y="20874"/>
                </a:cubicBezTo>
                <a:cubicBezTo>
                  <a:pt x="4673" y="20874"/>
                  <a:pt x="0" y="16201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1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4"/>
          <p:cNvSpPr/>
          <p:nvPr/>
        </p:nvSpPr>
        <p:spPr>
          <a:xfrm>
            <a:off x="1072119" y="2430096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535"/>
                  <a:pt x="26712" y="34319"/>
                  <a:pt x="17159" y="34319"/>
                </a:cubicBezTo>
                <a:cubicBezTo>
                  <a:pt x="7784" y="34319"/>
                  <a:pt x="0" y="26712"/>
                  <a:pt x="0" y="17159"/>
                </a:cubicBezTo>
                <a:cubicBezTo>
                  <a:pt x="0" y="7784"/>
                  <a:pt x="7607" y="0"/>
                  <a:pt x="17159" y="0"/>
                </a:cubicBezTo>
                <a:cubicBezTo>
                  <a:pt x="26712" y="0"/>
                  <a:pt x="34319" y="7784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4"/>
          <p:cNvSpPr/>
          <p:nvPr/>
        </p:nvSpPr>
        <p:spPr>
          <a:xfrm>
            <a:off x="1208864" y="2714023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4"/>
          <p:cNvSpPr/>
          <p:nvPr/>
        </p:nvSpPr>
        <p:spPr>
          <a:xfrm>
            <a:off x="561051" y="126663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652"/>
                  <a:pt x="15652" y="20167"/>
                  <a:pt x="10083" y="20167"/>
                </a:cubicBezTo>
                <a:cubicBezTo>
                  <a:pt x="4514" y="20167"/>
                  <a:pt x="0" y="15652"/>
                  <a:pt x="0" y="10083"/>
                </a:cubicBezTo>
                <a:cubicBezTo>
                  <a:pt x="0" y="4514"/>
                  <a:pt x="4514" y="0"/>
                  <a:pt x="10083" y="0"/>
                </a:cubicBezTo>
                <a:cubicBezTo>
                  <a:pt x="15652" y="0"/>
                  <a:pt x="20167" y="4514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4"/>
          <p:cNvSpPr/>
          <p:nvPr/>
        </p:nvSpPr>
        <p:spPr>
          <a:xfrm>
            <a:off x="2563929" y="2383394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97"/>
                  <a:pt x="19497" y="25120"/>
                  <a:pt x="12560" y="25120"/>
                </a:cubicBezTo>
                <a:cubicBezTo>
                  <a:pt x="5623" y="25120"/>
                  <a:pt x="0" y="19497"/>
                  <a:pt x="0" y="12560"/>
                </a:cubicBezTo>
                <a:cubicBezTo>
                  <a:pt x="0" y="5623"/>
                  <a:pt x="5623" y="0"/>
                  <a:pt x="12560" y="0"/>
                </a:cubicBezTo>
                <a:cubicBezTo>
                  <a:pt x="19497" y="0"/>
                  <a:pt x="25120" y="5623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4"/>
          <p:cNvSpPr/>
          <p:nvPr/>
        </p:nvSpPr>
        <p:spPr>
          <a:xfrm>
            <a:off x="4691698" y="1873388"/>
            <a:ext cx="25120" cy="25119"/>
          </a:xfrm>
          <a:custGeom>
            <a:avLst/>
            <a:gdLst/>
            <a:ahLst/>
            <a:cxnLst/>
            <a:rect l="l" t="t" r="r" b="b"/>
            <a:pathLst>
              <a:path w="25120" h="25119" extrusionOk="0">
                <a:moveTo>
                  <a:pt x="25120" y="12560"/>
                </a:moveTo>
                <a:cubicBezTo>
                  <a:pt x="25120" y="19459"/>
                  <a:pt x="19459" y="25120"/>
                  <a:pt x="12560" y="25120"/>
                </a:cubicBezTo>
                <a:cubicBezTo>
                  <a:pt x="5661" y="25120"/>
                  <a:pt x="0" y="19459"/>
                  <a:pt x="0" y="12560"/>
                </a:cubicBezTo>
                <a:cubicBezTo>
                  <a:pt x="0" y="5661"/>
                  <a:pt x="5661" y="0"/>
                  <a:pt x="12560" y="0"/>
                </a:cubicBezTo>
                <a:cubicBezTo>
                  <a:pt x="19459" y="0"/>
                  <a:pt x="25120" y="5484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4"/>
          <p:cNvSpPr/>
          <p:nvPr/>
        </p:nvSpPr>
        <p:spPr>
          <a:xfrm>
            <a:off x="2922508" y="1346221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737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4"/>
          <p:cNvSpPr/>
          <p:nvPr/>
        </p:nvSpPr>
        <p:spPr>
          <a:xfrm>
            <a:off x="5037364" y="2885087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05"/>
                  <a:pt x="26005" y="33611"/>
                  <a:pt x="16806" y="33611"/>
                </a:cubicBezTo>
                <a:cubicBezTo>
                  <a:pt x="7607" y="33611"/>
                  <a:pt x="0" y="26005"/>
                  <a:pt x="0" y="16806"/>
                </a:cubicBezTo>
                <a:cubicBezTo>
                  <a:pt x="0" y="7607"/>
                  <a:pt x="7607" y="0"/>
                  <a:pt x="16806" y="0"/>
                </a:cubicBezTo>
                <a:cubicBezTo>
                  <a:pt x="26005" y="0"/>
                  <a:pt x="33611" y="7430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4"/>
          <p:cNvSpPr/>
          <p:nvPr/>
        </p:nvSpPr>
        <p:spPr>
          <a:xfrm>
            <a:off x="5377722" y="4097923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5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4"/>
          <p:cNvSpPr/>
          <p:nvPr/>
        </p:nvSpPr>
        <p:spPr>
          <a:xfrm>
            <a:off x="2996806" y="969775"/>
            <a:ext cx="28658" cy="28658"/>
          </a:xfrm>
          <a:custGeom>
            <a:avLst/>
            <a:gdLst/>
            <a:ahLst/>
            <a:cxnLst/>
            <a:rect l="l" t="t" r="r" b="b"/>
            <a:pathLst>
              <a:path w="28658" h="28658" extrusionOk="0">
                <a:moveTo>
                  <a:pt x="28658" y="14329"/>
                </a:moveTo>
                <a:cubicBezTo>
                  <a:pt x="28658" y="22290"/>
                  <a:pt x="22290" y="28658"/>
                  <a:pt x="14329" y="28658"/>
                </a:cubicBezTo>
                <a:cubicBezTo>
                  <a:pt x="6368" y="28658"/>
                  <a:pt x="0" y="22290"/>
                  <a:pt x="0" y="14329"/>
                </a:cubicBezTo>
                <a:cubicBezTo>
                  <a:pt x="0" y="6368"/>
                  <a:pt x="6368" y="0"/>
                  <a:pt x="14329" y="0"/>
                </a:cubicBezTo>
                <a:cubicBezTo>
                  <a:pt x="22290" y="0"/>
                  <a:pt x="28658" y="6368"/>
                  <a:pt x="28658" y="143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4"/>
          <p:cNvSpPr/>
          <p:nvPr/>
        </p:nvSpPr>
        <p:spPr>
          <a:xfrm>
            <a:off x="1862869" y="3294967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4"/>
          <p:cNvSpPr/>
          <p:nvPr/>
        </p:nvSpPr>
        <p:spPr>
          <a:xfrm>
            <a:off x="2038178" y="1734166"/>
            <a:ext cx="15213" cy="15390"/>
          </a:xfrm>
          <a:custGeom>
            <a:avLst/>
            <a:gdLst/>
            <a:ahLst/>
            <a:cxnLst/>
            <a:rect l="l" t="t" r="r" b="b"/>
            <a:pathLst>
              <a:path w="15213" h="15390" extrusionOk="0">
                <a:moveTo>
                  <a:pt x="15214" y="7784"/>
                </a:moveTo>
                <a:cubicBezTo>
                  <a:pt x="15214" y="12029"/>
                  <a:pt x="11852" y="15390"/>
                  <a:pt x="7607" y="15390"/>
                </a:cubicBezTo>
                <a:cubicBezTo>
                  <a:pt x="3361" y="15390"/>
                  <a:pt x="0" y="12029"/>
                  <a:pt x="0" y="7784"/>
                </a:cubicBezTo>
                <a:cubicBezTo>
                  <a:pt x="0" y="3538"/>
                  <a:pt x="3361" y="0"/>
                  <a:pt x="7607" y="0"/>
                </a:cubicBezTo>
                <a:cubicBezTo>
                  <a:pt x="11676" y="177"/>
                  <a:pt x="15214" y="3538"/>
                  <a:pt x="15214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4"/>
          <p:cNvSpPr/>
          <p:nvPr/>
        </p:nvSpPr>
        <p:spPr>
          <a:xfrm>
            <a:off x="2874214" y="3488143"/>
            <a:ext cx="19812" cy="19812"/>
          </a:xfrm>
          <a:custGeom>
            <a:avLst/>
            <a:gdLst/>
            <a:ahLst/>
            <a:cxnLst/>
            <a:rect l="l" t="t" r="r" b="b"/>
            <a:pathLst>
              <a:path w="19812" h="19812" extrusionOk="0">
                <a:moveTo>
                  <a:pt x="19813" y="9907"/>
                </a:moveTo>
                <a:cubicBezTo>
                  <a:pt x="19813" y="15378"/>
                  <a:pt x="15378" y="19813"/>
                  <a:pt x="9906" y="19813"/>
                </a:cubicBezTo>
                <a:cubicBezTo>
                  <a:pt x="4435" y="19813"/>
                  <a:pt x="0" y="15378"/>
                  <a:pt x="0" y="9907"/>
                </a:cubicBezTo>
                <a:cubicBezTo>
                  <a:pt x="0" y="4435"/>
                  <a:pt x="4435" y="0"/>
                  <a:pt x="9906" y="0"/>
                </a:cubicBezTo>
                <a:cubicBezTo>
                  <a:pt x="15378" y="0"/>
                  <a:pt x="19813" y="4435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4"/>
          <p:cNvSpPr/>
          <p:nvPr/>
        </p:nvSpPr>
        <p:spPr>
          <a:xfrm>
            <a:off x="2180937" y="3292844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87"/>
                  <a:pt x="26087" y="33611"/>
                  <a:pt x="16806" y="33611"/>
                </a:cubicBezTo>
                <a:cubicBezTo>
                  <a:pt x="7524" y="33611"/>
                  <a:pt x="0" y="26087"/>
                  <a:pt x="0" y="16806"/>
                </a:cubicBezTo>
                <a:cubicBezTo>
                  <a:pt x="0" y="7524"/>
                  <a:pt x="7524" y="0"/>
                  <a:pt x="16806" y="0"/>
                </a:cubicBezTo>
                <a:cubicBezTo>
                  <a:pt x="26087" y="0"/>
                  <a:pt x="33611" y="7524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4"/>
          <p:cNvSpPr/>
          <p:nvPr/>
        </p:nvSpPr>
        <p:spPr>
          <a:xfrm>
            <a:off x="5819091" y="2826178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52"/>
                  <a:pt x="11853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3" y="0"/>
                  <a:pt x="15213" y="3361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4"/>
          <p:cNvSpPr/>
          <p:nvPr/>
        </p:nvSpPr>
        <p:spPr>
          <a:xfrm>
            <a:off x="528501" y="1636163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4"/>
          <p:cNvSpPr/>
          <p:nvPr/>
        </p:nvSpPr>
        <p:spPr>
          <a:xfrm>
            <a:off x="1891527" y="2632294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4"/>
          <p:cNvSpPr/>
          <p:nvPr/>
        </p:nvSpPr>
        <p:spPr>
          <a:xfrm>
            <a:off x="1030724" y="242003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09"/>
                  <a:pt x="10709" y="13798"/>
                  <a:pt x="6899" y="13798"/>
                </a:cubicBezTo>
                <a:cubicBezTo>
                  <a:pt x="3089" y="13798"/>
                  <a:pt x="0" y="10709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09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4"/>
          <p:cNvSpPr/>
          <p:nvPr/>
        </p:nvSpPr>
        <p:spPr>
          <a:xfrm>
            <a:off x="2470525" y="2928074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932"/>
                  <a:pt x="29932" y="38564"/>
                  <a:pt x="19282" y="38564"/>
                </a:cubicBezTo>
                <a:cubicBezTo>
                  <a:pt x="8633" y="38564"/>
                  <a:pt x="0" y="29932"/>
                  <a:pt x="0" y="19282"/>
                </a:cubicBezTo>
                <a:cubicBezTo>
                  <a:pt x="0" y="8633"/>
                  <a:pt x="8633" y="0"/>
                  <a:pt x="19282" y="0"/>
                </a:cubicBezTo>
                <a:cubicBezTo>
                  <a:pt x="29932" y="0"/>
                  <a:pt x="38565" y="8633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4" name="Google Shape;984;p4"/>
          <p:cNvSpPr/>
          <p:nvPr/>
        </p:nvSpPr>
        <p:spPr>
          <a:xfrm>
            <a:off x="2902518" y="2547913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4" y="6722"/>
                </a:moveTo>
                <a:cubicBezTo>
                  <a:pt x="13444" y="10437"/>
                  <a:pt x="10437" y="13444"/>
                  <a:pt x="6722" y="13444"/>
                </a:cubicBezTo>
                <a:cubicBezTo>
                  <a:pt x="3007" y="13444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4" y="3007"/>
                  <a:pt x="13444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4"/>
          <p:cNvSpPr/>
          <p:nvPr/>
        </p:nvSpPr>
        <p:spPr>
          <a:xfrm>
            <a:off x="644018" y="575639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5" y="18398"/>
                </a:moveTo>
                <a:cubicBezTo>
                  <a:pt x="36795" y="28481"/>
                  <a:pt x="28658" y="36795"/>
                  <a:pt x="18398" y="36795"/>
                </a:cubicBezTo>
                <a:cubicBezTo>
                  <a:pt x="8137" y="36795"/>
                  <a:pt x="0" y="28658"/>
                  <a:pt x="0" y="18398"/>
                </a:cubicBezTo>
                <a:cubicBezTo>
                  <a:pt x="0" y="8314"/>
                  <a:pt x="8137" y="0"/>
                  <a:pt x="18398" y="0"/>
                </a:cubicBezTo>
                <a:cubicBezTo>
                  <a:pt x="28658" y="0"/>
                  <a:pt x="36795" y="8314"/>
                  <a:pt x="36795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4"/>
          <p:cNvSpPr/>
          <p:nvPr/>
        </p:nvSpPr>
        <p:spPr>
          <a:xfrm>
            <a:off x="2932414" y="1887363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575"/>
                  <a:pt x="18752" y="24059"/>
                  <a:pt x="12029" y="24059"/>
                </a:cubicBezTo>
                <a:cubicBezTo>
                  <a:pt x="5484" y="24059"/>
                  <a:pt x="0" y="18752"/>
                  <a:pt x="0" y="12029"/>
                </a:cubicBezTo>
                <a:cubicBezTo>
                  <a:pt x="0" y="5484"/>
                  <a:pt x="5307" y="0"/>
                  <a:pt x="12029" y="0"/>
                </a:cubicBezTo>
                <a:cubicBezTo>
                  <a:pt x="18575" y="177"/>
                  <a:pt x="24059" y="5484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4"/>
          <p:cNvSpPr/>
          <p:nvPr/>
        </p:nvSpPr>
        <p:spPr>
          <a:xfrm>
            <a:off x="2258243" y="634193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0" y="21936"/>
                  <a:pt x="0" y="17025"/>
                  <a:pt x="0" y="10968"/>
                </a:cubicBezTo>
                <a:cubicBezTo>
                  <a:pt x="0" y="4911"/>
                  <a:pt x="4910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4"/>
          <p:cNvSpPr/>
          <p:nvPr/>
        </p:nvSpPr>
        <p:spPr>
          <a:xfrm>
            <a:off x="1295900" y="2731890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845"/>
                  <a:pt x="8845" y="11322"/>
                  <a:pt x="5661" y="11322"/>
                </a:cubicBezTo>
                <a:cubicBezTo>
                  <a:pt x="2477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668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4"/>
          <p:cNvSpPr/>
          <p:nvPr/>
        </p:nvSpPr>
        <p:spPr>
          <a:xfrm>
            <a:off x="3002113" y="3333355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4"/>
          <p:cNvSpPr/>
          <p:nvPr/>
        </p:nvSpPr>
        <p:spPr>
          <a:xfrm>
            <a:off x="3317528" y="2712254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4"/>
          <p:cNvSpPr/>
          <p:nvPr/>
        </p:nvSpPr>
        <p:spPr>
          <a:xfrm>
            <a:off x="1202319" y="2912152"/>
            <a:ext cx="18044" cy="18044"/>
          </a:xfrm>
          <a:custGeom>
            <a:avLst/>
            <a:gdLst/>
            <a:ahLst/>
            <a:cxnLst/>
            <a:rect l="l" t="t" r="r" b="b"/>
            <a:pathLst>
              <a:path w="18044" h="18044" extrusionOk="0">
                <a:moveTo>
                  <a:pt x="18044" y="9022"/>
                </a:moveTo>
                <a:cubicBezTo>
                  <a:pt x="18044" y="13975"/>
                  <a:pt x="13975" y="18044"/>
                  <a:pt x="9022" y="18044"/>
                </a:cubicBezTo>
                <a:cubicBezTo>
                  <a:pt x="4069" y="18044"/>
                  <a:pt x="0" y="13975"/>
                  <a:pt x="0" y="9022"/>
                </a:cubicBezTo>
                <a:cubicBezTo>
                  <a:pt x="0" y="4069"/>
                  <a:pt x="4069" y="0"/>
                  <a:pt x="9022" y="0"/>
                </a:cubicBezTo>
                <a:cubicBezTo>
                  <a:pt x="14152" y="0"/>
                  <a:pt x="18044" y="406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2" name="Google Shape;992;p4"/>
          <p:cNvGrpSpPr/>
          <p:nvPr/>
        </p:nvGrpSpPr>
        <p:grpSpPr>
          <a:xfrm>
            <a:off x="913111" y="4152788"/>
            <a:ext cx="1211796" cy="203737"/>
            <a:chOff x="5947137" y="4822520"/>
            <a:chExt cx="1211796" cy="203737"/>
          </a:xfrm>
        </p:grpSpPr>
        <p:sp>
          <p:nvSpPr>
            <p:cNvPr id="993" name="Google Shape;993;p4"/>
            <p:cNvSpPr/>
            <p:nvPr/>
          </p:nvSpPr>
          <p:spPr>
            <a:xfrm>
              <a:off x="5947137" y="4822520"/>
              <a:ext cx="172159" cy="203737"/>
            </a:xfrm>
            <a:custGeom>
              <a:avLst/>
              <a:gdLst/>
              <a:ahLst/>
              <a:cxnLst/>
              <a:rect l="l" t="t" r="r" b="b"/>
              <a:pathLst>
                <a:path w="172159" h="203737" extrusionOk="0">
                  <a:moveTo>
                    <a:pt x="126615" y="0"/>
                  </a:moveTo>
                  <a:lnTo>
                    <a:pt x="172159" y="0"/>
                  </a:lnTo>
                  <a:lnTo>
                    <a:pt x="172159" y="203737"/>
                  </a:lnTo>
                  <a:lnTo>
                    <a:pt x="126615" y="203737"/>
                  </a:lnTo>
                  <a:lnTo>
                    <a:pt x="126615" y="123578"/>
                  </a:lnTo>
                  <a:lnTo>
                    <a:pt x="45545" y="12357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45545" y="0"/>
                  </a:lnTo>
                  <a:lnTo>
                    <a:pt x="45545" y="85017"/>
                  </a:lnTo>
                  <a:lnTo>
                    <a:pt x="126615" y="85017"/>
                  </a:lnTo>
                  <a:lnTo>
                    <a:pt x="126615" y="0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6198241" y="4822520"/>
              <a:ext cx="219829" cy="203737"/>
            </a:xfrm>
            <a:custGeom>
              <a:avLst/>
              <a:gdLst/>
              <a:ahLst/>
              <a:cxnLst/>
              <a:rect l="l" t="t" r="r" b="b"/>
              <a:pathLst>
                <a:path w="219829" h="203737" extrusionOk="0">
                  <a:moveTo>
                    <a:pt x="171552" y="203737"/>
                  </a:moveTo>
                  <a:lnTo>
                    <a:pt x="152727" y="159711"/>
                  </a:lnTo>
                  <a:lnTo>
                    <a:pt x="67103" y="159711"/>
                  </a:lnTo>
                  <a:lnTo>
                    <a:pt x="48278" y="203737"/>
                  </a:lnTo>
                  <a:lnTo>
                    <a:pt x="0" y="203737"/>
                  </a:lnTo>
                  <a:lnTo>
                    <a:pt x="87750" y="0"/>
                  </a:lnTo>
                  <a:lnTo>
                    <a:pt x="131777" y="0"/>
                  </a:lnTo>
                  <a:lnTo>
                    <a:pt x="219830" y="203737"/>
                  </a:lnTo>
                  <a:lnTo>
                    <a:pt x="171552" y="203737"/>
                  </a:lnTo>
                  <a:close/>
                  <a:moveTo>
                    <a:pt x="109915" y="60726"/>
                  </a:moveTo>
                  <a:lnTo>
                    <a:pt x="84410" y="119935"/>
                  </a:lnTo>
                  <a:lnTo>
                    <a:pt x="135420" y="119935"/>
                  </a:lnTo>
                  <a:lnTo>
                    <a:pt x="109915" y="60726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6497319" y="4822520"/>
              <a:ext cx="161532" cy="203737"/>
            </a:xfrm>
            <a:custGeom>
              <a:avLst/>
              <a:gdLst/>
              <a:ahLst/>
              <a:cxnLst/>
              <a:rect l="l" t="t" r="r" b="b"/>
              <a:pathLst>
                <a:path w="161532" h="203737" extrusionOk="0">
                  <a:moveTo>
                    <a:pt x="139974" y="18218"/>
                  </a:moveTo>
                  <a:cubicBezTo>
                    <a:pt x="154245" y="30363"/>
                    <a:pt x="161532" y="48885"/>
                    <a:pt x="161532" y="74086"/>
                  </a:cubicBezTo>
                  <a:cubicBezTo>
                    <a:pt x="161532" y="99288"/>
                    <a:pt x="154245" y="117506"/>
                    <a:pt x="139671" y="129347"/>
                  </a:cubicBezTo>
                  <a:cubicBezTo>
                    <a:pt x="125096" y="140885"/>
                    <a:pt x="102628" y="146958"/>
                    <a:pt x="72568" y="146958"/>
                  </a:cubicBezTo>
                  <a:lnTo>
                    <a:pt x="45545" y="14695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71961" y="0"/>
                  </a:lnTo>
                  <a:cubicBezTo>
                    <a:pt x="102931" y="0"/>
                    <a:pt x="125704" y="6073"/>
                    <a:pt x="139974" y="18218"/>
                  </a:cubicBezTo>
                  <a:close/>
                  <a:moveTo>
                    <a:pt x="106575" y="98377"/>
                  </a:moveTo>
                  <a:cubicBezTo>
                    <a:pt x="112040" y="92304"/>
                    <a:pt x="114773" y="83195"/>
                    <a:pt x="114773" y="71657"/>
                  </a:cubicBezTo>
                  <a:cubicBezTo>
                    <a:pt x="114773" y="59816"/>
                    <a:pt x="111129" y="51617"/>
                    <a:pt x="104146" y="46456"/>
                  </a:cubicBezTo>
                  <a:cubicBezTo>
                    <a:pt x="97162" y="41598"/>
                    <a:pt x="85928" y="39169"/>
                    <a:pt x="71050" y="39169"/>
                  </a:cubicBezTo>
                  <a:lnTo>
                    <a:pt x="45241" y="39169"/>
                  </a:lnTo>
                  <a:lnTo>
                    <a:pt x="45241" y="107486"/>
                  </a:lnTo>
                  <a:lnTo>
                    <a:pt x="75908" y="107486"/>
                  </a:lnTo>
                  <a:cubicBezTo>
                    <a:pt x="90786" y="107486"/>
                    <a:pt x="101109" y="104449"/>
                    <a:pt x="106575" y="9837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6749941" y="4822520"/>
              <a:ext cx="161532" cy="203737"/>
            </a:xfrm>
            <a:custGeom>
              <a:avLst/>
              <a:gdLst/>
              <a:ahLst/>
              <a:cxnLst/>
              <a:rect l="l" t="t" r="r" b="b"/>
              <a:pathLst>
                <a:path w="161532" h="203737" extrusionOk="0">
                  <a:moveTo>
                    <a:pt x="139974" y="18218"/>
                  </a:moveTo>
                  <a:cubicBezTo>
                    <a:pt x="154245" y="30363"/>
                    <a:pt x="161532" y="48885"/>
                    <a:pt x="161532" y="74086"/>
                  </a:cubicBezTo>
                  <a:cubicBezTo>
                    <a:pt x="161532" y="99288"/>
                    <a:pt x="154245" y="117506"/>
                    <a:pt x="139671" y="129347"/>
                  </a:cubicBezTo>
                  <a:cubicBezTo>
                    <a:pt x="125096" y="140885"/>
                    <a:pt x="102628" y="146958"/>
                    <a:pt x="72568" y="146958"/>
                  </a:cubicBezTo>
                  <a:lnTo>
                    <a:pt x="45545" y="146958"/>
                  </a:lnTo>
                  <a:lnTo>
                    <a:pt x="45545" y="203737"/>
                  </a:lnTo>
                  <a:lnTo>
                    <a:pt x="0" y="203737"/>
                  </a:lnTo>
                  <a:lnTo>
                    <a:pt x="0" y="0"/>
                  </a:lnTo>
                  <a:lnTo>
                    <a:pt x="71961" y="0"/>
                  </a:lnTo>
                  <a:cubicBezTo>
                    <a:pt x="102931" y="0"/>
                    <a:pt x="125704" y="6073"/>
                    <a:pt x="139974" y="18218"/>
                  </a:cubicBezTo>
                  <a:close/>
                  <a:moveTo>
                    <a:pt x="106575" y="98377"/>
                  </a:moveTo>
                  <a:cubicBezTo>
                    <a:pt x="112040" y="92304"/>
                    <a:pt x="114773" y="83195"/>
                    <a:pt x="114773" y="71657"/>
                  </a:cubicBezTo>
                  <a:cubicBezTo>
                    <a:pt x="114773" y="59816"/>
                    <a:pt x="111129" y="51617"/>
                    <a:pt x="104146" y="46456"/>
                  </a:cubicBezTo>
                  <a:cubicBezTo>
                    <a:pt x="97162" y="41294"/>
                    <a:pt x="85928" y="39169"/>
                    <a:pt x="71050" y="39169"/>
                  </a:cubicBezTo>
                  <a:lnTo>
                    <a:pt x="45241" y="39169"/>
                  </a:lnTo>
                  <a:lnTo>
                    <a:pt x="45241" y="107486"/>
                  </a:lnTo>
                  <a:lnTo>
                    <a:pt x="75908" y="107486"/>
                  </a:lnTo>
                  <a:cubicBezTo>
                    <a:pt x="90786" y="107486"/>
                    <a:pt x="101109" y="104449"/>
                    <a:pt x="106575" y="9837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6972503" y="4822520"/>
              <a:ext cx="186430" cy="203737"/>
            </a:xfrm>
            <a:custGeom>
              <a:avLst/>
              <a:gdLst/>
              <a:ahLst/>
              <a:cxnLst/>
              <a:rect l="l" t="t" r="r" b="b"/>
              <a:pathLst>
                <a:path w="186430" h="203737" extrusionOk="0">
                  <a:moveTo>
                    <a:pt x="115988" y="203737"/>
                  </a:moveTo>
                  <a:lnTo>
                    <a:pt x="70443" y="203737"/>
                  </a:lnTo>
                  <a:lnTo>
                    <a:pt x="70443" y="123275"/>
                  </a:lnTo>
                  <a:lnTo>
                    <a:pt x="0" y="0"/>
                  </a:lnTo>
                  <a:lnTo>
                    <a:pt x="49189" y="0"/>
                  </a:lnTo>
                  <a:lnTo>
                    <a:pt x="93215" y="75908"/>
                  </a:lnTo>
                  <a:lnTo>
                    <a:pt x="137242" y="0"/>
                  </a:lnTo>
                  <a:lnTo>
                    <a:pt x="186430" y="0"/>
                  </a:lnTo>
                  <a:lnTo>
                    <a:pt x="115988" y="123275"/>
                  </a:lnTo>
                  <a:lnTo>
                    <a:pt x="115988" y="203737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8" name="Google Shape;998;p4"/>
          <p:cNvSpPr/>
          <p:nvPr/>
        </p:nvSpPr>
        <p:spPr>
          <a:xfrm>
            <a:off x="5186587" y="4156473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4"/>
          <p:cNvSpPr/>
          <p:nvPr/>
        </p:nvSpPr>
        <p:spPr>
          <a:xfrm>
            <a:off x="5571171" y="6490864"/>
            <a:ext cx="14505" cy="14506"/>
          </a:xfrm>
          <a:custGeom>
            <a:avLst/>
            <a:gdLst/>
            <a:ahLst/>
            <a:cxnLst/>
            <a:rect l="l" t="t" r="r" b="b"/>
            <a:pathLst>
              <a:path w="14505" h="14506" extrusionOk="0">
                <a:moveTo>
                  <a:pt x="14506" y="7253"/>
                </a:moveTo>
                <a:cubicBezTo>
                  <a:pt x="14506" y="11145"/>
                  <a:pt x="11322" y="14506"/>
                  <a:pt x="7253" y="14506"/>
                </a:cubicBezTo>
                <a:cubicBezTo>
                  <a:pt x="3361" y="14506"/>
                  <a:pt x="0" y="11321"/>
                  <a:pt x="0" y="7253"/>
                </a:cubicBezTo>
                <a:cubicBezTo>
                  <a:pt x="0" y="3361"/>
                  <a:pt x="3184" y="0"/>
                  <a:pt x="7253" y="0"/>
                </a:cubicBezTo>
                <a:cubicBezTo>
                  <a:pt x="11322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4"/>
          <p:cNvSpPr/>
          <p:nvPr/>
        </p:nvSpPr>
        <p:spPr>
          <a:xfrm>
            <a:off x="5680849" y="4194330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8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8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2" y="0"/>
                  <a:pt x="16275" y="3643"/>
                  <a:pt x="16275" y="81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4"/>
          <p:cNvSpPr/>
          <p:nvPr/>
        </p:nvSpPr>
        <p:spPr>
          <a:xfrm>
            <a:off x="6175819" y="5221420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752"/>
                  <a:pt x="18752" y="24059"/>
                  <a:pt x="12029" y="24059"/>
                </a:cubicBezTo>
                <a:cubicBezTo>
                  <a:pt x="5307" y="24059"/>
                  <a:pt x="0" y="18752"/>
                  <a:pt x="0" y="12029"/>
                </a:cubicBezTo>
                <a:cubicBezTo>
                  <a:pt x="0" y="5307"/>
                  <a:pt x="5307" y="0"/>
                  <a:pt x="12029" y="0"/>
                </a:cubicBezTo>
                <a:cubicBezTo>
                  <a:pt x="18575" y="0"/>
                  <a:pt x="24059" y="5484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4"/>
          <p:cNvSpPr/>
          <p:nvPr/>
        </p:nvSpPr>
        <p:spPr>
          <a:xfrm>
            <a:off x="6314864" y="4902644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434"/>
                  <a:pt x="33434" y="43164"/>
                  <a:pt x="21582" y="43164"/>
                </a:cubicBezTo>
                <a:cubicBezTo>
                  <a:pt x="9730" y="43164"/>
                  <a:pt x="0" y="33434"/>
                  <a:pt x="0" y="21582"/>
                </a:cubicBezTo>
                <a:cubicBezTo>
                  <a:pt x="0" y="9729"/>
                  <a:pt x="9730" y="0"/>
                  <a:pt x="21582" y="0"/>
                </a:cubicBezTo>
                <a:cubicBezTo>
                  <a:pt x="33611" y="0"/>
                  <a:pt x="43164" y="9729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4"/>
          <p:cNvSpPr/>
          <p:nvPr/>
        </p:nvSpPr>
        <p:spPr>
          <a:xfrm>
            <a:off x="4911152" y="3870778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4"/>
          <p:cNvSpPr/>
          <p:nvPr/>
        </p:nvSpPr>
        <p:spPr>
          <a:xfrm>
            <a:off x="5272561" y="4735118"/>
            <a:ext cx="35026" cy="35026"/>
          </a:xfrm>
          <a:custGeom>
            <a:avLst/>
            <a:gdLst/>
            <a:ahLst/>
            <a:cxnLst/>
            <a:rect l="l" t="t" r="r" b="b"/>
            <a:pathLst>
              <a:path w="35026" h="35026" extrusionOk="0">
                <a:moveTo>
                  <a:pt x="35027" y="17513"/>
                </a:moveTo>
                <a:cubicBezTo>
                  <a:pt x="35027" y="27066"/>
                  <a:pt x="27243" y="35026"/>
                  <a:pt x="17513" y="35026"/>
                </a:cubicBezTo>
                <a:cubicBezTo>
                  <a:pt x="7784" y="35026"/>
                  <a:pt x="0" y="27243"/>
                  <a:pt x="0" y="17513"/>
                </a:cubicBezTo>
                <a:cubicBezTo>
                  <a:pt x="0" y="7784"/>
                  <a:pt x="7784" y="0"/>
                  <a:pt x="17513" y="0"/>
                </a:cubicBezTo>
                <a:cubicBezTo>
                  <a:pt x="27243" y="0"/>
                  <a:pt x="35027" y="7960"/>
                  <a:pt x="35027" y="175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4"/>
          <p:cNvSpPr/>
          <p:nvPr/>
        </p:nvSpPr>
        <p:spPr>
          <a:xfrm>
            <a:off x="5810341" y="4763245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81"/>
                  <a:pt x="30481" y="39272"/>
                  <a:pt x="19636" y="39272"/>
                </a:cubicBezTo>
                <a:cubicBezTo>
                  <a:pt x="8791" y="39272"/>
                  <a:pt x="0" y="30480"/>
                  <a:pt x="0" y="19636"/>
                </a:cubicBezTo>
                <a:cubicBezTo>
                  <a:pt x="0" y="8791"/>
                  <a:pt x="8791" y="0"/>
                  <a:pt x="19636" y="0"/>
                </a:cubicBezTo>
                <a:cubicBezTo>
                  <a:pt x="30481" y="0"/>
                  <a:pt x="39272" y="8792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4"/>
          <p:cNvSpPr/>
          <p:nvPr/>
        </p:nvSpPr>
        <p:spPr>
          <a:xfrm>
            <a:off x="5352344" y="4481264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177"/>
                  <a:pt x="35380" y="7961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4"/>
          <p:cNvSpPr/>
          <p:nvPr/>
        </p:nvSpPr>
        <p:spPr>
          <a:xfrm>
            <a:off x="5606374" y="413046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4"/>
          <p:cNvSpPr/>
          <p:nvPr/>
        </p:nvSpPr>
        <p:spPr>
          <a:xfrm>
            <a:off x="5322624" y="571585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611"/>
                  <a:pt x="9611" y="12383"/>
                  <a:pt x="6192" y="12383"/>
                </a:cubicBezTo>
                <a:cubicBezTo>
                  <a:pt x="2772" y="12383"/>
                  <a:pt x="0" y="9611"/>
                  <a:pt x="0" y="6192"/>
                </a:cubicBezTo>
                <a:cubicBezTo>
                  <a:pt x="0" y="2772"/>
                  <a:pt x="2772" y="0"/>
                  <a:pt x="6192" y="0"/>
                </a:cubicBezTo>
                <a:cubicBezTo>
                  <a:pt x="9611" y="0"/>
                  <a:pt x="12383" y="2772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4"/>
          <p:cNvSpPr/>
          <p:nvPr/>
        </p:nvSpPr>
        <p:spPr>
          <a:xfrm>
            <a:off x="5569402" y="5729834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41"/>
                  <a:pt x="23341" y="30073"/>
                  <a:pt x="15037" y="30073"/>
                </a:cubicBezTo>
                <a:cubicBezTo>
                  <a:pt x="6732" y="30073"/>
                  <a:pt x="0" y="23341"/>
                  <a:pt x="0" y="15036"/>
                </a:cubicBezTo>
                <a:cubicBezTo>
                  <a:pt x="0" y="6732"/>
                  <a:pt x="6732" y="0"/>
                  <a:pt x="15037" y="0"/>
                </a:cubicBezTo>
                <a:cubicBezTo>
                  <a:pt x="23341" y="0"/>
                  <a:pt x="30073" y="673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4"/>
          <p:cNvSpPr/>
          <p:nvPr/>
        </p:nvSpPr>
        <p:spPr>
          <a:xfrm>
            <a:off x="4816332" y="3461605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4"/>
          <p:cNvSpPr/>
          <p:nvPr/>
        </p:nvSpPr>
        <p:spPr>
          <a:xfrm>
            <a:off x="4595206" y="4484979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185"/>
                  <a:pt x="3007" y="0"/>
                  <a:pt x="6899" y="0"/>
                </a:cubicBezTo>
                <a:cubicBezTo>
                  <a:pt x="10791" y="0"/>
                  <a:pt x="13798" y="3185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4"/>
          <p:cNvSpPr/>
          <p:nvPr/>
        </p:nvSpPr>
        <p:spPr>
          <a:xfrm>
            <a:off x="7252618" y="4634638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2997"/>
                  <a:pt x="22997" y="29719"/>
                  <a:pt x="14860" y="29719"/>
                </a:cubicBezTo>
                <a:cubicBezTo>
                  <a:pt x="6722" y="29719"/>
                  <a:pt x="0" y="22997"/>
                  <a:pt x="0" y="14860"/>
                </a:cubicBezTo>
                <a:cubicBezTo>
                  <a:pt x="0" y="6722"/>
                  <a:pt x="6722" y="0"/>
                  <a:pt x="14860" y="0"/>
                </a:cubicBezTo>
                <a:cubicBezTo>
                  <a:pt x="22997" y="0"/>
                  <a:pt x="29719" y="6722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4"/>
          <p:cNvSpPr/>
          <p:nvPr/>
        </p:nvSpPr>
        <p:spPr>
          <a:xfrm>
            <a:off x="5252217" y="3885460"/>
            <a:ext cx="39625" cy="39625"/>
          </a:xfrm>
          <a:custGeom>
            <a:avLst/>
            <a:gdLst/>
            <a:ahLst/>
            <a:cxnLst/>
            <a:rect l="l" t="t" r="r" b="b"/>
            <a:pathLst>
              <a:path w="39625" h="39625" extrusionOk="0">
                <a:moveTo>
                  <a:pt x="39626" y="19813"/>
                </a:moveTo>
                <a:cubicBezTo>
                  <a:pt x="39626" y="30755"/>
                  <a:pt x="30755" y="39626"/>
                  <a:pt x="19813" y="39626"/>
                </a:cubicBezTo>
                <a:cubicBezTo>
                  <a:pt x="8871" y="39626"/>
                  <a:pt x="0" y="30755"/>
                  <a:pt x="0" y="19813"/>
                </a:cubicBezTo>
                <a:cubicBezTo>
                  <a:pt x="0" y="8871"/>
                  <a:pt x="8871" y="0"/>
                  <a:pt x="19813" y="0"/>
                </a:cubicBezTo>
                <a:cubicBezTo>
                  <a:pt x="30755" y="0"/>
                  <a:pt x="39626" y="8871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4"/>
          <p:cNvSpPr/>
          <p:nvPr/>
        </p:nvSpPr>
        <p:spPr>
          <a:xfrm>
            <a:off x="4367887" y="3526174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4"/>
                </a:moveTo>
                <a:cubicBezTo>
                  <a:pt x="20167" y="15744"/>
                  <a:pt x="15567" y="20167"/>
                  <a:pt x="10083" y="20167"/>
                </a:cubicBezTo>
                <a:cubicBezTo>
                  <a:pt x="4423" y="20167"/>
                  <a:pt x="0" y="15567"/>
                  <a:pt x="0" y="10084"/>
                </a:cubicBezTo>
                <a:cubicBezTo>
                  <a:pt x="0" y="4423"/>
                  <a:pt x="4599" y="0"/>
                  <a:pt x="10083" y="0"/>
                </a:cubicBezTo>
                <a:cubicBezTo>
                  <a:pt x="15567" y="0"/>
                  <a:pt x="20167" y="4600"/>
                  <a:pt x="20167" y="100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4"/>
          <p:cNvSpPr/>
          <p:nvPr/>
        </p:nvSpPr>
        <p:spPr>
          <a:xfrm>
            <a:off x="6914913" y="4986141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60"/>
                </a:moveTo>
                <a:cubicBezTo>
                  <a:pt x="34319" y="26636"/>
                  <a:pt x="26636" y="34319"/>
                  <a:pt x="17159" y="34319"/>
                </a:cubicBezTo>
                <a:cubicBezTo>
                  <a:pt x="7682" y="34319"/>
                  <a:pt x="0" y="26636"/>
                  <a:pt x="0" y="17160"/>
                </a:cubicBezTo>
                <a:cubicBezTo>
                  <a:pt x="0" y="7683"/>
                  <a:pt x="7682" y="0"/>
                  <a:pt x="17159" y="0"/>
                </a:cubicBezTo>
                <a:cubicBezTo>
                  <a:pt x="26636" y="0"/>
                  <a:pt x="34319" y="7683"/>
                  <a:pt x="34319" y="171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4"/>
          <p:cNvSpPr/>
          <p:nvPr/>
        </p:nvSpPr>
        <p:spPr>
          <a:xfrm>
            <a:off x="4993234" y="5952023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502"/>
                  <a:pt x="33501" y="43164"/>
                  <a:pt x="21582" y="43164"/>
                </a:cubicBezTo>
                <a:cubicBezTo>
                  <a:pt x="9663" y="43164"/>
                  <a:pt x="0" y="33502"/>
                  <a:pt x="0" y="21582"/>
                </a:cubicBezTo>
                <a:cubicBezTo>
                  <a:pt x="0" y="9663"/>
                  <a:pt x="9663" y="0"/>
                  <a:pt x="21582" y="0"/>
                </a:cubicBezTo>
                <a:cubicBezTo>
                  <a:pt x="33501" y="0"/>
                  <a:pt x="43164" y="9663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4"/>
          <p:cNvSpPr/>
          <p:nvPr/>
        </p:nvSpPr>
        <p:spPr>
          <a:xfrm>
            <a:off x="5723659" y="4300291"/>
            <a:ext cx="31488" cy="31491"/>
          </a:xfrm>
          <a:custGeom>
            <a:avLst/>
            <a:gdLst/>
            <a:ahLst/>
            <a:cxnLst/>
            <a:rect l="l" t="t" r="r" b="b"/>
            <a:pathLst>
              <a:path w="31488" h="31491" extrusionOk="0">
                <a:moveTo>
                  <a:pt x="31488" y="15748"/>
                </a:moveTo>
                <a:cubicBezTo>
                  <a:pt x="31488" y="24416"/>
                  <a:pt x="24412" y="31492"/>
                  <a:pt x="15744" y="31492"/>
                </a:cubicBezTo>
                <a:cubicBezTo>
                  <a:pt x="7076" y="31492"/>
                  <a:pt x="0" y="24416"/>
                  <a:pt x="0" y="15748"/>
                </a:cubicBezTo>
                <a:cubicBezTo>
                  <a:pt x="0" y="7080"/>
                  <a:pt x="7076" y="3"/>
                  <a:pt x="15744" y="3"/>
                </a:cubicBezTo>
                <a:cubicBezTo>
                  <a:pt x="24412" y="-173"/>
                  <a:pt x="31488" y="6903"/>
                  <a:pt x="31488" y="1574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4"/>
          <p:cNvSpPr/>
          <p:nvPr/>
        </p:nvSpPr>
        <p:spPr>
          <a:xfrm>
            <a:off x="6511578" y="4900521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19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0"/>
                  <a:pt x="7961" y="0"/>
                  <a:pt x="17690" y="0"/>
                </a:cubicBezTo>
                <a:cubicBezTo>
                  <a:pt x="27419" y="0"/>
                  <a:pt x="35380" y="7960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4"/>
          <p:cNvSpPr/>
          <p:nvPr/>
        </p:nvSpPr>
        <p:spPr>
          <a:xfrm>
            <a:off x="4675873" y="5659781"/>
            <a:ext cx="13090" cy="13091"/>
          </a:xfrm>
          <a:custGeom>
            <a:avLst/>
            <a:gdLst/>
            <a:ahLst/>
            <a:cxnLst/>
            <a:rect l="l" t="t" r="r" b="b"/>
            <a:pathLst>
              <a:path w="13090" h="13091" extrusionOk="0">
                <a:moveTo>
                  <a:pt x="13091" y="6545"/>
                </a:moveTo>
                <a:cubicBezTo>
                  <a:pt x="13091" y="10261"/>
                  <a:pt x="10083" y="13091"/>
                  <a:pt x="6545" y="13091"/>
                </a:cubicBezTo>
                <a:cubicBezTo>
                  <a:pt x="3007" y="13091"/>
                  <a:pt x="0" y="10084"/>
                  <a:pt x="0" y="6545"/>
                </a:cubicBezTo>
                <a:cubicBezTo>
                  <a:pt x="0" y="3008"/>
                  <a:pt x="3007" y="0"/>
                  <a:pt x="6545" y="0"/>
                </a:cubicBezTo>
                <a:cubicBezTo>
                  <a:pt x="10083" y="0"/>
                  <a:pt x="13091" y="28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4"/>
          <p:cNvSpPr/>
          <p:nvPr/>
        </p:nvSpPr>
        <p:spPr>
          <a:xfrm>
            <a:off x="5830508" y="5726827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6"/>
                  <a:pt x="5838" y="11676"/>
                </a:cubicBezTo>
                <a:cubicBezTo>
                  <a:pt x="2653" y="11676"/>
                  <a:pt x="0" y="9022"/>
                  <a:pt x="0" y="5838"/>
                </a:cubicBezTo>
                <a:cubicBezTo>
                  <a:pt x="0" y="2653"/>
                  <a:pt x="2653" y="0"/>
                  <a:pt x="5838" y="0"/>
                </a:cubicBezTo>
                <a:cubicBezTo>
                  <a:pt x="9022" y="0"/>
                  <a:pt x="11675" y="2653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4"/>
          <p:cNvSpPr/>
          <p:nvPr/>
        </p:nvSpPr>
        <p:spPr>
          <a:xfrm>
            <a:off x="5190479" y="5786796"/>
            <a:ext cx="38918" cy="38918"/>
          </a:xfrm>
          <a:custGeom>
            <a:avLst/>
            <a:gdLst/>
            <a:ahLst/>
            <a:cxnLst/>
            <a:rect l="l" t="t" r="r" b="b"/>
            <a:pathLst>
              <a:path w="38918" h="38918" extrusionOk="0">
                <a:moveTo>
                  <a:pt x="38918" y="19459"/>
                </a:moveTo>
                <a:cubicBezTo>
                  <a:pt x="38918" y="30251"/>
                  <a:pt x="30250" y="38919"/>
                  <a:pt x="19459" y="38919"/>
                </a:cubicBezTo>
                <a:cubicBezTo>
                  <a:pt x="8668" y="38919"/>
                  <a:pt x="0" y="30251"/>
                  <a:pt x="0" y="19459"/>
                </a:cubicBezTo>
                <a:cubicBezTo>
                  <a:pt x="0" y="8669"/>
                  <a:pt x="8668" y="0"/>
                  <a:pt x="19459" y="0"/>
                </a:cubicBezTo>
                <a:cubicBezTo>
                  <a:pt x="30250" y="177"/>
                  <a:pt x="38918" y="8845"/>
                  <a:pt x="38918" y="194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4"/>
          <p:cNvSpPr/>
          <p:nvPr/>
        </p:nvSpPr>
        <p:spPr>
          <a:xfrm>
            <a:off x="4664905" y="4034058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4"/>
          <p:cNvSpPr/>
          <p:nvPr/>
        </p:nvSpPr>
        <p:spPr>
          <a:xfrm>
            <a:off x="5751610" y="6474766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21"/>
                  <a:pt x="20521" y="26535"/>
                  <a:pt x="13268" y="26535"/>
                </a:cubicBezTo>
                <a:cubicBezTo>
                  <a:pt x="6015" y="26535"/>
                  <a:pt x="0" y="20521"/>
                  <a:pt x="0" y="13268"/>
                </a:cubicBezTo>
                <a:cubicBezTo>
                  <a:pt x="0" y="6015"/>
                  <a:pt x="6015" y="0"/>
                  <a:pt x="13268" y="0"/>
                </a:cubicBezTo>
                <a:cubicBezTo>
                  <a:pt x="20697" y="0"/>
                  <a:pt x="26535" y="5838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4"/>
          <p:cNvSpPr/>
          <p:nvPr/>
        </p:nvSpPr>
        <p:spPr>
          <a:xfrm>
            <a:off x="5616811" y="5744164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5"/>
                </a:moveTo>
                <a:cubicBezTo>
                  <a:pt x="23351" y="18044"/>
                  <a:pt x="18221" y="23351"/>
                  <a:pt x="11676" y="23351"/>
                </a:cubicBezTo>
                <a:cubicBezTo>
                  <a:pt x="5307" y="23351"/>
                  <a:pt x="0" y="18221"/>
                  <a:pt x="0" y="11675"/>
                </a:cubicBezTo>
                <a:cubicBezTo>
                  <a:pt x="0" y="5130"/>
                  <a:pt x="5130" y="0"/>
                  <a:pt x="11676" y="0"/>
                </a:cubicBezTo>
                <a:cubicBezTo>
                  <a:pt x="18044" y="177"/>
                  <a:pt x="23351" y="5307"/>
                  <a:pt x="23351" y="116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4"/>
          <p:cNvSpPr/>
          <p:nvPr/>
        </p:nvSpPr>
        <p:spPr>
          <a:xfrm>
            <a:off x="5310595" y="5295719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683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5"/>
                  <a:pt x="4246" y="0"/>
                  <a:pt x="9376" y="0"/>
                </a:cubicBezTo>
                <a:cubicBezTo>
                  <a:pt x="14506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4"/>
          <p:cNvSpPr/>
          <p:nvPr/>
        </p:nvSpPr>
        <p:spPr>
          <a:xfrm>
            <a:off x="7002480" y="4708406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1135"/>
                  <a:pt x="30958" y="39980"/>
                  <a:pt x="19990" y="39980"/>
                </a:cubicBezTo>
                <a:cubicBezTo>
                  <a:pt x="8845" y="39980"/>
                  <a:pt x="0" y="30958"/>
                  <a:pt x="0" y="19990"/>
                </a:cubicBezTo>
                <a:cubicBezTo>
                  <a:pt x="0" y="8845"/>
                  <a:pt x="9022" y="0"/>
                  <a:pt x="19990" y="0"/>
                </a:cubicBezTo>
                <a:cubicBezTo>
                  <a:pt x="31135" y="0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4"/>
          <p:cNvSpPr/>
          <p:nvPr/>
        </p:nvSpPr>
        <p:spPr>
          <a:xfrm>
            <a:off x="4929726" y="4170272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7" y="36442"/>
                  <a:pt x="0" y="28304"/>
                  <a:pt x="0" y="18221"/>
                </a:cubicBezTo>
                <a:cubicBezTo>
                  <a:pt x="0" y="8138"/>
                  <a:pt x="8137" y="0"/>
                  <a:pt x="18221" y="0"/>
                </a:cubicBezTo>
                <a:cubicBezTo>
                  <a:pt x="28304" y="0"/>
                  <a:pt x="36442" y="8314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4"/>
          <p:cNvSpPr/>
          <p:nvPr/>
        </p:nvSpPr>
        <p:spPr>
          <a:xfrm>
            <a:off x="6025276" y="3588443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4"/>
          <p:cNvSpPr/>
          <p:nvPr/>
        </p:nvSpPr>
        <p:spPr>
          <a:xfrm>
            <a:off x="4457046" y="3586493"/>
            <a:ext cx="22643" cy="22647"/>
          </a:xfrm>
          <a:custGeom>
            <a:avLst/>
            <a:gdLst/>
            <a:ahLst/>
            <a:cxnLst/>
            <a:rect l="l" t="t" r="r" b="b"/>
            <a:pathLst>
              <a:path w="22643" h="22647" extrusionOk="0">
                <a:moveTo>
                  <a:pt x="22643" y="11326"/>
                </a:moveTo>
                <a:cubicBezTo>
                  <a:pt x="22643" y="17695"/>
                  <a:pt x="17513" y="22648"/>
                  <a:pt x="11322" y="22648"/>
                </a:cubicBezTo>
                <a:cubicBezTo>
                  <a:pt x="4953" y="22648"/>
                  <a:pt x="0" y="17518"/>
                  <a:pt x="0" y="11326"/>
                </a:cubicBezTo>
                <a:cubicBezTo>
                  <a:pt x="0" y="4958"/>
                  <a:pt x="5130" y="4"/>
                  <a:pt x="11322" y="4"/>
                </a:cubicBezTo>
                <a:cubicBezTo>
                  <a:pt x="17690" y="-172"/>
                  <a:pt x="22643" y="4958"/>
                  <a:pt x="22643" y="1132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4"/>
          <p:cNvSpPr/>
          <p:nvPr/>
        </p:nvSpPr>
        <p:spPr>
          <a:xfrm>
            <a:off x="7898131" y="5529582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0"/>
                </a:moveTo>
                <a:cubicBezTo>
                  <a:pt x="11322" y="8845"/>
                  <a:pt x="8845" y="11321"/>
                  <a:pt x="5661" y="11321"/>
                </a:cubicBezTo>
                <a:cubicBezTo>
                  <a:pt x="2477" y="11321"/>
                  <a:pt x="0" y="8845"/>
                  <a:pt x="0" y="5660"/>
                </a:cubicBezTo>
                <a:cubicBezTo>
                  <a:pt x="0" y="2476"/>
                  <a:pt x="2477" y="0"/>
                  <a:pt x="5661" y="0"/>
                </a:cubicBezTo>
                <a:cubicBezTo>
                  <a:pt x="8845" y="0"/>
                  <a:pt x="11322" y="2476"/>
                  <a:pt x="11322" y="56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4"/>
          <p:cNvSpPr/>
          <p:nvPr/>
        </p:nvSpPr>
        <p:spPr>
          <a:xfrm>
            <a:off x="4851182" y="5409112"/>
            <a:ext cx="21228" cy="21228"/>
          </a:xfrm>
          <a:custGeom>
            <a:avLst/>
            <a:gdLst/>
            <a:ahLst/>
            <a:cxnLst/>
            <a:rect l="l" t="t" r="r" b="b"/>
            <a:pathLst>
              <a:path w="21228" h="21228" extrusionOk="0">
                <a:moveTo>
                  <a:pt x="21228" y="10614"/>
                </a:moveTo>
                <a:cubicBezTo>
                  <a:pt x="21228" y="16476"/>
                  <a:pt x="16476" y="21228"/>
                  <a:pt x="10614" y="21228"/>
                </a:cubicBezTo>
                <a:cubicBezTo>
                  <a:pt x="4752" y="21228"/>
                  <a:pt x="0" y="16476"/>
                  <a:pt x="0" y="10614"/>
                </a:cubicBezTo>
                <a:cubicBezTo>
                  <a:pt x="0" y="4752"/>
                  <a:pt x="4752" y="0"/>
                  <a:pt x="10614" y="0"/>
                </a:cubicBezTo>
                <a:cubicBezTo>
                  <a:pt x="16476" y="0"/>
                  <a:pt x="21228" y="4752"/>
                  <a:pt x="21228" y="106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4"/>
          <p:cNvSpPr/>
          <p:nvPr/>
        </p:nvSpPr>
        <p:spPr>
          <a:xfrm>
            <a:off x="6424366" y="5215936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845"/>
                  <a:pt x="8845" y="11322"/>
                  <a:pt x="5661" y="11322"/>
                </a:cubicBezTo>
                <a:cubicBezTo>
                  <a:pt x="2477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845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4"/>
          <p:cNvSpPr/>
          <p:nvPr/>
        </p:nvSpPr>
        <p:spPr>
          <a:xfrm>
            <a:off x="4607589" y="5381162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7"/>
                  <a:pt x="4776" y="0"/>
                  <a:pt x="10791" y="0"/>
                </a:cubicBezTo>
                <a:cubicBezTo>
                  <a:pt x="16806" y="0"/>
                  <a:pt x="21582" y="4953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4"/>
          <p:cNvSpPr/>
          <p:nvPr/>
        </p:nvSpPr>
        <p:spPr>
          <a:xfrm>
            <a:off x="5313248" y="4898398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0958" y="39980"/>
                  <a:pt x="19990" y="39980"/>
                </a:cubicBezTo>
                <a:cubicBezTo>
                  <a:pt x="9022" y="39980"/>
                  <a:pt x="0" y="30958"/>
                  <a:pt x="0" y="19990"/>
                </a:cubicBezTo>
                <a:cubicBezTo>
                  <a:pt x="0" y="9022"/>
                  <a:pt x="9022" y="0"/>
                  <a:pt x="19990" y="0"/>
                </a:cubicBezTo>
                <a:cubicBezTo>
                  <a:pt x="31135" y="0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4"/>
          <p:cNvSpPr/>
          <p:nvPr/>
        </p:nvSpPr>
        <p:spPr>
          <a:xfrm>
            <a:off x="6483982" y="5388061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676"/>
                  <a:pt x="11853" y="15213"/>
                  <a:pt x="7607" y="15213"/>
                </a:cubicBezTo>
                <a:cubicBezTo>
                  <a:pt x="3538" y="15213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3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4"/>
          <p:cNvSpPr/>
          <p:nvPr/>
        </p:nvSpPr>
        <p:spPr>
          <a:xfrm>
            <a:off x="5557372" y="3847250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184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4"/>
          <p:cNvSpPr/>
          <p:nvPr/>
        </p:nvSpPr>
        <p:spPr>
          <a:xfrm>
            <a:off x="6141324" y="5094405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4"/>
          <p:cNvSpPr/>
          <p:nvPr/>
        </p:nvSpPr>
        <p:spPr>
          <a:xfrm>
            <a:off x="6183957" y="6174918"/>
            <a:ext cx="31488" cy="31488"/>
          </a:xfrm>
          <a:custGeom>
            <a:avLst/>
            <a:gdLst/>
            <a:ahLst/>
            <a:cxnLst/>
            <a:rect l="l" t="t" r="r" b="b"/>
            <a:pathLst>
              <a:path w="31488" h="31488" extrusionOk="0">
                <a:moveTo>
                  <a:pt x="31488" y="15744"/>
                </a:moveTo>
                <a:cubicBezTo>
                  <a:pt x="31488" y="24440"/>
                  <a:pt x="24440" y="31489"/>
                  <a:pt x="15744" y="31489"/>
                </a:cubicBezTo>
                <a:cubicBezTo>
                  <a:pt x="7049" y="31489"/>
                  <a:pt x="0" y="24440"/>
                  <a:pt x="0" y="15744"/>
                </a:cubicBezTo>
                <a:cubicBezTo>
                  <a:pt x="0" y="7049"/>
                  <a:pt x="7049" y="0"/>
                  <a:pt x="15744" y="0"/>
                </a:cubicBezTo>
                <a:cubicBezTo>
                  <a:pt x="24440" y="0"/>
                  <a:pt x="31488" y="7049"/>
                  <a:pt x="31488" y="157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4"/>
          <p:cNvSpPr/>
          <p:nvPr/>
        </p:nvSpPr>
        <p:spPr>
          <a:xfrm>
            <a:off x="5766823" y="5708960"/>
            <a:ext cx="39626" cy="39626"/>
          </a:xfrm>
          <a:custGeom>
            <a:avLst/>
            <a:gdLst/>
            <a:ahLst/>
            <a:cxnLst/>
            <a:rect l="l" t="t" r="r" b="b"/>
            <a:pathLst>
              <a:path w="39626" h="39626" extrusionOk="0">
                <a:moveTo>
                  <a:pt x="39626" y="19813"/>
                </a:moveTo>
                <a:cubicBezTo>
                  <a:pt x="39626" y="30781"/>
                  <a:pt x="30781" y="39626"/>
                  <a:pt x="19813" y="39626"/>
                </a:cubicBezTo>
                <a:cubicBezTo>
                  <a:pt x="8845" y="39626"/>
                  <a:pt x="0" y="30781"/>
                  <a:pt x="0" y="19813"/>
                </a:cubicBezTo>
                <a:cubicBezTo>
                  <a:pt x="0" y="8845"/>
                  <a:pt x="8845" y="0"/>
                  <a:pt x="19813" y="0"/>
                </a:cubicBezTo>
                <a:cubicBezTo>
                  <a:pt x="30604" y="0"/>
                  <a:pt x="39626" y="8845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4"/>
          <p:cNvSpPr/>
          <p:nvPr/>
        </p:nvSpPr>
        <p:spPr>
          <a:xfrm>
            <a:off x="6152292" y="4153997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89"/>
                  <a:pt x="24989" y="32196"/>
                  <a:pt x="16098" y="32196"/>
                </a:cubicBezTo>
                <a:cubicBezTo>
                  <a:pt x="7207" y="32196"/>
                  <a:pt x="0" y="24989"/>
                  <a:pt x="0" y="16098"/>
                </a:cubicBezTo>
                <a:cubicBezTo>
                  <a:pt x="0" y="7207"/>
                  <a:pt x="7207" y="0"/>
                  <a:pt x="16098" y="0"/>
                </a:cubicBezTo>
                <a:cubicBezTo>
                  <a:pt x="24989" y="0"/>
                  <a:pt x="32196" y="7207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4"/>
          <p:cNvSpPr/>
          <p:nvPr/>
        </p:nvSpPr>
        <p:spPr>
          <a:xfrm>
            <a:off x="6480797" y="4320284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6" y="14860"/>
                  <a:pt x="0" y="11533"/>
                  <a:pt x="0" y="7430"/>
                </a:cubicBezTo>
                <a:cubicBezTo>
                  <a:pt x="0" y="3326"/>
                  <a:pt x="3326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4"/>
          <p:cNvSpPr/>
          <p:nvPr/>
        </p:nvSpPr>
        <p:spPr>
          <a:xfrm>
            <a:off x="5955047" y="4677271"/>
            <a:ext cx="13090" cy="13091"/>
          </a:xfrm>
          <a:custGeom>
            <a:avLst/>
            <a:gdLst/>
            <a:ahLst/>
            <a:cxnLst/>
            <a:rect l="l" t="t" r="r" b="b"/>
            <a:pathLst>
              <a:path w="13090" h="13091" extrusionOk="0">
                <a:moveTo>
                  <a:pt x="13091" y="6546"/>
                </a:moveTo>
                <a:cubicBezTo>
                  <a:pt x="13091" y="10084"/>
                  <a:pt x="10084" y="13091"/>
                  <a:pt x="6545" y="13091"/>
                </a:cubicBezTo>
                <a:cubicBezTo>
                  <a:pt x="3007" y="13091"/>
                  <a:pt x="0" y="10084"/>
                  <a:pt x="0" y="6546"/>
                </a:cubicBezTo>
                <a:cubicBezTo>
                  <a:pt x="0" y="3008"/>
                  <a:pt x="3007" y="0"/>
                  <a:pt x="6545" y="0"/>
                </a:cubicBezTo>
                <a:cubicBezTo>
                  <a:pt x="10260" y="0"/>
                  <a:pt x="13091" y="3008"/>
                  <a:pt x="13091" y="654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4"/>
          <p:cNvSpPr/>
          <p:nvPr/>
        </p:nvSpPr>
        <p:spPr>
          <a:xfrm>
            <a:off x="6053050" y="6184999"/>
            <a:ext cx="40687" cy="40690"/>
          </a:xfrm>
          <a:custGeom>
            <a:avLst/>
            <a:gdLst/>
            <a:ahLst/>
            <a:cxnLst/>
            <a:rect l="l" t="t" r="r" b="b"/>
            <a:pathLst>
              <a:path w="40687" h="40690" extrusionOk="0">
                <a:moveTo>
                  <a:pt x="40687" y="20346"/>
                </a:moveTo>
                <a:cubicBezTo>
                  <a:pt x="40687" y="31668"/>
                  <a:pt x="31489" y="40690"/>
                  <a:pt x="20344" y="40690"/>
                </a:cubicBezTo>
                <a:cubicBezTo>
                  <a:pt x="9022" y="40690"/>
                  <a:pt x="0" y="31491"/>
                  <a:pt x="0" y="20346"/>
                </a:cubicBezTo>
                <a:cubicBezTo>
                  <a:pt x="0" y="9025"/>
                  <a:pt x="9199" y="3"/>
                  <a:pt x="20344" y="3"/>
                </a:cubicBezTo>
                <a:cubicBezTo>
                  <a:pt x="31665" y="-175"/>
                  <a:pt x="40687" y="9025"/>
                  <a:pt x="40687" y="2034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4"/>
          <p:cNvSpPr/>
          <p:nvPr/>
        </p:nvSpPr>
        <p:spPr>
          <a:xfrm>
            <a:off x="5012162" y="3579775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5"/>
                  <a:pt x="4246" y="0"/>
                  <a:pt x="9376" y="0"/>
                </a:cubicBezTo>
                <a:cubicBezTo>
                  <a:pt x="14683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4"/>
          <p:cNvSpPr/>
          <p:nvPr/>
        </p:nvSpPr>
        <p:spPr>
          <a:xfrm>
            <a:off x="5837761" y="6404183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8"/>
                  <a:pt x="11499" y="14860"/>
                  <a:pt x="7430" y="14860"/>
                </a:cubicBezTo>
                <a:cubicBezTo>
                  <a:pt x="3361" y="14860"/>
                  <a:pt x="0" y="11498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676" y="177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4"/>
          <p:cNvSpPr/>
          <p:nvPr/>
        </p:nvSpPr>
        <p:spPr>
          <a:xfrm>
            <a:off x="6093914" y="5777067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7"/>
                </a:moveTo>
                <a:cubicBezTo>
                  <a:pt x="11675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7"/>
                </a:cubicBezTo>
                <a:cubicBezTo>
                  <a:pt x="0" y="2613"/>
                  <a:pt x="2614" y="0"/>
                  <a:pt x="5838" y="0"/>
                </a:cubicBezTo>
                <a:cubicBezTo>
                  <a:pt x="9062" y="0"/>
                  <a:pt x="11675" y="2613"/>
                  <a:pt x="11675" y="58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4"/>
          <p:cNvSpPr/>
          <p:nvPr/>
        </p:nvSpPr>
        <p:spPr>
          <a:xfrm>
            <a:off x="6681934" y="5118994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19"/>
                  <a:pt x="34319" y="44225"/>
                  <a:pt x="22113" y="44225"/>
                </a:cubicBezTo>
                <a:cubicBezTo>
                  <a:pt x="9906" y="44225"/>
                  <a:pt x="0" y="34319"/>
                  <a:pt x="0" y="22113"/>
                </a:cubicBezTo>
                <a:cubicBezTo>
                  <a:pt x="0" y="9907"/>
                  <a:pt x="9906" y="0"/>
                  <a:pt x="22113" y="0"/>
                </a:cubicBezTo>
                <a:cubicBezTo>
                  <a:pt x="34319" y="0"/>
                  <a:pt x="44225" y="9907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4"/>
          <p:cNvSpPr/>
          <p:nvPr/>
        </p:nvSpPr>
        <p:spPr>
          <a:xfrm>
            <a:off x="6109128" y="6086645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5" y="14683"/>
                </a:moveTo>
                <a:cubicBezTo>
                  <a:pt x="29365" y="22820"/>
                  <a:pt x="22820" y="29366"/>
                  <a:pt x="14683" y="29366"/>
                </a:cubicBezTo>
                <a:cubicBezTo>
                  <a:pt x="6545" y="29366"/>
                  <a:pt x="0" y="22820"/>
                  <a:pt x="0" y="14683"/>
                </a:cubicBezTo>
                <a:cubicBezTo>
                  <a:pt x="0" y="6545"/>
                  <a:pt x="6545" y="0"/>
                  <a:pt x="14683" y="0"/>
                </a:cubicBezTo>
                <a:cubicBezTo>
                  <a:pt x="22820" y="0"/>
                  <a:pt x="29365" y="6545"/>
                  <a:pt x="29365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4"/>
          <p:cNvSpPr/>
          <p:nvPr/>
        </p:nvSpPr>
        <p:spPr>
          <a:xfrm>
            <a:off x="7431465" y="4605449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5"/>
                  <a:pt x="10435" y="13444"/>
                  <a:pt x="6722" y="13444"/>
                </a:cubicBezTo>
                <a:cubicBezTo>
                  <a:pt x="3010" y="13444"/>
                  <a:pt x="0" y="10435"/>
                  <a:pt x="0" y="6722"/>
                </a:cubicBezTo>
                <a:cubicBezTo>
                  <a:pt x="0" y="3010"/>
                  <a:pt x="3010" y="0"/>
                  <a:pt x="6722" y="0"/>
                </a:cubicBezTo>
                <a:cubicBezTo>
                  <a:pt x="10435" y="0"/>
                  <a:pt x="13445" y="3010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4"/>
          <p:cNvSpPr/>
          <p:nvPr/>
        </p:nvSpPr>
        <p:spPr>
          <a:xfrm>
            <a:off x="5727905" y="4841082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284"/>
                  <a:pt x="28284" y="36442"/>
                  <a:pt x="18221" y="36442"/>
                </a:cubicBezTo>
                <a:cubicBezTo>
                  <a:pt x="8158" y="36442"/>
                  <a:pt x="0" y="28284"/>
                  <a:pt x="0" y="18221"/>
                </a:cubicBezTo>
                <a:cubicBezTo>
                  <a:pt x="0" y="8158"/>
                  <a:pt x="8158" y="0"/>
                  <a:pt x="18221" y="0"/>
                </a:cubicBezTo>
                <a:cubicBezTo>
                  <a:pt x="28284" y="0"/>
                  <a:pt x="36442" y="8158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4"/>
          <p:cNvSpPr/>
          <p:nvPr/>
        </p:nvSpPr>
        <p:spPr>
          <a:xfrm>
            <a:off x="6257725" y="4463751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260"/>
                  <a:pt x="10083" y="13091"/>
                  <a:pt x="6545" y="13091"/>
                </a:cubicBezTo>
                <a:cubicBezTo>
                  <a:pt x="3007" y="13091"/>
                  <a:pt x="0" y="10083"/>
                  <a:pt x="0" y="6545"/>
                </a:cubicBezTo>
                <a:cubicBezTo>
                  <a:pt x="0" y="3007"/>
                  <a:pt x="3007" y="0"/>
                  <a:pt x="6545" y="0"/>
                </a:cubicBezTo>
                <a:cubicBezTo>
                  <a:pt x="10083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4"/>
          <p:cNvSpPr/>
          <p:nvPr/>
        </p:nvSpPr>
        <p:spPr>
          <a:xfrm>
            <a:off x="4887801" y="4748031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669"/>
                  <a:pt x="8845" y="11322"/>
                  <a:pt x="5661" y="11322"/>
                </a:cubicBezTo>
                <a:cubicBezTo>
                  <a:pt x="2654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668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4"/>
          <p:cNvSpPr/>
          <p:nvPr/>
        </p:nvSpPr>
        <p:spPr>
          <a:xfrm>
            <a:off x="4869403" y="4027158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4"/>
          <p:cNvSpPr/>
          <p:nvPr/>
        </p:nvSpPr>
        <p:spPr>
          <a:xfrm>
            <a:off x="4115449" y="4515406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268"/>
                  <a:pt x="13091" y="16983"/>
                  <a:pt x="8491" y="16983"/>
                </a:cubicBezTo>
                <a:cubicBezTo>
                  <a:pt x="3715" y="16983"/>
                  <a:pt x="0" y="13091"/>
                  <a:pt x="0" y="8491"/>
                </a:cubicBezTo>
                <a:cubicBezTo>
                  <a:pt x="0" y="3715"/>
                  <a:pt x="3892" y="0"/>
                  <a:pt x="8491" y="0"/>
                </a:cubicBezTo>
                <a:cubicBezTo>
                  <a:pt x="13268" y="0"/>
                  <a:pt x="16983" y="3715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4"/>
          <p:cNvSpPr/>
          <p:nvPr/>
        </p:nvSpPr>
        <p:spPr>
          <a:xfrm>
            <a:off x="6395000" y="4630038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184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4"/>
          <p:cNvSpPr/>
          <p:nvPr/>
        </p:nvSpPr>
        <p:spPr>
          <a:xfrm>
            <a:off x="5878802" y="5015153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63"/>
                  <a:pt x="25263" y="32550"/>
                  <a:pt x="16275" y="32550"/>
                </a:cubicBezTo>
                <a:cubicBezTo>
                  <a:pt x="7287" y="32550"/>
                  <a:pt x="0" y="25264"/>
                  <a:pt x="0" y="16275"/>
                </a:cubicBezTo>
                <a:cubicBezTo>
                  <a:pt x="0" y="7287"/>
                  <a:pt x="7287" y="0"/>
                  <a:pt x="16275" y="0"/>
                </a:cubicBezTo>
                <a:cubicBezTo>
                  <a:pt x="25263" y="0"/>
                  <a:pt x="32550" y="7286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4"/>
          <p:cNvSpPr/>
          <p:nvPr/>
        </p:nvSpPr>
        <p:spPr>
          <a:xfrm>
            <a:off x="6383678" y="6109288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5" y="10437"/>
                </a:moveTo>
                <a:cubicBezTo>
                  <a:pt x="20875" y="16275"/>
                  <a:pt x="16275" y="20874"/>
                  <a:pt x="10437" y="20874"/>
                </a:cubicBezTo>
                <a:cubicBezTo>
                  <a:pt x="4600" y="20874"/>
                  <a:pt x="0" y="16275"/>
                  <a:pt x="0" y="10437"/>
                </a:cubicBezTo>
                <a:cubicBezTo>
                  <a:pt x="0" y="4600"/>
                  <a:pt x="4600" y="0"/>
                  <a:pt x="10437" y="0"/>
                </a:cubicBezTo>
                <a:cubicBezTo>
                  <a:pt x="16275" y="0"/>
                  <a:pt x="20875" y="4600"/>
                  <a:pt x="20875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"/>
          <p:cNvSpPr/>
          <p:nvPr/>
        </p:nvSpPr>
        <p:spPr>
          <a:xfrm>
            <a:off x="5320147" y="3490440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8"/>
                  <a:pt x="18928" y="24412"/>
                  <a:pt x="12206" y="24412"/>
                </a:cubicBezTo>
                <a:cubicBezTo>
                  <a:pt x="5484" y="24412"/>
                  <a:pt x="0" y="18928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4"/>
          <p:cNvSpPr/>
          <p:nvPr/>
        </p:nvSpPr>
        <p:spPr>
          <a:xfrm>
            <a:off x="6575440" y="5382577"/>
            <a:ext cx="18043" cy="18043"/>
          </a:xfrm>
          <a:custGeom>
            <a:avLst/>
            <a:gdLst/>
            <a:ahLst/>
            <a:cxnLst/>
            <a:rect l="l" t="t" r="r" b="b"/>
            <a:pathLst>
              <a:path w="18043" h="18043" extrusionOk="0">
                <a:moveTo>
                  <a:pt x="18044" y="9022"/>
                </a:moveTo>
                <a:cubicBezTo>
                  <a:pt x="18044" y="14005"/>
                  <a:pt x="14005" y="18044"/>
                  <a:pt x="9022" y="18044"/>
                </a:cubicBezTo>
                <a:cubicBezTo>
                  <a:pt x="4039" y="18044"/>
                  <a:pt x="0" y="14005"/>
                  <a:pt x="0" y="9022"/>
                </a:cubicBezTo>
                <a:cubicBezTo>
                  <a:pt x="0" y="4039"/>
                  <a:pt x="4039" y="0"/>
                  <a:pt x="9022" y="0"/>
                </a:cubicBezTo>
                <a:cubicBezTo>
                  <a:pt x="14005" y="0"/>
                  <a:pt x="18044" y="403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4"/>
          <p:cNvSpPr/>
          <p:nvPr/>
        </p:nvSpPr>
        <p:spPr>
          <a:xfrm>
            <a:off x="6552265" y="3517506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4"/>
          <p:cNvSpPr/>
          <p:nvPr/>
        </p:nvSpPr>
        <p:spPr>
          <a:xfrm>
            <a:off x="6373949" y="5125362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582"/>
                  <a:pt x="21759" y="27950"/>
                  <a:pt x="13975" y="27950"/>
                </a:cubicBezTo>
                <a:cubicBezTo>
                  <a:pt x="6368" y="27950"/>
                  <a:pt x="0" y="21759"/>
                  <a:pt x="0" y="13975"/>
                </a:cubicBezTo>
                <a:cubicBezTo>
                  <a:pt x="0" y="6368"/>
                  <a:pt x="6192" y="0"/>
                  <a:pt x="13975" y="0"/>
                </a:cubicBezTo>
                <a:cubicBezTo>
                  <a:pt x="21759" y="0"/>
                  <a:pt x="27950" y="6192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4"/>
          <p:cNvSpPr/>
          <p:nvPr/>
        </p:nvSpPr>
        <p:spPr>
          <a:xfrm>
            <a:off x="4028237" y="3470096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3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4"/>
          <p:cNvSpPr/>
          <p:nvPr/>
        </p:nvSpPr>
        <p:spPr>
          <a:xfrm>
            <a:off x="7368488" y="5107319"/>
            <a:ext cx="16275" cy="16274"/>
          </a:xfrm>
          <a:custGeom>
            <a:avLst/>
            <a:gdLst/>
            <a:ahLst/>
            <a:cxnLst/>
            <a:rect l="l" t="t" r="r" b="b"/>
            <a:pathLst>
              <a:path w="16275" h="16274" extrusionOk="0">
                <a:moveTo>
                  <a:pt x="16275" y="8137"/>
                </a:moveTo>
                <a:cubicBezTo>
                  <a:pt x="16275" y="12737"/>
                  <a:pt x="12560" y="16275"/>
                  <a:pt x="8138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8" y="0"/>
                </a:cubicBezTo>
                <a:cubicBezTo>
                  <a:pt x="12560" y="0"/>
                  <a:pt x="16275" y="3538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4"/>
          <p:cNvSpPr/>
          <p:nvPr/>
        </p:nvSpPr>
        <p:spPr>
          <a:xfrm>
            <a:off x="5754617" y="4516645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6" y="13091"/>
                </a:cubicBezTo>
                <a:cubicBezTo>
                  <a:pt x="2931" y="13091"/>
                  <a:pt x="0" y="10160"/>
                  <a:pt x="0" y="6545"/>
                </a:cubicBezTo>
                <a:cubicBezTo>
                  <a:pt x="0" y="2930"/>
                  <a:pt x="2931" y="0"/>
                  <a:pt x="6546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4"/>
          <p:cNvSpPr/>
          <p:nvPr/>
        </p:nvSpPr>
        <p:spPr>
          <a:xfrm>
            <a:off x="5859697" y="3807093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7"/>
                </a:moveTo>
                <a:cubicBezTo>
                  <a:pt x="30073" y="23341"/>
                  <a:pt x="23341" y="30073"/>
                  <a:pt x="15036" y="30073"/>
                </a:cubicBezTo>
                <a:cubicBezTo>
                  <a:pt x="6732" y="30073"/>
                  <a:pt x="0" y="23341"/>
                  <a:pt x="0" y="15037"/>
                </a:cubicBezTo>
                <a:cubicBezTo>
                  <a:pt x="0" y="6732"/>
                  <a:pt x="6732" y="0"/>
                  <a:pt x="15036" y="0"/>
                </a:cubicBezTo>
                <a:cubicBezTo>
                  <a:pt x="23341" y="0"/>
                  <a:pt x="30073" y="6732"/>
                  <a:pt x="30073" y="150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4"/>
          <p:cNvSpPr/>
          <p:nvPr/>
        </p:nvSpPr>
        <p:spPr>
          <a:xfrm>
            <a:off x="4265992" y="4980480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590"/>
                  <a:pt x="24766" y="31842"/>
                  <a:pt x="15921" y="31842"/>
                </a:cubicBezTo>
                <a:cubicBezTo>
                  <a:pt x="7253" y="31842"/>
                  <a:pt x="0" y="24766"/>
                  <a:pt x="0" y="15921"/>
                </a:cubicBezTo>
                <a:cubicBezTo>
                  <a:pt x="0" y="7253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4"/>
          <p:cNvSpPr/>
          <p:nvPr/>
        </p:nvSpPr>
        <p:spPr>
          <a:xfrm>
            <a:off x="6316102" y="5968297"/>
            <a:ext cx="32195" cy="32196"/>
          </a:xfrm>
          <a:custGeom>
            <a:avLst/>
            <a:gdLst/>
            <a:ahLst/>
            <a:cxnLst/>
            <a:rect l="l" t="t" r="r" b="b"/>
            <a:pathLst>
              <a:path w="32195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4"/>
          <p:cNvSpPr/>
          <p:nvPr/>
        </p:nvSpPr>
        <p:spPr>
          <a:xfrm>
            <a:off x="5401522" y="4363979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259"/>
                  <a:pt x="11259" y="14506"/>
                  <a:pt x="7253" y="14506"/>
                </a:cubicBezTo>
                <a:cubicBezTo>
                  <a:pt x="3247" y="14506"/>
                  <a:pt x="0" y="11259"/>
                  <a:pt x="0" y="7253"/>
                </a:cubicBezTo>
                <a:cubicBezTo>
                  <a:pt x="0" y="3247"/>
                  <a:pt x="3247" y="0"/>
                  <a:pt x="7253" y="0"/>
                </a:cubicBezTo>
                <a:cubicBezTo>
                  <a:pt x="11259" y="0"/>
                  <a:pt x="14506" y="3247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4"/>
          <p:cNvSpPr/>
          <p:nvPr/>
        </p:nvSpPr>
        <p:spPr>
          <a:xfrm>
            <a:off x="4223005" y="5255739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4"/>
          <p:cNvSpPr/>
          <p:nvPr/>
        </p:nvSpPr>
        <p:spPr>
          <a:xfrm>
            <a:off x="6059772" y="5145529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3" y="21051"/>
                </a:moveTo>
                <a:cubicBezTo>
                  <a:pt x="42103" y="32727"/>
                  <a:pt x="32727" y="42103"/>
                  <a:pt x="21051" y="42103"/>
                </a:cubicBezTo>
                <a:cubicBezTo>
                  <a:pt x="9376" y="42103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3" y="9376"/>
                  <a:pt x="42103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4"/>
          <p:cNvSpPr/>
          <p:nvPr/>
        </p:nvSpPr>
        <p:spPr>
          <a:xfrm>
            <a:off x="5463615" y="4997462"/>
            <a:ext cx="14505" cy="14506"/>
          </a:xfrm>
          <a:custGeom>
            <a:avLst/>
            <a:gdLst/>
            <a:ahLst/>
            <a:cxnLst/>
            <a:rect l="l" t="t" r="r" b="b"/>
            <a:pathLst>
              <a:path w="14505" h="14506" extrusionOk="0">
                <a:moveTo>
                  <a:pt x="14506" y="7253"/>
                </a:moveTo>
                <a:cubicBezTo>
                  <a:pt x="14506" y="11145"/>
                  <a:pt x="11322" y="14506"/>
                  <a:pt x="7253" y="14506"/>
                </a:cubicBezTo>
                <a:cubicBezTo>
                  <a:pt x="3361" y="14506"/>
                  <a:pt x="0" y="11322"/>
                  <a:pt x="0" y="7253"/>
                </a:cubicBezTo>
                <a:cubicBezTo>
                  <a:pt x="0" y="3361"/>
                  <a:pt x="3184" y="0"/>
                  <a:pt x="7253" y="0"/>
                </a:cubicBezTo>
                <a:cubicBezTo>
                  <a:pt x="11322" y="0"/>
                  <a:pt x="14506" y="3185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4"/>
          <p:cNvSpPr/>
          <p:nvPr/>
        </p:nvSpPr>
        <p:spPr>
          <a:xfrm>
            <a:off x="5079738" y="4608449"/>
            <a:ext cx="12383" cy="12391"/>
          </a:xfrm>
          <a:custGeom>
            <a:avLst/>
            <a:gdLst/>
            <a:ahLst/>
            <a:cxnLst/>
            <a:rect l="l" t="t" r="r" b="b"/>
            <a:pathLst>
              <a:path w="12383" h="12391" extrusionOk="0">
                <a:moveTo>
                  <a:pt x="12383" y="6200"/>
                </a:moveTo>
                <a:cubicBezTo>
                  <a:pt x="12383" y="9561"/>
                  <a:pt x="9553" y="12391"/>
                  <a:pt x="6192" y="12391"/>
                </a:cubicBezTo>
                <a:cubicBezTo>
                  <a:pt x="2830" y="12391"/>
                  <a:pt x="0" y="9561"/>
                  <a:pt x="0" y="6200"/>
                </a:cubicBezTo>
                <a:cubicBezTo>
                  <a:pt x="0" y="2838"/>
                  <a:pt x="2830" y="8"/>
                  <a:pt x="6192" y="8"/>
                </a:cubicBezTo>
                <a:cubicBezTo>
                  <a:pt x="9730" y="-169"/>
                  <a:pt x="12383" y="2661"/>
                  <a:pt x="12383" y="62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4"/>
          <p:cNvSpPr/>
          <p:nvPr/>
        </p:nvSpPr>
        <p:spPr>
          <a:xfrm>
            <a:off x="5271146" y="5537186"/>
            <a:ext cx="35734" cy="35736"/>
          </a:xfrm>
          <a:custGeom>
            <a:avLst/>
            <a:gdLst/>
            <a:ahLst/>
            <a:cxnLst/>
            <a:rect l="l" t="t" r="r" b="b"/>
            <a:pathLst>
              <a:path w="35734" h="35736" extrusionOk="0">
                <a:moveTo>
                  <a:pt x="35734" y="17870"/>
                </a:moveTo>
                <a:cubicBezTo>
                  <a:pt x="35734" y="27776"/>
                  <a:pt x="27774" y="35737"/>
                  <a:pt x="17867" y="35737"/>
                </a:cubicBezTo>
                <a:cubicBezTo>
                  <a:pt x="7961" y="35737"/>
                  <a:pt x="0" y="27776"/>
                  <a:pt x="0" y="17870"/>
                </a:cubicBezTo>
                <a:cubicBezTo>
                  <a:pt x="0" y="7964"/>
                  <a:pt x="7961" y="3"/>
                  <a:pt x="17867" y="3"/>
                </a:cubicBezTo>
                <a:cubicBezTo>
                  <a:pt x="27774" y="-174"/>
                  <a:pt x="35734" y="7964"/>
                  <a:pt x="35734" y="1787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4"/>
          <p:cNvSpPr/>
          <p:nvPr/>
        </p:nvSpPr>
        <p:spPr>
          <a:xfrm>
            <a:off x="5308649" y="5471028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235"/>
                  <a:pt x="24236" y="31134"/>
                  <a:pt x="15567" y="31134"/>
                </a:cubicBezTo>
                <a:cubicBezTo>
                  <a:pt x="6899" y="31134"/>
                  <a:pt x="0" y="24235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059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4"/>
          <p:cNvSpPr/>
          <p:nvPr/>
        </p:nvSpPr>
        <p:spPr>
          <a:xfrm>
            <a:off x="6398538" y="6138830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62"/>
                  <a:pt x="26362" y="33965"/>
                  <a:pt x="16983" y="33965"/>
                </a:cubicBezTo>
                <a:cubicBezTo>
                  <a:pt x="7603" y="33965"/>
                  <a:pt x="0" y="26362"/>
                  <a:pt x="0" y="16983"/>
                </a:cubicBezTo>
                <a:cubicBezTo>
                  <a:pt x="0" y="7604"/>
                  <a:pt x="7603" y="0"/>
                  <a:pt x="16983" y="0"/>
                </a:cubicBezTo>
                <a:cubicBezTo>
                  <a:pt x="26362" y="0"/>
                  <a:pt x="33965" y="7604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4"/>
          <p:cNvSpPr/>
          <p:nvPr/>
        </p:nvSpPr>
        <p:spPr>
          <a:xfrm>
            <a:off x="5118834" y="5370902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0" y="10260"/>
                </a:moveTo>
                <a:cubicBezTo>
                  <a:pt x="20520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0" y="4599"/>
                  <a:pt x="20520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4"/>
          <p:cNvSpPr/>
          <p:nvPr/>
        </p:nvSpPr>
        <p:spPr>
          <a:xfrm>
            <a:off x="5519338" y="3950383"/>
            <a:ext cx="41394" cy="41218"/>
          </a:xfrm>
          <a:custGeom>
            <a:avLst/>
            <a:gdLst/>
            <a:ahLst/>
            <a:cxnLst/>
            <a:rect l="l" t="t" r="r" b="b"/>
            <a:pathLst>
              <a:path w="41394" h="41218" extrusionOk="0">
                <a:moveTo>
                  <a:pt x="41395" y="20520"/>
                </a:moveTo>
                <a:cubicBezTo>
                  <a:pt x="41395" y="31842"/>
                  <a:pt x="32196" y="41218"/>
                  <a:pt x="20697" y="41218"/>
                </a:cubicBezTo>
                <a:cubicBezTo>
                  <a:pt x="9199" y="41218"/>
                  <a:pt x="0" y="32019"/>
                  <a:pt x="0" y="20520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199"/>
                  <a:pt x="41395" y="2052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4"/>
          <p:cNvSpPr/>
          <p:nvPr/>
        </p:nvSpPr>
        <p:spPr>
          <a:xfrm>
            <a:off x="5590453" y="6479719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4"/>
          <p:cNvSpPr/>
          <p:nvPr/>
        </p:nvSpPr>
        <p:spPr>
          <a:xfrm>
            <a:off x="4877363" y="5542319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012"/>
                  <a:pt x="29189" y="37503"/>
                  <a:pt x="18752" y="37503"/>
                </a:cubicBezTo>
                <a:cubicBezTo>
                  <a:pt x="8491" y="37503"/>
                  <a:pt x="0" y="29189"/>
                  <a:pt x="0" y="18752"/>
                </a:cubicBezTo>
                <a:cubicBezTo>
                  <a:pt x="0" y="8491"/>
                  <a:pt x="8314" y="0"/>
                  <a:pt x="18752" y="0"/>
                </a:cubicBezTo>
                <a:cubicBezTo>
                  <a:pt x="29189" y="0"/>
                  <a:pt x="37503" y="8491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4"/>
          <p:cNvSpPr/>
          <p:nvPr/>
        </p:nvSpPr>
        <p:spPr>
          <a:xfrm>
            <a:off x="7604829" y="4587936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9"/>
                  <a:pt x="6368" y="0"/>
                  <a:pt x="14152" y="0"/>
                </a:cubicBezTo>
                <a:cubicBezTo>
                  <a:pt x="21936" y="0"/>
                  <a:pt x="28304" y="6369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4"/>
          <p:cNvSpPr/>
          <p:nvPr/>
        </p:nvSpPr>
        <p:spPr>
          <a:xfrm>
            <a:off x="6853175" y="5984749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7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4"/>
          <p:cNvSpPr/>
          <p:nvPr/>
        </p:nvSpPr>
        <p:spPr>
          <a:xfrm>
            <a:off x="5556488" y="6493164"/>
            <a:ext cx="37856" cy="37856"/>
          </a:xfrm>
          <a:custGeom>
            <a:avLst/>
            <a:gdLst/>
            <a:ahLst/>
            <a:cxnLst/>
            <a:rect l="l" t="t" r="r" b="b"/>
            <a:pathLst>
              <a:path w="37856" h="37856" extrusionOk="0">
                <a:moveTo>
                  <a:pt x="37857" y="18928"/>
                </a:moveTo>
                <a:cubicBezTo>
                  <a:pt x="37857" y="29382"/>
                  <a:pt x="29382" y="37857"/>
                  <a:pt x="18928" y="37857"/>
                </a:cubicBezTo>
                <a:cubicBezTo>
                  <a:pt x="8475" y="37857"/>
                  <a:pt x="0" y="29382"/>
                  <a:pt x="0" y="18928"/>
                </a:cubicBezTo>
                <a:cubicBezTo>
                  <a:pt x="0" y="8474"/>
                  <a:pt x="8475" y="0"/>
                  <a:pt x="18928" y="0"/>
                </a:cubicBezTo>
                <a:cubicBezTo>
                  <a:pt x="29382" y="0"/>
                  <a:pt x="37857" y="8474"/>
                  <a:pt x="37857" y="1892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4"/>
          <p:cNvSpPr/>
          <p:nvPr/>
        </p:nvSpPr>
        <p:spPr>
          <a:xfrm>
            <a:off x="7909984" y="5455460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6"/>
                  <a:pt x="3327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4"/>
          <p:cNvSpPr/>
          <p:nvPr/>
        </p:nvSpPr>
        <p:spPr>
          <a:xfrm>
            <a:off x="5790528" y="5049826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0"/>
                </a:moveTo>
                <a:cubicBezTo>
                  <a:pt x="11322" y="8845"/>
                  <a:pt x="8845" y="11321"/>
                  <a:pt x="5661" y="11321"/>
                </a:cubicBezTo>
                <a:cubicBezTo>
                  <a:pt x="2477" y="11321"/>
                  <a:pt x="0" y="8845"/>
                  <a:pt x="0" y="5660"/>
                </a:cubicBezTo>
                <a:cubicBezTo>
                  <a:pt x="0" y="2476"/>
                  <a:pt x="2477" y="0"/>
                  <a:pt x="5661" y="0"/>
                </a:cubicBezTo>
                <a:cubicBezTo>
                  <a:pt x="8845" y="0"/>
                  <a:pt x="11322" y="2653"/>
                  <a:pt x="11322" y="56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4"/>
          <p:cNvSpPr/>
          <p:nvPr/>
        </p:nvSpPr>
        <p:spPr>
          <a:xfrm>
            <a:off x="4913982" y="5003300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60"/>
                  <a:pt x="27460" y="35380"/>
                  <a:pt x="17690" y="35380"/>
                </a:cubicBezTo>
                <a:cubicBezTo>
                  <a:pt x="7920" y="35380"/>
                  <a:pt x="0" y="27460"/>
                  <a:pt x="0" y="17690"/>
                </a:cubicBezTo>
                <a:cubicBezTo>
                  <a:pt x="0" y="7920"/>
                  <a:pt x="7920" y="0"/>
                  <a:pt x="17690" y="0"/>
                </a:cubicBezTo>
                <a:cubicBezTo>
                  <a:pt x="27460" y="0"/>
                  <a:pt x="35380" y="7920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4"/>
          <p:cNvSpPr/>
          <p:nvPr/>
        </p:nvSpPr>
        <p:spPr>
          <a:xfrm>
            <a:off x="4329146" y="4397233"/>
            <a:ext cx="37856" cy="37859"/>
          </a:xfrm>
          <a:custGeom>
            <a:avLst/>
            <a:gdLst/>
            <a:ahLst/>
            <a:cxnLst/>
            <a:rect l="l" t="t" r="r" b="b"/>
            <a:pathLst>
              <a:path w="37856" h="37859" extrusionOk="0">
                <a:moveTo>
                  <a:pt x="37857" y="18931"/>
                </a:moveTo>
                <a:cubicBezTo>
                  <a:pt x="37857" y="29368"/>
                  <a:pt x="29366" y="37860"/>
                  <a:pt x="18928" y="37860"/>
                </a:cubicBezTo>
                <a:cubicBezTo>
                  <a:pt x="8491" y="37860"/>
                  <a:pt x="0" y="29368"/>
                  <a:pt x="0" y="18931"/>
                </a:cubicBezTo>
                <a:cubicBezTo>
                  <a:pt x="0" y="8494"/>
                  <a:pt x="8491" y="3"/>
                  <a:pt x="18928" y="3"/>
                </a:cubicBezTo>
                <a:cubicBezTo>
                  <a:pt x="29366" y="-174"/>
                  <a:pt x="37857" y="8317"/>
                  <a:pt x="37857" y="1893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4"/>
          <p:cNvSpPr/>
          <p:nvPr/>
        </p:nvSpPr>
        <p:spPr>
          <a:xfrm>
            <a:off x="5335361" y="6341029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98"/>
                  <a:pt x="13621" y="17690"/>
                  <a:pt x="8845" y="17690"/>
                </a:cubicBezTo>
                <a:cubicBezTo>
                  <a:pt x="4069" y="17690"/>
                  <a:pt x="0" y="13621"/>
                  <a:pt x="0" y="8845"/>
                </a:cubicBezTo>
                <a:cubicBezTo>
                  <a:pt x="0" y="3892"/>
                  <a:pt x="4069" y="0"/>
                  <a:pt x="8845" y="0"/>
                </a:cubicBezTo>
                <a:cubicBezTo>
                  <a:pt x="13621" y="0"/>
                  <a:pt x="17690" y="3892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4"/>
          <p:cNvSpPr/>
          <p:nvPr/>
        </p:nvSpPr>
        <p:spPr>
          <a:xfrm>
            <a:off x="5315548" y="4246870"/>
            <a:ext cx="36618" cy="36795"/>
          </a:xfrm>
          <a:custGeom>
            <a:avLst/>
            <a:gdLst/>
            <a:ahLst/>
            <a:cxnLst/>
            <a:rect l="l" t="t" r="r" b="b"/>
            <a:pathLst>
              <a:path w="36618" h="36795" extrusionOk="0">
                <a:moveTo>
                  <a:pt x="36619" y="18398"/>
                </a:moveTo>
                <a:cubicBezTo>
                  <a:pt x="36619" y="28481"/>
                  <a:pt x="28481" y="36795"/>
                  <a:pt x="18398" y="36795"/>
                </a:cubicBezTo>
                <a:cubicBezTo>
                  <a:pt x="8314" y="36795"/>
                  <a:pt x="0" y="28658"/>
                  <a:pt x="0" y="18398"/>
                </a:cubicBezTo>
                <a:cubicBezTo>
                  <a:pt x="0" y="8314"/>
                  <a:pt x="8137" y="0"/>
                  <a:pt x="18398" y="0"/>
                </a:cubicBezTo>
                <a:cubicBezTo>
                  <a:pt x="28481" y="0"/>
                  <a:pt x="36619" y="8138"/>
                  <a:pt x="36619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4"/>
          <p:cNvSpPr/>
          <p:nvPr/>
        </p:nvSpPr>
        <p:spPr>
          <a:xfrm>
            <a:off x="6103113" y="5193646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1" y="9376"/>
                </a:moveTo>
                <a:cubicBezTo>
                  <a:pt x="18751" y="14554"/>
                  <a:pt x="14554" y="18751"/>
                  <a:pt x="9376" y="18751"/>
                </a:cubicBezTo>
                <a:cubicBezTo>
                  <a:pt x="4198" y="18751"/>
                  <a:pt x="0" y="14554"/>
                  <a:pt x="0" y="9376"/>
                </a:cubicBezTo>
                <a:cubicBezTo>
                  <a:pt x="0" y="4197"/>
                  <a:pt x="4198" y="0"/>
                  <a:pt x="9376" y="0"/>
                </a:cubicBezTo>
                <a:cubicBezTo>
                  <a:pt x="14554" y="0"/>
                  <a:pt x="18751" y="4197"/>
                  <a:pt x="18751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4"/>
          <p:cNvSpPr/>
          <p:nvPr/>
        </p:nvSpPr>
        <p:spPr>
          <a:xfrm>
            <a:off x="5976805" y="602313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4"/>
          <p:cNvSpPr/>
          <p:nvPr/>
        </p:nvSpPr>
        <p:spPr>
          <a:xfrm>
            <a:off x="4819163" y="5631123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9"/>
                </a:moveTo>
                <a:cubicBezTo>
                  <a:pt x="12737" y="9906"/>
                  <a:pt x="9906" y="12737"/>
                  <a:pt x="6368" y="12737"/>
                </a:cubicBezTo>
                <a:cubicBezTo>
                  <a:pt x="2830" y="12737"/>
                  <a:pt x="0" y="9906"/>
                  <a:pt x="0" y="6369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6" y="0"/>
                  <a:pt x="12737" y="2830"/>
                  <a:pt x="12737" y="63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4"/>
          <p:cNvSpPr/>
          <p:nvPr/>
        </p:nvSpPr>
        <p:spPr>
          <a:xfrm>
            <a:off x="4688433" y="5459349"/>
            <a:ext cx="29011" cy="29015"/>
          </a:xfrm>
          <a:custGeom>
            <a:avLst/>
            <a:gdLst/>
            <a:ahLst/>
            <a:cxnLst/>
            <a:rect l="l" t="t" r="r" b="b"/>
            <a:pathLst>
              <a:path w="29011" h="29015" extrusionOk="0">
                <a:moveTo>
                  <a:pt x="29012" y="14510"/>
                </a:moveTo>
                <a:cubicBezTo>
                  <a:pt x="29012" y="22647"/>
                  <a:pt x="22466" y="29015"/>
                  <a:pt x="14506" y="29015"/>
                </a:cubicBezTo>
                <a:cubicBezTo>
                  <a:pt x="6368" y="29015"/>
                  <a:pt x="0" y="22470"/>
                  <a:pt x="0" y="14510"/>
                </a:cubicBezTo>
                <a:cubicBezTo>
                  <a:pt x="0" y="6372"/>
                  <a:pt x="6545" y="4"/>
                  <a:pt x="14506" y="4"/>
                </a:cubicBezTo>
                <a:cubicBezTo>
                  <a:pt x="22466" y="-174"/>
                  <a:pt x="29012" y="6372"/>
                  <a:pt x="29012" y="1451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4"/>
          <p:cNvSpPr/>
          <p:nvPr/>
        </p:nvSpPr>
        <p:spPr>
          <a:xfrm>
            <a:off x="5617696" y="6464152"/>
            <a:ext cx="18043" cy="18043"/>
          </a:xfrm>
          <a:custGeom>
            <a:avLst/>
            <a:gdLst/>
            <a:ahLst/>
            <a:cxnLst/>
            <a:rect l="l" t="t" r="r" b="b"/>
            <a:pathLst>
              <a:path w="18043" h="18043" extrusionOk="0">
                <a:moveTo>
                  <a:pt x="18044" y="9022"/>
                </a:moveTo>
                <a:cubicBezTo>
                  <a:pt x="18044" y="14005"/>
                  <a:pt x="14005" y="18044"/>
                  <a:pt x="9022" y="18044"/>
                </a:cubicBezTo>
                <a:cubicBezTo>
                  <a:pt x="4039" y="18044"/>
                  <a:pt x="0" y="14005"/>
                  <a:pt x="0" y="9022"/>
                </a:cubicBezTo>
                <a:cubicBezTo>
                  <a:pt x="0" y="4039"/>
                  <a:pt x="4039" y="0"/>
                  <a:pt x="9022" y="0"/>
                </a:cubicBezTo>
                <a:cubicBezTo>
                  <a:pt x="14005" y="0"/>
                  <a:pt x="18044" y="403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4"/>
          <p:cNvSpPr/>
          <p:nvPr/>
        </p:nvSpPr>
        <p:spPr>
          <a:xfrm>
            <a:off x="5601244" y="6534736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3"/>
                  <a:pt x="11852" y="15214"/>
                  <a:pt x="7607" y="15214"/>
                </a:cubicBezTo>
                <a:cubicBezTo>
                  <a:pt x="3361" y="15214"/>
                  <a:pt x="0" y="11853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676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4"/>
          <p:cNvSpPr/>
          <p:nvPr/>
        </p:nvSpPr>
        <p:spPr>
          <a:xfrm>
            <a:off x="7257925" y="553418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7"/>
                  <a:pt x="9337" y="12029"/>
                  <a:pt x="6015" y="12029"/>
                </a:cubicBezTo>
                <a:cubicBezTo>
                  <a:pt x="2693" y="12029"/>
                  <a:pt x="0" y="9337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7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4"/>
          <p:cNvSpPr/>
          <p:nvPr/>
        </p:nvSpPr>
        <p:spPr>
          <a:xfrm>
            <a:off x="4434579" y="3830798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89"/>
                  <a:pt x="29189" y="37503"/>
                  <a:pt x="18752" y="37503"/>
                </a:cubicBezTo>
                <a:cubicBezTo>
                  <a:pt x="8314" y="37503"/>
                  <a:pt x="0" y="29189"/>
                  <a:pt x="0" y="18752"/>
                </a:cubicBezTo>
                <a:cubicBezTo>
                  <a:pt x="0" y="8314"/>
                  <a:pt x="8314" y="0"/>
                  <a:pt x="18752" y="0"/>
                </a:cubicBezTo>
                <a:cubicBezTo>
                  <a:pt x="29012" y="0"/>
                  <a:pt x="37503" y="8491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4"/>
          <p:cNvSpPr/>
          <p:nvPr/>
        </p:nvSpPr>
        <p:spPr>
          <a:xfrm>
            <a:off x="7157799" y="5223012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488"/>
                  <a:pt x="31665" y="40688"/>
                  <a:pt x="20344" y="40688"/>
                </a:cubicBezTo>
                <a:cubicBezTo>
                  <a:pt x="9022" y="40688"/>
                  <a:pt x="0" y="31666"/>
                  <a:pt x="0" y="20344"/>
                </a:cubicBezTo>
                <a:cubicBezTo>
                  <a:pt x="0" y="9199"/>
                  <a:pt x="9022" y="0"/>
                  <a:pt x="20344" y="0"/>
                </a:cubicBezTo>
                <a:cubicBezTo>
                  <a:pt x="31665" y="0"/>
                  <a:pt x="40687" y="9022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4"/>
          <p:cNvSpPr/>
          <p:nvPr/>
        </p:nvSpPr>
        <p:spPr>
          <a:xfrm>
            <a:off x="4547973" y="4812778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4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4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4"/>
          <p:cNvSpPr/>
          <p:nvPr/>
        </p:nvSpPr>
        <p:spPr>
          <a:xfrm>
            <a:off x="6290982" y="5048226"/>
            <a:ext cx="13444" cy="13451"/>
          </a:xfrm>
          <a:custGeom>
            <a:avLst/>
            <a:gdLst/>
            <a:ahLst/>
            <a:cxnLst/>
            <a:rect l="l" t="t" r="r" b="b"/>
            <a:pathLst>
              <a:path w="13444" h="13451" extrusionOk="0">
                <a:moveTo>
                  <a:pt x="13444" y="6729"/>
                </a:moveTo>
                <a:cubicBezTo>
                  <a:pt x="13444" y="10445"/>
                  <a:pt x="10437" y="13452"/>
                  <a:pt x="6722" y="13452"/>
                </a:cubicBezTo>
                <a:cubicBezTo>
                  <a:pt x="3007" y="13452"/>
                  <a:pt x="0" y="10445"/>
                  <a:pt x="0" y="6729"/>
                </a:cubicBezTo>
                <a:cubicBezTo>
                  <a:pt x="0" y="3015"/>
                  <a:pt x="3007" y="7"/>
                  <a:pt x="6722" y="7"/>
                </a:cubicBezTo>
                <a:cubicBezTo>
                  <a:pt x="10437" y="-170"/>
                  <a:pt x="13444" y="3015"/>
                  <a:pt x="13444" y="67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4"/>
          <p:cNvSpPr/>
          <p:nvPr/>
        </p:nvSpPr>
        <p:spPr>
          <a:xfrm>
            <a:off x="5585676" y="3563677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643"/>
                  <a:pt x="22466" y="29012"/>
                  <a:pt x="14506" y="29012"/>
                </a:cubicBezTo>
                <a:cubicBezTo>
                  <a:pt x="6368" y="29012"/>
                  <a:pt x="0" y="22466"/>
                  <a:pt x="0" y="14506"/>
                </a:cubicBezTo>
                <a:cubicBezTo>
                  <a:pt x="0" y="6368"/>
                  <a:pt x="6545" y="0"/>
                  <a:pt x="14506" y="0"/>
                </a:cubicBezTo>
                <a:cubicBezTo>
                  <a:pt x="22466" y="0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4"/>
          <p:cNvSpPr/>
          <p:nvPr/>
        </p:nvSpPr>
        <p:spPr>
          <a:xfrm>
            <a:off x="4900007" y="5786443"/>
            <a:ext cx="14152" cy="14151"/>
          </a:xfrm>
          <a:custGeom>
            <a:avLst/>
            <a:gdLst/>
            <a:ahLst/>
            <a:cxnLst/>
            <a:rect l="l" t="t" r="r" b="b"/>
            <a:pathLst>
              <a:path w="14152" h="14151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4"/>
          <p:cNvSpPr/>
          <p:nvPr/>
        </p:nvSpPr>
        <p:spPr>
          <a:xfrm>
            <a:off x="4701170" y="4294810"/>
            <a:ext cx="30780" cy="30780"/>
          </a:xfrm>
          <a:custGeom>
            <a:avLst/>
            <a:gdLst/>
            <a:ahLst/>
            <a:cxnLst/>
            <a:rect l="l" t="t" r="r" b="b"/>
            <a:pathLst>
              <a:path w="30780" h="30780" extrusionOk="0">
                <a:moveTo>
                  <a:pt x="30781" y="15390"/>
                </a:moveTo>
                <a:cubicBezTo>
                  <a:pt x="30781" y="23890"/>
                  <a:pt x="23890" y="30780"/>
                  <a:pt x="15390" y="30780"/>
                </a:cubicBezTo>
                <a:cubicBezTo>
                  <a:pt x="6891" y="30780"/>
                  <a:pt x="0" y="23890"/>
                  <a:pt x="0" y="15390"/>
                </a:cubicBezTo>
                <a:cubicBezTo>
                  <a:pt x="0" y="6890"/>
                  <a:pt x="6890" y="0"/>
                  <a:pt x="15390" y="0"/>
                </a:cubicBezTo>
                <a:cubicBezTo>
                  <a:pt x="23890" y="0"/>
                  <a:pt x="30781" y="6891"/>
                  <a:pt x="30781" y="153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4"/>
          <p:cNvSpPr/>
          <p:nvPr/>
        </p:nvSpPr>
        <p:spPr>
          <a:xfrm>
            <a:off x="4984212" y="5316416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259"/>
                  <a:pt x="11259" y="14506"/>
                  <a:pt x="7253" y="14506"/>
                </a:cubicBezTo>
                <a:cubicBezTo>
                  <a:pt x="3247" y="14506"/>
                  <a:pt x="0" y="11259"/>
                  <a:pt x="0" y="7253"/>
                </a:cubicBezTo>
                <a:cubicBezTo>
                  <a:pt x="0" y="3247"/>
                  <a:pt x="3247" y="0"/>
                  <a:pt x="7253" y="0"/>
                </a:cubicBezTo>
                <a:cubicBezTo>
                  <a:pt x="11259" y="0"/>
                  <a:pt x="14506" y="3247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4"/>
          <p:cNvSpPr/>
          <p:nvPr/>
        </p:nvSpPr>
        <p:spPr>
          <a:xfrm>
            <a:off x="5532429" y="4052455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5120" y="0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4"/>
          <p:cNvSpPr/>
          <p:nvPr/>
        </p:nvSpPr>
        <p:spPr>
          <a:xfrm>
            <a:off x="6592776" y="5899483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5"/>
                  <a:pt x="16806" y="21582"/>
                  <a:pt x="10791" y="21582"/>
                </a:cubicBezTo>
                <a:cubicBezTo>
                  <a:pt x="4776" y="21582"/>
                  <a:pt x="0" y="16805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0"/>
                  <a:pt x="21582" y="4776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4"/>
          <p:cNvSpPr/>
          <p:nvPr/>
        </p:nvSpPr>
        <p:spPr>
          <a:xfrm>
            <a:off x="4281383" y="3910934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74"/>
                  <a:pt x="27774" y="35734"/>
                  <a:pt x="17867" y="35734"/>
                </a:cubicBezTo>
                <a:cubicBezTo>
                  <a:pt x="7961" y="35734"/>
                  <a:pt x="0" y="27774"/>
                  <a:pt x="0" y="17867"/>
                </a:cubicBezTo>
                <a:cubicBezTo>
                  <a:pt x="0" y="7961"/>
                  <a:pt x="7961" y="0"/>
                  <a:pt x="17867" y="0"/>
                </a:cubicBezTo>
                <a:cubicBezTo>
                  <a:pt x="27774" y="0"/>
                  <a:pt x="35734" y="7961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4"/>
          <p:cNvSpPr/>
          <p:nvPr/>
        </p:nvSpPr>
        <p:spPr>
          <a:xfrm>
            <a:off x="4448201" y="4115078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7950"/>
                  <a:pt x="27950" y="36088"/>
                  <a:pt x="18044" y="36088"/>
                </a:cubicBezTo>
                <a:cubicBezTo>
                  <a:pt x="8137" y="36088"/>
                  <a:pt x="0" y="27950"/>
                  <a:pt x="0" y="18044"/>
                </a:cubicBezTo>
                <a:cubicBezTo>
                  <a:pt x="0" y="8137"/>
                  <a:pt x="8137" y="0"/>
                  <a:pt x="18044" y="0"/>
                </a:cubicBezTo>
                <a:cubicBezTo>
                  <a:pt x="28127" y="0"/>
                  <a:pt x="36088" y="7961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4"/>
          <p:cNvSpPr/>
          <p:nvPr/>
        </p:nvSpPr>
        <p:spPr>
          <a:xfrm>
            <a:off x="4784844" y="3683262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4"/>
          <p:cNvSpPr/>
          <p:nvPr/>
        </p:nvSpPr>
        <p:spPr>
          <a:xfrm>
            <a:off x="6505387" y="5190639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29"/>
                </a:moveTo>
                <a:cubicBezTo>
                  <a:pt x="19459" y="15037"/>
                  <a:pt x="15037" y="19459"/>
                  <a:pt x="9730" y="19459"/>
                </a:cubicBezTo>
                <a:cubicBezTo>
                  <a:pt x="4423" y="19459"/>
                  <a:pt x="0" y="15037"/>
                  <a:pt x="0" y="9729"/>
                </a:cubicBezTo>
                <a:cubicBezTo>
                  <a:pt x="0" y="4423"/>
                  <a:pt x="4423" y="0"/>
                  <a:pt x="9730" y="0"/>
                </a:cubicBezTo>
                <a:cubicBezTo>
                  <a:pt x="15037" y="0"/>
                  <a:pt x="19459" y="4423"/>
                  <a:pt x="19459" y="97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4"/>
          <p:cNvSpPr/>
          <p:nvPr/>
        </p:nvSpPr>
        <p:spPr>
          <a:xfrm>
            <a:off x="6251887" y="6073020"/>
            <a:ext cx="29719" cy="29722"/>
          </a:xfrm>
          <a:custGeom>
            <a:avLst/>
            <a:gdLst/>
            <a:ahLst/>
            <a:cxnLst/>
            <a:rect l="l" t="t" r="r" b="b"/>
            <a:pathLst>
              <a:path w="29719" h="29722" extrusionOk="0">
                <a:moveTo>
                  <a:pt x="29720" y="14863"/>
                </a:moveTo>
                <a:cubicBezTo>
                  <a:pt x="29720" y="23000"/>
                  <a:pt x="22997" y="29723"/>
                  <a:pt x="14860" y="29723"/>
                </a:cubicBezTo>
                <a:cubicBezTo>
                  <a:pt x="6545" y="29723"/>
                  <a:pt x="0" y="23000"/>
                  <a:pt x="0" y="14863"/>
                </a:cubicBezTo>
                <a:cubicBezTo>
                  <a:pt x="0" y="6549"/>
                  <a:pt x="6722" y="3"/>
                  <a:pt x="14860" y="3"/>
                </a:cubicBezTo>
                <a:cubicBezTo>
                  <a:pt x="22997" y="-174"/>
                  <a:pt x="29720" y="6549"/>
                  <a:pt x="29720" y="1486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4"/>
          <p:cNvSpPr/>
          <p:nvPr/>
        </p:nvSpPr>
        <p:spPr>
          <a:xfrm>
            <a:off x="5083454" y="5874186"/>
            <a:ext cx="24766" cy="24766"/>
          </a:xfrm>
          <a:custGeom>
            <a:avLst/>
            <a:gdLst/>
            <a:ahLst/>
            <a:cxnLst/>
            <a:rect l="l" t="t" r="r" b="b"/>
            <a:pathLst>
              <a:path w="24766" h="24766" extrusionOk="0">
                <a:moveTo>
                  <a:pt x="24766" y="12383"/>
                </a:moveTo>
                <a:cubicBezTo>
                  <a:pt x="24766" y="19282"/>
                  <a:pt x="19282" y="24767"/>
                  <a:pt x="12383" y="24767"/>
                </a:cubicBezTo>
                <a:cubicBezTo>
                  <a:pt x="5484" y="24767"/>
                  <a:pt x="0" y="19282"/>
                  <a:pt x="0" y="12383"/>
                </a:cubicBezTo>
                <a:cubicBezTo>
                  <a:pt x="0" y="5484"/>
                  <a:pt x="5484" y="0"/>
                  <a:pt x="12383" y="0"/>
                </a:cubicBezTo>
                <a:cubicBezTo>
                  <a:pt x="19282" y="0"/>
                  <a:pt x="24766" y="5661"/>
                  <a:pt x="24766" y="123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4"/>
          <p:cNvSpPr/>
          <p:nvPr/>
        </p:nvSpPr>
        <p:spPr>
          <a:xfrm>
            <a:off x="7293482" y="4373531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2" y="21051"/>
                </a:moveTo>
                <a:cubicBezTo>
                  <a:pt x="42102" y="32727"/>
                  <a:pt x="32727" y="42103"/>
                  <a:pt x="21051" y="42103"/>
                </a:cubicBezTo>
                <a:cubicBezTo>
                  <a:pt x="9376" y="42103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2" y="9376"/>
                  <a:pt x="42102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4"/>
          <p:cNvSpPr/>
          <p:nvPr/>
        </p:nvSpPr>
        <p:spPr>
          <a:xfrm>
            <a:off x="4914866" y="3649297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4"/>
          <p:cNvSpPr/>
          <p:nvPr/>
        </p:nvSpPr>
        <p:spPr>
          <a:xfrm>
            <a:off x="5164297" y="4678863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5" y="18397"/>
                </a:moveTo>
                <a:cubicBezTo>
                  <a:pt x="36795" y="28481"/>
                  <a:pt x="28481" y="36795"/>
                  <a:pt x="18398" y="36795"/>
                </a:cubicBezTo>
                <a:cubicBezTo>
                  <a:pt x="8314" y="36795"/>
                  <a:pt x="0" y="28481"/>
                  <a:pt x="0" y="18397"/>
                </a:cubicBezTo>
                <a:cubicBezTo>
                  <a:pt x="0" y="8314"/>
                  <a:pt x="8314" y="0"/>
                  <a:pt x="18398" y="0"/>
                </a:cubicBezTo>
                <a:cubicBezTo>
                  <a:pt x="28481" y="0"/>
                  <a:pt x="36795" y="8314"/>
                  <a:pt x="36795" y="183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4"/>
          <p:cNvSpPr/>
          <p:nvPr/>
        </p:nvSpPr>
        <p:spPr>
          <a:xfrm>
            <a:off x="6346883" y="5057609"/>
            <a:ext cx="43517" cy="43518"/>
          </a:xfrm>
          <a:custGeom>
            <a:avLst/>
            <a:gdLst/>
            <a:ahLst/>
            <a:cxnLst/>
            <a:rect l="l" t="t" r="r" b="b"/>
            <a:pathLst>
              <a:path w="43517" h="43518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177"/>
                  <a:pt x="43518" y="9907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4"/>
          <p:cNvSpPr/>
          <p:nvPr/>
        </p:nvSpPr>
        <p:spPr>
          <a:xfrm>
            <a:off x="5667051" y="3867593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8"/>
                  <a:pt x="33257" y="42810"/>
                  <a:pt x="21405" y="42810"/>
                </a:cubicBezTo>
                <a:cubicBezTo>
                  <a:pt x="9553" y="42810"/>
                  <a:pt x="0" y="33258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4"/>
          <p:cNvSpPr/>
          <p:nvPr/>
        </p:nvSpPr>
        <p:spPr>
          <a:xfrm>
            <a:off x="6518300" y="5680833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4"/>
          <p:cNvSpPr/>
          <p:nvPr/>
        </p:nvSpPr>
        <p:spPr>
          <a:xfrm>
            <a:off x="5809457" y="3582605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2"/>
                  <a:pt x="16202" y="20874"/>
                  <a:pt x="10437" y="20874"/>
                </a:cubicBezTo>
                <a:cubicBezTo>
                  <a:pt x="4673" y="20874"/>
                  <a:pt x="0" y="16202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2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4"/>
          <p:cNvSpPr/>
          <p:nvPr/>
        </p:nvSpPr>
        <p:spPr>
          <a:xfrm>
            <a:off x="7004248" y="5788035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7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7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4"/>
          <p:cNvSpPr/>
          <p:nvPr/>
        </p:nvSpPr>
        <p:spPr>
          <a:xfrm>
            <a:off x="5108220" y="3984171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657"/>
                  <a:pt x="29657" y="38211"/>
                  <a:pt x="19105" y="38211"/>
                </a:cubicBezTo>
                <a:cubicBezTo>
                  <a:pt x="8554" y="38211"/>
                  <a:pt x="0" y="29657"/>
                  <a:pt x="0" y="19105"/>
                </a:cubicBezTo>
                <a:cubicBezTo>
                  <a:pt x="0" y="8554"/>
                  <a:pt x="8554" y="0"/>
                  <a:pt x="19105" y="0"/>
                </a:cubicBezTo>
                <a:cubicBezTo>
                  <a:pt x="29657" y="0"/>
                  <a:pt x="38211" y="8554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4"/>
          <p:cNvSpPr/>
          <p:nvPr/>
        </p:nvSpPr>
        <p:spPr>
          <a:xfrm>
            <a:off x="6641247" y="5065216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434"/>
                  <a:pt x="33434" y="43164"/>
                  <a:pt x="21582" y="43164"/>
                </a:cubicBezTo>
                <a:cubicBezTo>
                  <a:pt x="9730" y="43164"/>
                  <a:pt x="0" y="33434"/>
                  <a:pt x="0" y="21582"/>
                </a:cubicBezTo>
                <a:cubicBezTo>
                  <a:pt x="0" y="9729"/>
                  <a:pt x="9730" y="0"/>
                  <a:pt x="21582" y="0"/>
                </a:cubicBezTo>
                <a:cubicBezTo>
                  <a:pt x="33434" y="0"/>
                  <a:pt x="43164" y="9729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4"/>
          <p:cNvSpPr/>
          <p:nvPr/>
        </p:nvSpPr>
        <p:spPr>
          <a:xfrm>
            <a:off x="4634832" y="5532059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9"/>
                  <a:pt x="18928" y="24412"/>
                  <a:pt x="12206" y="24412"/>
                </a:cubicBezTo>
                <a:cubicBezTo>
                  <a:pt x="5484" y="24412"/>
                  <a:pt x="0" y="18929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4"/>
          <p:cNvSpPr/>
          <p:nvPr/>
        </p:nvSpPr>
        <p:spPr>
          <a:xfrm>
            <a:off x="5808218" y="6417450"/>
            <a:ext cx="22643" cy="22643"/>
          </a:xfrm>
          <a:custGeom>
            <a:avLst/>
            <a:gdLst/>
            <a:ahLst/>
            <a:cxnLst/>
            <a:rect l="l" t="t" r="r" b="b"/>
            <a:pathLst>
              <a:path w="22643" h="22643" extrusionOk="0">
                <a:moveTo>
                  <a:pt x="22643" y="11321"/>
                </a:moveTo>
                <a:cubicBezTo>
                  <a:pt x="22643" y="17513"/>
                  <a:pt x="17513" y="22643"/>
                  <a:pt x="11322" y="22643"/>
                </a:cubicBezTo>
                <a:cubicBezTo>
                  <a:pt x="5130" y="22643"/>
                  <a:pt x="0" y="17513"/>
                  <a:pt x="0" y="11321"/>
                </a:cubicBezTo>
                <a:cubicBezTo>
                  <a:pt x="0" y="5130"/>
                  <a:pt x="5130" y="0"/>
                  <a:pt x="11322" y="0"/>
                </a:cubicBezTo>
                <a:cubicBezTo>
                  <a:pt x="17513" y="0"/>
                  <a:pt x="22643" y="5130"/>
                  <a:pt x="22643" y="113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4"/>
          <p:cNvSpPr/>
          <p:nvPr/>
        </p:nvSpPr>
        <p:spPr>
          <a:xfrm>
            <a:off x="4622625" y="3549348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4"/>
          <p:cNvSpPr/>
          <p:nvPr/>
        </p:nvSpPr>
        <p:spPr>
          <a:xfrm>
            <a:off x="7155145" y="5310225"/>
            <a:ext cx="23351" cy="23350"/>
          </a:xfrm>
          <a:custGeom>
            <a:avLst/>
            <a:gdLst/>
            <a:ahLst/>
            <a:cxnLst/>
            <a:rect l="l" t="t" r="r" b="b"/>
            <a:pathLst>
              <a:path w="23351" h="23350" extrusionOk="0">
                <a:moveTo>
                  <a:pt x="23351" y="11675"/>
                </a:moveTo>
                <a:cubicBezTo>
                  <a:pt x="23351" y="18044"/>
                  <a:pt x="18221" y="23351"/>
                  <a:pt x="11676" y="23351"/>
                </a:cubicBezTo>
                <a:cubicBezTo>
                  <a:pt x="5307" y="23351"/>
                  <a:pt x="0" y="18221"/>
                  <a:pt x="0" y="11675"/>
                </a:cubicBezTo>
                <a:cubicBezTo>
                  <a:pt x="0" y="5307"/>
                  <a:pt x="5130" y="0"/>
                  <a:pt x="11676" y="0"/>
                </a:cubicBezTo>
                <a:cubicBezTo>
                  <a:pt x="18221" y="0"/>
                  <a:pt x="23351" y="5307"/>
                  <a:pt x="23351" y="116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4"/>
          <p:cNvSpPr/>
          <p:nvPr/>
        </p:nvSpPr>
        <p:spPr>
          <a:xfrm>
            <a:off x="6537406" y="6047195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654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4"/>
          <p:cNvSpPr/>
          <p:nvPr/>
        </p:nvSpPr>
        <p:spPr>
          <a:xfrm>
            <a:off x="5505186" y="4252177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6" y="31135"/>
                  <a:pt x="15567" y="31135"/>
                </a:cubicBezTo>
                <a:cubicBezTo>
                  <a:pt x="7076" y="31135"/>
                  <a:pt x="0" y="24236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236" y="177"/>
                  <a:pt x="31135" y="7076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4"/>
          <p:cNvSpPr/>
          <p:nvPr/>
        </p:nvSpPr>
        <p:spPr>
          <a:xfrm>
            <a:off x="5767531" y="5558417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4"/>
          <p:cNvSpPr/>
          <p:nvPr/>
        </p:nvSpPr>
        <p:spPr>
          <a:xfrm>
            <a:off x="7779961" y="5197361"/>
            <a:ext cx="33965" cy="33964"/>
          </a:xfrm>
          <a:custGeom>
            <a:avLst/>
            <a:gdLst/>
            <a:ahLst/>
            <a:cxnLst/>
            <a:rect l="l" t="t" r="r" b="b"/>
            <a:pathLst>
              <a:path w="33965" h="33964" extrusionOk="0">
                <a:moveTo>
                  <a:pt x="33965" y="16982"/>
                </a:moveTo>
                <a:cubicBezTo>
                  <a:pt x="33965" y="26358"/>
                  <a:pt x="26358" y="33965"/>
                  <a:pt x="16982" y="33965"/>
                </a:cubicBezTo>
                <a:cubicBezTo>
                  <a:pt x="7607" y="33965"/>
                  <a:pt x="0" y="26358"/>
                  <a:pt x="0" y="16982"/>
                </a:cubicBezTo>
                <a:cubicBezTo>
                  <a:pt x="0" y="7607"/>
                  <a:pt x="7607" y="0"/>
                  <a:pt x="16982" y="0"/>
                </a:cubicBezTo>
                <a:cubicBezTo>
                  <a:pt x="26358" y="0"/>
                  <a:pt x="33965" y="7607"/>
                  <a:pt x="33965" y="169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4"/>
          <p:cNvSpPr/>
          <p:nvPr/>
        </p:nvSpPr>
        <p:spPr>
          <a:xfrm>
            <a:off x="5748779" y="3875200"/>
            <a:ext cx="40333" cy="40333"/>
          </a:xfrm>
          <a:custGeom>
            <a:avLst/>
            <a:gdLst/>
            <a:ahLst/>
            <a:cxnLst/>
            <a:rect l="l" t="t" r="r" b="b"/>
            <a:pathLst>
              <a:path w="40333" h="40333" extrusionOk="0">
                <a:moveTo>
                  <a:pt x="40333" y="20167"/>
                </a:moveTo>
                <a:cubicBezTo>
                  <a:pt x="40333" y="31311"/>
                  <a:pt x="31312" y="40334"/>
                  <a:pt x="20167" y="40334"/>
                </a:cubicBezTo>
                <a:cubicBezTo>
                  <a:pt x="9022" y="40334"/>
                  <a:pt x="0" y="31311"/>
                  <a:pt x="0" y="20167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312" y="0"/>
                  <a:pt x="40333" y="9022"/>
                  <a:pt x="40333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4"/>
          <p:cNvSpPr/>
          <p:nvPr/>
        </p:nvSpPr>
        <p:spPr>
          <a:xfrm>
            <a:off x="6184134" y="5301379"/>
            <a:ext cx="21228" cy="21227"/>
          </a:xfrm>
          <a:custGeom>
            <a:avLst/>
            <a:gdLst/>
            <a:ahLst/>
            <a:cxnLst/>
            <a:rect l="l" t="t" r="r" b="b"/>
            <a:pathLst>
              <a:path w="21228" h="21227" extrusionOk="0">
                <a:moveTo>
                  <a:pt x="21228" y="10614"/>
                </a:moveTo>
                <a:cubicBezTo>
                  <a:pt x="21228" y="16452"/>
                  <a:pt x="16452" y="21228"/>
                  <a:pt x="10614" y="21228"/>
                </a:cubicBezTo>
                <a:cubicBezTo>
                  <a:pt x="4776" y="21228"/>
                  <a:pt x="0" y="16452"/>
                  <a:pt x="0" y="10614"/>
                </a:cubicBezTo>
                <a:cubicBezTo>
                  <a:pt x="0" y="4776"/>
                  <a:pt x="4776" y="0"/>
                  <a:pt x="10614" y="0"/>
                </a:cubicBezTo>
                <a:cubicBezTo>
                  <a:pt x="16452" y="0"/>
                  <a:pt x="21228" y="4599"/>
                  <a:pt x="21228" y="106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4"/>
          <p:cNvSpPr/>
          <p:nvPr/>
        </p:nvSpPr>
        <p:spPr>
          <a:xfrm>
            <a:off x="5675365" y="3530419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037"/>
                  <a:pt x="15037" y="19459"/>
                  <a:pt x="9729" y="19459"/>
                </a:cubicBezTo>
                <a:cubicBezTo>
                  <a:pt x="4423" y="19459"/>
                  <a:pt x="0" y="15037"/>
                  <a:pt x="0" y="9730"/>
                </a:cubicBezTo>
                <a:cubicBezTo>
                  <a:pt x="0" y="4423"/>
                  <a:pt x="4423" y="0"/>
                  <a:pt x="9729" y="0"/>
                </a:cubicBezTo>
                <a:cubicBezTo>
                  <a:pt x="15037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4"/>
          <p:cNvSpPr/>
          <p:nvPr/>
        </p:nvSpPr>
        <p:spPr>
          <a:xfrm>
            <a:off x="4837030" y="4428194"/>
            <a:ext cx="39625" cy="39625"/>
          </a:xfrm>
          <a:custGeom>
            <a:avLst/>
            <a:gdLst/>
            <a:ahLst/>
            <a:cxnLst/>
            <a:rect l="l" t="t" r="r" b="b"/>
            <a:pathLst>
              <a:path w="39625" h="39625" extrusionOk="0">
                <a:moveTo>
                  <a:pt x="39626" y="19813"/>
                </a:moveTo>
                <a:cubicBezTo>
                  <a:pt x="39626" y="30755"/>
                  <a:pt x="30755" y="39626"/>
                  <a:pt x="19813" y="39626"/>
                </a:cubicBezTo>
                <a:cubicBezTo>
                  <a:pt x="8870" y="39626"/>
                  <a:pt x="0" y="30755"/>
                  <a:pt x="0" y="19813"/>
                </a:cubicBezTo>
                <a:cubicBezTo>
                  <a:pt x="0" y="8870"/>
                  <a:pt x="8870" y="0"/>
                  <a:pt x="19813" y="0"/>
                </a:cubicBezTo>
                <a:cubicBezTo>
                  <a:pt x="30755" y="0"/>
                  <a:pt x="39626" y="8870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4"/>
          <p:cNvSpPr/>
          <p:nvPr/>
        </p:nvSpPr>
        <p:spPr>
          <a:xfrm>
            <a:off x="6240565" y="4741837"/>
            <a:ext cx="37149" cy="37151"/>
          </a:xfrm>
          <a:custGeom>
            <a:avLst/>
            <a:gdLst/>
            <a:ahLst/>
            <a:cxnLst/>
            <a:rect l="l" t="t" r="r" b="b"/>
            <a:pathLst>
              <a:path w="37149" h="37151" extrusionOk="0">
                <a:moveTo>
                  <a:pt x="37149" y="18577"/>
                </a:moveTo>
                <a:cubicBezTo>
                  <a:pt x="37149" y="28838"/>
                  <a:pt x="28835" y="37152"/>
                  <a:pt x="18575" y="37152"/>
                </a:cubicBezTo>
                <a:cubicBezTo>
                  <a:pt x="8314" y="37152"/>
                  <a:pt x="0" y="28838"/>
                  <a:pt x="0" y="18577"/>
                </a:cubicBezTo>
                <a:cubicBezTo>
                  <a:pt x="0" y="8317"/>
                  <a:pt x="8314" y="3"/>
                  <a:pt x="18575" y="3"/>
                </a:cubicBezTo>
                <a:cubicBezTo>
                  <a:pt x="28835" y="-174"/>
                  <a:pt x="37149" y="8140"/>
                  <a:pt x="37149" y="1857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4"/>
          <p:cNvSpPr/>
          <p:nvPr/>
        </p:nvSpPr>
        <p:spPr>
          <a:xfrm>
            <a:off x="4443070" y="5464836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9" y="36088"/>
                  <a:pt x="0" y="28009"/>
                  <a:pt x="0" y="18044"/>
                </a:cubicBezTo>
                <a:cubicBezTo>
                  <a:pt x="0" y="8079"/>
                  <a:pt x="8079" y="0"/>
                  <a:pt x="18044" y="0"/>
                </a:cubicBezTo>
                <a:cubicBezTo>
                  <a:pt x="28009" y="0"/>
                  <a:pt x="36088" y="8079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4"/>
          <p:cNvSpPr/>
          <p:nvPr/>
        </p:nvSpPr>
        <p:spPr>
          <a:xfrm>
            <a:off x="5828916" y="5175779"/>
            <a:ext cx="20166" cy="20343"/>
          </a:xfrm>
          <a:custGeom>
            <a:avLst/>
            <a:gdLst/>
            <a:ahLst/>
            <a:cxnLst/>
            <a:rect l="l" t="t" r="r" b="b"/>
            <a:pathLst>
              <a:path w="20166" h="20343" extrusionOk="0">
                <a:moveTo>
                  <a:pt x="20167" y="10260"/>
                </a:moveTo>
                <a:cubicBezTo>
                  <a:pt x="20167" y="15921"/>
                  <a:pt x="15567" y="20344"/>
                  <a:pt x="10084" y="20344"/>
                </a:cubicBezTo>
                <a:cubicBezTo>
                  <a:pt x="4423" y="20344"/>
                  <a:pt x="0" y="15744"/>
                  <a:pt x="0" y="10260"/>
                </a:cubicBezTo>
                <a:cubicBezTo>
                  <a:pt x="0" y="4599"/>
                  <a:pt x="4600" y="0"/>
                  <a:pt x="10084" y="0"/>
                </a:cubicBezTo>
                <a:cubicBezTo>
                  <a:pt x="15744" y="177"/>
                  <a:pt x="20167" y="4599"/>
                  <a:pt x="20167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4"/>
          <p:cNvSpPr/>
          <p:nvPr/>
        </p:nvSpPr>
        <p:spPr>
          <a:xfrm>
            <a:off x="5757978" y="5295188"/>
            <a:ext cx="40333" cy="40333"/>
          </a:xfrm>
          <a:custGeom>
            <a:avLst/>
            <a:gdLst/>
            <a:ahLst/>
            <a:cxnLst/>
            <a:rect l="l" t="t" r="r" b="b"/>
            <a:pathLst>
              <a:path w="40333" h="40333" extrusionOk="0">
                <a:moveTo>
                  <a:pt x="40333" y="20166"/>
                </a:moveTo>
                <a:cubicBezTo>
                  <a:pt x="40333" y="31311"/>
                  <a:pt x="31312" y="40334"/>
                  <a:pt x="20167" y="40334"/>
                </a:cubicBezTo>
                <a:cubicBezTo>
                  <a:pt x="9022" y="40334"/>
                  <a:pt x="0" y="31311"/>
                  <a:pt x="0" y="20166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312" y="177"/>
                  <a:pt x="40333" y="9199"/>
                  <a:pt x="40333" y="2016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4"/>
          <p:cNvSpPr/>
          <p:nvPr/>
        </p:nvSpPr>
        <p:spPr>
          <a:xfrm>
            <a:off x="6959139" y="3755438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759"/>
                  <a:pt x="21759" y="27950"/>
                  <a:pt x="13975" y="27950"/>
                </a:cubicBezTo>
                <a:cubicBezTo>
                  <a:pt x="6192" y="27950"/>
                  <a:pt x="0" y="21759"/>
                  <a:pt x="0" y="13975"/>
                </a:cubicBezTo>
                <a:cubicBezTo>
                  <a:pt x="0" y="6192"/>
                  <a:pt x="6192" y="0"/>
                  <a:pt x="13975" y="0"/>
                </a:cubicBezTo>
                <a:cubicBezTo>
                  <a:pt x="21582" y="0"/>
                  <a:pt x="27950" y="6192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4"/>
          <p:cNvSpPr/>
          <p:nvPr/>
        </p:nvSpPr>
        <p:spPr>
          <a:xfrm>
            <a:off x="4996064" y="4370524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4"/>
          <p:cNvSpPr/>
          <p:nvPr/>
        </p:nvSpPr>
        <p:spPr>
          <a:xfrm>
            <a:off x="6430204" y="6132108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235"/>
                  <a:pt x="24059" y="31134"/>
                  <a:pt x="15567" y="31134"/>
                </a:cubicBezTo>
                <a:cubicBezTo>
                  <a:pt x="7076" y="31134"/>
                  <a:pt x="0" y="24058"/>
                  <a:pt x="0" y="15567"/>
                </a:cubicBezTo>
                <a:cubicBezTo>
                  <a:pt x="0" y="6899"/>
                  <a:pt x="7076" y="0"/>
                  <a:pt x="15567" y="0"/>
                </a:cubicBezTo>
                <a:cubicBezTo>
                  <a:pt x="24059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4"/>
          <p:cNvSpPr/>
          <p:nvPr/>
        </p:nvSpPr>
        <p:spPr>
          <a:xfrm>
            <a:off x="6674858" y="4607218"/>
            <a:ext cx="13090" cy="13091"/>
          </a:xfrm>
          <a:custGeom>
            <a:avLst/>
            <a:gdLst/>
            <a:ahLst/>
            <a:cxnLst/>
            <a:rect l="l" t="t" r="r" b="b"/>
            <a:pathLst>
              <a:path w="13090" h="13091" extrusionOk="0">
                <a:moveTo>
                  <a:pt x="13091" y="6545"/>
                </a:moveTo>
                <a:cubicBezTo>
                  <a:pt x="13091" y="10084"/>
                  <a:pt x="10260" y="13091"/>
                  <a:pt x="6545" y="13091"/>
                </a:cubicBezTo>
                <a:cubicBezTo>
                  <a:pt x="3007" y="13091"/>
                  <a:pt x="0" y="10261"/>
                  <a:pt x="0" y="6545"/>
                </a:cubicBezTo>
                <a:cubicBezTo>
                  <a:pt x="0" y="2830"/>
                  <a:pt x="2830" y="0"/>
                  <a:pt x="6545" y="0"/>
                </a:cubicBezTo>
                <a:cubicBezTo>
                  <a:pt x="10260" y="177"/>
                  <a:pt x="13091" y="3008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4"/>
          <p:cNvSpPr/>
          <p:nvPr/>
        </p:nvSpPr>
        <p:spPr>
          <a:xfrm>
            <a:off x="7343899" y="5408935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177"/>
                  <a:pt x="16629" y="389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4"/>
          <p:cNvSpPr/>
          <p:nvPr/>
        </p:nvSpPr>
        <p:spPr>
          <a:xfrm>
            <a:off x="5499879" y="3722180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654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4"/>
          <p:cNvSpPr/>
          <p:nvPr/>
        </p:nvSpPr>
        <p:spPr>
          <a:xfrm>
            <a:off x="5576124" y="4395113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7"/>
                  <a:pt x="9199" y="18397"/>
                </a:cubicBezTo>
                <a:cubicBezTo>
                  <a:pt x="4119" y="18397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4"/>
          <p:cNvSpPr/>
          <p:nvPr/>
        </p:nvSpPr>
        <p:spPr>
          <a:xfrm>
            <a:off x="4413174" y="5235395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538"/>
                  <a:pt x="25538" y="32903"/>
                  <a:pt x="16452" y="32903"/>
                </a:cubicBezTo>
                <a:cubicBezTo>
                  <a:pt x="7366" y="32903"/>
                  <a:pt x="0" y="25538"/>
                  <a:pt x="0" y="16452"/>
                </a:cubicBezTo>
                <a:cubicBezTo>
                  <a:pt x="0" y="7366"/>
                  <a:pt x="7366" y="0"/>
                  <a:pt x="16452" y="0"/>
                </a:cubicBezTo>
                <a:cubicBezTo>
                  <a:pt x="25538" y="0"/>
                  <a:pt x="32904" y="7366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4"/>
          <p:cNvSpPr/>
          <p:nvPr/>
        </p:nvSpPr>
        <p:spPr>
          <a:xfrm>
            <a:off x="5332177" y="4054755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8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8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560" y="0"/>
                  <a:pt x="16275" y="3715"/>
                  <a:pt x="16275" y="81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4"/>
          <p:cNvSpPr/>
          <p:nvPr/>
        </p:nvSpPr>
        <p:spPr>
          <a:xfrm>
            <a:off x="4947416" y="4753339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4"/>
          <p:cNvSpPr/>
          <p:nvPr/>
        </p:nvSpPr>
        <p:spPr>
          <a:xfrm>
            <a:off x="5171904" y="5138807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820"/>
                  <a:pt x="22820" y="29365"/>
                  <a:pt x="14683" y="29365"/>
                </a:cubicBezTo>
                <a:cubicBezTo>
                  <a:pt x="6545" y="29365"/>
                  <a:pt x="0" y="22820"/>
                  <a:pt x="0" y="14683"/>
                </a:cubicBezTo>
                <a:cubicBezTo>
                  <a:pt x="0" y="6545"/>
                  <a:pt x="6545" y="0"/>
                  <a:pt x="14683" y="0"/>
                </a:cubicBezTo>
                <a:cubicBezTo>
                  <a:pt x="22820" y="0"/>
                  <a:pt x="29366" y="6545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4"/>
          <p:cNvSpPr/>
          <p:nvPr/>
        </p:nvSpPr>
        <p:spPr>
          <a:xfrm>
            <a:off x="5560380" y="4812954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4"/>
                </a:moveTo>
                <a:cubicBezTo>
                  <a:pt x="41749" y="32403"/>
                  <a:pt x="32403" y="41748"/>
                  <a:pt x="20874" y="41748"/>
                </a:cubicBezTo>
                <a:cubicBezTo>
                  <a:pt x="9346" y="41748"/>
                  <a:pt x="0" y="32403"/>
                  <a:pt x="0" y="20874"/>
                </a:cubicBezTo>
                <a:cubicBezTo>
                  <a:pt x="0" y="9345"/>
                  <a:pt x="9346" y="0"/>
                  <a:pt x="20874" y="0"/>
                </a:cubicBezTo>
                <a:cubicBezTo>
                  <a:pt x="32403" y="0"/>
                  <a:pt x="41749" y="9345"/>
                  <a:pt x="41749" y="2087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4"/>
          <p:cNvSpPr/>
          <p:nvPr/>
        </p:nvSpPr>
        <p:spPr>
          <a:xfrm>
            <a:off x="4665612" y="5312524"/>
            <a:ext cx="30780" cy="30781"/>
          </a:xfrm>
          <a:custGeom>
            <a:avLst/>
            <a:gdLst/>
            <a:ahLst/>
            <a:cxnLst/>
            <a:rect l="l" t="t" r="r" b="b"/>
            <a:pathLst>
              <a:path w="30780" h="30781" extrusionOk="0">
                <a:moveTo>
                  <a:pt x="30781" y="15391"/>
                </a:moveTo>
                <a:cubicBezTo>
                  <a:pt x="30781" y="23882"/>
                  <a:pt x="23882" y="30781"/>
                  <a:pt x="15390" y="30781"/>
                </a:cubicBezTo>
                <a:cubicBezTo>
                  <a:pt x="6899" y="30781"/>
                  <a:pt x="0" y="23882"/>
                  <a:pt x="0" y="15391"/>
                </a:cubicBezTo>
                <a:cubicBezTo>
                  <a:pt x="0" y="6899"/>
                  <a:pt x="6899" y="0"/>
                  <a:pt x="15390" y="0"/>
                </a:cubicBezTo>
                <a:cubicBezTo>
                  <a:pt x="23882" y="177"/>
                  <a:pt x="30781" y="6899"/>
                  <a:pt x="30781" y="153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4"/>
          <p:cNvSpPr/>
          <p:nvPr/>
        </p:nvSpPr>
        <p:spPr>
          <a:xfrm>
            <a:off x="5572586" y="5134735"/>
            <a:ext cx="29719" cy="29722"/>
          </a:xfrm>
          <a:custGeom>
            <a:avLst/>
            <a:gdLst/>
            <a:ahLst/>
            <a:cxnLst/>
            <a:rect l="l" t="t" r="r" b="b"/>
            <a:pathLst>
              <a:path w="29719" h="29722" extrusionOk="0">
                <a:moveTo>
                  <a:pt x="29719" y="14863"/>
                </a:moveTo>
                <a:cubicBezTo>
                  <a:pt x="29719" y="23177"/>
                  <a:pt x="22997" y="29723"/>
                  <a:pt x="14860" y="29723"/>
                </a:cubicBezTo>
                <a:cubicBezTo>
                  <a:pt x="6545" y="29723"/>
                  <a:pt x="0" y="23000"/>
                  <a:pt x="0" y="14863"/>
                </a:cubicBezTo>
                <a:cubicBezTo>
                  <a:pt x="0" y="6726"/>
                  <a:pt x="6722" y="3"/>
                  <a:pt x="14860" y="3"/>
                </a:cubicBezTo>
                <a:cubicBezTo>
                  <a:pt x="22997" y="-174"/>
                  <a:pt x="29719" y="6549"/>
                  <a:pt x="29719" y="1486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4"/>
          <p:cNvSpPr/>
          <p:nvPr/>
        </p:nvSpPr>
        <p:spPr>
          <a:xfrm>
            <a:off x="5396923" y="3890237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6" y="31135"/>
                  <a:pt x="15567" y="31135"/>
                </a:cubicBezTo>
                <a:cubicBezTo>
                  <a:pt x="6899" y="31135"/>
                  <a:pt x="0" y="24236"/>
                  <a:pt x="0" y="15567"/>
                </a:cubicBezTo>
                <a:cubicBezTo>
                  <a:pt x="0" y="7076"/>
                  <a:pt x="6899" y="0"/>
                  <a:pt x="15567" y="0"/>
                </a:cubicBezTo>
                <a:cubicBezTo>
                  <a:pt x="24236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4"/>
          <p:cNvSpPr/>
          <p:nvPr/>
        </p:nvSpPr>
        <p:spPr>
          <a:xfrm>
            <a:off x="5402937" y="4149928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4"/>
          <p:cNvSpPr/>
          <p:nvPr/>
        </p:nvSpPr>
        <p:spPr>
          <a:xfrm>
            <a:off x="4107312" y="4824984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5"/>
                </a:moveTo>
                <a:cubicBezTo>
                  <a:pt x="41749" y="32403"/>
                  <a:pt x="32403" y="41749"/>
                  <a:pt x="20874" y="41749"/>
                </a:cubicBezTo>
                <a:cubicBezTo>
                  <a:pt x="9346" y="41749"/>
                  <a:pt x="0" y="32403"/>
                  <a:pt x="0" y="20875"/>
                </a:cubicBezTo>
                <a:cubicBezTo>
                  <a:pt x="0" y="9346"/>
                  <a:pt x="9346" y="0"/>
                  <a:pt x="20874" y="0"/>
                </a:cubicBezTo>
                <a:cubicBezTo>
                  <a:pt x="32403" y="0"/>
                  <a:pt x="41749" y="9346"/>
                  <a:pt x="41749" y="208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4"/>
          <p:cNvSpPr/>
          <p:nvPr/>
        </p:nvSpPr>
        <p:spPr>
          <a:xfrm>
            <a:off x="5117949" y="6145907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4"/>
                  <a:pt x="10260" y="13091"/>
                  <a:pt x="6545" y="13091"/>
                </a:cubicBezTo>
                <a:cubicBezTo>
                  <a:pt x="3007" y="13091"/>
                  <a:pt x="0" y="10260"/>
                  <a:pt x="0" y="6545"/>
                </a:cubicBezTo>
                <a:cubicBezTo>
                  <a:pt x="0" y="3007"/>
                  <a:pt x="2830" y="0"/>
                  <a:pt x="6545" y="0"/>
                </a:cubicBezTo>
                <a:cubicBezTo>
                  <a:pt x="10083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4"/>
          <p:cNvSpPr/>
          <p:nvPr/>
        </p:nvSpPr>
        <p:spPr>
          <a:xfrm>
            <a:off x="5051788" y="5048764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30"/>
                  <a:pt x="12206" y="15567"/>
                  <a:pt x="7784" y="15567"/>
                </a:cubicBezTo>
                <a:cubicBezTo>
                  <a:pt x="3538" y="15567"/>
                  <a:pt x="0" y="12206"/>
                  <a:pt x="0" y="7784"/>
                </a:cubicBezTo>
                <a:cubicBezTo>
                  <a:pt x="0" y="3538"/>
                  <a:pt x="3361" y="0"/>
                  <a:pt x="7784" y="0"/>
                </a:cubicBezTo>
                <a:cubicBezTo>
                  <a:pt x="12029" y="177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4"/>
          <p:cNvSpPr/>
          <p:nvPr/>
        </p:nvSpPr>
        <p:spPr>
          <a:xfrm>
            <a:off x="7291183" y="3592335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720"/>
                  <a:pt x="29720" y="38211"/>
                  <a:pt x="19105" y="38211"/>
                </a:cubicBezTo>
                <a:cubicBezTo>
                  <a:pt x="8491" y="38211"/>
                  <a:pt x="0" y="29720"/>
                  <a:pt x="0" y="19105"/>
                </a:cubicBezTo>
                <a:cubicBezTo>
                  <a:pt x="0" y="8491"/>
                  <a:pt x="8491" y="0"/>
                  <a:pt x="19105" y="0"/>
                </a:cubicBezTo>
                <a:cubicBezTo>
                  <a:pt x="29720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4"/>
          <p:cNvSpPr/>
          <p:nvPr/>
        </p:nvSpPr>
        <p:spPr>
          <a:xfrm>
            <a:off x="7756787" y="4378308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21"/>
                  <a:pt x="20697" y="26535"/>
                  <a:pt x="13268" y="26535"/>
                </a:cubicBezTo>
                <a:cubicBezTo>
                  <a:pt x="6015" y="26535"/>
                  <a:pt x="0" y="20698"/>
                  <a:pt x="0" y="13268"/>
                </a:cubicBezTo>
                <a:cubicBezTo>
                  <a:pt x="0" y="5838"/>
                  <a:pt x="5838" y="0"/>
                  <a:pt x="13268" y="0"/>
                </a:cubicBezTo>
                <a:cubicBezTo>
                  <a:pt x="20697" y="0"/>
                  <a:pt x="26535" y="6015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4"/>
          <p:cNvSpPr/>
          <p:nvPr/>
        </p:nvSpPr>
        <p:spPr>
          <a:xfrm>
            <a:off x="7244657" y="5838098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8"/>
                  <a:pt x="11499" y="14860"/>
                  <a:pt x="7430" y="14860"/>
                </a:cubicBezTo>
                <a:cubicBezTo>
                  <a:pt x="3361" y="14860"/>
                  <a:pt x="0" y="11498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4"/>
          <p:cNvSpPr/>
          <p:nvPr/>
        </p:nvSpPr>
        <p:spPr>
          <a:xfrm>
            <a:off x="5062402" y="3802847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4"/>
          <p:cNvSpPr/>
          <p:nvPr/>
        </p:nvSpPr>
        <p:spPr>
          <a:xfrm>
            <a:off x="5850852" y="5652882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6" y="14860"/>
                  <a:pt x="0" y="11533"/>
                  <a:pt x="0" y="7430"/>
                </a:cubicBezTo>
                <a:cubicBezTo>
                  <a:pt x="0" y="3326"/>
                  <a:pt x="3326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4"/>
          <p:cNvSpPr/>
          <p:nvPr/>
        </p:nvSpPr>
        <p:spPr>
          <a:xfrm>
            <a:off x="5894016" y="417398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614" y="13798"/>
                  <a:pt x="6899" y="13798"/>
                </a:cubicBezTo>
                <a:cubicBezTo>
                  <a:pt x="3184" y="13798"/>
                  <a:pt x="0" y="10614"/>
                  <a:pt x="0" y="6899"/>
                </a:cubicBezTo>
                <a:cubicBezTo>
                  <a:pt x="0" y="3007"/>
                  <a:pt x="3184" y="0"/>
                  <a:pt x="6899" y="0"/>
                </a:cubicBezTo>
                <a:cubicBezTo>
                  <a:pt x="10614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4"/>
          <p:cNvSpPr/>
          <p:nvPr/>
        </p:nvSpPr>
        <p:spPr>
          <a:xfrm>
            <a:off x="6983020" y="4260491"/>
            <a:ext cx="24766" cy="24766"/>
          </a:xfrm>
          <a:custGeom>
            <a:avLst/>
            <a:gdLst/>
            <a:ahLst/>
            <a:cxnLst/>
            <a:rect l="l" t="t" r="r" b="b"/>
            <a:pathLst>
              <a:path w="24766" h="24766" extrusionOk="0">
                <a:moveTo>
                  <a:pt x="24766" y="12383"/>
                </a:moveTo>
                <a:cubicBezTo>
                  <a:pt x="24766" y="19222"/>
                  <a:pt x="19222" y="24766"/>
                  <a:pt x="12383" y="24766"/>
                </a:cubicBezTo>
                <a:cubicBezTo>
                  <a:pt x="5544" y="24766"/>
                  <a:pt x="0" y="19222"/>
                  <a:pt x="0" y="12383"/>
                </a:cubicBezTo>
                <a:cubicBezTo>
                  <a:pt x="0" y="5544"/>
                  <a:pt x="5544" y="0"/>
                  <a:pt x="12383" y="0"/>
                </a:cubicBezTo>
                <a:cubicBezTo>
                  <a:pt x="19222" y="0"/>
                  <a:pt x="24766" y="5544"/>
                  <a:pt x="24766" y="123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4"/>
          <p:cNvSpPr/>
          <p:nvPr/>
        </p:nvSpPr>
        <p:spPr>
          <a:xfrm>
            <a:off x="5853505" y="6320862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792"/>
                  <a:pt x="22792" y="29366"/>
                  <a:pt x="14683" y="29366"/>
                </a:cubicBezTo>
                <a:cubicBezTo>
                  <a:pt x="6574" y="29366"/>
                  <a:pt x="0" y="22792"/>
                  <a:pt x="0" y="14683"/>
                </a:cubicBezTo>
                <a:cubicBezTo>
                  <a:pt x="0" y="6574"/>
                  <a:pt x="6574" y="0"/>
                  <a:pt x="14683" y="0"/>
                </a:cubicBezTo>
                <a:cubicBezTo>
                  <a:pt x="22792" y="0"/>
                  <a:pt x="29366" y="6574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4"/>
          <p:cNvSpPr/>
          <p:nvPr/>
        </p:nvSpPr>
        <p:spPr>
          <a:xfrm>
            <a:off x="6026161" y="5570623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1" y="21936"/>
                </a:moveTo>
                <a:cubicBezTo>
                  <a:pt x="43871" y="33965"/>
                  <a:pt x="34142" y="43872"/>
                  <a:pt x="21936" y="43872"/>
                </a:cubicBezTo>
                <a:cubicBezTo>
                  <a:pt x="9906" y="43872"/>
                  <a:pt x="0" y="34142"/>
                  <a:pt x="0" y="21936"/>
                </a:cubicBezTo>
                <a:cubicBezTo>
                  <a:pt x="0" y="9907"/>
                  <a:pt x="9730" y="0"/>
                  <a:pt x="21936" y="0"/>
                </a:cubicBezTo>
                <a:cubicBezTo>
                  <a:pt x="34142" y="0"/>
                  <a:pt x="43871" y="9907"/>
                  <a:pt x="43871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4"/>
          <p:cNvSpPr/>
          <p:nvPr/>
        </p:nvSpPr>
        <p:spPr>
          <a:xfrm>
            <a:off x="5454239" y="3852203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886"/>
                  <a:pt x="9886" y="12737"/>
                  <a:pt x="6369" y="12737"/>
                </a:cubicBezTo>
                <a:cubicBezTo>
                  <a:pt x="2851" y="12737"/>
                  <a:pt x="0" y="9886"/>
                  <a:pt x="0" y="6368"/>
                </a:cubicBezTo>
                <a:cubicBezTo>
                  <a:pt x="0" y="2851"/>
                  <a:pt x="2851" y="0"/>
                  <a:pt x="6369" y="0"/>
                </a:cubicBezTo>
                <a:cubicBezTo>
                  <a:pt x="9886" y="0"/>
                  <a:pt x="12737" y="2851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4"/>
          <p:cNvSpPr/>
          <p:nvPr/>
        </p:nvSpPr>
        <p:spPr>
          <a:xfrm>
            <a:off x="5158813" y="4369109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2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4"/>
          <p:cNvSpPr/>
          <p:nvPr/>
        </p:nvSpPr>
        <p:spPr>
          <a:xfrm>
            <a:off x="4629701" y="3806916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27"/>
                  <a:pt x="25828" y="33257"/>
                  <a:pt x="16629" y="33257"/>
                </a:cubicBezTo>
                <a:cubicBezTo>
                  <a:pt x="7430" y="33257"/>
                  <a:pt x="0" y="25827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7" y="7430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4"/>
          <p:cNvSpPr/>
          <p:nvPr/>
        </p:nvSpPr>
        <p:spPr>
          <a:xfrm>
            <a:off x="5107689" y="506786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611"/>
                  <a:pt x="9611" y="12383"/>
                  <a:pt x="6192" y="12383"/>
                </a:cubicBezTo>
                <a:cubicBezTo>
                  <a:pt x="2772" y="12383"/>
                  <a:pt x="0" y="9611"/>
                  <a:pt x="0" y="6192"/>
                </a:cubicBezTo>
                <a:cubicBezTo>
                  <a:pt x="0" y="2772"/>
                  <a:pt x="2772" y="0"/>
                  <a:pt x="6192" y="0"/>
                </a:cubicBezTo>
                <a:cubicBezTo>
                  <a:pt x="9611" y="0"/>
                  <a:pt x="12383" y="2772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4"/>
          <p:cNvSpPr/>
          <p:nvPr/>
        </p:nvSpPr>
        <p:spPr>
          <a:xfrm>
            <a:off x="5203746" y="3523343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4"/>
          <p:cNvSpPr/>
          <p:nvPr/>
        </p:nvSpPr>
        <p:spPr>
          <a:xfrm>
            <a:off x="5946732" y="5118463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8"/>
                  <a:pt x="25828" y="33258"/>
                  <a:pt x="16629" y="33258"/>
                </a:cubicBezTo>
                <a:cubicBezTo>
                  <a:pt x="7430" y="33258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8" y="7430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4"/>
          <p:cNvSpPr/>
          <p:nvPr/>
        </p:nvSpPr>
        <p:spPr>
          <a:xfrm>
            <a:off x="7514609" y="4865848"/>
            <a:ext cx="24766" cy="24766"/>
          </a:xfrm>
          <a:custGeom>
            <a:avLst/>
            <a:gdLst/>
            <a:ahLst/>
            <a:cxnLst/>
            <a:rect l="l" t="t" r="r" b="b"/>
            <a:pathLst>
              <a:path w="24766" h="24766" extrusionOk="0">
                <a:moveTo>
                  <a:pt x="24766" y="12383"/>
                </a:moveTo>
                <a:cubicBezTo>
                  <a:pt x="24766" y="19222"/>
                  <a:pt x="19222" y="24766"/>
                  <a:pt x="12383" y="24766"/>
                </a:cubicBezTo>
                <a:cubicBezTo>
                  <a:pt x="5544" y="24766"/>
                  <a:pt x="0" y="19222"/>
                  <a:pt x="0" y="12383"/>
                </a:cubicBezTo>
                <a:cubicBezTo>
                  <a:pt x="0" y="5544"/>
                  <a:pt x="5544" y="0"/>
                  <a:pt x="12383" y="0"/>
                </a:cubicBezTo>
                <a:cubicBezTo>
                  <a:pt x="19222" y="0"/>
                  <a:pt x="24766" y="5544"/>
                  <a:pt x="24766" y="123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4"/>
          <p:cNvSpPr/>
          <p:nvPr/>
        </p:nvSpPr>
        <p:spPr>
          <a:xfrm>
            <a:off x="5049312" y="5136861"/>
            <a:ext cx="35734" cy="35733"/>
          </a:xfrm>
          <a:custGeom>
            <a:avLst/>
            <a:gdLst/>
            <a:ahLst/>
            <a:cxnLst/>
            <a:rect l="l" t="t" r="r" b="b"/>
            <a:pathLst>
              <a:path w="35734" h="35733" extrusionOk="0">
                <a:moveTo>
                  <a:pt x="35734" y="17867"/>
                </a:moveTo>
                <a:cubicBezTo>
                  <a:pt x="35734" y="27774"/>
                  <a:pt x="27774" y="35734"/>
                  <a:pt x="17867" y="35734"/>
                </a:cubicBezTo>
                <a:cubicBezTo>
                  <a:pt x="7961" y="35734"/>
                  <a:pt x="0" y="27774"/>
                  <a:pt x="0" y="17867"/>
                </a:cubicBezTo>
                <a:cubicBezTo>
                  <a:pt x="0" y="7961"/>
                  <a:pt x="7961" y="0"/>
                  <a:pt x="17867" y="0"/>
                </a:cubicBezTo>
                <a:cubicBezTo>
                  <a:pt x="27774" y="0"/>
                  <a:pt x="35734" y="7961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4"/>
          <p:cNvSpPr/>
          <p:nvPr/>
        </p:nvSpPr>
        <p:spPr>
          <a:xfrm>
            <a:off x="5008093" y="5705245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4"/>
          <p:cNvSpPr/>
          <p:nvPr/>
        </p:nvSpPr>
        <p:spPr>
          <a:xfrm>
            <a:off x="4384870" y="5414419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6"/>
                  <a:pt x="5838" y="11676"/>
                </a:cubicBezTo>
                <a:cubicBezTo>
                  <a:pt x="2653" y="11676"/>
                  <a:pt x="0" y="9022"/>
                  <a:pt x="0" y="5838"/>
                </a:cubicBezTo>
                <a:cubicBezTo>
                  <a:pt x="0" y="2653"/>
                  <a:pt x="2653" y="0"/>
                  <a:pt x="5838" y="0"/>
                </a:cubicBezTo>
                <a:cubicBezTo>
                  <a:pt x="9022" y="0"/>
                  <a:pt x="11675" y="2653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4"/>
          <p:cNvSpPr/>
          <p:nvPr/>
        </p:nvSpPr>
        <p:spPr>
          <a:xfrm>
            <a:off x="6425958" y="3975857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20" y="14860"/>
                </a:moveTo>
                <a:cubicBezTo>
                  <a:pt x="29720" y="23174"/>
                  <a:pt x="22997" y="29719"/>
                  <a:pt x="14860" y="29719"/>
                </a:cubicBezTo>
                <a:cubicBezTo>
                  <a:pt x="6546" y="29719"/>
                  <a:pt x="0" y="22997"/>
                  <a:pt x="0" y="14860"/>
                </a:cubicBezTo>
                <a:cubicBezTo>
                  <a:pt x="0" y="6545"/>
                  <a:pt x="6722" y="0"/>
                  <a:pt x="14860" y="0"/>
                </a:cubicBezTo>
                <a:cubicBezTo>
                  <a:pt x="23174" y="0"/>
                  <a:pt x="29720" y="6545"/>
                  <a:pt x="29720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4"/>
          <p:cNvSpPr/>
          <p:nvPr/>
        </p:nvSpPr>
        <p:spPr>
          <a:xfrm>
            <a:off x="5625656" y="4579444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091"/>
                  <a:pt x="13268" y="16983"/>
                  <a:pt x="8491" y="16983"/>
                </a:cubicBezTo>
                <a:cubicBezTo>
                  <a:pt x="3892" y="16983"/>
                  <a:pt x="0" y="13268"/>
                  <a:pt x="0" y="8491"/>
                </a:cubicBezTo>
                <a:cubicBezTo>
                  <a:pt x="0" y="3892"/>
                  <a:pt x="3715" y="0"/>
                  <a:pt x="8491" y="0"/>
                </a:cubicBezTo>
                <a:cubicBezTo>
                  <a:pt x="13091" y="0"/>
                  <a:pt x="16983" y="3715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4"/>
          <p:cNvSpPr/>
          <p:nvPr/>
        </p:nvSpPr>
        <p:spPr>
          <a:xfrm>
            <a:off x="6320348" y="6142368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8" y="13798"/>
                  <a:pt x="0" y="10791"/>
                  <a:pt x="0" y="6899"/>
                </a:cubicBezTo>
                <a:cubicBezTo>
                  <a:pt x="0" y="3008"/>
                  <a:pt x="3008" y="0"/>
                  <a:pt x="6899" y="0"/>
                </a:cubicBezTo>
                <a:cubicBezTo>
                  <a:pt x="10791" y="0"/>
                  <a:pt x="13798" y="3008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4"/>
          <p:cNvSpPr/>
          <p:nvPr/>
        </p:nvSpPr>
        <p:spPr>
          <a:xfrm>
            <a:off x="5275568" y="3738632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28"/>
                  <a:pt x="32128" y="41395"/>
                  <a:pt x="20697" y="41395"/>
                </a:cubicBezTo>
                <a:cubicBezTo>
                  <a:pt x="9267" y="41395"/>
                  <a:pt x="0" y="32128"/>
                  <a:pt x="0" y="20697"/>
                </a:cubicBezTo>
                <a:cubicBezTo>
                  <a:pt x="0" y="9266"/>
                  <a:pt x="9267" y="0"/>
                  <a:pt x="20697" y="0"/>
                </a:cubicBezTo>
                <a:cubicBezTo>
                  <a:pt x="32128" y="0"/>
                  <a:pt x="41395" y="9267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4"/>
          <p:cNvSpPr/>
          <p:nvPr/>
        </p:nvSpPr>
        <p:spPr>
          <a:xfrm>
            <a:off x="5421689" y="6361195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8"/>
                  <a:pt x="10437" y="13445"/>
                  <a:pt x="6722" y="13445"/>
                </a:cubicBezTo>
                <a:cubicBezTo>
                  <a:pt x="3007" y="13445"/>
                  <a:pt x="0" y="10438"/>
                  <a:pt x="0" y="6722"/>
                </a:cubicBezTo>
                <a:cubicBezTo>
                  <a:pt x="0" y="3008"/>
                  <a:pt x="3007" y="0"/>
                  <a:pt x="6722" y="0"/>
                </a:cubicBezTo>
                <a:cubicBezTo>
                  <a:pt x="10437" y="0"/>
                  <a:pt x="13445" y="3008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4"/>
          <p:cNvSpPr/>
          <p:nvPr/>
        </p:nvSpPr>
        <p:spPr>
          <a:xfrm>
            <a:off x="5514739" y="4656043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177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4"/>
          <p:cNvSpPr/>
          <p:nvPr/>
        </p:nvSpPr>
        <p:spPr>
          <a:xfrm>
            <a:off x="5017115" y="5540727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772"/>
                  <a:pt x="19771" y="25474"/>
                  <a:pt x="12737" y="25474"/>
                </a:cubicBezTo>
                <a:cubicBezTo>
                  <a:pt x="5702" y="25474"/>
                  <a:pt x="0" y="19772"/>
                  <a:pt x="0" y="12737"/>
                </a:cubicBezTo>
                <a:cubicBezTo>
                  <a:pt x="0" y="5703"/>
                  <a:pt x="5702" y="0"/>
                  <a:pt x="12737" y="0"/>
                </a:cubicBezTo>
                <a:cubicBezTo>
                  <a:pt x="19771" y="0"/>
                  <a:pt x="25474" y="5703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4"/>
          <p:cNvSpPr/>
          <p:nvPr/>
        </p:nvSpPr>
        <p:spPr>
          <a:xfrm>
            <a:off x="5640339" y="6498825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2"/>
                  <a:pt x="7961" y="15922"/>
                </a:cubicBezTo>
                <a:cubicBezTo>
                  <a:pt x="3538" y="15922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4"/>
          <p:cNvSpPr/>
          <p:nvPr/>
        </p:nvSpPr>
        <p:spPr>
          <a:xfrm>
            <a:off x="6732528" y="4059531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30"/>
                  <a:pt x="13730" y="17690"/>
                  <a:pt x="8845" y="17690"/>
                </a:cubicBezTo>
                <a:cubicBezTo>
                  <a:pt x="3960" y="17690"/>
                  <a:pt x="0" y="13730"/>
                  <a:pt x="0" y="8845"/>
                </a:cubicBezTo>
                <a:cubicBezTo>
                  <a:pt x="0" y="3960"/>
                  <a:pt x="3960" y="0"/>
                  <a:pt x="8845" y="0"/>
                </a:cubicBezTo>
                <a:cubicBezTo>
                  <a:pt x="13730" y="0"/>
                  <a:pt x="17690" y="3960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4"/>
          <p:cNvSpPr/>
          <p:nvPr/>
        </p:nvSpPr>
        <p:spPr>
          <a:xfrm>
            <a:off x="5059218" y="5445554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719"/>
                  <a:pt x="29719" y="38211"/>
                  <a:pt x="19105" y="38211"/>
                </a:cubicBezTo>
                <a:cubicBezTo>
                  <a:pt x="8491" y="38211"/>
                  <a:pt x="0" y="29719"/>
                  <a:pt x="0" y="19105"/>
                </a:cubicBezTo>
                <a:cubicBezTo>
                  <a:pt x="0" y="8491"/>
                  <a:pt x="8491" y="0"/>
                  <a:pt x="19105" y="0"/>
                </a:cubicBezTo>
                <a:cubicBezTo>
                  <a:pt x="29719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6" name="Google Shape;1186;p4"/>
          <p:cNvSpPr/>
          <p:nvPr/>
        </p:nvSpPr>
        <p:spPr>
          <a:xfrm>
            <a:off x="5805565" y="6334837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5" y="18752"/>
                  <a:pt x="0" y="14506"/>
                  <a:pt x="0" y="9376"/>
                </a:cubicBezTo>
                <a:cubicBezTo>
                  <a:pt x="0" y="4245"/>
                  <a:pt x="4245" y="0"/>
                  <a:pt x="9376" y="0"/>
                </a:cubicBezTo>
                <a:cubicBezTo>
                  <a:pt x="14506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4"/>
          <p:cNvSpPr/>
          <p:nvPr/>
        </p:nvSpPr>
        <p:spPr>
          <a:xfrm>
            <a:off x="5387547" y="6203045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6" y="8669"/>
                </a:moveTo>
                <a:cubicBezTo>
                  <a:pt x="17336" y="13445"/>
                  <a:pt x="13445" y="17337"/>
                  <a:pt x="8668" y="17337"/>
                </a:cubicBezTo>
                <a:cubicBezTo>
                  <a:pt x="3892" y="17337"/>
                  <a:pt x="0" y="13445"/>
                  <a:pt x="0" y="8669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5" y="0"/>
                  <a:pt x="17336" y="3892"/>
                  <a:pt x="17336" y="86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4"/>
          <p:cNvSpPr/>
          <p:nvPr/>
        </p:nvSpPr>
        <p:spPr>
          <a:xfrm>
            <a:off x="5185702" y="3739340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4"/>
          <p:cNvSpPr/>
          <p:nvPr/>
        </p:nvSpPr>
        <p:spPr>
          <a:xfrm>
            <a:off x="6075162" y="515136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9" y="6899"/>
                </a:moveTo>
                <a:cubicBezTo>
                  <a:pt x="13799" y="10791"/>
                  <a:pt x="10614" y="13798"/>
                  <a:pt x="6899" y="13798"/>
                </a:cubicBezTo>
                <a:cubicBezTo>
                  <a:pt x="3008" y="13798"/>
                  <a:pt x="0" y="10614"/>
                  <a:pt x="0" y="6899"/>
                </a:cubicBezTo>
                <a:cubicBezTo>
                  <a:pt x="0" y="3007"/>
                  <a:pt x="3184" y="0"/>
                  <a:pt x="6899" y="0"/>
                </a:cubicBezTo>
                <a:cubicBezTo>
                  <a:pt x="10614" y="0"/>
                  <a:pt x="13799" y="3184"/>
                  <a:pt x="13799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4"/>
          <p:cNvSpPr/>
          <p:nvPr/>
        </p:nvSpPr>
        <p:spPr>
          <a:xfrm>
            <a:off x="5653783" y="3753846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35"/>
                  <a:pt x="27735" y="35734"/>
                  <a:pt x="17867" y="35734"/>
                </a:cubicBezTo>
                <a:cubicBezTo>
                  <a:pt x="7999" y="35734"/>
                  <a:pt x="0" y="27735"/>
                  <a:pt x="0" y="17867"/>
                </a:cubicBezTo>
                <a:cubicBezTo>
                  <a:pt x="0" y="7999"/>
                  <a:pt x="7999" y="0"/>
                  <a:pt x="17867" y="0"/>
                </a:cubicBezTo>
                <a:cubicBezTo>
                  <a:pt x="27735" y="0"/>
                  <a:pt x="35734" y="7999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4"/>
          <p:cNvSpPr/>
          <p:nvPr/>
        </p:nvSpPr>
        <p:spPr>
          <a:xfrm>
            <a:off x="4186740" y="3469388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2997"/>
                  <a:pt x="22997" y="29719"/>
                  <a:pt x="14860" y="29719"/>
                </a:cubicBezTo>
                <a:cubicBezTo>
                  <a:pt x="6722" y="29719"/>
                  <a:pt x="0" y="22997"/>
                  <a:pt x="0" y="14860"/>
                </a:cubicBezTo>
                <a:cubicBezTo>
                  <a:pt x="0" y="6722"/>
                  <a:pt x="6722" y="0"/>
                  <a:pt x="14860" y="0"/>
                </a:cubicBezTo>
                <a:cubicBezTo>
                  <a:pt x="22997" y="0"/>
                  <a:pt x="29719" y="6722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4"/>
          <p:cNvSpPr/>
          <p:nvPr/>
        </p:nvSpPr>
        <p:spPr>
          <a:xfrm>
            <a:off x="5398692" y="3998854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4"/>
          <p:cNvSpPr/>
          <p:nvPr/>
        </p:nvSpPr>
        <p:spPr>
          <a:xfrm>
            <a:off x="5295204" y="6189066"/>
            <a:ext cx="20874" cy="20879"/>
          </a:xfrm>
          <a:custGeom>
            <a:avLst/>
            <a:gdLst/>
            <a:ahLst/>
            <a:cxnLst/>
            <a:rect l="l" t="t" r="r" b="b"/>
            <a:pathLst>
              <a:path w="20874" h="20879" extrusionOk="0">
                <a:moveTo>
                  <a:pt x="20874" y="10442"/>
                </a:moveTo>
                <a:cubicBezTo>
                  <a:pt x="20874" y="16279"/>
                  <a:pt x="16275" y="20879"/>
                  <a:pt x="10437" y="20879"/>
                </a:cubicBezTo>
                <a:cubicBezTo>
                  <a:pt x="4599" y="20879"/>
                  <a:pt x="0" y="16279"/>
                  <a:pt x="0" y="10442"/>
                </a:cubicBezTo>
                <a:cubicBezTo>
                  <a:pt x="0" y="4604"/>
                  <a:pt x="4599" y="5"/>
                  <a:pt x="10437" y="5"/>
                </a:cubicBezTo>
                <a:cubicBezTo>
                  <a:pt x="16275" y="-172"/>
                  <a:pt x="20874" y="4604"/>
                  <a:pt x="20874" y="1044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4"/>
          <p:cNvSpPr/>
          <p:nvPr/>
        </p:nvSpPr>
        <p:spPr>
          <a:xfrm>
            <a:off x="6081177" y="6209414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4"/>
          <p:cNvSpPr/>
          <p:nvPr/>
        </p:nvSpPr>
        <p:spPr>
          <a:xfrm>
            <a:off x="6314333" y="5505170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7"/>
                  <a:pt x="12906" y="16629"/>
                  <a:pt x="8314" y="16629"/>
                </a:cubicBezTo>
                <a:cubicBezTo>
                  <a:pt x="3723" y="16629"/>
                  <a:pt x="0" y="12907"/>
                  <a:pt x="0" y="8314"/>
                </a:cubicBezTo>
                <a:cubicBezTo>
                  <a:pt x="0" y="3722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4"/>
          <p:cNvSpPr/>
          <p:nvPr/>
        </p:nvSpPr>
        <p:spPr>
          <a:xfrm>
            <a:off x="6135663" y="5071408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589"/>
                  <a:pt x="24766" y="31842"/>
                  <a:pt x="15921" y="31842"/>
                </a:cubicBezTo>
                <a:cubicBezTo>
                  <a:pt x="7253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4"/>
          <p:cNvSpPr/>
          <p:nvPr/>
        </p:nvSpPr>
        <p:spPr>
          <a:xfrm>
            <a:off x="2446466" y="2267170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051"/>
                  <a:pt x="21228" y="27243"/>
                  <a:pt x="13621" y="27243"/>
                </a:cubicBezTo>
                <a:cubicBezTo>
                  <a:pt x="6191" y="27243"/>
                  <a:pt x="0" y="21228"/>
                  <a:pt x="0" y="13621"/>
                </a:cubicBezTo>
                <a:cubicBezTo>
                  <a:pt x="0" y="6191"/>
                  <a:pt x="6015" y="0"/>
                  <a:pt x="13621" y="0"/>
                </a:cubicBezTo>
                <a:cubicBezTo>
                  <a:pt x="21051" y="0"/>
                  <a:pt x="27243" y="6191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8" name="Google Shape;1198;p4"/>
          <p:cNvGrpSpPr/>
          <p:nvPr/>
        </p:nvGrpSpPr>
        <p:grpSpPr>
          <a:xfrm>
            <a:off x="422335" y="4534905"/>
            <a:ext cx="5540495" cy="1376253"/>
            <a:chOff x="3766635" y="5025319"/>
            <a:chExt cx="5540495" cy="1376253"/>
          </a:xfrm>
        </p:grpSpPr>
        <p:sp>
          <p:nvSpPr>
            <p:cNvPr id="1199" name="Google Shape;1199;p4"/>
            <p:cNvSpPr/>
            <p:nvPr/>
          </p:nvSpPr>
          <p:spPr>
            <a:xfrm>
              <a:off x="3766635" y="5028673"/>
              <a:ext cx="865968" cy="937843"/>
            </a:xfrm>
            <a:custGeom>
              <a:avLst/>
              <a:gdLst/>
              <a:ahLst/>
              <a:cxnLst/>
              <a:rect l="l" t="t" r="r" b="b"/>
              <a:pathLst>
                <a:path w="865968" h="937843" extrusionOk="0">
                  <a:moveTo>
                    <a:pt x="330471" y="130575"/>
                  </a:moveTo>
                  <a:cubicBezTo>
                    <a:pt x="330471" y="105373"/>
                    <a:pt x="326524" y="89888"/>
                    <a:pt x="318629" y="83815"/>
                  </a:cubicBezTo>
                  <a:cubicBezTo>
                    <a:pt x="310735" y="77743"/>
                    <a:pt x="301019" y="78653"/>
                    <a:pt x="289481" y="86548"/>
                  </a:cubicBezTo>
                  <a:cubicBezTo>
                    <a:pt x="277943" y="94442"/>
                    <a:pt x="265494" y="107802"/>
                    <a:pt x="252437" y="126931"/>
                  </a:cubicBezTo>
                  <a:cubicBezTo>
                    <a:pt x="239078" y="145756"/>
                    <a:pt x="226629" y="167921"/>
                    <a:pt x="214787" y="193123"/>
                  </a:cubicBezTo>
                  <a:cubicBezTo>
                    <a:pt x="202945" y="218324"/>
                    <a:pt x="192926" y="244740"/>
                    <a:pt x="184728" y="273282"/>
                  </a:cubicBezTo>
                  <a:cubicBezTo>
                    <a:pt x="176529" y="301519"/>
                    <a:pt x="171975" y="328846"/>
                    <a:pt x="171368" y="355566"/>
                  </a:cubicBezTo>
                  <a:cubicBezTo>
                    <a:pt x="168635" y="447870"/>
                    <a:pt x="166813" y="523778"/>
                    <a:pt x="165902" y="582987"/>
                  </a:cubicBezTo>
                  <a:cubicBezTo>
                    <a:pt x="165295" y="642195"/>
                    <a:pt x="164688" y="690472"/>
                    <a:pt x="164688" y="728123"/>
                  </a:cubicBezTo>
                  <a:cubicBezTo>
                    <a:pt x="164688" y="765773"/>
                    <a:pt x="164384" y="795225"/>
                    <a:pt x="164081" y="816176"/>
                  </a:cubicBezTo>
                  <a:cubicBezTo>
                    <a:pt x="163777" y="837430"/>
                    <a:pt x="162562" y="856256"/>
                    <a:pt x="160437" y="872652"/>
                  </a:cubicBezTo>
                  <a:cubicBezTo>
                    <a:pt x="158311" y="889048"/>
                    <a:pt x="150113" y="903015"/>
                    <a:pt x="135843" y="914553"/>
                  </a:cubicBezTo>
                  <a:cubicBezTo>
                    <a:pt x="121572" y="926091"/>
                    <a:pt x="105783" y="933075"/>
                    <a:pt x="88476" y="936111"/>
                  </a:cubicBezTo>
                  <a:cubicBezTo>
                    <a:pt x="71169" y="938843"/>
                    <a:pt x="55077" y="936111"/>
                    <a:pt x="40199" y="927609"/>
                  </a:cubicBezTo>
                  <a:cubicBezTo>
                    <a:pt x="25017" y="919107"/>
                    <a:pt x="16212" y="903319"/>
                    <a:pt x="13479" y="880242"/>
                  </a:cubicBezTo>
                  <a:cubicBezTo>
                    <a:pt x="9835" y="848058"/>
                    <a:pt x="7103" y="809193"/>
                    <a:pt x="4977" y="763648"/>
                  </a:cubicBezTo>
                  <a:cubicBezTo>
                    <a:pt x="2852" y="718103"/>
                    <a:pt x="1334" y="669522"/>
                    <a:pt x="726" y="617904"/>
                  </a:cubicBezTo>
                  <a:cubicBezTo>
                    <a:pt x="119" y="566287"/>
                    <a:pt x="-185" y="513455"/>
                    <a:pt x="119" y="459408"/>
                  </a:cubicBezTo>
                  <a:cubicBezTo>
                    <a:pt x="423" y="405362"/>
                    <a:pt x="1334" y="353441"/>
                    <a:pt x="2852" y="304252"/>
                  </a:cubicBezTo>
                  <a:cubicBezTo>
                    <a:pt x="4370" y="254760"/>
                    <a:pt x="5888" y="209519"/>
                    <a:pt x="7710" y="168225"/>
                  </a:cubicBezTo>
                  <a:cubicBezTo>
                    <a:pt x="9228" y="126627"/>
                    <a:pt x="11354" y="92924"/>
                    <a:pt x="13479" y="67115"/>
                  </a:cubicBezTo>
                  <a:cubicBezTo>
                    <a:pt x="15604" y="44343"/>
                    <a:pt x="25321" y="27340"/>
                    <a:pt x="42324" y="16105"/>
                  </a:cubicBezTo>
                  <a:cubicBezTo>
                    <a:pt x="59631" y="4871"/>
                    <a:pt x="78456" y="-291"/>
                    <a:pt x="98800" y="13"/>
                  </a:cubicBezTo>
                  <a:cubicBezTo>
                    <a:pt x="119143" y="316"/>
                    <a:pt x="137968" y="6389"/>
                    <a:pt x="154668" y="17927"/>
                  </a:cubicBezTo>
                  <a:cubicBezTo>
                    <a:pt x="171671" y="29161"/>
                    <a:pt x="180780" y="45861"/>
                    <a:pt x="182298" y="67115"/>
                  </a:cubicBezTo>
                  <a:cubicBezTo>
                    <a:pt x="183817" y="95657"/>
                    <a:pt x="182906" y="116607"/>
                    <a:pt x="180173" y="129967"/>
                  </a:cubicBezTo>
                  <a:cubicBezTo>
                    <a:pt x="177440" y="143327"/>
                    <a:pt x="176226" y="153347"/>
                    <a:pt x="176833" y="160634"/>
                  </a:cubicBezTo>
                  <a:cubicBezTo>
                    <a:pt x="194747" y="116911"/>
                    <a:pt x="216305" y="82904"/>
                    <a:pt x="241203" y="58614"/>
                  </a:cubicBezTo>
                  <a:cubicBezTo>
                    <a:pt x="266405" y="34323"/>
                    <a:pt x="293124" y="17927"/>
                    <a:pt x="321666" y="9122"/>
                  </a:cubicBezTo>
                  <a:cubicBezTo>
                    <a:pt x="343831" y="2745"/>
                    <a:pt x="365085" y="1531"/>
                    <a:pt x="385732" y="5782"/>
                  </a:cubicBezTo>
                  <a:cubicBezTo>
                    <a:pt x="406075" y="10032"/>
                    <a:pt x="423990" y="18534"/>
                    <a:pt x="439475" y="30983"/>
                  </a:cubicBezTo>
                  <a:cubicBezTo>
                    <a:pt x="454960" y="43432"/>
                    <a:pt x="467105" y="59525"/>
                    <a:pt x="475911" y="78957"/>
                  </a:cubicBezTo>
                  <a:cubicBezTo>
                    <a:pt x="484716" y="98389"/>
                    <a:pt x="489271" y="119340"/>
                    <a:pt x="489271" y="142416"/>
                  </a:cubicBezTo>
                  <a:cubicBezTo>
                    <a:pt x="506578" y="103855"/>
                    <a:pt x="526921" y="73795"/>
                    <a:pt x="550604" y="52541"/>
                  </a:cubicBezTo>
                  <a:cubicBezTo>
                    <a:pt x="574288" y="31287"/>
                    <a:pt x="599185" y="17016"/>
                    <a:pt x="625905" y="9122"/>
                  </a:cubicBezTo>
                  <a:cubicBezTo>
                    <a:pt x="646552" y="2745"/>
                    <a:pt x="667199" y="1531"/>
                    <a:pt x="687846" y="5478"/>
                  </a:cubicBezTo>
                  <a:cubicBezTo>
                    <a:pt x="708189" y="9425"/>
                    <a:pt x="726407" y="17320"/>
                    <a:pt x="742196" y="29161"/>
                  </a:cubicBezTo>
                  <a:cubicBezTo>
                    <a:pt x="757985" y="41003"/>
                    <a:pt x="770434" y="56185"/>
                    <a:pt x="779847" y="74403"/>
                  </a:cubicBezTo>
                  <a:cubicBezTo>
                    <a:pt x="789259" y="92620"/>
                    <a:pt x="793814" y="113267"/>
                    <a:pt x="793814" y="136344"/>
                  </a:cubicBezTo>
                  <a:cubicBezTo>
                    <a:pt x="793814" y="167921"/>
                    <a:pt x="792903" y="205572"/>
                    <a:pt x="791081" y="249295"/>
                  </a:cubicBezTo>
                  <a:cubicBezTo>
                    <a:pt x="789259" y="293018"/>
                    <a:pt x="787437" y="338866"/>
                    <a:pt x="785312" y="386840"/>
                  </a:cubicBezTo>
                  <a:cubicBezTo>
                    <a:pt x="783187" y="434814"/>
                    <a:pt x="781061" y="483092"/>
                    <a:pt x="779239" y="531976"/>
                  </a:cubicBezTo>
                  <a:cubicBezTo>
                    <a:pt x="777418" y="580557"/>
                    <a:pt x="776203" y="626406"/>
                    <a:pt x="775596" y="668914"/>
                  </a:cubicBezTo>
                  <a:cubicBezTo>
                    <a:pt x="774989" y="711423"/>
                    <a:pt x="774989" y="749377"/>
                    <a:pt x="776203" y="782169"/>
                  </a:cubicBezTo>
                  <a:cubicBezTo>
                    <a:pt x="777418" y="814962"/>
                    <a:pt x="779847" y="839556"/>
                    <a:pt x="784401" y="855345"/>
                  </a:cubicBezTo>
                  <a:cubicBezTo>
                    <a:pt x="788045" y="864757"/>
                    <a:pt x="794117" y="868705"/>
                    <a:pt x="802619" y="867794"/>
                  </a:cubicBezTo>
                  <a:cubicBezTo>
                    <a:pt x="811121" y="866579"/>
                    <a:pt x="824481" y="858077"/>
                    <a:pt x="842395" y="841378"/>
                  </a:cubicBezTo>
                  <a:cubicBezTo>
                    <a:pt x="847253" y="837127"/>
                    <a:pt x="851807" y="835001"/>
                    <a:pt x="855755" y="835609"/>
                  </a:cubicBezTo>
                  <a:cubicBezTo>
                    <a:pt x="859702" y="835912"/>
                    <a:pt x="862435" y="837734"/>
                    <a:pt x="864256" y="841074"/>
                  </a:cubicBezTo>
                  <a:cubicBezTo>
                    <a:pt x="866078" y="844414"/>
                    <a:pt x="866382" y="848665"/>
                    <a:pt x="865471" y="853826"/>
                  </a:cubicBezTo>
                  <a:cubicBezTo>
                    <a:pt x="864256" y="859292"/>
                    <a:pt x="861827" y="864454"/>
                    <a:pt x="857273" y="869312"/>
                  </a:cubicBezTo>
                  <a:cubicBezTo>
                    <a:pt x="841484" y="887226"/>
                    <a:pt x="824481" y="901497"/>
                    <a:pt x="806263" y="911820"/>
                  </a:cubicBezTo>
                  <a:cubicBezTo>
                    <a:pt x="788045" y="922144"/>
                    <a:pt x="769523" y="929431"/>
                    <a:pt x="751002" y="933985"/>
                  </a:cubicBezTo>
                  <a:cubicBezTo>
                    <a:pt x="718817" y="941273"/>
                    <a:pt x="691793" y="938236"/>
                    <a:pt x="669932" y="924876"/>
                  </a:cubicBezTo>
                  <a:cubicBezTo>
                    <a:pt x="648070" y="911517"/>
                    <a:pt x="633496" y="885708"/>
                    <a:pt x="626512" y="846843"/>
                  </a:cubicBezTo>
                  <a:cubicBezTo>
                    <a:pt x="621351" y="821641"/>
                    <a:pt x="618314" y="790671"/>
                    <a:pt x="616796" y="753932"/>
                  </a:cubicBezTo>
                  <a:cubicBezTo>
                    <a:pt x="615278" y="717192"/>
                    <a:pt x="614974" y="676809"/>
                    <a:pt x="615582" y="633693"/>
                  </a:cubicBezTo>
                  <a:cubicBezTo>
                    <a:pt x="616189" y="590577"/>
                    <a:pt x="617707" y="545336"/>
                    <a:pt x="619832" y="498880"/>
                  </a:cubicBezTo>
                  <a:cubicBezTo>
                    <a:pt x="621958" y="452425"/>
                    <a:pt x="624083" y="406576"/>
                    <a:pt x="626209" y="361942"/>
                  </a:cubicBezTo>
                  <a:cubicBezTo>
                    <a:pt x="628334" y="317308"/>
                    <a:pt x="630460" y="274800"/>
                    <a:pt x="632281" y="235024"/>
                  </a:cubicBezTo>
                  <a:cubicBezTo>
                    <a:pt x="634103" y="195248"/>
                    <a:pt x="635014" y="160634"/>
                    <a:pt x="635014" y="131182"/>
                  </a:cubicBezTo>
                  <a:cubicBezTo>
                    <a:pt x="635014" y="104766"/>
                    <a:pt x="631370" y="88370"/>
                    <a:pt x="624387" y="82297"/>
                  </a:cubicBezTo>
                  <a:cubicBezTo>
                    <a:pt x="617100" y="76224"/>
                    <a:pt x="607991" y="77439"/>
                    <a:pt x="597060" y="85637"/>
                  </a:cubicBezTo>
                  <a:cubicBezTo>
                    <a:pt x="585826" y="93835"/>
                    <a:pt x="573984" y="107802"/>
                    <a:pt x="561535" y="126931"/>
                  </a:cubicBezTo>
                  <a:cubicBezTo>
                    <a:pt x="549086" y="146363"/>
                    <a:pt x="537245" y="167921"/>
                    <a:pt x="526010" y="191908"/>
                  </a:cubicBezTo>
                  <a:cubicBezTo>
                    <a:pt x="514776" y="215895"/>
                    <a:pt x="505363" y="240793"/>
                    <a:pt x="497469" y="266602"/>
                  </a:cubicBezTo>
                  <a:cubicBezTo>
                    <a:pt x="489574" y="292410"/>
                    <a:pt x="485323" y="315487"/>
                    <a:pt x="484716" y="335526"/>
                  </a:cubicBezTo>
                  <a:cubicBezTo>
                    <a:pt x="483198" y="374088"/>
                    <a:pt x="481983" y="417507"/>
                    <a:pt x="480465" y="464874"/>
                  </a:cubicBezTo>
                  <a:cubicBezTo>
                    <a:pt x="478947" y="512544"/>
                    <a:pt x="477733" y="559910"/>
                    <a:pt x="476214" y="607277"/>
                  </a:cubicBezTo>
                  <a:cubicBezTo>
                    <a:pt x="474696" y="654644"/>
                    <a:pt x="473785" y="699278"/>
                    <a:pt x="472874" y="741483"/>
                  </a:cubicBezTo>
                  <a:cubicBezTo>
                    <a:pt x="472267" y="783687"/>
                    <a:pt x="471660" y="818605"/>
                    <a:pt x="471660" y="845628"/>
                  </a:cubicBezTo>
                  <a:cubicBezTo>
                    <a:pt x="471660" y="862025"/>
                    <a:pt x="468016" y="876599"/>
                    <a:pt x="460426" y="889048"/>
                  </a:cubicBezTo>
                  <a:cubicBezTo>
                    <a:pt x="452835" y="901497"/>
                    <a:pt x="443422" y="911517"/>
                    <a:pt x="431884" y="919107"/>
                  </a:cubicBezTo>
                  <a:cubicBezTo>
                    <a:pt x="420346" y="926698"/>
                    <a:pt x="407897" y="931556"/>
                    <a:pt x="394234" y="934289"/>
                  </a:cubicBezTo>
                  <a:cubicBezTo>
                    <a:pt x="380570" y="936718"/>
                    <a:pt x="367818" y="936414"/>
                    <a:pt x="355976" y="932771"/>
                  </a:cubicBezTo>
                  <a:cubicBezTo>
                    <a:pt x="344134" y="929127"/>
                    <a:pt x="334115" y="922751"/>
                    <a:pt x="325916" y="913338"/>
                  </a:cubicBezTo>
                  <a:cubicBezTo>
                    <a:pt x="317718" y="903926"/>
                    <a:pt x="313164" y="891477"/>
                    <a:pt x="312557" y="875688"/>
                  </a:cubicBezTo>
                  <a:cubicBezTo>
                    <a:pt x="310431" y="845628"/>
                    <a:pt x="309520" y="809800"/>
                    <a:pt x="309824" y="768809"/>
                  </a:cubicBezTo>
                  <a:cubicBezTo>
                    <a:pt x="310128" y="727515"/>
                    <a:pt x="311039" y="683792"/>
                    <a:pt x="312557" y="637033"/>
                  </a:cubicBezTo>
                  <a:cubicBezTo>
                    <a:pt x="314075" y="590577"/>
                    <a:pt x="315897" y="542603"/>
                    <a:pt x="318022" y="493415"/>
                  </a:cubicBezTo>
                  <a:cubicBezTo>
                    <a:pt x="320147" y="444227"/>
                    <a:pt x="322273" y="397164"/>
                    <a:pt x="324095" y="352226"/>
                  </a:cubicBezTo>
                  <a:cubicBezTo>
                    <a:pt x="325916" y="306985"/>
                    <a:pt x="327435" y="265387"/>
                    <a:pt x="328953" y="227130"/>
                  </a:cubicBezTo>
                  <a:cubicBezTo>
                    <a:pt x="329864" y="188568"/>
                    <a:pt x="330471" y="156383"/>
                    <a:pt x="330471" y="13057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4664943" y="5446057"/>
              <a:ext cx="434756" cy="533098"/>
            </a:xfrm>
            <a:custGeom>
              <a:avLst/>
              <a:gdLst/>
              <a:ahLst/>
              <a:cxnLst/>
              <a:rect l="l" t="t" r="r" b="b"/>
              <a:pathLst>
                <a:path w="434756" h="533098" extrusionOk="0">
                  <a:moveTo>
                    <a:pt x="356420" y="39899"/>
                  </a:moveTo>
                  <a:cubicBezTo>
                    <a:pt x="372816" y="55688"/>
                    <a:pt x="386783" y="75728"/>
                    <a:pt x="398321" y="100018"/>
                  </a:cubicBezTo>
                  <a:cubicBezTo>
                    <a:pt x="409859" y="124309"/>
                    <a:pt x="418664" y="151028"/>
                    <a:pt x="425041" y="179570"/>
                  </a:cubicBezTo>
                  <a:cubicBezTo>
                    <a:pt x="431417" y="208111"/>
                    <a:pt x="434757" y="238171"/>
                    <a:pt x="434757" y="269141"/>
                  </a:cubicBezTo>
                  <a:cubicBezTo>
                    <a:pt x="434757" y="300415"/>
                    <a:pt x="431417" y="330475"/>
                    <a:pt x="425041" y="359320"/>
                  </a:cubicBezTo>
                  <a:cubicBezTo>
                    <a:pt x="418664" y="388469"/>
                    <a:pt x="408341" y="415188"/>
                    <a:pt x="393767" y="439479"/>
                  </a:cubicBezTo>
                  <a:cubicBezTo>
                    <a:pt x="379496" y="463770"/>
                    <a:pt x="361278" y="483506"/>
                    <a:pt x="339113" y="498687"/>
                  </a:cubicBezTo>
                  <a:cubicBezTo>
                    <a:pt x="320591" y="511440"/>
                    <a:pt x="300855" y="520852"/>
                    <a:pt x="279905" y="526014"/>
                  </a:cubicBezTo>
                  <a:cubicBezTo>
                    <a:pt x="258954" y="531480"/>
                    <a:pt x="238003" y="533605"/>
                    <a:pt x="216445" y="532998"/>
                  </a:cubicBezTo>
                  <a:cubicBezTo>
                    <a:pt x="194887" y="532390"/>
                    <a:pt x="173937" y="528747"/>
                    <a:pt x="153594" y="522674"/>
                  </a:cubicBezTo>
                  <a:cubicBezTo>
                    <a:pt x="133250" y="516602"/>
                    <a:pt x="114425" y="508100"/>
                    <a:pt x="97118" y="497473"/>
                  </a:cubicBezTo>
                  <a:cubicBezTo>
                    <a:pt x="65540" y="478040"/>
                    <a:pt x="41857" y="449802"/>
                    <a:pt x="26068" y="412456"/>
                  </a:cubicBezTo>
                  <a:cubicBezTo>
                    <a:pt x="10279" y="375109"/>
                    <a:pt x="1777" y="335333"/>
                    <a:pt x="259" y="293128"/>
                  </a:cubicBezTo>
                  <a:cubicBezTo>
                    <a:pt x="-1259" y="250923"/>
                    <a:pt x="3903" y="209326"/>
                    <a:pt x="15441" y="168335"/>
                  </a:cubicBezTo>
                  <a:cubicBezTo>
                    <a:pt x="26979" y="127649"/>
                    <a:pt x="43679" y="93338"/>
                    <a:pt x="65844" y="66315"/>
                  </a:cubicBezTo>
                  <a:cubicBezTo>
                    <a:pt x="81633" y="46883"/>
                    <a:pt x="102583" y="32005"/>
                    <a:pt x="128696" y="21074"/>
                  </a:cubicBezTo>
                  <a:cubicBezTo>
                    <a:pt x="154808" y="10447"/>
                    <a:pt x="182135" y="3767"/>
                    <a:pt x="210373" y="1034"/>
                  </a:cubicBezTo>
                  <a:cubicBezTo>
                    <a:pt x="238611" y="-1395"/>
                    <a:pt x="265937" y="427"/>
                    <a:pt x="292050" y="6803"/>
                  </a:cubicBezTo>
                  <a:cubicBezTo>
                    <a:pt x="318466" y="14090"/>
                    <a:pt x="340024" y="25021"/>
                    <a:pt x="356420" y="39899"/>
                  </a:cubicBezTo>
                  <a:close/>
                  <a:moveTo>
                    <a:pt x="260776" y="69048"/>
                  </a:moveTo>
                  <a:cubicBezTo>
                    <a:pt x="256525" y="56295"/>
                    <a:pt x="250452" y="46883"/>
                    <a:pt x="243165" y="41113"/>
                  </a:cubicBezTo>
                  <a:cubicBezTo>
                    <a:pt x="235574" y="35345"/>
                    <a:pt x="227983" y="33523"/>
                    <a:pt x="220089" y="35648"/>
                  </a:cubicBezTo>
                  <a:cubicBezTo>
                    <a:pt x="212195" y="37774"/>
                    <a:pt x="204604" y="43846"/>
                    <a:pt x="197013" y="53259"/>
                  </a:cubicBezTo>
                  <a:cubicBezTo>
                    <a:pt x="189422" y="62975"/>
                    <a:pt x="183046" y="76031"/>
                    <a:pt x="178188" y="92427"/>
                  </a:cubicBezTo>
                  <a:cubicBezTo>
                    <a:pt x="171811" y="116111"/>
                    <a:pt x="166650" y="145563"/>
                    <a:pt x="162702" y="181088"/>
                  </a:cubicBezTo>
                  <a:cubicBezTo>
                    <a:pt x="158755" y="216613"/>
                    <a:pt x="156630" y="252745"/>
                    <a:pt x="156326" y="289788"/>
                  </a:cubicBezTo>
                  <a:cubicBezTo>
                    <a:pt x="156023" y="326528"/>
                    <a:pt x="157844" y="361445"/>
                    <a:pt x="161792" y="393934"/>
                  </a:cubicBezTo>
                  <a:cubicBezTo>
                    <a:pt x="165739" y="426423"/>
                    <a:pt x="172115" y="451321"/>
                    <a:pt x="180617" y="468628"/>
                  </a:cubicBezTo>
                  <a:cubicBezTo>
                    <a:pt x="190637" y="487149"/>
                    <a:pt x="201871" y="497473"/>
                    <a:pt x="214320" y="499295"/>
                  </a:cubicBezTo>
                  <a:cubicBezTo>
                    <a:pt x="226769" y="501116"/>
                    <a:pt x="238611" y="491096"/>
                    <a:pt x="249238" y="469842"/>
                  </a:cubicBezTo>
                  <a:cubicBezTo>
                    <a:pt x="255614" y="456179"/>
                    <a:pt x="261383" y="438872"/>
                    <a:pt x="265937" y="417618"/>
                  </a:cubicBezTo>
                  <a:cubicBezTo>
                    <a:pt x="270492" y="396363"/>
                    <a:pt x="274135" y="373287"/>
                    <a:pt x="276261" y="347782"/>
                  </a:cubicBezTo>
                  <a:cubicBezTo>
                    <a:pt x="278386" y="322277"/>
                    <a:pt x="279601" y="296165"/>
                    <a:pt x="279905" y="269445"/>
                  </a:cubicBezTo>
                  <a:cubicBezTo>
                    <a:pt x="280208" y="242725"/>
                    <a:pt x="279905" y="216309"/>
                    <a:pt x="278690" y="191108"/>
                  </a:cubicBezTo>
                  <a:cubicBezTo>
                    <a:pt x="277475" y="165603"/>
                    <a:pt x="275350" y="142527"/>
                    <a:pt x="272314" y="121272"/>
                  </a:cubicBezTo>
                  <a:cubicBezTo>
                    <a:pt x="268670" y="100018"/>
                    <a:pt x="265027" y="82711"/>
                    <a:pt x="260776" y="69048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5113070" y="5205553"/>
              <a:ext cx="315353" cy="759990"/>
            </a:xfrm>
            <a:custGeom>
              <a:avLst/>
              <a:gdLst/>
              <a:ahLst/>
              <a:cxnLst/>
              <a:rect l="l" t="t" r="r" b="b"/>
              <a:pathLst>
                <a:path w="315353" h="759990" extrusionOk="0">
                  <a:moveTo>
                    <a:pt x="246842" y="72111"/>
                  </a:moveTo>
                  <a:cubicBezTo>
                    <a:pt x="245324" y="86382"/>
                    <a:pt x="243806" y="104296"/>
                    <a:pt x="241984" y="125854"/>
                  </a:cubicBezTo>
                  <a:cubicBezTo>
                    <a:pt x="240162" y="147412"/>
                    <a:pt x="238644" y="171703"/>
                    <a:pt x="237126" y="199030"/>
                  </a:cubicBezTo>
                  <a:lnTo>
                    <a:pt x="276902" y="199030"/>
                  </a:lnTo>
                  <a:cubicBezTo>
                    <a:pt x="284189" y="199030"/>
                    <a:pt x="289047" y="201459"/>
                    <a:pt x="292083" y="206620"/>
                  </a:cubicBezTo>
                  <a:cubicBezTo>
                    <a:pt x="294816" y="211782"/>
                    <a:pt x="296030" y="216944"/>
                    <a:pt x="295423" y="222106"/>
                  </a:cubicBezTo>
                  <a:cubicBezTo>
                    <a:pt x="294816" y="227571"/>
                    <a:pt x="292691" y="232429"/>
                    <a:pt x="289654" y="237287"/>
                  </a:cubicBezTo>
                  <a:cubicBezTo>
                    <a:pt x="286314" y="241842"/>
                    <a:pt x="282063" y="244271"/>
                    <a:pt x="276294" y="244271"/>
                  </a:cubicBezTo>
                  <a:lnTo>
                    <a:pt x="234393" y="244271"/>
                  </a:lnTo>
                  <a:cubicBezTo>
                    <a:pt x="231660" y="284957"/>
                    <a:pt x="228928" y="327770"/>
                    <a:pt x="226499" y="372707"/>
                  </a:cubicBezTo>
                  <a:cubicBezTo>
                    <a:pt x="224070" y="417341"/>
                    <a:pt x="222552" y="459850"/>
                    <a:pt x="222248" y="499625"/>
                  </a:cubicBezTo>
                  <a:cubicBezTo>
                    <a:pt x="221944" y="539401"/>
                    <a:pt x="222552" y="574623"/>
                    <a:pt x="223766" y="604986"/>
                  </a:cubicBezTo>
                  <a:cubicBezTo>
                    <a:pt x="225284" y="635349"/>
                    <a:pt x="228321" y="657211"/>
                    <a:pt x="233482" y="669963"/>
                  </a:cubicBezTo>
                  <a:cubicBezTo>
                    <a:pt x="237126" y="679983"/>
                    <a:pt x="243199" y="684537"/>
                    <a:pt x="251700" y="683323"/>
                  </a:cubicBezTo>
                  <a:cubicBezTo>
                    <a:pt x="260202" y="682108"/>
                    <a:pt x="273865" y="673910"/>
                    <a:pt x="292691" y="658122"/>
                  </a:cubicBezTo>
                  <a:cubicBezTo>
                    <a:pt x="296941" y="653871"/>
                    <a:pt x="301192" y="651745"/>
                    <a:pt x="305140" y="652049"/>
                  </a:cubicBezTo>
                  <a:cubicBezTo>
                    <a:pt x="309087" y="652352"/>
                    <a:pt x="311819" y="654174"/>
                    <a:pt x="313641" y="656907"/>
                  </a:cubicBezTo>
                  <a:cubicBezTo>
                    <a:pt x="315463" y="659640"/>
                    <a:pt x="315767" y="663890"/>
                    <a:pt x="314856" y="669356"/>
                  </a:cubicBezTo>
                  <a:cubicBezTo>
                    <a:pt x="313641" y="674821"/>
                    <a:pt x="311212" y="679983"/>
                    <a:pt x="306658" y="684841"/>
                  </a:cubicBezTo>
                  <a:cubicBezTo>
                    <a:pt x="289351" y="704274"/>
                    <a:pt x="270829" y="720063"/>
                    <a:pt x="250789" y="732208"/>
                  </a:cubicBezTo>
                  <a:cubicBezTo>
                    <a:pt x="230750" y="744353"/>
                    <a:pt x="211013" y="752551"/>
                    <a:pt x="191277" y="756802"/>
                  </a:cubicBezTo>
                  <a:cubicBezTo>
                    <a:pt x="171541" y="761053"/>
                    <a:pt x="152716" y="761053"/>
                    <a:pt x="134802" y="756802"/>
                  </a:cubicBezTo>
                  <a:cubicBezTo>
                    <a:pt x="116584" y="752551"/>
                    <a:pt x="101099" y="743139"/>
                    <a:pt x="88346" y="728868"/>
                  </a:cubicBezTo>
                  <a:cubicBezTo>
                    <a:pt x="80452" y="719455"/>
                    <a:pt x="74075" y="705184"/>
                    <a:pt x="69217" y="685752"/>
                  </a:cubicBezTo>
                  <a:cubicBezTo>
                    <a:pt x="64359" y="666320"/>
                    <a:pt x="60412" y="643851"/>
                    <a:pt x="57376" y="618042"/>
                  </a:cubicBezTo>
                  <a:cubicBezTo>
                    <a:pt x="54643" y="592233"/>
                    <a:pt x="52821" y="563692"/>
                    <a:pt x="51910" y="532114"/>
                  </a:cubicBezTo>
                  <a:cubicBezTo>
                    <a:pt x="51303" y="500536"/>
                    <a:pt x="51303" y="468351"/>
                    <a:pt x="51910" y="435255"/>
                  </a:cubicBezTo>
                  <a:cubicBezTo>
                    <a:pt x="52518" y="402463"/>
                    <a:pt x="53732" y="369064"/>
                    <a:pt x="55554" y="335360"/>
                  </a:cubicBezTo>
                  <a:cubicBezTo>
                    <a:pt x="57376" y="301657"/>
                    <a:pt x="59197" y="269472"/>
                    <a:pt x="61323" y="238502"/>
                  </a:cubicBezTo>
                  <a:cubicBezTo>
                    <a:pt x="51910" y="238502"/>
                    <a:pt x="43712" y="238502"/>
                    <a:pt x="36729" y="237894"/>
                  </a:cubicBezTo>
                  <a:cubicBezTo>
                    <a:pt x="29441" y="237591"/>
                    <a:pt x="23976" y="236984"/>
                    <a:pt x="19422" y="236376"/>
                  </a:cubicBezTo>
                  <a:cubicBezTo>
                    <a:pt x="12134" y="236376"/>
                    <a:pt x="6973" y="233947"/>
                    <a:pt x="3936" y="228785"/>
                  </a:cubicBezTo>
                  <a:cubicBezTo>
                    <a:pt x="596" y="223624"/>
                    <a:pt x="-618" y="218462"/>
                    <a:pt x="293" y="213300"/>
                  </a:cubicBezTo>
                  <a:cubicBezTo>
                    <a:pt x="900" y="207835"/>
                    <a:pt x="3025" y="202977"/>
                    <a:pt x="6669" y="198119"/>
                  </a:cubicBezTo>
                  <a:cubicBezTo>
                    <a:pt x="10313" y="193564"/>
                    <a:pt x="15474" y="191439"/>
                    <a:pt x="22761" y="192350"/>
                  </a:cubicBezTo>
                  <a:cubicBezTo>
                    <a:pt x="27923" y="192350"/>
                    <a:pt x="33996" y="192653"/>
                    <a:pt x="40980" y="192957"/>
                  </a:cubicBezTo>
                  <a:cubicBezTo>
                    <a:pt x="48267" y="193261"/>
                    <a:pt x="56161" y="193868"/>
                    <a:pt x="64663" y="194475"/>
                  </a:cubicBezTo>
                  <a:cubicBezTo>
                    <a:pt x="67395" y="164415"/>
                    <a:pt x="69825" y="137392"/>
                    <a:pt x="72254" y="114013"/>
                  </a:cubicBezTo>
                  <a:cubicBezTo>
                    <a:pt x="74379" y="90329"/>
                    <a:pt x="76201" y="71504"/>
                    <a:pt x="77719" y="56930"/>
                  </a:cubicBezTo>
                  <a:cubicBezTo>
                    <a:pt x="79844" y="36283"/>
                    <a:pt x="90168" y="21101"/>
                    <a:pt x="108689" y="11688"/>
                  </a:cubicBezTo>
                  <a:cubicBezTo>
                    <a:pt x="127211" y="2276"/>
                    <a:pt x="147251" y="-1368"/>
                    <a:pt x="168505" y="454"/>
                  </a:cubicBezTo>
                  <a:cubicBezTo>
                    <a:pt x="189759" y="2276"/>
                    <a:pt x="208888" y="9259"/>
                    <a:pt x="225588" y="21405"/>
                  </a:cubicBezTo>
                  <a:cubicBezTo>
                    <a:pt x="241680" y="33550"/>
                    <a:pt x="248968" y="50553"/>
                    <a:pt x="246842" y="72111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5461534" y="5027016"/>
              <a:ext cx="536793" cy="938530"/>
            </a:xfrm>
            <a:custGeom>
              <a:avLst/>
              <a:gdLst/>
              <a:ahLst/>
              <a:cxnLst/>
              <a:rect l="l" t="t" r="r" b="b"/>
              <a:pathLst>
                <a:path w="536793" h="938530" extrusionOk="0">
                  <a:moveTo>
                    <a:pt x="420626" y="934125"/>
                  </a:moveTo>
                  <a:cubicBezTo>
                    <a:pt x="394817" y="939894"/>
                    <a:pt x="373866" y="939894"/>
                    <a:pt x="357774" y="934732"/>
                  </a:cubicBezTo>
                  <a:cubicBezTo>
                    <a:pt x="341682" y="929266"/>
                    <a:pt x="328929" y="919854"/>
                    <a:pt x="319516" y="906190"/>
                  </a:cubicBezTo>
                  <a:cubicBezTo>
                    <a:pt x="312229" y="896778"/>
                    <a:pt x="307067" y="883418"/>
                    <a:pt x="304031" y="865807"/>
                  </a:cubicBezTo>
                  <a:cubicBezTo>
                    <a:pt x="300691" y="848197"/>
                    <a:pt x="298566" y="828461"/>
                    <a:pt x="297048" y="806599"/>
                  </a:cubicBezTo>
                  <a:cubicBezTo>
                    <a:pt x="295529" y="784738"/>
                    <a:pt x="294922" y="761965"/>
                    <a:pt x="295529" y="737675"/>
                  </a:cubicBezTo>
                  <a:cubicBezTo>
                    <a:pt x="295833" y="713688"/>
                    <a:pt x="296744" y="690308"/>
                    <a:pt x="297655" y="667232"/>
                  </a:cubicBezTo>
                  <a:cubicBezTo>
                    <a:pt x="298869" y="644459"/>
                    <a:pt x="299780" y="622902"/>
                    <a:pt x="300995" y="603165"/>
                  </a:cubicBezTo>
                  <a:cubicBezTo>
                    <a:pt x="302209" y="583429"/>
                    <a:pt x="302513" y="567033"/>
                    <a:pt x="302513" y="554281"/>
                  </a:cubicBezTo>
                  <a:cubicBezTo>
                    <a:pt x="302513" y="528472"/>
                    <a:pt x="298262" y="513898"/>
                    <a:pt x="290064" y="510254"/>
                  </a:cubicBezTo>
                  <a:cubicBezTo>
                    <a:pt x="281866" y="506610"/>
                    <a:pt x="271846" y="510254"/>
                    <a:pt x="260004" y="520881"/>
                  </a:cubicBezTo>
                  <a:cubicBezTo>
                    <a:pt x="248163" y="532116"/>
                    <a:pt x="236017" y="548208"/>
                    <a:pt x="223872" y="569766"/>
                  </a:cubicBezTo>
                  <a:cubicBezTo>
                    <a:pt x="211727" y="591324"/>
                    <a:pt x="201403" y="614096"/>
                    <a:pt x="192598" y="638690"/>
                  </a:cubicBezTo>
                  <a:cubicBezTo>
                    <a:pt x="187436" y="652961"/>
                    <a:pt x="183185" y="670572"/>
                    <a:pt x="179846" y="691219"/>
                  </a:cubicBezTo>
                  <a:cubicBezTo>
                    <a:pt x="176202" y="711866"/>
                    <a:pt x="173469" y="733424"/>
                    <a:pt x="171344" y="755589"/>
                  </a:cubicBezTo>
                  <a:cubicBezTo>
                    <a:pt x="169218" y="777754"/>
                    <a:pt x="167700" y="799615"/>
                    <a:pt x="166486" y="820566"/>
                  </a:cubicBezTo>
                  <a:cubicBezTo>
                    <a:pt x="165271" y="841820"/>
                    <a:pt x="164967" y="860038"/>
                    <a:pt x="164967" y="875827"/>
                  </a:cubicBezTo>
                  <a:cubicBezTo>
                    <a:pt x="164967" y="896474"/>
                    <a:pt x="156466" y="912263"/>
                    <a:pt x="139159" y="922587"/>
                  </a:cubicBezTo>
                  <a:cubicBezTo>
                    <a:pt x="121852" y="932910"/>
                    <a:pt x="103027" y="938072"/>
                    <a:pt x="82683" y="938072"/>
                  </a:cubicBezTo>
                  <a:cubicBezTo>
                    <a:pt x="62340" y="938072"/>
                    <a:pt x="43515" y="932606"/>
                    <a:pt x="26815" y="921372"/>
                  </a:cubicBezTo>
                  <a:cubicBezTo>
                    <a:pt x="10115" y="910138"/>
                    <a:pt x="1310" y="894045"/>
                    <a:pt x="399" y="872487"/>
                  </a:cubicBezTo>
                  <a:cubicBezTo>
                    <a:pt x="-208" y="840302"/>
                    <a:pt x="-208" y="802652"/>
                    <a:pt x="1006" y="759536"/>
                  </a:cubicBezTo>
                  <a:cubicBezTo>
                    <a:pt x="2221" y="716420"/>
                    <a:pt x="3435" y="671179"/>
                    <a:pt x="5257" y="622902"/>
                  </a:cubicBezTo>
                  <a:cubicBezTo>
                    <a:pt x="7079" y="574928"/>
                    <a:pt x="9508" y="525436"/>
                    <a:pt x="12848" y="474122"/>
                  </a:cubicBezTo>
                  <a:cubicBezTo>
                    <a:pt x="16188" y="422808"/>
                    <a:pt x="19224" y="372405"/>
                    <a:pt x="22564" y="322609"/>
                  </a:cubicBezTo>
                  <a:cubicBezTo>
                    <a:pt x="25904" y="272814"/>
                    <a:pt x="29244" y="225143"/>
                    <a:pt x="33191" y="179598"/>
                  </a:cubicBezTo>
                  <a:cubicBezTo>
                    <a:pt x="37138" y="134054"/>
                    <a:pt x="40782" y="93063"/>
                    <a:pt x="44426" y="56627"/>
                  </a:cubicBezTo>
                  <a:cubicBezTo>
                    <a:pt x="45944" y="42964"/>
                    <a:pt x="51105" y="31730"/>
                    <a:pt x="60518" y="22924"/>
                  </a:cubicBezTo>
                  <a:cubicBezTo>
                    <a:pt x="69931" y="13815"/>
                    <a:pt x="81165" y="7743"/>
                    <a:pt x="94525" y="4099"/>
                  </a:cubicBezTo>
                  <a:cubicBezTo>
                    <a:pt x="107885" y="455"/>
                    <a:pt x="121852" y="-759"/>
                    <a:pt x="136426" y="455"/>
                  </a:cubicBezTo>
                  <a:cubicBezTo>
                    <a:pt x="151000" y="1670"/>
                    <a:pt x="164664" y="5010"/>
                    <a:pt x="176809" y="11083"/>
                  </a:cubicBezTo>
                  <a:cubicBezTo>
                    <a:pt x="188954" y="17155"/>
                    <a:pt x="198974" y="25353"/>
                    <a:pt x="206869" y="35373"/>
                  </a:cubicBezTo>
                  <a:cubicBezTo>
                    <a:pt x="214763" y="45393"/>
                    <a:pt x="218103" y="57538"/>
                    <a:pt x="216585" y="71809"/>
                  </a:cubicBezTo>
                  <a:cubicBezTo>
                    <a:pt x="208691" y="153486"/>
                    <a:pt x="202011" y="237289"/>
                    <a:pt x="196242" y="322609"/>
                  </a:cubicBezTo>
                  <a:cubicBezTo>
                    <a:pt x="190473" y="408234"/>
                    <a:pt x="185918" y="491732"/>
                    <a:pt x="182275" y="573410"/>
                  </a:cubicBezTo>
                  <a:cubicBezTo>
                    <a:pt x="195027" y="539099"/>
                    <a:pt x="209905" y="512076"/>
                    <a:pt x="226301" y="492947"/>
                  </a:cubicBezTo>
                  <a:cubicBezTo>
                    <a:pt x="242697" y="473514"/>
                    <a:pt x="259094" y="459547"/>
                    <a:pt x="275793" y="451046"/>
                  </a:cubicBezTo>
                  <a:cubicBezTo>
                    <a:pt x="292189" y="442544"/>
                    <a:pt x="308282" y="437686"/>
                    <a:pt x="323767" y="436471"/>
                  </a:cubicBezTo>
                  <a:cubicBezTo>
                    <a:pt x="339252" y="435257"/>
                    <a:pt x="352916" y="435864"/>
                    <a:pt x="365061" y="437989"/>
                  </a:cubicBezTo>
                  <a:cubicBezTo>
                    <a:pt x="384494" y="441633"/>
                    <a:pt x="401497" y="450438"/>
                    <a:pt x="416679" y="464406"/>
                  </a:cubicBezTo>
                  <a:cubicBezTo>
                    <a:pt x="431860" y="478373"/>
                    <a:pt x="442184" y="498716"/>
                    <a:pt x="447953" y="525132"/>
                  </a:cubicBezTo>
                  <a:cubicBezTo>
                    <a:pt x="453115" y="548815"/>
                    <a:pt x="455240" y="576749"/>
                    <a:pt x="454329" y="608934"/>
                  </a:cubicBezTo>
                  <a:cubicBezTo>
                    <a:pt x="453722" y="641119"/>
                    <a:pt x="452204" y="673304"/>
                    <a:pt x="450685" y="705186"/>
                  </a:cubicBezTo>
                  <a:cubicBezTo>
                    <a:pt x="448864" y="737067"/>
                    <a:pt x="447953" y="766520"/>
                    <a:pt x="447345" y="793847"/>
                  </a:cubicBezTo>
                  <a:cubicBezTo>
                    <a:pt x="447042" y="821173"/>
                    <a:pt x="449775" y="841820"/>
                    <a:pt x="455544" y="856091"/>
                  </a:cubicBezTo>
                  <a:cubicBezTo>
                    <a:pt x="459187" y="864593"/>
                    <a:pt x="465260" y="868540"/>
                    <a:pt x="473762" y="867933"/>
                  </a:cubicBezTo>
                  <a:cubicBezTo>
                    <a:pt x="482263" y="867325"/>
                    <a:pt x="495623" y="858520"/>
                    <a:pt x="513537" y="842124"/>
                  </a:cubicBezTo>
                  <a:cubicBezTo>
                    <a:pt x="522950" y="834230"/>
                    <a:pt x="529933" y="833926"/>
                    <a:pt x="534488" y="841517"/>
                  </a:cubicBezTo>
                  <a:cubicBezTo>
                    <a:pt x="539042" y="849108"/>
                    <a:pt x="536917" y="858520"/>
                    <a:pt x="527504" y="870058"/>
                  </a:cubicBezTo>
                  <a:cubicBezTo>
                    <a:pt x="511716" y="887972"/>
                    <a:pt x="494712" y="902243"/>
                    <a:pt x="476494" y="912567"/>
                  </a:cubicBezTo>
                  <a:cubicBezTo>
                    <a:pt x="457669" y="923497"/>
                    <a:pt x="439147" y="930481"/>
                    <a:pt x="420626" y="93412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6031243" y="5441502"/>
              <a:ext cx="400594" cy="540361"/>
            </a:xfrm>
            <a:custGeom>
              <a:avLst/>
              <a:gdLst/>
              <a:ahLst/>
              <a:cxnLst/>
              <a:rect l="l" t="t" r="r" b="b"/>
              <a:pathLst>
                <a:path w="400594" h="540361" extrusionOk="0">
                  <a:moveTo>
                    <a:pt x="348570" y="44454"/>
                  </a:moveTo>
                  <a:cubicBezTo>
                    <a:pt x="363751" y="62368"/>
                    <a:pt x="373164" y="82408"/>
                    <a:pt x="377111" y="103966"/>
                  </a:cubicBezTo>
                  <a:cubicBezTo>
                    <a:pt x="381059" y="125828"/>
                    <a:pt x="380451" y="147993"/>
                    <a:pt x="375593" y="170765"/>
                  </a:cubicBezTo>
                  <a:cubicBezTo>
                    <a:pt x="370431" y="193234"/>
                    <a:pt x="361322" y="215399"/>
                    <a:pt x="348266" y="236957"/>
                  </a:cubicBezTo>
                  <a:cubicBezTo>
                    <a:pt x="334907" y="258515"/>
                    <a:pt x="318814" y="277340"/>
                    <a:pt x="299989" y="294040"/>
                  </a:cubicBezTo>
                  <a:cubicBezTo>
                    <a:pt x="281163" y="310436"/>
                    <a:pt x="259606" y="323492"/>
                    <a:pt x="235619" y="333208"/>
                  </a:cubicBezTo>
                  <a:cubicBezTo>
                    <a:pt x="211632" y="342925"/>
                    <a:pt x="186430" y="347479"/>
                    <a:pt x="159711" y="346568"/>
                  </a:cubicBezTo>
                  <a:cubicBezTo>
                    <a:pt x="163354" y="383004"/>
                    <a:pt x="169731" y="415189"/>
                    <a:pt x="179143" y="442820"/>
                  </a:cubicBezTo>
                  <a:cubicBezTo>
                    <a:pt x="188556" y="470450"/>
                    <a:pt x="201308" y="488972"/>
                    <a:pt x="217704" y="498081"/>
                  </a:cubicBezTo>
                  <a:cubicBezTo>
                    <a:pt x="229850" y="505368"/>
                    <a:pt x="242602" y="506279"/>
                    <a:pt x="255962" y="501421"/>
                  </a:cubicBezTo>
                  <a:cubicBezTo>
                    <a:pt x="269322" y="496259"/>
                    <a:pt x="280860" y="488365"/>
                    <a:pt x="290880" y="477130"/>
                  </a:cubicBezTo>
                  <a:cubicBezTo>
                    <a:pt x="300900" y="465896"/>
                    <a:pt x="308490" y="453750"/>
                    <a:pt x="313349" y="440087"/>
                  </a:cubicBezTo>
                  <a:cubicBezTo>
                    <a:pt x="318510" y="426424"/>
                    <a:pt x="318814" y="414885"/>
                    <a:pt x="314563" y="405777"/>
                  </a:cubicBezTo>
                  <a:cubicBezTo>
                    <a:pt x="308794" y="393631"/>
                    <a:pt x="307276" y="382701"/>
                    <a:pt x="310312" y="372984"/>
                  </a:cubicBezTo>
                  <a:cubicBezTo>
                    <a:pt x="313045" y="363268"/>
                    <a:pt x="318207" y="355677"/>
                    <a:pt x="325494" y="350515"/>
                  </a:cubicBezTo>
                  <a:cubicBezTo>
                    <a:pt x="332781" y="345050"/>
                    <a:pt x="340979" y="342014"/>
                    <a:pt x="350088" y="340799"/>
                  </a:cubicBezTo>
                  <a:cubicBezTo>
                    <a:pt x="359501" y="339585"/>
                    <a:pt x="368306" y="341710"/>
                    <a:pt x="376504" y="346568"/>
                  </a:cubicBezTo>
                  <a:cubicBezTo>
                    <a:pt x="384702" y="351730"/>
                    <a:pt x="391078" y="359928"/>
                    <a:pt x="395936" y="371770"/>
                  </a:cubicBezTo>
                  <a:cubicBezTo>
                    <a:pt x="400491" y="383611"/>
                    <a:pt x="401706" y="399704"/>
                    <a:pt x="399580" y="419744"/>
                  </a:cubicBezTo>
                  <a:cubicBezTo>
                    <a:pt x="396848" y="442820"/>
                    <a:pt x="388346" y="462252"/>
                    <a:pt x="374379" y="478345"/>
                  </a:cubicBezTo>
                  <a:cubicBezTo>
                    <a:pt x="360412" y="494437"/>
                    <a:pt x="343104" y="507493"/>
                    <a:pt x="322761" y="517513"/>
                  </a:cubicBezTo>
                  <a:cubicBezTo>
                    <a:pt x="302418" y="527533"/>
                    <a:pt x="279645" y="534213"/>
                    <a:pt x="255051" y="537553"/>
                  </a:cubicBezTo>
                  <a:cubicBezTo>
                    <a:pt x="230457" y="540893"/>
                    <a:pt x="205863" y="541196"/>
                    <a:pt x="181572" y="538767"/>
                  </a:cubicBezTo>
                  <a:cubicBezTo>
                    <a:pt x="157281" y="536338"/>
                    <a:pt x="133902" y="530266"/>
                    <a:pt x="111737" y="521157"/>
                  </a:cubicBezTo>
                  <a:cubicBezTo>
                    <a:pt x="89572" y="511744"/>
                    <a:pt x="71050" y="499599"/>
                    <a:pt x="55868" y="484721"/>
                  </a:cubicBezTo>
                  <a:cubicBezTo>
                    <a:pt x="42205" y="471057"/>
                    <a:pt x="31274" y="454054"/>
                    <a:pt x="23076" y="433711"/>
                  </a:cubicBezTo>
                  <a:cubicBezTo>
                    <a:pt x="14878" y="413367"/>
                    <a:pt x="8805" y="391202"/>
                    <a:pt x="5465" y="367215"/>
                  </a:cubicBezTo>
                  <a:cubicBezTo>
                    <a:pt x="1822" y="343228"/>
                    <a:pt x="0" y="318634"/>
                    <a:pt x="0" y="293129"/>
                  </a:cubicBezTo>
                  <a:cubicBezTo>
                    <a:pt x="0" y="267624"/>
                    <a:pt x="1518" y="243333"/>
                    <a:pt x="4251" y="219954"/>
                  </a:cubicBezTo>
                  <a:cubicBezTo>
                    <a:pt x="6984" y="196574"/>
                    <a:pt x="10627" y="175320"/>
                    <a:pt x="14878" y="155887"/>
                  </a:cubicBezTo>
                  <a:cubicBezTo>
                    <a:pt x="19129" y="136455"/>
                    <a:pt x="23684" y="121273"/>
                    <a:pt x="28845" y="109735"/>
                  </a:cubicBezTo>
                  <a:cubicBezTo>
                    <a:pt x="43116" y="76032"/>
                    <a:pt x="65281" y="50527"/>
                    <a:pt x="95037" y="33523"/>
                  </a:cubicBezTo>
                  <a:cubicBezTo>
                    <a:pt x="124793" y="16216"/>
                    <a:pt x="156067" y="5893"/>
                    <a:pt x="188556" y="1946"/>
                  </a:cubicBezTo>
                  <a:cubicBezTo>
                    <a:pt x="221044" y="-2002"/>
                    <a:pt x="252622" y="124"/>
                    <a:pt x="282682" y="7715"/>
                  </a:cubicBezTo>
                  <a:cubicBezTo>
                    <a:pt x="311830" y="14698"/>
                    <a:pt x="334299" y="27451"/>
                    <a:pt x="348570" y="44454"/>
                  </a:cubicBezTo>
                  <a:close/>
                  <a:moveTo>
                    <a:pt x="233493" y="39292"/>
                  </a:moveTo>
                  <a:cubicBezTo>
                    <a:pt x="219222" y="45061"/>
                    <a:pt x="206774" y="57207"/>
                    <a:pt x="196450" y="75728"/>
                  </a:cubicBezTo>
                  <a:cubicBezTo>
                    <a:pt x="186127" y="94250"/>
                    <a:pt x="177625" y="116415"/>
                    <a:pt x="171249" y="142224"/>
                  </a:cubicBezTo>
                  <a:cubicBezTo>
                    <a:pt x="164872" y="168032"/>
                    <a:pt x="160318" y="196270"/>
                    <a:pt x="157889" y="227241"/>
                  </a:cubicBezTo>
                  <a:cubicBezTo>
                    <a:pt x="155460" y="258211"/>
                    <a:pt x="155156" y="288574"/>
                    <a:pt x="157281" y="318634"/>
                  </a:cubicBezTo>
                  <a:cubicBezTo>
                    <a:pt x="169427" y="312865"/>
                    <a:pt x="181572" y="303149"/>
                    <a:pt x="193717" y="289485"/>
                  </a:cubicBezTo>
                  <a:cubicBezTo>
                    <a:pt x="205863" y="275822"/>
                    <a:pt x="217097" y="260640"/>
                    <a:pt x="227724" y="243333"/>
                  </a:cubicBezTo>
                  <a:cubicBezTo>
                    <a:pt x="238048" y="226026"/>
                    <a:pt x="247460" y="207808"/>
                    <a:pt x="256266" y="188679"/>
                  </a:cubicBezTo>
                  <a:cubicBezTo>
                    <a:pt x="264767" y="169247"/>
                    <a:pt x="271447" y="150725"/>
                    <a:pt x="276306" y="133418"/>
                  </a:cubicBezTo>
                  <a:cubicBezTo>
                    <a:pt x="280860" y="115808"/>
                    <a:pt x="283593" y="100019"/>
                    <a:pt x="283896" y="85445"/>
                  </a:cubicBezTo>
                  <a:cubicBezTo>
                    <a:pt x="284200" y="71174"/>
                    <a:pt x="282074" y="59939"/>
                    <a:pt x="276913" y="52045"/>
                  </a:cubicBezTo>
                  <a:cubicBezTo>
                    <a:pt x="271144" y="44151"/>
                    <a:pt x="265071" y="38989"/>
                    <a:pt x="258695" y="36560"/>
                  </a:cubicBezTo>
                  <a:cubicBezTo>
                    <a:pt x="251711" y="33827"/>
                    <a:pt x="243513" y="34738"/>
                    <a:pt x="233493" y="39292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6486331" y="5464599"/>
              <a:ext cx="447365" cy="500185"/>
            </a:xfrm>
            <a:custGeom>
              <a:avLst/>
              <a:gdLst/>
              <a:ahLst/>
              <a:cxnLst/>
              <a:rect l="l" t="t" r="r" b="b"/>
              <a:pathLst>
                <a:path w="447365" h="500185" extrusionOk="0">
                  <a:moveTo>
                    <a:pt x="366237" y="1925"/>
                  </a:moveTo>
                  <a:cubicBezTo>
                    <a:pt x="383544" y="4658"/>
                    <a:pt x="399333" y="11034"/>
                    <a:pt x="414211" y="20143"/>
                  </a:cubicBezTo>
                  <a:cubicBezTo>
                    <a:pt x="428785" y="29555"/>
                    <a:pt x="438502" y="42308"/>
                    <a:pt x="442753" y="58704"/>
                  </a:cubicBezTo>
                  <a:cubicBezTo>
                    <a:pt x="448522" y="80262"/>
                    <a:pt x="448825" y="98784"/>
                    <a:pt x="443967" y="114572"/>
                  </a:cubicBezTo>
                  <a:cubicBezTo>
                    <a:pt x="438805" y="130361"/>
                    <a:pt x="430911" y="143114"/>
                    <a:pt x="419677" y="152830"/>
                  </a:cubicBezTo>
                  <a:cubicBezTo>
                    <a:pt x="408442" y="162546"/>
                    <a:pt x="395690" y="168923"/>
                    <a:pt x="381115" y="171655"/>
                  </a:cubicBezTo>
                  <a:cubicBezTo>
                    <a:pt x="366541" y="174388"/>
                    <a:pt x="352574" y="174084"/>
                    <a:pt x="339214" y="170441"/>
                  </a:cubicBezTo>
                  <a:cubicBezTo>
                    <a:pt x="325854" y="166797"/>
                    <a:pt x="314620" y="159510"/>
                    <a:pt x="305207" y="148276"/>
                  </a:cubicBezTo>
                  <a:cubicBezTo>
                    <a:pt x="295795" y="137041"/>
                    <a:pt x="290937" y="122163"/>
                    <a:pt x="290026" y="103642"/>
                  </a:cubicBezTo>
                  <a:cubicBezTo>
                    <a:pt x="290026" y="97873"/>
                    <a:pt x="290026" y="92407"/>
                    <a:pt x="290026" y="87549"/>
                  </a:cubicBezTo>
                  <a:cubicBezTo>
                    <a:pt x="290026" y="82387"/>
                    <a:pt x="289418" y="78744"/>
                    <a:pt x="288508" y="75708"/>
                  </a:cubicBezTo>
                  <a:cubicBezTo>
                    <a:pt x="287293" y="72975"/>
                    <a:pt x="285775" y="71457"/>
                    <a:pt x="283042" y="71457"/>
                  </a:cubicBezTo>
                  <a:cubicBezTo>
                    <a:pt x="280613" y="71457"/>
                    <a:pt x="276362" y="73278"/>
                    <a:pt x="270593" y="76922"/>
                  </a:cubicBezTo>
                  <a:cubicBezTo>
                    <a:pt x="258448" y="84817"/>
                    <a:pt x="245088" y="100605"/>
                    <a:pt x="230210" y="124289"/>
                  </a:cubicBezTo>
                  <a:cubicBezTo>
                    <a:pt x="215636" y="147972"/>
                    <a:pt x="203490" y="173781"/>
                    <a:pt x="194078" y="201715"/>
                  </a:cubicBezTo>
                  <a:cubicBezTo>
                    <a:pt x="188916" y="215986"/>
                    <a:pt x="184969" y="233596"/>
                    <a:pt x="181629" y="254243"/>
                  </a:cubicBezTo>
                  <a:cubicBezTo>
                    <a:pt x="178289" y="274890"/>
                    <a:pt x="175860" y="296448"/>
                    <a:pt x="173431" y="318613"/>
                  </a:cubicBezTo>
                  <a:cubicBezTo>
                    <a:pt x="171306" y="340778"/>
                    <a:pt x="169484" y="362640"/>
                    <a:pt x="167966" y="383591"/>
                  </a:cubicBezTo>
                  <a:cubicBezTo>
                    <a:pt x="166447" y="404845"/>
                    <a:pt x="165840" y="422759"/>
                    <a:pt x="165840" y="437941"/>
                  </a:cubicBezTo>
                  <a:cubicBezTo>
                    <a:pt x="165840" y="458588"/>
                    <a:pt x="157642" y="474377"/>
                    <a:pt x="141246" y="484700"/>
                  </a:cubicBezTo>
                  <a:cubicBezTo>
                    <a:pt x="124850" y="495024"/>
                    <a:pt x="106632" y="500185"/>
                    <a:pt x="86592" y="500185"/>
                  </a:cubicBezTo>
                  <a:cubicBezTo>
                    <a:pt x="66552" y="500185"/>
                    <a:pt x="48031" y="494720"/>
                    <a:pt x="31331" y="484093"/>
                  </a:cubicBezTo>
                  <a:cubicBezTo>
                    <a:pt x="14631" y="473466"/>
                    <a:pt x="4915" y="457373"/>
                    <a:pt x="2790" y="435815"/>
                  </a:cubicBezTo>
                  <a:cubicBezTo>
                    <a:pt x="664" y="409399"/>
                    <a:pt x="-247" y="378429"/>
                    <a:pt x="57" y="342904"/>
                  </a:cubicBezTo>
                  <a:cubicBezTo>
                    <a:pt x="360" y="307379"/>
                    <a:pt x="1575" y="271854"/>
                    <a:pt x="3397" y="236633"/>
                  </a:cubicBezTo>
                  <a:cubicBezTo>
                    <a:pt x="5219" y="201108"/>
                    <a:pt x="7344" y="167708"/>
                    <a:pt x="9773" y="136738"/>
                  </a:cubicBezTo>
                  <a:cubicBezTo>
                    <a:pt x="12202" y="105464"/>
                    <a:pt x="14631" y="81173"/>
                    <a:pt x="16757" y="63259"/>
                  </a:cubicBezTo>
                  <a:cubicBezTo>
                    <a:pt x="18882" y="41701"/>
                    <a:pt x="29509" y="26519"/>
                    <a:pt x="48334" y="17714"/>
                  </a:cubicBezTo>
                  <a:cubicBezTo>
                    <a:pt x="67160" y="8908"/>
                    <a:pt x="87503" y="4961"/>
                    <a:pt x="109061" y="6479"/>
                  </a:cubicBezTo>
                  <a:cubicBezTo>
                    <a:pt x="130619" y="7998"/>
                    <a:pt x="149748" y="14677"/>
                    <a:pt x="166447" y="26823"/>
                  </a:cubicBezTo>
                  <a:cubicBezTo>
                    <a:pt x="183147" y="38968"/>
                    <a:pt x="190738" y="55971"/>
                    <a:pt x="188613" y="77226"/>
                  </a:cubicBezTo>
                  <a:cubicBezTo>
                    <a:pt x="188005" y="81477"/>
                    <a:pt x="187094" y="88764"/>
                    <a:pt x="186487" y="99391"/>
                  </a:cubicBezTo>
                  <a:cubicBezTo>
                    <a:pt x="185880" y="109714"/>
                    <a:pt x="184665" y="122467"/>
                    <a:pt x="183147" y="137649"/>
                  </a:cubicBezTo>
                  <a:cubicBezTo>
                    <a:pt x="195900" y="103338"/>
                    <a:pt x="210778" y="76315"/>
                    <a:pt x="227174" y="57186"/>
                  </a:cubicBezTo>
                  <a:cubicBezTo>
                    <a:pt x="243570" y="37753"/>
                    <a:pt x="259966" y="23786"/>
                    <a:pt x="276666" y="15285"/>
                  </a:cubicBezTo>
                  <a:cubicBezTo>
                    <a:pt x="293062" y="6783"/>
                    <a:pt x="309155" y="1925"/>
                    <a:pt x="324640" y="710"/>
                  </a:cubicBezTo>
                  <a:cubicBezTo>
                    <a:pt x="340429" y="-504"/>
                    <a:pt x="354092" y="-201"/>
                    <a:pt x="366237" y="192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6929387" y="5137690"/>
              <a:ext cx="138152" cy="208291"/>
            </a:xfrm>
            <a:custGeom>
              <a:avLst/>
              <a:gdLst/>
              <a:ahLst/>
              <a:cxnLst/>
              <a:rect l="l" t="t" r="r" b="b"/>
              <a:pathLst>
                <a:path w="138152" h="208291" extrusionOk="0">
                  <a:moveTo>
                    <a:pt x="69532" y="0"/>
                  </a:moveTo>
                  <a:cubicBezTo>
                    <a:pt x="88053" y="0"/>
                    <a:pt x="104146" y="6680"/>
                    <a:pt x="117809" y="20343"/>
                  </a:cubicBezTo>
                  <a:cubicBezTo>
                    <a:pt x="131473" y="34007"/>
                    <a:pt x="138153" y="50403"/>
                    <a:pt x="138153" y="69835"/>
                  </a:cubicBezTo>
                  <a:cubicBezTo>
                    <a:pt x="138153" y="79855"/>
                    <a:pt x="136027" y="91090"/>
                    <a:pt x="132384" y="103539"/>
                  </a:cubicBezTo>
                  <a:cubicBezTo>
                    <a:pt x="128437" y="115988"/>
                    <a:pt x="123882" y="128740"/>
                    <a:pt x="118417" y="141189"/>
                  </a:cubicBezTo>
                  <a:cubicBezTo>
                    <a:pt x="112951" y="153638"/>
                    <a:pt x="106879" y="165480"/>
                    <a:pt x="100199" y="176107"/>
                  </a:cubicBezTo>
                  <a:cubicBezTo>
                    <a:pt x="93519" y="186734"/>
                    <a:pt x="87446" y="194628"/>
                    <a:pt x="82588" y="199790"/>
                  </a:cubicBezTo>
                  <a:cubicBezTo>
                    <a:pt x="76819" y="205559"/>
                    <a:pt x="71354" y="208292"/>
                    <a:pt x="65888" y="208292"/>
                  </a:cubicBezTo>
                  <a:cubicBezTo>
                    <a:pt x="60423" y="208292"/>
                    <a:pt x="55868" y="206774"/>
                    <a:pt x="52528" y="204041"/>
                  </a:cubicBezTo>
                  <a:cubicBezTo>
                    <a:pt x="48885" y="201308"/>
                    <a:pt x="46759" y="197057"/>
                    <a:pt x="46152" y="191592"/>
                  </a:cubicBezTo>
                  <a:cubicBezTo>
                    <a:pt x="45545" y="186127"/>
                    <a:pt x="46759" y="180661"/>
                    <a:pt x="50403" y="174892"/>
                  </a:cubicBezTo>
                  <a:cubicBezTo>
                    <a:pt x="54654" y="168516"/>
                    <a:pt x="57690" y="162140"/>
                    <a:pt x="59512" y="156067"/>
                  </a:cubicBezTo>
                  <a:cubicBezTo>
                    <a:pt x="61334" y="149994"/>
                    <a:pt x="62852" y="144225"/>
                    <a:pt x="64370" y="138456"/>
                  </a:cubicBezTo>
                  <a:cubicBezTo>
                    <a:pt x="45849" y="136938"/>
                    <a:pt x="30363" y="129955"/>
                    <a:pt x="18218" y="116898"/>
                  </a:cubicBezTo>
                  <a:cubicBezTo>
                    <a:pt x="6073" y="104146"/>
                    <a:pt x="0" y="88357"/>
                    <a:pt x="0" y="69532"/>
                  </a:cubicBezTo>
                  <a:cubicBezTo>
                    <a:pt x="0" y="50099"/>
                    <a:pt x="6680" y="33703"/>
                    <a:pt x="20343" y="20040"/>
                  </a:cubicBezTo>
                  <a:cubicBezTo>
                    <a:pt x="33399" y="6984"/>
                    <a:pt x="50099" y="0"/>
                    <a:pt x="69532" y="0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7053150" y="5455885"/>
              <a:ext cx="341044" cy="514680"/>
            </a:xfrm>
            <a:custGeom>
              <a:avLst/>
              <a:gdLst/>
              <a:ahLst/>
              <a:cxnLst/>
              <a:rect l="l" t="t" r="r" b="b"/>
              <a:pathLst>
                <a:path w="341044" h="514680" extrusionOk="0">
                  <a:moveTo>
                    <a:pt x="41109" y="460014"/>
                  </a:moveTo>
                  <a:cubicBezTo>
                    <a:pt x="32607" y="444226"/>
                    <a:pt x="30178" y="430866"/>
                    <a:pt x="34126" y="420239"/>
                  </a:cubicBezTo>
                  <a:cubicBezTo>
                    <a:pt x="38073" y="409611"/>
                    <a:pt x="44449" y="402324"/>
                    <a:pt x="53558" y="398073"/>
                  </a:cubicBezTo>
                  <a:cubicBezTo>
                    <a:pt x="62364" y="394126"/>
                    <a:pt x="71776" y="394734"/>
                    <a:pt x="81492" y="400199"/>
                  </a:cubicBezTo>
                  <a:cubicBezTo>
                    <a:pt x="91209" y="405664"/>
                    <a:pt x="96978" y="416595"/>
                    <a:pt x="99103" y="432991"/>
                  </a:cubicBezTo>
                  <a:cubicBezTo>
                    <a:pt x="101836" y="451513"/>
                    <a:pt x="109426" y="465176"/>
                    <a:pt x="121572" y="473374"/>
                  </a:cubicBezTo>
                  <a:cubicBezTo>
                    <a:pt x="133717" y="481572"/>
                    <a:pt x="145255" y="484305"/>
                    <a:pt x="155882" y="481269"/>
                  </a:cubicBezTo>
                  <a:cubicBezTo>
                    <a:pt x="169546" y="478536"/>
                    <a:pt x="178655" y="472767"/>
                    <a:pt x="183209" y="463962"/>
                  </a:cubicBezTo>
                  <a:cubicBezTo>
                    <a:pt x="187764" y="455460"/>
                    <a:pt x="189282" y="445744"/>
                    <a:pt x="187460" y="435117"/>
                  </a:cubicBezTo>
                  <a:cubicBezTo>
                    <a:pt x="185638" y="424489"/>
                    <a:pt x="181691" y="412951"/>
                    <a:pt x="175618" y="401110"/>
                  </a:cubicBezTo>
                  <a:cubicBezTo>
                    <a:pt x="169546" y="389268"/>
                    <a:pt x="162258" y="378945"/>
                    <a:pt x="153453" y="370443"/>
                  </a:cubicBezTo>
                  <a:cubicBezTo>
                    <a:pt x="138272" y="355261"/>
                    <a:pt x="121268" y="339776"/>
                    <a:pt x="102443" y="323076"/>
                  </a:cubicBezTo>
                  <a:cubicBezTo>
                    <a:pt x="83618" y="306680"/>
                    <a:pt x="65704" y="289069"/>
                    <a:pt x="49307" y="270548"/>
                  </a:cubicBezTo>
                  <a:cubicBezTo>
                    <a:pt x="32911" y="252026"/>
                    <a:pt x="19855" y="231987"/>
                    <a:pt x="10139" y="211036"/>
                  </a:cubicBezTo>
                  <a:cubicBezTo>
                    <a:pt x="423" y="189782"/>
                    <a:pt x="-2310" y="166706"/>
                    <a:pt x="1941" y="141808"/>
                  </a:cubicBezTo>
                  <a:cubicBezTo>
                    <a:pt x="7102" y="111748"/>
                    <a:pt x="17426" y="86547"/>
                    <a:pt x="33215" y="66507"/>
                  </a:cubicBezTo>
                  <a:cubicBezTo>
                    <a:pt x="49004" y="46467"/>
                    <a:pt x="67525" y="30982"/>
                    <a:pt x="89083" y="20355"/>
                  </a:cubicBezTo>
                  <a:cubicBezTo>
                    <a:pt x="110641" y="9728"/>
                    <a:pt x="133717" y="3048"/>
                    <a:pt x="158311" y="922"/>
                  </a:cubicBezTo>
                  <a:cubicBezTo>
                    <a:pt x="182905" y="-1203"/>
                    <a:pt x="206589" y="315"/>
                    <a:pt x="229361" y="5781"/>
                  </a:cubicBezTo>
                  <a:cubicBezTo>
                    <a:pt x="251830" y="11246"/>
                    <a:pt x="272477" y="20051"/>
                    <a:pt x="291302" y="32500"/>
                  </a:cubicBezTo>
                  <a:cubicBezTo>
                    <a:pt x="309824" y="44949"/>
                    <a:pt x="323487" y="60434"/>
                    <a:pt x="331989" y="78045"/>
                  </a:cubicBezTo>
                  <a:cubicBezTo>
                    <a:pt x="339883" y="94441"/>
                    <a:pt x="342616" y="108712"/>
                    <a:pt x="340187" y="121161"/>
                  </a:cubicBezTo>
                  <a:cubicBezTo>
                    <a:pt x="337758" y="133306"/>
                    <a:pt x="332293" y="143022"/>
                    <a:pt x="324094" y="150310"/>
                  </a:cubicBezTo>
                  <a:cubicBezTo>
                    <a:pt x="315896" y="157597"/>
                    <a:pt x="306180" y="162151"/>
                    <a:pt x="295249" y="164277"/>
                  </a:cubicBezTo>
                  <a:cubicBezTo>
                    <a:pt x="284015" y="166402"/>
                    <a:pt x="273692" y="165491"/>
                    <a:pt x="263672" y="161544"/>
                  </a:cubicBezTo>
                  <a:cubicBezTo>
                    <a:pt x="253652" y="157597"/>
                    <a:pt x="245454" y="150613"/>
                    <a:pt x="239077" y="140593"/>
                  </a:cubicBezTo>
                  <a:cubicBezTo>
                    <a:pt x="232701" y="130573"/>
                    <a:pt x="230576" y="116910"/>
                    <a:pt x="232701" y="99907"/>
                  </a:cubicBezTo>
                  <a:cubicBezTo>
                    <a:pt x="235434" y="76223"/>
                    <a:pt x="233308" y="59220"/>
                    <a:pt x="225718" y="48896"/>
                  </a:cubicBezTo>
                  <a:cubicBezTo>
                    <a:pt x="218127" y="38573"/>
                    <a:pt x="209018" y="33411"/>
                    <a:pt x="198391" y="33715"/>
                  </a:cubicBezTo>
                  <a:cubicBezTo>
                    <a:pt x="187764" y="34018"/>
                    <a:pt x="177136" y="39180"/>
                    <a:pt x="166813" y="48896"/>
                  </a:cubicBezTo>
                  <a:cubicBezTo>
                    <a:pt x="156489" y="58613"/>
                    <a:pt x="149506" y="71972"/>
                    <a:pt x="145862" y="89279"/>
                  </a:cubicBezTo>
                  <a:cubicBezTo>
                    <a:pt x="140700" y="116606"/>
                    <a:pt x="144648" y="139986"/>
                    <a:pt x="157704" y="159722"/>
                  </a:cubicBezTo>
                  <a:cubicBezTo>
                    <a:pt x="170457" y="179458"/>
                    <a:pt x="186853" y="197980"/>
                    <a:pt x="205981" y="215590"/>
                  </a:cubicBezTo>
                  <a:cubicBezTo>
                    <a:pt x="225414" y="233201"/>
                    <a:pt x="244543" y="251419"/>
                    <a:pt x="263975" y="270244"/>
                  </a:cubicBezTo>
                  <a:cubicBezTo>
                    <a:pt x="283408" y="289373"/>
                    <a:pt x="297375" y="311538"/>
                    <a:pt x="305876" y="337347"/>
                  </a:cubicBezTo>
                  <a:cubicBezTo>
                    <a:pt x="313164" y="361638"/>
                    <a:pt x="315289" y="384714"/>
                    <a:pt x="312253" y="406575"/>
                  </a:cubicBezTo>
                  <a:cubicBezTo>
                    <a:pt x="309520" y="428437"/>
                    <a:pt x="301626" y="447565"/>
                    <a:pt x="288569" y="463962"/>
                  </a:cubicBezTo>
                  <a:cubicBezTo>
                    <a:pt x="275817" y="480358"/>
                    <a:pt x="258206" y="493414"/>
                    <a:pt x="236345" y="502523"/>
                  </a:cubicBezTo>
                  <a:cubicBezTo>
                    <a:pt x="214483" y="511936"/>
                    <a:pt x="188067" y="515883"/>
                    <a:pt x="157400" y="514365"/>
                  </a:cubicBezTo>
                  <a:cubicBezTo>
                    <a:pt x="130984" y="512846"/>
                    <a:pt x="107301" y="507381"/>
                    <a:pt x="86350" y="497665"/>
                  </a:cubicBezTo>
                  <a:cubicBezTo>
                    <a:pt x="65704" y="488556"/>
                    <a:pt x="50522" y="475803"/>
                    <a:pt x="41109" y="460014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7663266" y="5025319"/>
              <a:ext cx="548180" cy="945872"/>
            </a:xfrm>
            <a:custGeom>
              <a:avLst/>
              <a:gdLst/>
              <a:ahLst/>
              <a:cxnLst/>
              <a:rect l="l" t="t" r="r" b="b"/>
              <a:pathLst>
                <a:path w="548180" h="945872" extrusionOk="0">
                  <a:moveTo>
                    <a:pt x="195236" y="30694"/>
                  </a:moveTo>
                  <a:cubicBezTo>
                    <a:pt x="222562" y="15512"/>
                    <a:pt x="252622" y="7314"/>
                    <a:pt x="285415" y="5492"/>
                  </a:cubicBezTo>
                  <a:cubicBezTo>
                    <a:pt x="318510" y="3670"/>
                    <a:pt x="349784" y="7921"/>
                    <a:pt x="380148" y="18245"/>
                  </a:cubicBezTo>
                  <a:cubicBezTo>
                    <a:pt x="410207" y="28568"/>
                    <a:pt x="437231" y="44661"/>
                    <a:pt x="461217" y="66218"/>
                  </a:cubicBezTo>
                  <a:cubicBezTo>
                    <a:pt x="485205" y="87776"/>
                    <a:pt x="502208" y="114192"/>
                    <a:pt x="512228" y="145770"/>
                  </a:cubicBezTo>
                  <a:cubicBezTo>
                    <a:pt x="522855" y="179473"/>
                    <a:pt x="531053" y="216516"/>
                    <a:pt x="536822" y="256900"/>
                  </a:cubicBezTo>
                  <a:cubicBezTo>
                    <a:pt x="542591" y="297283"/>
                    <a:pt x="546235" y="339184"/>
                    <a:pt x="547449" y="381996"/>
                  </a:cubicBezTo>
                  <a:cubicBezTo>
                    <a:pt x="548967" y="425112"/>
                    <a:pt x="548056" y="468228"/>
                    <a:pt x="545324" y="511951"/>
                  </a:cubicBezTo>
                  <a:cubicBezTo>
                    <a:pt x="542591" y="555674"/>
                    <a:pt x="537733" y="597271"/>
                    <a:pt x="530749" y="637047"/>
                  </a:cubicBezTo>
                  <a:cubicBezTo>
                    <a:pt x="524069" y="676823"/>
                    <a:pt x="515264" y="713259"/>
                    <a:pt x="504941" y="746658"/>
                  </a:cubicBezTo>
                  <a:cubicBezTo>
                    <a:pt x="494617" y="780058"/>
                    <a:pt x="482168" y="807992"/>
                    <a:pt x="467897" y="831068"/>
                  </a:cubicBezTo>
                  <a:cubicBezTo>
                    <a:pt x="449983" y="860520"/>
                    <a:pt x="428122" y="884204"/>
                    <a:pt x="402313" y="902422"/>
                  </a:cubicBezTo>
                  <a:cubicBezTo>
                    <a:pt x="376504" y="920640"/>
                    <a:pt x="349177" y="933392"/>
                    <a:pt x="320636" y="940072"/>
                  </a:cubicBezTo>
                  <a:cubicBezTo>
                    <a:pt x="292095" y="946752"/>
                    <a:pt x="263856" y="947663"/>
                    <a:pt x="236226" y="942805"/>
                  </a:cubicBezTo>
                  <a:cubicBezTo>
                    <a:pt x="208596" y="937947"/>
                    <a:pt x="184305" y="926105"/>
                    <a:pt x="163658" y="907280"/>
                  </a:cubicBezTo>
                  <a:cubicBezTo>
                    <a:pt x="155763" y="917300"/>
                    <a:pt x="146047" y="924890"/>
                    <a:pt x="134509" y="929749"/>
                  </a:cubicBezTo>
                  <a:cubicBezTo>
                    <a:pt x="122971" y="934607"/>
                    <a:pt x="111129" y="937643"/>
                    <a:pt x="98377" y="938250"/>
                  </a:cubicBezTo>
                  <a:cubicBezTo>
                    <a:pt x="85928" y="938857"/>
                    <a:pt x="73783" y="937036"/>
                    <a:pt x="62245" y="932785"/>
                  </a:cubicBezTo>
                  <a:cubicBezTo>
                    <a:pt x="50707" y="928534"/>
                    <a:pt x="40991" y="922158"/>
                    <a:pt x="33096" y="913352"/>
                  </a:cubicBezTo>
                  <a:cubicBezTo>
                    <a:pt x="19432" y="898171"/>
                    <a:pt x="10627" y="875702"/>
                    <a:pt x="6376" y="845642"/>
                  </a:cubicBezTo>
                  <a:cubicBezTo>
                    <a:pt x="2126" y="815583"/>
                    <a:pt x="0" y="783702"/>
                    <a:pt x="0" y="749998"/>
                  </a:cubicBezTo>
                  <a:cubicBezTo>
                    <a:pt x="0" y="689879"/>
                    <a:pt x="607" y="630974"/>
                    <a:pt x="2126" y="573892"/>
                  </a:cubicBezTo>
                  <a:cubicBezTo>
                    <a:pt x="3644" y="516505"/>
                    <a:pt x="5769" y="459726"/>
                    <a:pt x="9109" y="402947"/>
                  </a:cubicBezTo>
                  <a:cubicBezTo>
                    <a:pt x="12449" y="346471"/>
                    <a:pt x="16396" y="289692"/>
                    <a:pt x="20951" y="232609"/>
                  </a:cubicBezTo>
                  <a:cubicBezTo>
                    <a:pt x="25505" y="175526"/>
                    <a:pt x="30667" y="117532"/>
                    <a:pt x="36436" y="58020"/>
                  </a:cubicBezTo>
                  <a:cubicBezTo>
                    <a:pt x="37954" y="40713"/>
                    <a:pt x="45241" y="27657"/>
                    <a:pt x="58601" y="18245"/>
                  </a:cubicBezTo>
                  <a:cubicBezTo>
                    <a:pt x="71961" y="8832"/>
                    <a:pt x="86839" y="3063"/>
                    <a:pt x="103842" y="938"/>
                  </a:cubicBezTo>
                  <a:cubicBezTo>
                    <a:pt x="120542" y="-1188"/>
                    <a:pt x="137545" y="330"/>
                    <a:pt x="154245" y="5188"/>
                  </a:cubicBezTo>
                  <a:cubicBezTo>
                    <a:pt x="171856" y="11261"/>
                    <a:pt x="185216" y="19459"/>
                    <a:pt x="195236" y="30694"/>
                  </a:cubicBezTo>
                  <a:close/>
                  <a:moveTo>
                    <a:pt x="333692" y="812243"/>
                  </a:moveTo>
                  <a:cubicBezTo>
                    <a:pt x="337943" y="799490"/>
                    <a:pt x="342801" y="779147"/>
                    <a:pt x="348266" y="751516"/>
                  </a:cubicBezTo>
                  <a:cubicBezTo>
                    <a:pt x="353732" y="723886"/>
                    <a:pt x="358590" y="692308"/>
                    <a:pt x="363448" y="656480"/>
                  </a:cubicBezTo>
                  <a:cubicBezTo>
                    <a:pt x="368003" y="620651"/>
                    <a:pt x="372253" y="581786"/>
                    <a:pt x="375897" y="539885"/>
                  </a:cubicBezTo>
                  <a:cubicBezTo>
                    <a:pt x="379540" y="497984"/>
                    <a:pt x="381666" y="455779"/>
                    <a:pt x="382880" y="413574"/>
                  </a:cubicBezTo>
                  <a:cubicBezTo>
                    <a:pt x="384095" y="371369"/>
                    <a:pt x="383488" y="330379"/>
                    <a:pt x="381362" y="290603"/>
                  </a:cubicBezTo>
                  <a:cubicBezTo>
                    <a:pt x="379237" y="250827"/>
                    <a:pt x="374986" y="215302"/>
                    <a:pt x="368913" y="183724"/>
                  </a:cubicBezTo>
                  <a:cubicBezTo>
                    <a:pt x="362840" y="152146"/>
                    <a:pt x="354035" y="126338"/>
                    <a:pt x="342497" y="105691"/>
                  </a:cubicBezTo>
                  <a:cubicBezTo>
                    <a:pt x="330959" y="85347"/>
                    <a:pt x="316689" y="72898"/>
                    <a:pt x="299685" y="68648"/>
                  </a:cubicBezTo>
                  <a:cubicBezTo>
                    <a:pt x="276609" y="62879"/>
                    <a:pt x="258998" y="63182"/>
                    <a:pt x="246550" y="69255"/>
                  </a:cubicBezTo>
                  <a:cubicBezTo>
                    <a:pt x="234101" y="75327"/>
                    <a:pt x="224384" y="84436"/>
                    <a:pt x="218008" y="96582"/>
                  </a:cubicBezTo>
                  <a:cubicBezTo>
                    <a:pt x="211632" y="108727"/>
                    <a:pt x="207381" y="122998"/>
                    <a:pt x="205559" y="139090"/>
                  </a:cubicBezTo>
                  <a:cubicBezTo>
                    <a:pt x="203737" y="155183"/>
                    <a:pt x="202523" y="170061"/>
                    <a:pt x="201916" y="183724"/>
                  </a:cubicBezTo>
                  <a:cubicBezTo>
                    <a:pt x="199790" y="227447"/>
                    <a:pt x="197361" y="277243"/>
                    <a:pt x="194325" y="333718"/>
                  </a:cubicBezTo>
                  <a:cubicBezTo>
                    <a:pt x="191592" y="389890"/>
                    <a:pt x="188859" y="446670"/>
                    <a:pt x="186734" y="503449"/>
                  </a:cubicBezTo>
                  <a:cubicBezTo>
                    <a:pt x="184608" y="560532"/>
                    <a:pt x="182787" y="614578"/>
                    <a:pt x="181268" y="666196"/>
                  </a:cubicBezTo>
                  <a:cubicBezTo>
                    <a:pt x="179750" y="717813"/>
                    <a:pt x="179143" y="760929"/>
                    <a:pt x="179143" y="795239"/>
                  </a:cubicBezTo>
                  <a:cubicBezTo>
                    <a:pt x="179143" y="823174"/>
                    <a:pt x="185519" y="844732"/>
                    <a:pt x="197968" y="860217"/>
                  </a:cubicBezTo>
                  <a:cubicBezTo>
                    <a:pt x="210417" y="875702"/>
                    <a:pt x="225295" y="883900"/>
                    <a:pt x="242602" y="885418"/>
                  </a:cubicBezTo>
                  <a:cubicBezTo>
                    <a:pt x="259909" y="886936"/>
                    <a:pt x="276913" y="881775"/>
                    <a:pt x="294220" y="869933"/>
                  </a:cubicBezTo>
                  <a:cubicBezTo>
                    <a:pt x="311223" y="857788"/>
                    <a:pt x="324583" y="838659"/>
                    <a:pt x="333692" y="812243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8277502" y="5455972"/>
              <a:ext cx="541984" cy="513385"/>
            </a:xfrm>
            <a:custGeom>
              <a:avLst/>
              <a:gdLst/>
              <a:ahLst/>
              <a:cxnLst/>
              <a:rect l="l" t="t" r="r" b="b"/>
              <a:pathLst>
                <a:path w="541984" h="513385" extrusionOk="0">
                  <a:moveTo>
                    <a:pt x="96870" y="509419"/>
                  </a:moveTo>
                  <a:cubicBezTo>
                    <a:pt x="74705" y="505775"/>
                    <a:pt x="56791" y="495148"/>
                    <a:pt x="43128" y="477841"/>
                  </a:cubicBezTo>
                  <a:cubicBezTo>
                    <a:pt x="29464" y="460231"/>
                    <a:pt x="19140" y="438976"/>
                    <a:pt x="12460" y="413775"/>
                  </a:cubicBezTo>
                  <a:cubicBezTo>
                    <a:pt x="5781" y="388573"/>
                    <a:pt x="1834" y="361246"/>
                    <a:pt x="619" y="330883"/>
                  </a:cubicBezTo>
                  <a:cubicBezTo>
                    <a:pt x="-595" y="300824"/>
                    <a:pt x="12" y="271675"/>
                    <a:pt x="2137" y="243437"/>
                  </a:cubicBezTo>
                  <a:cubicBezTo>
                    <a:pt x="4263" y="215199"/>
                    <a:pt x="7906" y="189087"/>
                    <a:pt x="12764" y="165100"/>
                  </a:cubicBezTo>
                  <a:cubicBezTo>
                    <a:pt x="17926" y="141113"/>
                    <a:pt x="22784" y="122288"/>
                    <a:pt x="27946" y="108624"/>
                  </a:cubicBezTo>
                  <a:cubicBezTo>
                    <a:pt x="35233" y="90710"/>
                    <a:pt x="45557" y="74314"/>
                    <a:pt x="59220" y="59740"/>
                  </a:cubicBezTo>
                  <a:cubicBezTo>
                    <a:pt x="72883" y="45165"/>
                    <a:pt x="88369" y="32716"/>
                    <a:pt x="105372" y="23304"/>
                  </a:cubicBezTo>
                  <a:cubicBezTo>
                    <a:pt x="122679" y="13588"/>
                    <a:pt x="140593" y="6908"/>
                    <a:pt x="159722" y="2960"/>
                  </a:cubicBezTo>
                  <a:cubicBezTo>
                    <a:pt x="178547" y="-987"/>
                    <a:pt x="197069" y="-987"/>
                    <a:pt x="214680" y="2960"/>
                  </a:cubicBezTo>
                  <a:cubicBezTo>
                    <a:pt x="232290" y="6908"/>
                    <a:pt x="248079" y="15106"/>
                    <a:pt x="262046" y="27555"/>
                  </a:cubicBezTo>
                  <a:cubicBezTo>
                    <a:pt x="276013" y="40004"/>
                    <a:pt x="286640" y="57614"/>
                    <a:pt x="293624" y="79779"/>
                  </a:cubicBezTo>
                  <a:cubicBezTo>
                    <a:pt x="293624" y="76136"/>
                    <a:pt x="293624" y="72492"/>
                    <a:pt x="294231" y="68545"/>
                  </a:cubicBezTo>
                  <a:cubicBezTo>
                    <a:pt x="294535" y="64598"/>
                    <a:pt x="295142" y="60954"/>
                    <a:pt x="295749" y="57311"/>
                  </a:cubicBezTo>
                  <a:cubicBezTo>
                    <a:pt x="297875" y="36664"/>
                    <a:pt x="308198" y="21482"/>
                    <a:pt x="327023" y="12069"/>
                  </a:cubicBezTo>
                  <a:cubicBezTo>
                    <a:pt x="345545" y="2657"/>
                    <a:pt x="365585" y="-987"/>
                    <a:pt x="387143" y="835"/>
                  </a:cubicBezTo>
                  <a:cubicBezTo>
                    <a:pt x="408701" y="2657"/>
                    <a:pt x="427830" y="9640"/>
                    <a:pt x="444529" y="21786"/>
                  </a:cubicBezTo>
                  <a:cubicBezTo>
                    <a:pt x="461229" y="33931"/>
                    <a:pt x="468820" y="50934"/>
                    <a:pt x="466694" y="72189"/>
                  </a:cubicBezTo>
                  <a:cubicBezTo>
                    <a:pt x="464569" y="92836"/>
                    <a:pt x="462444" y="115304"/>
                    <a:pt x="460925" y="139291"/>
                  </a:cubicBezTo>
                  <a:cubicBezTo>
                    <a:pt x="459104" y="163278"/>
                    <a:pt x="457282" y="187872"/>
                    <a:pt x="455460" y="213378"/>
                  </a:cubicBezTo>
                  <a:cubicBezTo>
                    <a:pt x="453638" y="238883"/>
                    <a:pt x="452424" y="264084"/>
                    <a:pt x="451816" y="289286"/>
                  </a:cubicBezTo>
                  <a:cubicBezTo>
                    <a:pt x="451209" y="314487"/>
                    <a:pt x="451513" y="338474"/>
                    <a:pt x="453031" y="361246"/>
                  </a:cubicBezTo>
                  <a:cubicBezTo>
                    <a:pt x="453638" y="376428"/>
                    <a:pt x="454549" y="389788"/>
                    <a:pt x="455764" y="401630"/>
                  </a:cubicBezTo>
                  <a:cubicBezTo>
                    <a:pt x="456978" y="413471"/>
                    <a:pt x="459407" y="421973"/>
                    <a:pt x="463962" y="427438"/>
                  </a:cubicBezTo>
                  <a:cubicBezTo>
                    <a:pt x="468213" y="432904"/>
                    <a:pt x="474589" y="434118"/>
                    <a:pt x="483394" y="431689"/>
                  </a:cubicBezTo>
                  <a:cubicBezTo>
                    <a:pt x="491896" y="429260"/>
                    <a:pt x="503738" y="421062"/>
                    <a:pt x="518919" y="407399"/>
                  </a:cubicBezTo>
                  <a:cubicBezTo>
                    <a:pt x="523777" y="403148"/>
                    <a:pt x="528332" y="401022"/>
                    <a:pt x="532279" y="401326"/>
                  </a:cubicBezTo>
                  <a:cubicBezTo>
                    <a:pt x="536226" y="401630"/>
                    <a:pt x="538959" y="403451"/>
                    <a:pt x="540477" y="406791"/>
                  </a:cubicBezTo>
                  <a:cubicBezTo>
                    <a:pt x="541995" y="410131"/>
                    <a:pt x="542299" y="414382"/>
                    <a:pt x="541692" y="419544"/>
                  </a:cubicBezTo>
                  <a:cubicBezTo>
                    <a:pt x="541084" y="425009"/>
                    <a:pt x="538048" y="430171"/>
                    <a:pt x="533190" y="435029"/>
                  </a:cubicBezTo>
                  <a:cubicBezTo>
                    <a:pt x="512543" y="458712"/>
                    <a:pt x="489163" y="477234"/>
                    <a:pt x="463962" y="490290"/>
                  </a:cubicBezTo>
                  <a:cubicBezTo>
                    <a:pt x="438456" y="503650"/>
                    <a:pt x="413862" y="510330"/>
                    <a:pt x="389876" y="510330"/>
                  </a:cubicBezTo>
                  <a:cubicBezTo>
                    <a:pt x="365888" y="510330"/>
                    <a:pt x="344634" y="503346"/>
                    <a:pt x="325809" y="489379"/>
                  </a:cubicBezTo>
                  <a:cubicBezTo>
                    <a:pt x="307288" y="475412"/>
                    <a:pt x="294535" y="452943"/>
                    <a:pt x="288159" y="422277"/>
                  </a:cubicBezTo>
                  <a:cubicBezTo>
                    <a:pt x="287551" y="418026"/>
                    <a:pt x="286944" y="413775"/>
                    <a:pt x="286640" y="409524"/>
                  </a:cubicBezTo>
                  <a:cubicBezTo>
                    <a:pt x="286337" y="405273"/>
                    <a:pt x="285729" y="400719"/>
                    <a:pt x="285123" y="395557"/>
                  </a:cubicBezTo>
                  <a:cubicBezTo>
                    <a:pt x="269334" y="427742"/>
                    <a:pt x="252937" y="452032"/>
                    <a:pt x="236238" y="468732"/>
                  </a:cubicBezTo>
                  <a:cubicBezTo>
                    <a:pt x="219538" y="485128"/>
                    <a:pt x="202838" y="496970"/>
                    <a:pt x="186138" y="503650"/>
                  </a:cubicBezTo>
                  <a:cubicBezTo>
                    <a:pt x="169742" y="510330"/>
                    <a:pt x="153953" y="513670"/>
                    <a:pt x="138772" y="513366"/>
                  </a:cubicBezTo>
                  <a:cubicBezTo>
                    <a:pt x="122679" y="512759"/>
                    <a:pt x="109016" y="511544"/>
                    <a:pt x="96870" y="509419"/>
                  </a:cubicBezTo>
                  <a:close/>
                  <a:moveTo>
                    <a:pt x="170957" y="409524"/>
                  </a:moveTo>
                  <a:cubicBezTo>
                    <a:pt x="174600" y="429564"/>
                    <a:pt x="180369" y="440191"/>
                    <a:pt x="188567" y="441709"/>
                  </a:cubicBezTo>
                  <a:cubicBezTo>
                    <a:pt x="196765" y="443227"/>
                    <a:pt x="205875" y="438369"/>
                    <a:pt x="215287" y="427135"/>
                  </a:cubicBezTo>
                  <a:cubicBezTo>
                    <a:pt x="225003" y="415900"/>
                    <a:pt x="234719" y="399808"/>
                    <a:pt x="244435" y="378250"/>
                  </a:cubicBezTo>
                  <a:cubicBezTo>
                    <a:pt x="254152" y="356692"/>
                    <a:pt x="262046" y="332705"/>
                    <a:pt x="268726" y="306289"/>
                  </a:cubicBezTo>
                  <a:cubicBezTo>
                    <a:pt x="275103" y="279873"/>
                    <a:pt x="279353" y="251939"/>
                    <a:pt x="281175" y="223094"/>
                  </a:cubicBezTo>
                  <a:cubicBezTo>
                    <a:pt x="282997" y="193945"/>
                    <a:pt x="280872" y="166315"/>
                    <a:pt x="275406" y="139899"/>
                  </a:cubicBezTo>
                  <a:cubicBezTo>
                    <a:pt x="269030" y="110446"/>
                    <a:pt x="259314" y="90407"/>
                    <a:pt x="246257" y="79172"/>
                  </a:cubicBezTo>
                  <a:cubicBezTo>
                    <a:pt x="233505" y="67938"/>
                    <a:pt x="221056" y="68545"/>
                    <a:pt x="209821" y="80690"/>
                  </a:cubicBezTo>
                  <a:cubicBezTo>
                    <a:pt x="204052" y="87067"/>
                    <a:pt x="198891" y="97997"/>
                    <a:pt x="194336" y="113483"/>
                  </a:cubicBezTo>
                  <a:cubicBezTo>
                    <a:pt x="189782" y="128968"/>
                    <a:pt x="185531" y="146882"/>
                    <a:pt x="181887" y="167225"/>
                  </a:cubicBezTo>
                  <a:cubicBezTo>
                    <a:pt x="178244" y="187569"/>
                    <a:pt x="175207" y="209430"/>
                    <a:pt x="172778" y="232810"/>
                  </a:cubicBezTo>
                  <a:cubicBezTo>
                    <a:pt x="170349" y="256190"/>
                    <a:pt x="168527" y="278962"/>
                    <a:pt x="167920" y="301127"/>
                  </a:cubicBezTo>
                  <a:cubicBezTo>
                    <a:pt x="167313" y="323292"/>
                    <a:pt x="167010" y="343939"/>
                    <a:pt x="167313" y="363068"/>
                  </a:cubicBezTo>
                  <a:cubicBezTo>
                    <a:pt x="167617" y="381590"/>
                    <a:pt x="168831" y="397379"/>
                    <a:pt x="170957" y="409524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8851541" y="5458515"/>
              <a:ext cx="455590" cy="943057"/>
            </a:xfrm>
            <a:custGeom>
              <a:avLst/>
              <a:gdLst/>
              <a:ahLst/>
              <a:cxnLst/>
              <a:rect l="l" t="t" r="r" b="b"/>
              <a:pathLst>
                <a:path w="455590" h="943057" extrusionOk="0">
                  <a:moveTo>
                    <a:pt x="189001" y="434915"/>
                  </a:moveTo>
                  <a:cubicBezTo>
                    <a:pt x="193252" y="437041"/>
                    <a:pt x="197807" y="436433"/>
                    <a:pt x="202361" y="433397"/>
                  </a:cubicBezTo>
                  <a:cubicBezTo>
                    <a:pt x="206915" y="430057"/>
                    <a:pt x="211774" y="424895"/>
                    <a:pt x="216935" y="417912"/>
                  </a:cubicBezTo>
                  <a:cubicBezTo>
                    <a:pt x="221794" y="410625"/>
                    <a:pt x="226955" y="402123"/>
                    <a:pt x="232117" y="391496"/>
                  </a:cubicBezTo>
                  <a:cubicBezTo>
                    <a:pt x="237279" y="381172"/>
                    <a:pt x="241833" y="369938"/>
                    <a:pt x="246084" y="357793"/>
                  </a:cubicBezTo>
                  <a:cubicBezTo>
                    <a:pt x="264606" y="309211"/>
                    <a:pt x="275537" y="260327"/>
                    <a:pt x="278877" y="211138"/>
                  </a:cubicBezTo>
                  <a:cubicBezTo>
                    <a:pt x="282217" y="161950"/>
                    <a:pt x="282823" y="111850"/>
                    <a:pt x="281609" y="60233"/>
                  </a:cubicBezTo>
                  <a:cubicBezTo>
                    <a:pt x="281609" y="45962"/>
                    <a:pt x="285860" y="34424"/>
                    <a:pt x="294058" y="25315"/>
                  </a:cubicBezTo>
                  <a:cubicBezTo>
                    <a:pt x="302256" y="16510"/>
                    <a:pt x="312883" y="9830"/>
                    <a:pt x="325636" y="5579"/>
                  </a:cubicBezTo>
                  <a:cubicBezTo>
                    <a:pt x="338388" y="1328"/>
                    <a:pt x="352355" y="-493"/>
                    <a:pt x="367537" y="114"/>
                  </a:cubicBezTo>
                  <a:cubicBezTo>
                    <a:pt x="382719" y="721"/>
                    <a:pt x="396686" y="3757"/>
                    <a:pt x="409438" y="9223"/>
                  </a:cubicBezTo>
                  <a:cubicBezTo>
                    <a:pt x="422191" y="14688"/>
                    <a:pt x="433122" y="21975"/>
                    <a:pt x="442230" y="31692"/>
                  </a:cubicBezTo>
                  <a:cubicBezTo>
                    <a:pt x="451036" y="41408"/>
                    <a:pt x="455590" y="53250"/>
                    <a:pt x="455590" y="67824"/>
                  </a:cubicBezTo>
                  <a:cubicBezTo>
                    <a:pt x="455590" y="85738"/>
                    <a:pt x="455590" y="111547"/>
                    <a:pt x="455590" y="145250"/>
                  </a:cubicBezTo>
                  <a:cubicBezTo>
                    <a:pt x="455590" y="178953"/>
                    <a:pt x="455287" y="216907"/>
                    <a:pt x="454376" y="259112"/>
                  </a:cubicBezTo>
                  <a:cubicBezTo>
                    <a:pt x="453769" y="301317"/>
                    <a:pt x="452554" y="346255"/>
                    <a:pt x="451036" y="393925"/>
                  </a:cubicBezTo>
                  <a:cubicBezTo>
                    <a:pt x="449518" y="441595"/>
                    <a:pt x="447392" y="488962"/>
                    <a:pt x="444053" y="535721"/>
                  </a:cubicBezTo>
                  <a:cubicBezTo>
                    <a:pt x="440713" y="582784"/>
                    <a:pt x="436765" y="627114"/>
                    <a:pt x="432211" y="669623"/>
                  </a:cubicBezTo>
                  <a:cubicBezTo>
                    <a:pt x="427656" y="711828"/>
                    <a:pt x="421584" y="748264"/>
                    <a:pt x="414600" y="779234"/>
                  </a:cubicBezTo>
                  <a:cubicBezTo>
                    <a:pt x="410956" y="816581"/>
                    <a:pt x="399419" y="847551"/>
                    <a:pt x="380290" y="872146"/>
                  </a:cubicBezTo>
                  <a:cubicBezTo>
                    <a:pt x="360857" y="896740"/>
                    <a:pt x="337781" y="915261"/>
                    <a:pt x="311061" y="926799"/>
                  </a:cubicBezTo>
                  <a:cubicBezTo>
                    <a:pt x="284342" y="938641"/>
                    <a:pt x="255800" y="944106"/>
                    <a:pt x="225741" y="942892"/>
                  </a:cubicBezTo>
                  <a:cubicBezTo>
                    <a:pt x="195681" y="941677"/>
                    <a:pt x="168354" y="934087"/>
                    <a:pt x="143456" y="919816"/>
                  </a:cubicBezTo>
                  <a:cubicBezTo>
                    <a:pt x="118862" y="905545"/>
                    <a:pt x="98822" y="884291"/>
                    <a:pt x="83945" y="856357"/>
                  </a:cubicBezTo>
                  <a:cubicBezTo>
                    <a:pt x="68763" y="828423"/>
                    <a:pt x="63297" y="793809"/>
                    <a:pt x="66637" y="752211"/>
                  </a:cubicBezTo>
                  <a:cubicBezTo>
                    <a:pt x="68763" y="726402"/>
                    <a:pt x="74228" y="706666"/>
                    <a:pt x="83337" y="692699"/>
                  </a:cubicBezTo>
                  <a:cubicBezTo>
                    <a:pt x="92142" y="678732"/>
                    <a:pt x="102162" y="669623"/>
                    <a:pt x="113397" y="665372"/>
                  </a:cubicBezTo>
                  <a:cubicBezTo>
                    <a:pt x="124631" y="661121"/>
                    <a:pt x="135866" y="660818"/>
                    <a:pt x="147404" y="664158"/>
                  </a:cubicBezTo>
                  <a:cubicBezTo>
                    <a:pt x="158942" y="667801"/>
                    <a:pt x="168354" y="673874"/>
                    <a:pt x="175945" y="682983"/>
                  </a:cubicBezTo>
                  <a:cubicBezTo>
                    <a:pt x="183536" y="691788"/>
                    <a:pt x="188090" y="703326"/>
                    <a:pt x="189305" y="716686"/>
                  </a:cubicBezTo>
                  <a:cubicBezTo>
                    <a:pt x="190823" y="730349"/>
                    <a:pt x="187179" y="744620"/>
                    <a:pt x="178678" y="759802"/>
                  </a:cubicBezTo>
                  <a:cubicBezTo>
                    <a:pt x="164407" y="785003"/>
                    <a:pt x="155602" y="806561"/>
                    <a:pt x="152869" y="825386"/>
                  </a:cubicBezTo>
                  <a:cubicBezTo>
                    <a:pt x="150136" y="843908"/>
                    <a:pt x="151047" y="858786"/>
                    <a:pt x="156209" y="869413"/>
                  </a:cubicBezTo>
                  <a:cubicBezTo>
                    <a:pt x="161067" y="880040"/>
                    <a:pt x="168961" y="887024"/>
                    <a:pt x="179285" y="889756"/>
                  </a:cubicBezTo>
                  <a:cubicBezTo>
                    <a:pt x="189609" y="892489"/>
                    <a:pt x="200236" y="891274"/>
                    <a:pt x="210863" y="885505"/>
                  </a:cubicBezTo>
                  <a:cubicBezTo>
                    <a:pt x="221490" y="879736"/>
                    <a:pt x="231206" y="869717"/>
                    <a:pt x="240012" y="855446"/>
                  </a:cubicBezTo>
                  <a:cubicBezTo>
                    <a:pt x="248513" y="841175"/>
                    <a:pt x="254282" y="821743"/>
                    <a:pt x="257318" y="797452"/>
                  </a:cubicBezTo>
                  <a:cubicBezTo>
                    <a:pt x="263088" y="743709"/>
                    <a:pt x="267642" y="683590"/>
                    <a:pt x="271286" y="617398"/>
                  </a:cubicBezTo>
                  <a:cubicBezTo>
                    <a:pt x="274929" y="551206"/>
                    <a:pt x="277358" y="480156"/>
                    <a:pt x="278877" y="403945"/>
                  </a:cubicBezTo>
                  <a:lnTo>
                    <a:pt x="277662" y="399694"/>
                  </a:lnTo>
                  <a:cubicBezTo>
                    <a:pt x="261873" y="431879"/>
                    <a:pt x="245477" y="456169"/>
                    <a:pt x="228777" y="472869"/>
                  </a:cubicBezTo>
                  <a:cubicBezTo>
                    <a:pt x="212078" y="489265"/>
                    <a:pt x="195378" y="500803"/>
                    <a:pt x="179285" y="507180"/>
                  </a:cubicBezTo>
                  <a:cubicBezTo>
                    <a:pt x="163193" y="513556"/>
                    <a:pt x="147707" y="516592"/>
                    <a:pt x="132526" y="516289"/>
                  </a:cubicBezTo>
                  <a:cubicBezTo>
                    <a:pt x="117344" y="515985"/>
                    <a:pt x="103984" y="514771"/>
                    <a:pt x="91839" y="512645"/>
                  </a:cubicBezTo>
                  <a:cubicBezTo>
                    <a:pt x="71799" y="509001"/>
                    <a:pt x="54492" y="500500"/>
                    <a:pt x="39614" y="486836"/>
                  </a:cubicBezTo>
                  <a:cubicBezTo>
                    <a:pt x="25040" y="473173"/>
                    <a:pt x="14717" y="452830"/>
                    <a:pt x="8948" y="425503"/>
                  </a:cubicBezTo>
                  <a:cubicBezTo>
                    <a:pt x="4697" y="404856"/>
                    <a:pt x="1964" y="379047"/>
                    <a:pt x="749" y="348076"/>
                  </a:cubicBezTo>
                  <a:cubicBezTo>
                    <a:pt x="-465" y="317410"/>
                    <a:pt x="-162" y="284921"/>
                    <a:pt x="1357" y="251218"/>
                  </a:cubicBezTo>
                  <a:cubicBezTo>
                    <a:pt x="2875" y="217515"/>
                    <a:pt x="5000" y="184115"/>
                    <a:pt x="7733" y="150715"/>
                  </a:cubicBezTo>
                  <a:cubicBezTo>
                    <a:pt x="10466" y="117316"/>
                    <a:pt x="13502" y="87560"/>
                    <a:pt x="16234" y="60840"/>
                  </a:cubicBezTo>
                  <a:cubicBezTo>
                    <a:pt x="18360" y="39282"/>
                    <a:pt x="28987" y="24101"/>
                    <a:pt x="47812" y="15295"/>
                  </a:cubicBezTo>
                  <a:cubicBezTo>
                    <a:pt x="66637" y="6490"/>
                    <a:pt x="86981" y="2543"/>
                    <a:pt x="108539" y="4061"/>
                  </a:cubicBezTo>
                  <a:cubicBezTo>
                    <a:pt x="130096" y="5579"/>
                    <a:pt x="149225" y="12259"/>
                    <a:pt x="165925" y="24404"/>
                  </a:cubicBezTo>
                  <a:cubicBezTo>
                    <a:pt x="182625" y="36550"/>
                    <a:pt x="190216" y="53553"/>
                    <a:pt x="188090" y="74807"/>
                  </a:cubicBezTo>
                  <a:cubicBezTo>
                    <a:pt x="187483" y="82702"/>
                    <a:pt x="185965" y="96365"/>
                    <a:pt x="184447" y="116101"/>
                  </a:cubicBezTo>
                  <a:cubicBezTo>
                    <a:pt x="182625" y="135837"/>
                    <a:pt x="180803" y="158306"/>
                    <a:pt x="178981" y="183811"/>
                  </a:cubicBezTo>
                  <a:cubicBezTo>
                    <a:pt x="177160" y="209316"/>
                    <a:pt x="175641" y="236036"/>
                    <a:pt x="174124" y="263970"/>
                  </a:cubicBezTo>
                  <a:cubicBezTo>
                    <a:pt x="172605" y="291904"/>
                    <a:pt x="171998" y="318017"/>
                    <a:pt x="172605" y="342004"/>
                  </a:cubicBezTo>
                  <a:cubicBezTo>
                    <a:pt x="172909" y="365991"/>
                    <a:pt x="174427" y="386638"/>
                    <a:pt x="176856" y="403945"/>
                  </a:cubicBezTo>
                  <a:cubicBezTo>
                    <a:pt x="179285" y="420948"/>
                    <a:pt x="183232" y="431272"/>
                    <a:pt x="189001" y="434915"/>
                  </a:cubicBezTo>
                  <a:close/>
                </a:path>
              </a:pathLst>
            </a:custGeom>
            <a:solidFill>
              <a:srgbClr val="CD18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0" name="Google Shape;1210;p4"/>
          <p:cNvSpPr/>
          <p:nvPr/>
        </p:nvSpPr>
        <p:spPr>
          <a:xfrm>
            <a:off x="4250873" y="590699"/>
            <a:ext cx="3554749" cy="3437343"/>
          </a:xfrm>
          <a:custGeom>
            <a:avLst/>
            <a:gdLst/>
            <a:ahLst/>
            <a:cxnLst/>
            <a:rect l="l" t="t" r="r" b="b"/>
            <a:pathLst>
              <a:path w="1106618" h="1070068" extrusionOk="0">
                <a:moveTo>
                  <a:pt x="816751" y="1038842"/>
                </a:moveTo>
                <a:cubicBezTo>
                  <a:pt x="1042081" y="1006903"/>
                  <a:pt x="1062126" y="1089943"/>
                  <a:pt x="1106619" y="1047652"/>
                </a:cubicBezTo>
                <a:cubicBezTo>
                  <a:pt x="1057720" y="945229"/>
                  <a:pt x="1004196" y="847872"/>
                  <a:pt x="1016531" y="728489"/>
                </a:cubicBezTo>
                <a:cubicBezTo>
                  <a:pt x="1037015" y="530471"/>
                  <a:pt x="1117192" y="360867"/>
                  <a:pt x="976222" y="159545"/>
                </a:cubicBezTo>
                <a:cubicBezTo>
                  <a:pt x="851112" y="-19530"/>
                  <a:pt x="593402" y="-66006"/>
                  <a:pt x="526662" y="114391"/>
                </a:cubicBezTo>
                <a:cubicBezTo>
                  <a:pt x="473798" y="256902"/>
                  <a:pt x="525120" y="355360"/>
                  <a:pt x="557499" y="456902"/>
                </a:cubicBezTo>
                <a:cubicBezTo>
                  <a:pt x="-119815" y="162188"/>
                  <a:pt x="-147128" y="930251"/>
                  <a:pt x="298468" y="1043247"/>
                </a:cubicBezTo>
                <a:cubicBezTo>
                  <a:pt x="497587" y="1093908"/>
                  <a:pt x="657940" y="1061309"/>
                  <a:pt x="816751" y="103884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27559" b="-2755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4"/>
          <p:cNvSpPr/>
          <p:nvPr/>
        </p:nvSpPr>
        <p:spPr>
          <a:xfrm>
            <a:off x="10109929" y="3943802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8"/>
                </a:moveTo>
                <a:cubicBezTo>
                  <a:pt x="41395" y="32129"/>
                  <a:pt x="32128" y="41395"/>
                  <a:pt x="20697" y="41395"/>
                </a:cubicBezTo>
                <a:cubicBezTo>
                  <a:pt x="9266" y="41395"/>
                  <a:pt x="0" y="32128"/>
                  <a:pt x="0" y="20698"/>
                </a:cubicBezTo>
                <a:cubicBezTo>
                  <a:pt x="0" y="9267"/>
                  <a:pt x="9267" y="0"/>
                  <a:pt x="20697" y="0"/>
                </a:cubicBezTo>
                <a:cubicBezTo>
                  <a:pt x="32128" y="0"/>
                  <a:pt x="41395" y="9267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4"/>
          <p:cNvSpPr/>
          <p:nvPr/>
        </p:nvSpPr>
        <p:spPr>
          <a:xfrm>
            <a:off x="9768332" y="1511939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228" y="27243"/>
                  <a:pt x="13621" y="27243"/>
                </a:cubicBezTo>
                <a:cubicBezTo>
                  <a:pt x="6015" y="27243"/>
                  <a:pt x="0" y="21228"/>
                  <a:pt x="0" y="13621"/>
                </a:cubicBezTo>
                <a:cubicBezTo>
                  <a:pt x="0" y="6015"/>
                  <a:pt x="6015" y="0"/>
                  <a:pt x="13621" y="0"/>
                </a:cubicBezTo>
                <a:cubicBezTo>
                  <a:pt x="21228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4"/>
          <p:cNvSpPr/>
          <p:nvPr/>
        </p:nvSpPr>
        <p:spPr>
          <a:xfrm>
            <a:off x="8203286" y="4167583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54"/>
                  <a:pt x="14554" y="18751"/>
                  <a:pt x="9376" y="18751"/>
                </a:cubicBezTo>
                <a:cubicBezTo>
                  <a:pt x="4198" y="18751"/>
                  <a:pt x="0" y="14554"/>
                  <a:pt x="0" y="9376"/>
                </a:cubicBezTo>
                <a:cubicBezTo>
                  <a:pt x="0" y="4198"/>
                  <a:pt x="4198" y="0"/>
                  <a:pt x="9376" y="0"/>
                </a:cubicBezTo>
                <a:cubicBezTo>
                  <a:pt x="14554" y="0"/>
                  <a:pt x="18752" y="4198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4"/>
          <p:cNvSpPr/>
          <p:nvPr/>
        </p:nvSpPr>
        <p:spPr>
          <a:xfrm>
            <a:off x="7738920" y="119351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4"/>
          <p:cNvSpPr/>
          <p:nvPr/>
        </p:nvSpPr>
        <p:spPr>
          <a:xfrm>
            <a:off x="11177175" y="1141330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3"/>
                  <a:pt x="7607" y="15213"/>
                </a:cubicBezTo>
                <a:cubicBezTo>
                  <a:pt x="3361" y="15213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538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4"/>
          <p:cNvSpPr/>
          <p:nvPr/>
        </p:nvSpPr>
        <p:spPr>
          <a:xfrm>
            <a:off x="10296737" y="4104429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621"/>
                  <a:pt x="13798" y="17690"/>
                  <a:pt x="8845" y="17690"/>
                </a:cubicBezTo>
                <a:cubicBezTo>
                  <a:pt x="4069" y="17690"/>
                  <a:pt x="0" y="13798"/>
                  <a:pt x="0" y="8845"/>
                </a:cubicBezTo>
                <a:cubicBezTo>
                  <a:pt x="0" y="3892"/>
                  <a:pt x="3892" y="0"/>
                  <a:pt x="8845" y="0"/>
                </a:cubicBezTo>
                <a:cubicBezTo>
                  <a:pt x="13798" y="0"/>
                  <a:pt x="17690" y="4069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4"/>
          <p:cNvSpPr/>
          <p:nvPr/>
        </p:nvSpPr>
        <p:spPr>
          <a:xfrm>
            <a:off x="10316550" y="4365889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6" y="14860"/>
                  <a:pt x="0" y="11533"/>
                  <a:pt x="0" y="7430"/>
                </a:cubicBezTo>
                <a:cubicBezTo>
                  <a:pt x="0" y="3326"/>
                  <a:pt x="3326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4"/>
          <p:cNvSpPr/>
          <p:nvPr/>
        </p:nvSpPr>
        <p:spPr>
          <a:xfrm>
            <a:off x="10687158" y="3894978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08"/>
                  <a:pt x="11808" y="15213"/>
                  <a:pt x="7607" y="15213"/>
                </a:cubicBezTo>
                <a:cubicBezTo>
                  <a:pt x="3406" y="15213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4" y="3406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4"/>
          <p:cNvSpPr/>
          <p:nvPr/>
        </p:nvSpPr>
        <p:spPr>
          <a:xfrm>
            <a:off x="7976145" y="2426696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636"/>
                  <a:pt x="26636" y="34319"/>
                  <a:pt x="17159" y="34319"/>
                </a:cubicBezTo>
                <a:cubicBezTo>
                  <a:pt x="7683" y="34319"/>
                  <a:pt x="0" y="26636"/>
                  <a:pt x="0" y="17159"/>
                </a:cubicBezTo>
                <a:cubicBezTo>
                  <a:pt x="0" y="7683"/>
                  <a:pt x="7683" y="0"/>
                  <a:pt x="17159" y="0"/>
                </a:cubicBezTo>
                <a:cubicBezTo>
                  <a:pt x="26636" y="0"/>
                  <a:pt x="34319" y="7683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4"/>
          <p:cNvSpPr/>
          <p:nvPr/>
        </p:nvSpPr>
        <p:spPr>
          <a:xfrm>
            <a:off x="9652993" y="932410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5"/>
                </a:moveTo>
                <a:cubicBezTo>
                  <a:pt x="23351" y="18044"/>
                  <a:pt x="18044" y="23351"/>
                  <a:pt x="11676" y="23351"/>
                </a:cubicBezTo>
                <a:cubicBezTo>
                  <a:pt x="5307" y="23351"/>
                  <a:pt x="0" y="18044"/>
                  <a:pt x="0" y="11675"/>
                </a:cubicBezTo>
                <a:cubicBezTo>
                  <a:pt x="0" y="5307"/>
                  <a:pt x="5307" y="0"/>
                  <a:pt x="11676" y="0"/>
                </a:cubicBezTo>
                <a:cubicBezTo>
                  <a:pt x="18044" y="0"/>
                  <a:pt x="23351" y="5130"/>
                  <a:pt x="23351" y="116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4"/>
          <p:cNvSpPr/>
          <p:nvPr/>
        </p:nvSpPr>
        <p:spPr>
          <a:xfrm>
            <a:off x="7764394" y="1638954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184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4"/>
          <p:cNvSpPr/>
          <p:nvPr/>
        </p:nvSpPr>
        <p:spPr>
          <a:xfrm>
            <a:off x="8468107" y="117865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4"/>
          <p:cNvSpPr/>
          <p:nvPr/>
        </p:nvSpPr>
        <p:spPr>
          <a:xfrm>
            <a:off x="9300075" y="1255078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4"/>
          <p:cNvSpPr/>
          <p:nvPr/>
        </p:nvSpPr>
        <p:spPr>
          <a:xfrm>
            <a:off x="8331716" y="2545927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1135" y="39980"/>
                  <a:pt x="19990" y="39980"/>
                </a:cubicBezTo>
                <a:cubicBezTo>
                  <a:pt x="9022" y="39980"/>
                  <a:pt x="0" y="31135"/>
                  <a:pt x="0" y="19990"/>
                </a:cubicBezTo>
                <a:cubicBezTo>
                  <a:pt x="0" y="9022"/>
                  <a:pt x="8845" y="0"/>
                  <a:pt x="19990" y="0"/>
                </a:cubicBezTo>
                <a:cubicBezTo>
                  <a:pt x="30958" y="0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4"/>
          <p:cNvSpPr/>
          <p:nvPr/>
        </p:nvSpPr>
        <p:spPr>
          <a:xfrm>
            <a:off x="8479252" y="3781761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4"/>
          <p:cNvSpPr/>
          <p:nvPr/>
        </p:nvSpPr>
        <p:spPr>
          <a:xfrm>
            <a:off x="8995273" y="1042973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4"/>
          <p:cNvSpPr/>
          <p:nvPr/>
        </p:nvSpPr>
        <p:spPr>
          <a:xfrm>
            <a:off x="8712762" y="3127933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81"/>
                  <a:pt x="30481" y="39272"/>
                  <a:pt x="19636" y="39272"/>
                </a:cubicBezTo>
                <a:cubicBezTo>
                  <a:pt x="8791" y="39272"/>
                  <a:pt x="0" y="30481"/>
                  <a:pt x="0" y="19636"/>
                </a:cubicBezTo>
                <a:cubicBezTo>
                  <a:pt x="0" y="8791"/>
                  <a:pt x="8791" y="0"/>
                  <a:pt x="19636" y="0"/>
                </a:cubicBezTo>
                <a:cubicBezTo>
                  <a:pt x="30481" y="0"/>
                  <a:pt x="39272" y="8791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4"/>
          <p:cNvSpPr/>
          <p:nvPr/>
        </p:nvSpPr>
        <p:spPr>
          <a:xfrm>
            <a:off x="8855168" y="3090253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4"/>
          <p:cNvSpPr/>
          <p:nvPr/>
        </p:nvSpPr>
        <p:spPr>
          <a:xfrm>
            <a:off x="8359313" y="1047573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08"/>
                  <a:pt x="29108" y="37503"/>
                  <a:pt x="18751" y="37503"/>
                </a:cubicBezTo>
                <a:cubicBezTo>
                  <a:pt x="8395" y="37503"/>
                  <a:pt x="0" y="29108"/>
                  <a:pt x="0" y="18752"/>
                </a:cubicBezTo>
                <a:cubicBezTo>
                  <a:pt x="0" y="8395"/>
                  <a:pt x="8395" y="0"/>
                  <a:pt x="18751" y="0"/>
                </a:cubicBezTo>
                <a:cubicBezTo>
                  <a:pt x="29108" y="0"/>
                  <a:pt x="37503" y="8395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4"/>
          <p:cNvSpPr/>
          <p:nvPr/>
        </p:nvSpPr>
        <p:spPr>
          <a:xfrm>
            <a:off x="8785292" y="2628717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6"/>
                  <a:pt x="4246" y="0"/>
                  <a:pt x="9376" y="0"/>
                </a:cubicBezTo>
                <a:cubicBezTo>
                  <a:pt x="14683" y="0"/>
                  <a:pt x="18752" y="4246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4"/>
          <p:cNvSpPr/>
          <p:nvPr/>
        </p:nvSpPr>
        <p:spPr>
          <a:xfrm>
            <a:off x="7844530" y="1691671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5" y="265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4"/>
          <p:cNvSpPr/>
          <p:nvPr/>
        </p:nvSpPr>
        <p:spPr>
          <a:xfrm>
            <a:off x="9874473" y="2145246"/>
            <a:ext cx="40156" cy="40333"/>
          </a:xfrm>
          <a:custGeom>
            <a:avLst/>
            <a:gdLst/>
            <a:ahLst/>
            <a:cxnLst/>
            <a:rect l="l" t="t" r="r" b="b"/>
            <a:pathLst>
              <a:path w="40156" h="40333" extrusionOk="0">
                <a:moveTo>
                  <a:pt x="40157" y="20167"/>
                </a:moveTo>
                <a:cubicBezTo>
                  <a:pt x="40157" y="31312"/>
                  <a:pt x="31135" y="40334"/>
                  <a:pt x="20167" y="40334"/>
                </a:cubicBezTo>
                <a:cubicBezTo>
                  <a:pt x="9022" y="40334"/>
                  <a:pt x="0" y="31312"/>
                  <a:pt x="0" y="20167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135" y="0"/>
                  <a:pt x="40157" y="9022"/>
                  <a:pt x="40157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4"/>
          <p:cNvSpPr/>
          <p:nvPr/>
        </p:nvSpPr>
        <p:spPr>
          <a:xfrm>
            <a:off x="11106238" y="1788966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729" y="12383"/>
                  <a:pt x="6191" y="12383"/>
                </a:cubicBezTo>
                <a:cubicBezTo>
                  <a:pt x="2830" y="12383"/>
                  <a:pt x="0" y="9730"/>
                  <a:pt x="0" y="6192"/>
                </a:cubicBezTo>
                <a:cubicBezTo>
                  <a:pt x="0" y="2830"/>
                  <a:pt x="2653" y="0"/>
                  <a:pt x="6191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4"/>
          <p:cNvSpPr/>
          <p:nvPr/>
        </p:nvSpPr>
        <p:spPr>
          <a:xfrm>
            <a:off x="8789360" y="3444233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177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4"/>
          <p:cNvSpPr/>
          <p:nvPr/>
        </p:nvSpPr>
        <p:spPr>
          <a:xfrm>
            <a:off x="10677075" y="2501171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820"/>
                  <a:pt x="22820" y="29366"/>
                  <a:pt x="14683" y="29366"/>
                </a:cubicBezTo>
                <a:cubicBezTo>
                  <a:pt x="6546" y="29366"/>
                  <a:pt x="0" y="22820"/>
                  <a:pt x="0" y="14683"/>
                </a:cubicBezTo>
                <a:cubicBezTo>
                  <a:pt x="0" y="6545"/>
                  <a:pt x="6546" y="0"/>
                  <a:pt x="14683" y="0"/>
                </a:cubicBezTo>
                <a:cubicBezTo>
                  <a:pt x="22820" y="0"/>
                  <a:pt x="29366" y="6545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4"/>
          <p:cNvSpPr/>
          <p:nvPr/>
        </p:nvSpPr>
        <p:spPr>
          <a:xfrm>
            <a:off x="9307504" y="2038751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10"/>
                  <a:pt x="10709" y="13798"/>
                  <a:pt x="6899" y="13798"/>
                </a:cubicBezTo>
                <a:cubicBezTo>
                  <a:pt x="3089" y="13798"/>
                  <a:pt x="0" y="10710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09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4"/>
          <p:cNvSpPr/>
          <p:nvPr/>
        </p:nvSpPr>
        <p:spPr>
          <a:xfrm>
            <a:off x="7709024" y="1474436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4" y="19282"/>
                </a:moveTo>
                <a:cubicBezTo>
                  <a:pt x="38564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4" y="8668"/>
                  <a:pt x="38564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4"/>
          <p:cNvSpPr/>
          <p:nvPr/>
        </p:nvSpPr>
        <p:spPr>
          <a:xfrm>
            <a:off x="8930881" y="4454517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4"/>
          <p:cNvSpPr/>
          <p:nvPr/>
        </p:nvSpPr>
        <p:spPr>
          <a:xfrm>
            <a:off x="7836393" y="1011308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657"/>
                  <a:pt x="29657" y="38211"/>
                  <a:pt x="19105" y="38211"/>
                </a:cubicBezTo>
                <a:cubicBezTo>
                  <a:pt x="8554" y="38211"/>
                  <a:pt x="0" y="29657"/>
                  <a:pt x="0" y="19105"/>
                </a:cubicBezTo>
                <a:cubicBezTo>
                  <a:pt x="0" y="8554"/>
                  <a:pt x="8554" y="0"/>
                  <a:pt x="19105" y="0"/>
                </a:cubicBezTo>
                <a:cubicBezTo>
                  <a:pt x="29657" y="0"/>
                  <a:pt x="38211" y="8554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4"/>
          <p:cNvSpPr/>
          <p:nvPr/>
        </p:nvSpPr>
        <p:spPr>
          <a:xfrm>
            <a:off x="8482436" y="4519086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4"/>
                </a:moveTo>
                <a:cubicBezTo>
                  <a:pt x="20167" y="15744"/>
                  <a:pt x="15567" y="20167"/>
                  <a:pt x="10083" y="20167"/>
                </a:cubicBezTo>
                <a:cubicBezTo>
                  <a:pt x="4423" y="20167"/>
                  <a:pt x="0" y="15567"/>
                  <a:pt x="0" y="10084"/>
                </a:cubicBezTo>
                <a:cubicBezTo>
                  <a:pt x="0" y="4423"/>
                  <a:pt x="4599" y="0"/>
                  <a:pt x="10083" y="0"/>
                </a:cubicBezTo>
                <a:cubicBezTo>
                  <a:pt x="15567" y="0"/>
                  <a:pt x="20167" y="4600"/>
                  <a:pt x="20167" y="100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4"/>
          <p:cNvSpPr/>
          <p:nvPr/>
        </p:nvSpPr>
        <p:spPr>
          <a:xfrm>
            <a:off x="10103737" y="3074686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268"/>
                  <a:pt x="13268" y="16983"/>
                  <a:pt x="8491" y="16983"/>
                </a:cubicBezTo>
                <a:cubicBezTo>
                  <a:pt x="3715" y="16983"/>
                  <a:pt x="0" y="13268"/>
                  <a:pt x="0" y="8491"/>
                </a:cubicBezTo>
                <a:cubicBezTo>
                  <a:pt x="0" y="3715"/>
                  <a:pt x="3715" y="0"/>
                  <a:pt x="8491" y="0"/>
                </a:cubicBezTo>
                <a:cubicBezTo>
                  <a:pt x="13268" y="0"/>
                  <a:pt x="16983" y="3892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4"/>
          <p:cNvSpPr/>
          <p:nvPr/>
        </p:nvSpPr>
        <p:spPr>
          <a:xfrm>
            <a:off x="8528077" y="2412013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4"/>
          <p:cNvSpPr/>
          <p:nvPr/>
        </p:nvSpPr>
        <p:spPr>
          <a:xfrm>
            <a:off x="7942357" y="878101"/>
            <a:ext cx="21405" cy="21581"/>
          </a:xfrm>
          <a:custGeom>
            <a:avLst/>
            <a:gdLst/>
            <a:ahLst/>
            <a:cxnLst/>
            <a:rect l="l" t="t" r="r" b="b"/>
            <a:pathLst>
              <a:path w="21405" h="21581" extrusionOk="0">
                <a:moveTo>
                  <a:pt x="21405" y="10791"/>
                </a:moveTo>
                <a:cubicBezTo>
                  <a:pt x="21405" y="16806"/>
                  <a:pt x="16629" y="21582"/>
                  <a:pt x="10614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629" y="177"/>
                  <a:pt x="21405" y="4953"/>
                  <a:pt x="21405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4"/>
          <p:cNvSpPr/>
          <p:nvPr/>
        </p:nvSpPr>
        <p:spPr>
          <a:xfrm>
            <a:off x="9713139" y="2704077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4"/>
          <p:cNvSpPr/>
          <p:nvPr/>
        </p:nvSpPr>
        <p:spPr>
          <a:xfrm>
            <a:off x="9517132" y="3574963"/>
            <a:ext cx="31488" cy="31488"/>
          </a:xfrm>
          <a:custGeom>
            <a:avLst/>
            <a:gdLst/>
            <a:ahLst/>
            <a:cxnLst/>
            <a:rect l="l" t="t" r="r" b="b"/>
            <a:pathLst>
              <a:path w="31488" h="31488" extrusionOk="0">
                <a:moveTo>
                  <a:pt x="31489" y="15744"/>
                </a:moveTo>
                <a:cubicBezTo>
                  <a:pt x="31489" y="24412"/>
                  <a:pt x="24412" y="31488"/>
                  <a:pt x="15744" y="31488"/>
                </a:cubicBezTo>
                <a:cubicBezTo>
                  <a:pt x="7076" y="31488"/>
                  <a:pt x="0" y="24412"/>
                  <a:pt x="0" y="15744"/>
                </a:cubicBezTo>
                <a:cubicBezTo>
                  <a:pt x="0" y="7076"/>
                  <a:pt x="7076" y="0"/>
                  <a:pt x="15744" y="0"/>
                </a:cubicBezTo>
                <a:cubicBezTo>
                  <a:pt x="24412" y="0"/>
                  <a:pt x="31489" y="7076"/>
                  <a:pt x="31489" y="157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4"/>
          <p:cNvSpPr/>
          <p:nvPr/>
        </p:nvSpPr>
        <p:spPr>
          <a:xfrm>
            <a:off x="8828809" y="930110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1135" y="39980"/>
                  <a:pt x="19990" y="39980"/>
                </a:cubicBezTo>
                <a:cubicBezTo>
                  <a:pt x="9022" y="39980"/>
                  <a:pt x="0" y="31135"/>
                  <a:pt x="0" y="19990"/>
                </a:cubicBezTo>
                <a:cubicBezTo>
                  <a:pt x="0" y="9022"/>
                  <a:pt x="8845" y="0"/>
                  <a:pt x="19990" y="0"/>
                </a:cubicBezTo>
                <a:cubicBezTo>
                  <a:pt x="31135" y="177"/>
                  <a:pt x="39980" y="9022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4"/>
          <p:cNvSpPr/>
          <p:nvPr/>
        </p:nvSpPr>
        <p:spPr>
          <a:xfrm>
            <a:off x="8818372" y="2945194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0958"/>
                  <a:pt x="30958" y="39980"/>
                  <a:pt x="19990" y="39980"/>
                </a:cubicBezTo>
                <a:cubicBezTo>
                  <a:pt x="9022" y="39980"/>
                  <a:pt x="0" y="30958"/>
                  <a:pt x="0" y="19990"/>
                </a:cubicBezTo>
                <a:cubicBezTo>
                  <a:pt x="0" y="9022"/>
                  <a:pt x="9022" y="0"/>
                  <a:pt x="19990" y="0"/>
                </a:cubicBezTo>
                <a:cubicBezTo>
                  <a:pt x="30958" y="0"/>
                  <a:pt x="39980" y="8845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4"/>
          <p:cNvSpPr/>
          <p:nvPr/>
        </p:nvSpPr>
        <p:spPr>
          <a:xfrm>
            <a:off x="9424259" y="3034352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5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4"/>
          <p:cNvSpPr/>
          <p:nvPr/>
        </p:nvSpPr>
        <p:spPr>
          <a:xfrm>
            <a:off x="8388856" y="2345852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90" y="11145"/>
                </a:moveTo>
                <a:cubicBezTo>
                  <a:pt x="22290" y="17300"/>
                  <a:pt x="17300" y="22290"/>
                  <a:pt x="11145" y="22290"/>
                </a:cubicBezTo>
                <a:cubicBezTo>
                  <a:pt x="4990" y="22290"/>
                  <a:pt x="0" y="17300"/>
                  <a:pt x="0" y="11145"/>
                </a:cubicBezTo>
                <a:cubicBezTo>
                  <a:pt x="0" y="4990"/>
                  <a:pt x="4990" y="0"/>
                  <a:pt x="11145" y="0"/>
                </a:cubicBezTo>
                <a:cubicBezTo>
                  <a:pt x="17300" y="0"/>
                  <a:pt x="22290" y="4990"/>
                  <a:pt x="22290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4"/>
          <p:cNvSpPr/>
          <p:nvPr/>
        </p:nvSpPr>
        <p:spPr>
          <a:xfrm>
            <a:off x="8816957" y="4394547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184"/>
                  <a:pt x="3007" y="0"/>
                  <a:pt x="6899" y="0"/>
                </a:cubicBezTo>
                <a:cubicBezTo>
                  <a:pt x="10614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4"/>
          <p:cNvSpPr/>
          <p:nvPr/>
        </p:nvSpPr>
        <p:spPr>
          <a:xfrm>
            <a:off x="9272478" y="2841707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3" y="15567"/>
                  <a:pt x="7784" y="15567"/>
                </a:cubicBezTo>
                <a:cubicBezTo>
                  <a:pt x="3485" y="15567"/>
                  <a:pt x="0" y="12083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4"/>
          <p:cNvSpPr/>
          <p:nvPr/>
        </p:nvSpPr>
        <p:spPr>
          <a:xfrm>
            <a:off x="10251981" y="1175649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329"/>
                  <a:pt x="14329" y="18398"/>
                  <a:pt x="9199" y="18398"/>
                </a:cubicBezTo>
                <a:cubicBezTo>
                  <a:pt x="4069" y="18398"/>
                  <a:pt x="0" y="14329"/>
                  <a:pt x="0" y="9199"/>
                </a:cubicBezTo>
                <a:cubicBezTo>
                  <a:pt x="0" y="4069"/>
                  <a:pt x="4069" y="0"/>
                  <a:pt x="9199" y="0"/>
                </a:cubicBezTo>
                <a:cubicBezTo>
                  <a:pt x="14329" y="0"/>
                  <a:pt x="18398" y="406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4"/>
          <p:cNvSpPr/>
          <p:nvPr/>
        </p:nvSpPr>
        <p:spPr>
          <a:xfrm>
            <a:off x="8600253" y="3133594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730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4"/>
          <p:cNvSpPr/>
          <p:nvPr/>
        </p:nvSpPr>
        <p:spPr>
          <a:xfrm>
            <a:off x="10924914" y="2908752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10"/>
                  <a:pt x="10710" y="13798"/>
                  <a:pt x="6899" y="13798"/>
                </a:cubicBezTo>
                <a:cubicBezTo>
                  <a:pt x="3089" y="13798"/>
                  <a:pt x="0" y="10710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10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4"/>
          <p:cNvSpPr/>
          <p:nvPr/>
        </p:nvSpPr>
        <p:spPr>
          <a:xfrm>
            <a:off x="11237852" y="1250832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611"/>
                  <a:pt x="9611" y="12383"/>
                  <a:pt x="6192" y="12383"/>
                </a:cubicBezTo>
                <a:cubicBezTo>
                  <a:pt x="2772" y="12383"/>
                  <a:pt x="0" y="9611"/>
                  <a:pt x="0" y="6192"/>
                </a:cubicBezTo>
                <a:cubicBezTo>
                  <a:pt x="0" y="2772"/>
                  <a:pt x="2772" y="0"/>
                  <a:pt x="6192" y="0"/>
                </a:cubicBezTo>
                <a:cubicBezTo>
                  <a:pt x="9611" y="0"/>
                  <a:pt x="12383" y="2772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4"/>
          <p:cNvSpPr/>
          <p:nvPr/>
        </p:nvSpPr>
        <p:spPr>
          <a:xfrm>
            <a:off x="7970838" y="1426495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97"/>
                  <a:pt x="25297" y="32550"/>
                  <a:pt x="16275" y="32550"/>
                </a:cubicBezTo>
                <a:cubicBezTo>
                  <a:pt x="7253" y="32550"/>
                  <a:pt x="0" y="25297"/>
                  <a:pt x="0" y="16275"/>
                </a:cubicBezTo>
                <a:cubicBezTo>
                  <a:pt x="0" y="7253"/>
                  <a:pt x="7253" y="0"/>
                  <a:pt x="16275" y="0"/>
                </a:cubicBezTo>
                <a:cubicBezTo>
                  <a:pt x="25297" y="177"/>
                  <a:pt x="32550" y="7430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4"/>
          <p:cNvSpPr/>
          <p:nvPr/>
        </p:nvSpPr>
        <p:spPr>
          <a:xfrm>
            <a:off x="9688373" y="1408805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022" y="0"/>
                  <a:pt x="11676" y="2477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4"/>
          <p:cNvSpPr/>
          <p:nvPr/>
        </p:nvSpPr>
        <p:spPr>
          <a:xfrm>
            <a:off x="7981806" y="1277721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75"/>
                  <a:pt x="16275" y="20874"/>
                  <a:pt x="10437" y="20874"/>
                </a:cubicBezTo>
                <a:cubicBezTo>
                  <a:pt x="4599" y="20874"/>
                  <a:pt x="0" y="16275"/>
                  <a:pt x="0" y="10437"/>
                </a:cubicBezTo>
                <a:cubicBezTo>
                  <a:pt x="0" y="4599"/>
                  <a:pt x="4599" y="0"/>
                  <a:pt x="10437" y="0"/>
                </a:cubicBezTo>
                <a:cubicBezTo>
                  <a:pt x="16275" y="0"/>
                  <a:pt x="20874" y="4599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4"/>
          <p:cNvSpPr/>
          <p:nvPr/>
        </p:nvSpPr>
        <p:spPr>
          <a:xfrm>
            <a:off x="8825625" y="1914743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13"/>
                  <a:pt x="25812" y="33258"/>
                  <a:pt x="16629" y="33258"/>
                </a:cubicBezTo>
                <a:cubicBezTo>
                  <a:pt x="7445" y="33258"/>
                  <a:pt x="0" y="25813"/>
                  <a:pt x="0" y="16629"/>
                </a:cubicBezTo>
                <a:cubicBezTo>
                  <a:pt x="0" y="7445"/>
                  <a:pt x="7445" y="0"/>
                  <a:pt x="16629" y="0"/>
                </a:cubicBezTo>
                <a:cubicBezTo>
                  <a:pt x="25812" y="0"/>
                  <a:pt x="33257" y="7445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4"/>
          <p:cNvSpPr/>
          <p:nvPr/>
        </p:nvSpPr>
        <p:spPr>
          <a:xfrm>
            <a:off x="9403916" y="2229805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474"/>
                  <a:pt x="25474" y="32904"/>
                  <a:pt x="16452" y="32904"/>
                </a:cubicBezTo>
                <a:cubicBezTo>
                  <a:pt x="7430" y="32904"/>
                  <a:pt x="0" y="25474"/>
                  <a:pt x="0" y="16452"/>
                </a:cubicBezTo>
                <a:cubicBezTo>
                  <a:pt x="0" y="7430"/>
                  <a:pt x="7430" y="0"/>
                  <a:pt x="16452" y="0"/>
                </a:cubicBezTo>
                <a:cubicBezTo>
                  <a:pt x="25474" y="0"/>
                  <a:pt x="32904" y="7430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4"/>
          <p:cNvSpPr/>
          <p:nvPr/>
        </p:nvSpPr>
        <p:spPr>
          <a:xfrm>
            <a:off x="8258833" y="2949439"/>
            <a:ext cx="32549" cy="32549"/>
          </a:xfrm>
          <a:custGeom>
            <a:avLst/>
            <a:gdLst/>
            <a:ahLst/>
            <a:cxnLst/>
            <a:rect l="l" t="t" r="r" b="b"/>
            <a:pathLst>
              <a:path w="32549" h="32549" extrusionOk="0">
                <a:moveTo>
                  <a:pt x="32550" y="16275"/>
                </a:moveTo>
                <a:cubicBezTo>
                  <a:pt x="32550" y="25297"/>
                  <a:pt x="25297" y="32550"/>
                  <a:pt x="16275" y="32550"/>
                </a:cubicBezTo>
                <a:cubicBezTo>
                  <a:pt x="7253" y="32550"/>
                  <a:pt x="0" y="25297"/>
                  <a:pt x="0" y="16275"/>
                </a:cubicBezTo>
                <a:cubicBezTo>
                  <a:pt x="0" y="7253"/>
                  <a:pt x="7253" y="0"/>
                  <a:pt x="16275" y="0"/>
                </a:cubicBezTo>
                <a:cubicBezTo>
                  <a:pt x="25297" y="0"/>
                  <a:pt x="32550" y="7253"/>
                  <a:pt x="32550" y="162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4"/>
          <p:cNvSpPr/>
          <p:nvPr/>
        </p:nvSpPr>
        <p:spPr>
          <a:xfrm>
            <a:off x="7808619" y="1272060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214"/>
                  <a:pt x="15037" y="19459"/>
                  <a:pt x="9730" y="19459"/>
                </a:cubicBezTo>
                <a:cubicBezTo>
                  <a:pt x="4246" y="19459"/>
                  <a:pt x="0" y="15037"/>
                  <a:pt x="0" y="9730"/>
                </a:cubicBezTo>
                <a:cubicBezTo>
                  <a:pt x="0" y="4246"/>
                  <a:pt x="4423" y="0"/>
                  <a:pt x="9730" y="0"/>
                </a:cubicBezTo>
                <a:cubicBezTo>
                  <a:pt x="15037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4"/>
          <p:cNvSpPr/>
          <p:nvPr/>
        </p:nvSpPr>
        <p:spPr>
          <a:xfrm>
            <a:off x="8711877" y="4240289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8"/>
                  <a:pt x="33257" y="42810"/>
                  <a:pt x="21405" y="42810"/>
                </a:cubicBezTo>
                <a:cubicBezTo>
                  <a:pt x="9553" y="42810"/>
                  <a:pt x="0" y="33258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4"/>
          <p:cNvSpPr/>
          <p:nvPr/>
        </p:nvSpPr>
        <p:spPr>
          <a:xfrm>
            <a:off x="7826309" y="1492303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30"/>
                  <a:pt x="13730" y="17690"/>
                  <a:pt x="8845" y="17690"/>
                </a:cubicBezTo>
                <a:cubicBezTo>
                  <a:pt x="3960" y="17690"/>
                  <a:pt x="0" y="13730"/>
                  <a:pt x="0" y="8845"/>
                </a:cubicBezTo>
                <a:cubicBezTo>
                  <a:pt x="0" y="3960"/>
                  <a:pt x="3960" y="0"/>
                  <a:pt x="8845" y="0"/>
                </a:cubicBezTo>
                <a:cubicBezTo>
                  <a:pt x="13730" y="0"/>
                  <a:pt x="17690" y="3960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4"/>
          <p:cNvSpPr/>
          <p:nvPr/>
        </p:nvSpPr>
        <p:spPr>
          <a:xfrm>
            <a:off x="9474853" y="988487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4"/>
          <p:cNvSpPr/>
          <p:nvPr/>
        </p:nvSpPr>
        <p:spPr>
          <a:xfrm>
            <a:off x="10758272" y="2473398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4"/>
          <p:cNvSpPr/>
          <p:nvPr/>
        </p:nvSpPr>
        <p:spPr>
          <a:xfrm>
            <a:off x="9804774" y="1060663"/>
            <a:ext cx="14506" cy="14505"/>
          </a:xfrm>
          <a:custGeom>
            <a:avLst/>
            <a:gdLst/>
            <a:ahLst/>
            <a:cxnLst/>
            <a:rect l="l" t="t" r="r" b="b"/>
            <a:pathLst>
              <a:path w="14506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4"/>
          <p:cNvSpPr/>
          <p:nvPr/>
        </p:nvSpPr>
        <p:spPr>
          <a:xfrm>
            <a:off x="10139825" y="4581355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4"/>
          <p:cNvSpPr/>
          <p:nvPr/>
        </p:nvSpPr>
        <p:spPr>
          <a:xfrm>
            <a:off x="8571595" y="4579405"/>
            <a:ext cx="22643" cy="22647"/>
          </a:xfrm>
          <a:custGeom>
            <a:avLst/>
            <a:gdLst/>
            <a:ahLst/>
            <a:cxnLst/>
            <a:rect l="l" t="t" r="r" b="b"/>
            <a:pathLst>
              <a:path w="22643" h="22647" extrusionOk="0">
                <a:moveTo>
                  <a:pt x="22643" y="11326"/>
                </a:moveTo>
                <a:cubicBezTo>
                  <a:pt x="22643" y="17695"/>
                  <a:pt x="17513" y="22648"/>
                  <a:pt x="11322" y="22648"/>
                </a:cubicBezTo>
                <a:cubicBezTo>
                  <a:pt x="4953" y="22648"/>
                  <a:pt x="0" y="17518"/>
                  <a:pt x="0" y="11326"/>
                </a:cubicBezTo>
                <a:cubicBezTo>
                  <a:pt x="0" y="4958"/>
                  <a:pt x="5130" y="4"/>
                  <a:pt x="11322" y="4"/>
                </a:cubicBezTo>
                <a:cubicBezTo>
                  <a:pt x="17690" y="-172"/>
                  <a:pt x="22643" y="4958"/>
                  <a:pt x="22643" y="1132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4"/>
          <p:cNvSpPr/>
          <p:nvPr/>
        </p:nvSpPr>
        <p:spPr>
          <a:xfrm>
            <a:off x="10748897" y="3174281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4"/>
          <p:cNvSpPr/>
          <p:nvPr/>
        </p:nvSpPr>
        <p:spPr>
          <a:xfrm>
            <a:off x="8844907" y="3179588"/>
            <a:ext cx="28658" cy="28657"/>
          </a:xfrm>
          <a:custGeom>
            <a:avLst/>
            <a:gdLst/>
            <a:ahLst/>
            <a:cxnLst/>
            <a:rect l="l" t="t" r="r" b="b"/>
            <a:pathLst>
              <a:path w="28658" h="28657" extrusionOk="0">
                <a:moveTo>
                  <a:pt x="28658" y="14329"/>
                </a:moveTo>
                <a:cubicBezTo>
                  <a:pt x="28658" y="22289"/>
                  <a:pt x="22290" y="28658"/>
                  <a:pt x="14329" y="28658"/>
                </a:cubicBezTo>
                <a:cubicBezTo>
                  <a:pt x="6368" y="28658"/>
                  <a:pt x="0" y="22289"/>
                  <a:pt x="0" y="14329"/>
                </a:cubicBezTo>
                <a:cubicBezTo>
                  <a:pt x="0" y="6368"/>
                  <a:pt x="6368" y="0"/>
                  <a:pt x="14329" y="0"/>
                </a:cubicBezTo>
                <a:cubicBezTo>
                  <a:pt x="22290" y="0"/>
                  <a:pt x="28658" y="6368"/>
                  <a:pt x="28658" y="143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4"/>
          <p:cNvSpPr/>
          <p:nvPr/>
        </p:nvSpPr>
        <p:spPr>
          <a:xfrm>
            <a:off x="9549682" y="1874940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0" y="10260"/>
                </a:moveTo>
                <a:cubicBezTo>
                  <a:pt x="20520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0" y="4599"/>
                  <a:pt x="20520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4"/>
          <p:cNvSpPr/>
          <p:nvPr/>
        </p:nvSpPr>
        <p:spPr>
          <a:xfrm>
            <a:off x="8347284" y="2000717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582"/>
                  <a:pt x="21759" y="27950"/>
                  <a:pt x="13975" y="27950"/>
                </a:cubicBezTo>
                <a:cubicBezTo>
                  <a:pt x="6368" y="27950"/>
                  <a:pt x="0" y="21759"/>
                  <a:pt x="0" y="13975"/>
                </a:cubicBezTo>
                <a:cubicBezTo>
                  <a:pt x="0" y="6368"/>
                  <a:pt x="6192" y="0"/>
                  <a:pt x="13975" y="0"/>
                </a:cubicBezTo>
                <a:cubicBezTo>
                  <a:pt x="21759" y="177"/>
                  <a:pt x="27950" y="6368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4"/>
          <p:cNvSpPr/>
          <p:nvPr/>
        </p:nvSpPr>
        <p:spPr>
          <a:xfrm>
            <a:off x="9370835" y="1327961"/>
            <a:ext cx="39625" cy="39625"/>
          </a:xfrm>
          <a:custGeom>
            <a:avLst/>
            <a:gdLst/>
            <a:ahLst/>
            <a:cxnLst/>
            <a:rect l="l" t="t" r="r" b="b"/>
            <a:pathLst>
              <a:path w="39625" h="39625" extrusionOk="0">
                <a:moveTo>
                  <a:pt x="39626" y="19813"/>
                </a:moveTo>
                <a:cubicBezTo>
                  <a:pt x="39626" y="30781"/>
                  <a:pt x="30781" y="39626"/>
                  <a:pt x="19813" y="39626"/>
                </a:cubicBezTo>
                <a:cubicBezTo>
                  <a:pt x="8845" y="39626"/>
                  <a:pt x="0" y="30781"/>
                  <a:pt x="0" y="19813"/>
                </a:cubicBezTo>
                <a:cubicBezTo>
                  <a:pt x="0" y="8845"/>
                  <a:pt x="8845" y="0"/>
                  <a:pt x="19813" y="0"/>
                </a:cubicBezTo>
                <a:cubicBezTo>
                  <a:pt x="30781" y="0"/>
                  <a:pt x="39626" y="8845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4"/>
          <p:cNvSpPr/>
          <p:nvPr/>
        </p:nvSpPr>
        <p:spPr>
          <a:xfrm>
            <a:off x="10746243" y="2828085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8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4"/>
          <p:cNvSpPr/>
          <p:nvPr/>
        </p:nvSpPr>
        <p:spPr>
          <a:xfrm>
            <a:off x="11007173" y="2122779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3" y="12029"/>
                  <a:pt x="0" y="9376"/>
                  <a:pt x="0" y="6015"/>
                </a:cubicBezTo>
                <a:cubicBezTo>
                  <a:pt x="0" y="2654"/>
                  <a:pt x="2653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4"/>
          <p:cNvSpPr/>
          <p:nvPr/>
        </p:nvSpPr>
        <p:spPr>
          <a:xfrm>
            <a:off x="9790976" y="1294527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665"/>
                  <a:pt x="31488" y="40687"/>
                  <a:pt x="20344" y="40687"/>
                </a:cubicBezTo>
                <a:cubicBezTo>
                  <a:pt x="9022" y="40687"/>
                  <a:pt x="0" y="31488"/>
                  <a:pt x="0" y="20344"/>
                </a:cubicBezTo>
                <a:cubicBezTo>
                  <a:pt x="0" y="9022"/>
                  <a:pt x="9199" y="0"/>
                  <a:pt x="20344" y="0"/>
                </a:cubicBezTo>
                <a:cubicBezTo>
                  <a:pt x="31665" y="0"/>
                  <a:pt x="40687" y="9199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4"/>
          <p:cNvSpPr/>
          <p:nvPr/>
        </p:nvSpPr>
        <p:spPr>
          <a:xfrm>
            <a:off x="7805966" y="1376609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4"/>
          <p:cNvSpPr/>
          <p:nvPr/>
        </p:nvSpPr>
        <p:spPr>
          <a:xfrm>
            <a:off x="9833078" y="4200659"/>
            <a:ext cx="27596" cy="27600"/>
          </a:xfrm>
          <a:custGeom>
            <a:avLst/>
            <a:gdLst/>
            <a:ahLst/>
            <a:cxnLst/>
            <a:rect l="l" t="t" r="r" b="b"/>
            <a:pathLst>
              <a:path w="27596" h="27600" extrusionOk="0">
                <a:moveTo>
                  <a:pt x="27597" y="13802"/>
                </a:moveTo>
                <a:cubicBezTo>
                  <a:pt x="27597" y="21409"/>
                  <a:pt x="21405" y="27601"/>
                  <a:pt x="13798" y="27601"/>
                </a:cubicBezTo>
                <a:cubicBezTo>
                  <a:pt x="6191" y="27601"/>
                  <a:pt x="0" y="21409"/>
                  <a:pt x="0" y="13802"/>
                </a:cubicBezTo>
                <a:cubicBezTo>
                  <a:pt x="0" y="6195"/>
                  <a:pt x="6191" y="4"/>
                  <a:pt x="13798" y="4"/>
                </a:cubicBezTo>
                <a:cubicBezTo>
                  <a:pt x="21405" y="-173"/>
                  <a:pt x="27597" y="6019"/>
                  <a:pt x="27597" y="1380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4"/>
          <p:cNvSpPr/>
          <p:nvPr/>
        </p:nvSpPr>
        <p:spPr>
          <a:xfrm>
            <a:off x="9072579" y="3622549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87"/>
                  <a:pt x="26087" y="33611"/>
                  <a:pt x="16806" y="33611"/>
                </a:cubicBezTo>
                <a:cubicBezTo>
                  <a:pt x="7524" y="33611"/>
                  <a:pt x="0" y="26087"/>
                  <a:pt x="0" y="16806"/>
                </a:cubicBezTo>
                <a:cubicBezTo>
                  <a:pt x="0" y="7524"/>
                  <a:pt x="7524" y="0"/>
                  <a:pt x="16806" y="0"/>
                </a:cubicBezTo>
                <a:cubicBezTo>
                  <a:pt x="26087" y="0"/>
                  <a:pt x="33611" y="7524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4"/>
          <p:cNvSpPr/>
          <p:nvPr/>
        </p:nvSpPr>
        <p:spPr>
          <a:xfrm>
            <a:off x="9800175" y="3382140"/>
            <a:ext cx="22997" cy="22997"/>
          </a:xfrm>
          <a:custGeom>
            <a:avLst/>
            <a:gdLst/>
            <a:ahLst/>
            <a:cxnLst/>
            <a:rect l="l" t="t" r="r" b="b"/>
            <a:pathLst>
              <a:path w="22997" h="22997" extrusionOk="0">
                <a:moveTo>
                  <a:pt x="22997" y="11498"/>
                </a:moveTo>
                <a:cubicBezTo>
                  <a:pt x="22997" y="17867"/>
                  <a:pt x="17867" y="22997"/>
                  <a:pt x="11499" y="22997"/>
                </a:cubicBezTo>
                <a:cubicBezTo>
                  <a:pt x="5130" y="22997"/>
                  <a:pt x="0" y="17867"/>
                  <a:pt x="0" y="11498"/>
                </a:cubicBezTo>
                <a:cubicBezTo>
                  <a:pt x="0" y="5130"/>
                  <a:pt x="5130" y="0"/>
                  <a:pt x="11499" y="0"/>
                </a:cubicBezTo>
                <a:cubicBezTo>
                  <a:pt x="17867" y="0"/>
                  <a:pt x="22997" y="5130"/>
                  <a:pt x="22997" y="114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4"/>
          <p:cNvSpPr/>
          <p:nvPr/>
        </p:nvSpPr>
        <p:spPr>
          <a:xfrm>
            <a:off x="8922744" y="3090784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4"/>
          <p:cNvSpPr/>
          <p:nvPr/>
        </p:nvSpPr>
        <p:spPr>
          <a:xfrm>
            <a:off x="8251934" y="3790075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1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654" y="12383"/>
                  <a:pt x="0" y="9553"/>
                  <a:pt x="0" y="6191"/>
                </a:cubicBezTo>
                <a:cubicBezTo>
                  <a:pt x="0" y="2653"/>
                  <a:pt x="2830" y="0"/>
                  <a:pt x="6192" y="0"/>
                </a:cubicBezTo>
                <a:cubicBezTo>
                  <a:pt x="9730" y="0"/>
                  <a:pt x="12383" y="2653"/>
                  <a:pt x="12383" y="61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4"/>
          <p:cNvSpPr/>
          <p:nvPr/>
        </p:nvSpPr>
        <p:spPr>
          <a:xfrm>
            <a:off x="10449403" y="2021769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206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4"/>
          <p:cNvSpPr/>
          <p:nvPr/>
        </p:nvSpPr>
        <p:spPr>
          <a:xfrm>
            <a:off x="8604321" y="3172689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019" y="0"/>
                  <a:pt x="41395" y="9376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4"/>
          <p:cNvSpPr/>
          <p:nvPr/>
        </p:nvSpPr>
        <p:spPr>
          <a:xfrm>
            <a:off x="10355114" y="2830916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4"/>
          <p:cNvSpPr/>
          <p:nvPr/>
        </p:nvSpPr>
        <p:spPr>
          <a:xfrm>
            <a:off x="9662545" y="1566601"/>
            <a:ext cx="19105" cy="19105"/>
          </a:xfrm>
          <a:custGeom>
            <a:avLst/>
            <a:gdLst/>
            <a:ahLst/>
            <a:cxnLst/>
            <a:rect l="l" t="t" r="r" b="b"/>
            <a:pathLst>
              <a:path w="19105" h="19105" extrusionOk="0">
                <a:moveTo>
                  <a:pt x="19105" y="9553"/>
                </a:moveTo>
                <a:cubicBezTo>
                  <a:pt x="19105" y="14828"/>
                  <a:pt x="14828" y="19105"/>
                  <a:pt x="9553" y="19105"/>
                </a:cubicBezTo>
                <a:cubicBezTo>
                  <a:pt x="4277" y="19105"/>
                  <a:pt x="0" y="14828"/>
                  <a:pt x="0" y="9553"/>
                </a:cubicBezTo>
                <a:cubicBezTo>
                  <a:pt x="0" y="4277"/>
                  <a:pt x="4277" y="0"/>
                  <a:pt x="9553" y="0"/>
                </a:cubicBezTo>
                <a:cubicBezTo>
                  <a:pt x="14828" y="0"/>
                  <a:pt x="19105" y="4277"/>
                  <a:pt x="19105" y="9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4"/>
          <p:cNvSpPr/>
          <p:nvPr/>
        </p:nvSpPr>
        <p:spPr>
          <a:xfrm>
            <a:off x="8512687" y="2761570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535"/>
                  <a:pt x="26712" y="34319"/>
                  <a:pt x="17159" y="34319"/>
                </a:cubicBezTo>
                <a:cubicBezTo>
                  <a:pt x="7784" y="34319"/>
                  <a:pt x="0" y="26712"/>
                  <a:pt x="0" y="17159"/>
                </a:cubicBezTo>
                <a:cubicBezTo>
                  <a:pt x="0" y="7784"/>
                  <a:pt x="7607" y="0"/>
                  <a:pt x="17159" y="0"/>
                </a:cubicBezTo>
                <a:cubicBezTo>
                  <a:pt x="26535" y="0"/>
                  <a:pt x="34319" y="7607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4"/>
          <p:cNvSpPr/>
          <p:nvPr/>
        </p:nvSpPr>
        <p:spPr>
          <a:xfrm>
            <a:off x="8932474" y="1592429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4"/>
          <p:cNvSpPr/>
          <p:nvPr/>
        </p:nvSpPr>
        <p:spPr>
          <a:xfrm>
            <a:off x="10417914" y="1705469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8"/>
                  <a:pt x="25827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7" y="0"/>
                  <a:pt x="33258" y="7430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4"/>
          <p:cNvSpPr/>
          <p:nvPr/>
        </p:nvSpPr>
        <p:spPr>
          <a:xfrm>
            <a:off x="10609852" y="1736780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4"/>
          <p:cNvSpPr/>
          <p:nvPr/>
        </p:nvSpPr>
        <p:spPr>
          <a:xfrm>
            <a:off x="10335124" y="1447016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4"/>
          <p:cNvSpPr/>
          <p:nvPr/>
        </p:nvSpPr>
        <p:spPr>
          <a:xfrm>
            <a:off x="9391533" y="3717369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4"/>
          <p:cNvSpPr/>
          <p:nvPr/>
        </p:nvSpPr>
        <p:spPr>
          <a:xfrm>
            <a:off x="9965754" y="3208600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0"/>
                </a:moveTo>
                <a:cubicBezTo>
                  <a:pt x="41041" y="31854"/>
                  <a:pt x="31854" y="41041"/>
                  <a:pt x="20520" y="41041"/>
                </a:cubicBezTo>
                <a:cubicBezTo>
                  <a:pt x="9187" y="41041"/>
                  <a:pt x="0" y="31854"/>
                  <a:pt x="0" y="20520"/>
                </a:cubicBezTo>
                <a:cubicBezTo>
                  <a:pt x="0" y="9187"/>
                  <a:pt x="9187" y="0"/>
                  <a:pt x="20520" y="0"/>
                </a:cubicBezTo>
                <a:cubicBezTo>
                  <a:pt x="31854" y="0"/>
                  <a:pt x="41041" y="9187"/>
                  <a:pt x="41041" y="2052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4"/>
          <p:cNvSpPr/>
          <p:nvPr/>
        </p:nvSpPr>
        <p:spPr>
          <a:xfrm>
            <a:off x="11017964" y="2684264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582"/>
                  <a:pt x="21759" y="27950"/>
                  <a:pt x="13975" y="27950"/>
                </a:cubicBezTo>
                <a:cubicBezTo>
                  <a:pt x="6368" y="27950"/>
                  <a:pt x="0" y="21759"/>
                  <a:pt x="0" y="13975"/>
                </a:cubicBezTo>
                <a:cubicBezTo>
                  <a:pt x="0" y="6368"/>
                  <a:pt x="6192" y="0"/>
                  <a:pt x="13975" y="0"/>
                </a:cubicBezTo>
                <a:cubicBezTo>
                  <a:pt x="21759" y="177"/>
                  <a:pt x="27950" y="6368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4"/>
          <p:cNvSpPr/>
          <p:nvPr/>
        </p:nvSpPr>
        <p:spPr>
          <a:xfrm>
            <a:off x="10622235" y="2264654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322"/>
                  <a:pt x="11322" y="14506"/>
                  <a:pt x="7253" y="14506"/>
                </a:cubicBezTo>
                <a:cubicBezTo>
                  <a:pt x="3184" y="14506"/>
                  <a:pt x="0" y="11322"/>
                  <a:pt x="0" y="7253"/>
                </a:cubicBezTo>
                <a:cubicBezTo>
                  <a:pt x="0" y="3184"/>
                  <a:pt x="3184" y="0"/>
                  <a:pt x="7253" y="0"/>
                </a:cubicBezTo>
                <a:cubicBezTo>
                  <a:pt x="11322" y="0"/>
                  <a:pt x="14506" y="3184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4"/>
          <p:cNvSpPr/>
          <p:nvPr/>
        </p:nvSpPr>
        <p:spPr>
          <a:xfrm>
            <a:off x="9126711" y="4572687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5"/>
                  <a:pt x="4246" y="0"/>
                  <a:pt x="9376" y="0"/>
                </a:cubicBezTo>
                <a:cubicBezTo>
                  <a:pt x="14683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4"/>
          <p:cNvSpPr/>
          <p:nvPr/>
        </p:nvSpPr>
        <p:spPr>
          <a:xfrm>
            <a:off x="9022870" y="3605390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28"/>
                  <a:pt x="25828" y="33258"/>
                  <a:pt x="16629" y="33258"/>
                </a:cubicBezTo>
                <a:cubicBezTo>
                  <a:pt x="7430" y="33258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7" y="7430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4"/>
          <p:cNvSpPr/>
          <p:nvPr/>
        </p:nvSpPr>
        <p:spPr>
          <a:xfrm>
            <a:off x="9293883" y="3735413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5" y="31135"/>
                  <a:pt x="15567" y="31135"/>
                </a:cubicBezTo>
                <a:cubicBezTo>
                  <a:pt x="7076" y="31135"/>
                  <a:pt x="0" y="24235"/>
                  <a:pt x="0" y="15567"/>
                </a:cubicBezTo>
                <a:cubicBezTo>
                  <a:pt x="0" y="7076"/>
                  <a:pt x="6899" y="0"/>
                  <a:pt x="15567" y="0"/>
                </a:cubicBezTo>
                <a:cubicBezTo>
                  <a:pt x="24235" y="177"/>
                  <a:pt x="31135" y="7076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4"/>
          <p:cNvSpPr/>
          <p:nvPr/>
        </p:nvSpPr>
        <p:spPr>
          <a:xfrm>
            <a:off x="9724284" y="2630309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368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4"/>
          <p:cNvSpPr/>
          <p:nvPr/>
        </p:nvSpPr>
        <p:spPr>
          <a:xfrm>
            <a:off x="10403408" y="3384794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4"/>
          <p:cNvSpPr/>
          <p:nvPr/>
        </p:nvSpPr>
        <p:spPr>
          <a:xfrm>
            <a:off x="9173059" y="1609942"/>
            <a:ext cx="26889" cy="26889"/>
          </a:xfrm>
          <a:custGeom>
            <a:avLst/>
            <a:gdLst/>
            <a:ahLst/>
            <a:cxnLst/>
            <a:rect l="l" t="t" r="r" b="b"/>
            <a:pathLst>
              <a:path w="26889" h="26889" extrusionOk="0">
                <a:moveTo>
                  <a:pt x="26889" y="13444"/>
                </a:moveTo>
                <a:cubicBezTo>
                  <a:pt x="26889" y="20870"/>
                  <a:pt x="20870" y="26889"/>
                  <a:pt x="13444" y="26889"/>
                </a:cubicBezTo>
                <a:cubicBezTo>
                  <a:pt x="6019" y="26889"/>
                  <a:pt x="0" y="20870"/>
                  <a:pt x="0" y="13444"/>
                </a:cubicBezTo>
                <a:cubicBezTo>
                  <a:pt x="0" y="6019"/>
                  <a:pt x="6019" y="0"/>
                  <a:pt x="13444" y="0"/>
                </a:cubicBezTo>
                <a:cubicBezTo>
                  <a:pt x="20870" y="0"/>
                  <a:pt x="26889" y="6019"/>
                  <a:pt x="26889" y="134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4"/>
          <p:cNvSpPr/>
          <p:nvPr/>
        </p:nvSpPr>
        <p:spPr>
          <a:xfrm>
            <a:off x="8832524" y="3645900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673"/>
                  <a:pt x="18673" y="24058"/>
                  <a:pt x="12029" y="24058"/>
                </a:cubicBezTo>
                <a:cubicBezTo>
                  <a:pt x="5386" y="24058"/>
                  <a:pt x="0" y="18673"/>
                  <a:pt x="0" y="12029"/>
                </a:cubicBezTo>
                <a:cubicBezTo>
                  <a:pt x="0" y="5386"/>
                  <a:pt x="5386" y="0"/>
                  <a:pt x="12029" y="0"/>
                </a:cubicBezTo>
                <a:cubicBezTo>
                  <a:pt x="18673" y="0"/>
                  <a:pt x="24059" y="5386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4"/>
          <p:cNvSpPr/>
          <p:nvPr/>
        </p:nvSpPr>
        <p:spPr>
          <a:xfrm>
            <a:off x="8341446" y="3945925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28"/>
                  <a:pt x="32128" y="41395"/>
                  <a:pt x="20698" y="41395"/>
                </a:cubicBezTo>
                <a:cubicBezTo>
                  <a:pt x="9267" y="41395"/>
                  <a:pt x="0" y="32128"/>
                  <a:pt x="0" y="20697"/>
                </a:cubicBezTo>
                <a:cubicBezTo>
                  <a:pt x="0" y="9266"/>
                  <a:pt x="9267" y="0"/>
                  <a:pt x="20698" y="0"/>
                </a:cubicBezTo>
                <a:cubicBezTo>
                  <a:pt x="32128" y="0"/>
                  <a:pt x="41395" y="9267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4"/>
          <p:cNvSpPr/>
          <p:nvPr/>
        </p:nvSpPr>
        <p:spPr>
          <a:xfrm>
            <a:off x="8308896" y="4386587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4"/>
          <p:cNvSpPr/>
          <p:nvPr/>
        </p:nvSpPr>
        <p:spPr>
          <a:xfrm>
            <a:off x="8215669" y="3873219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1" y="21936"/>
                  <a:pt x="0" y="17025"/>
                  <a:pt x="0" y="10968"/>
                </a:cubicBezTo>
                <a:cubicBezTo>
                  <a:pt x="0" y="4910"/>
                  <a:pt x="4911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4"/>
          <p:cNvSpPr/>
          <p:nvPr/>
        </p:nvSpPr>
        <p:spPr>
          <a:xfrm>
            <a:off x="7689564" y="1713253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560" y="177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4"/>
          <p:cNvSpPr/>
          <p:nvPr/>
        </p:nvSpPr>
        <p:spPr>
          <a:xfrm>
            <a:off x="8980944" y="3216914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654"/>
                  <a:pt x="2830" y="0"/>
                  <a:pt x="6192" y="0"/>
                </a:cubicBezTo>
                <a:cubicBezTo>
                  <a:pt x="9553" y="0"/>
                  <a:pt x="12383" y="2654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4"/>
          <p:cNvSpPr/>
          <p:nvPr/>
        </p:nvSpPr>
        <p:spPr>
          <a:xfrm>
            <a:off x="10138587" y="3247165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9" y="36088"/>
                  <a:pt x="0" y="28010"/>
                  <a:pt x="0" y="18044"/>
                </a:cubicBezTo>
                <a:cubicBezTo>
                  <a:pt x="0" y="8079"/>
                  <a:pt x="8078" y="0"/>
                  <a:pt x="18044" y="0"/>
                </a:cubicBezTo>
                <a:cubicBezTo>
                  <a:pt x="28009" y="0"/>
                  <a:pt x="36088" y="8078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4"/>
          <p:cNvSpPr/>
          <p:nvPr/>
        </p:nvSpPr>
        <p:spPr>
          <a:xfrm>
            <a:off x="9664845" y="2337361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607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4"/>
          <p:cNvSpPr/>
          <p:nvPr/>
        </p:nvSpPr>
        <p:spPr>
          <a:xfrm>
            <a:off x="9013671" y="3611051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022" y="0"/>
                  <a:pt x="11676" y="2653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4"/>
          <p:cNvSpPr/>
          <p:nvPr/>
        </p:nvSpPr>
        <p:spPr>
          <a:xfrm>
            <a:off x="9881903" y="3755756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6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6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4"/>
          <p:cNvSpPr/>
          <p:nvPr/>
        </p:nvSpPr>
        <p:spPr>
          <a:xfrm>
            <a:off x="8779984" y="2195486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177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4"/>
          <p:cNvSpPr/>
          <p:nvPr/>
        </p:nvSpPr>
        <p:spPr>
          <a:xfrm>
            <a:off x="9536769" y="1498317"/>
            <a:ext cx="12736" cy="12913"/>
          </a:xfrm>
          <a:custGeom>
            <a:avLst/>
            <a:gdLst/>
            <a:ahLst/>
            <a:cxnLst/>
            <a:rect l="l" t="t" r="r" b="b"/>
            <a:pathLst>
              <a:path w="12736" h="12913" extrusionOk="0">
                <a:moveTo>
                  <a:pt x="12737" y="6545"/>
                </a:moveTo>
                <a:cubicBezTo>
                  <a:pt x="12737" y="10083"/>
                  <a:pt x="9907" y="12914"/>
                  <a:pt x="6368" y="12914"/>
                </a:cubicBezTo>
                <a:cubicBezTo>
                  <a:pt x="2830" y="12914"/>
                  <a:pt x="0" y="10083"/>
                  <a:pt x="0" y="6545"/>
                </a:cubicBezTo>
                <a:cubicBezTo>
                  <a:pt x="0" y="3007"/>
                  <a:pt x="2830" y="0"/>
                  <a:pt x="6368" y="0"/>
                </a:cubicBezTo>
                <a:cubicBezTo>
                  <a:pt x="9907" y="0"/>
                  <a:pt x="12737" y="2830"/>
                  <a:pt x="12737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4"/>
          <p:cNvSpPr/>
          <p:nvPr/>
        </p:nvSpPr>
        <p:spPr>
          <a:xfrm>
            <a:off x="9981322" y="1726343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3067"/>
                  <a:pt x="23067" y="29719"/>
                  <a:pt x="14860" y="29719"/>
                </a:cubicBezTo>
                <a:cubicBezTo>
                  <a:pt x="6653" y="29719"/>
                  <a:pt x="0" y="23067"/>
                  <a:pt x="0" y="14860"/>
                </a:cubicBezTo>
                <a:cubicBezTo>
                  <a:pt x="0" y="6653"/>
                  <a:pt x="6653" y="0"/>
                  <a:pt x="14860" y="0"/>
                </a:cubicBezTo>
                <a:cubicBezTo>
                  <a:pt x="23067" y="0"/>
                  <a:pt x="29719" y="6653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4"/>
          <p:cNvSpPr/>
          <p:nvPr/>
        </p:nvSpPr>
        <p:spPr>
          <a:xfrm>
            <a:off x="10505480" y="2203977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1" y="21936"/>
                </a:moveTo>
                <a:cubicBezTo>
                  <a:pt x="43871" y="33965"/>
                  <a:pt x="34142" y="43872"/>
                  <a:pt x="21936" y="43872"/>
                </a:cubicBezTo>
                <a:cubicBezTo>
                  <a:pt x="9906" y="43872"/>
                  <a:pt x="0" y="34142"/>
                  <a:pt x="0" y="21936"/>
                </a:cubicBezTo>
                <a:cubicBezTo>
                  <a:pt x="0" y="9907"/>
                  <a:pt x="9730" y="0"/>
                  <a:pt x="21936" y="0"/>
                </a:cubicBezTo>
                <a:cubicBezTo>
                  <a:pt x="33965" y="0"/>
                  <a:pt x="43871" y="9730"/>
                  <a:pt x="43871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4"/>
          <p:cNvSpPr/>
          <p:nvPr/>
        </p:nvSpPr>
        <p:spPr>
          <a:xfrm>
            <a:off x="8606444" y="3705693"/>
            <a:ext cx="14505" cy="14506"/>
          </a:xfrm>
          <a:custGeom>
            <a:avLst/>
            <a:gdLst/>
            <a:ahLst/>
            <a:cxnLst/>
            <a:rect l="l" t="t" r="r" b="b"/>
            <a:pathLst>
              <a:path w="14505" h="14506" extrusionOk="0">
                <a:moveTo>
                  <a:pt x="14506" y="7253"/>
                </a:moveTo>
                <a:cubicBezTo>
                  <a:pt x="14506" y="11322"/>
                  <a:pt x="11145" y="14506"/>
                  <a:pt x="7253" y="14506"/>
                </a:cubicBezTo>
                <a:cubicBezTo>
                  <a:pt x="3184" y="14506"/>
                  <a:pt x="0" y="11145"/>
                  <a:pt x="0" y="7253"/>
                </a:cubicBezTo>
                <a:cubicBezTo>
                  <a:pt x="0" y="3184"/>
                  <a:pt x="3361" y="0"/>
                  <a:pt x="7253" y="0"/>
                </a:cubicBezTo>
                <a:cubicBezTo>
                  <a:pt x="11145" y="0"/>
                  <a:pt x="14506" y="3361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4"/>
          <p:cNvSpPr/>
          <p:nvPr/>
        </p:nvSpPr>
        <p:spPr>
          <a:xfrm>
            <a:off x="8708163" y="3586461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538"/>
                  <a:pt x="25538" y="32904"/>
                  <a:pt x="16452" y="32904"/>
                </a:cubicBezTo>
                <a:cubicBezTo>
                  <a:pt x="7366" y="32904"/>
                  <a:pt x="0" y="25538"/>
                  <a:pt x="0" y="16452"/>
                </a:cubicBezTo>
                <a:cubicBezTo>
                  <a:pt x="0" y="7366"/>
                  <a:pt x="7366" y="0"/>
                  <a:pt x="16452" y="0"/>
                </a:cubicBezTo>
                <a:cubicBezTo>
                  <a:pt x="25538" y="0"/>
                  <a:pt x="32904" y="7366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4"/>
          <p:cNvSpPr/>
          <p:nvPr/>
        </p:nvSpPr>
        <p:spPr>
          <a:xfrm>
            <a:off x="8569472" y="3795736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5"/>
                </a:moveTo>
                <a:cubicBezTo>
                  <a:pt x="41749" y="32373"/>
                  <a:pt x="32373" y="41749"/>
                  <a:pt x="20874" y="41749"/>
                </a:cubicBezTo>
                <a:cubicBezTo>
                  <a:pt x="9376" y="41749"/>
                  <a:pt x="0" y="32373"/>
                  <a:pt x="0" y="20875"/>
                </a:cubicBezTo>
                <a:cubicBezTo>
                  <a:pt x="0" y="9376"/>
                  <a:pt x="9376" y="0"/>
                  <a:pt x="20874" y="0"/>
                </a:cubicBezTo>
                <a:cubicBezTo>
                  <a:pt x="32550" y="177"/>
                  <a:pt x="41749" y="9376"/>
                  <a:pt x="41749" y="208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4"/>
          <p:cNvSpPr/>
          <p:nvPr/>
        </p:nvSpPr>
        <p:spPr>
          <a:xfrm>
            <a:off x="9078417" y="3691718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8"/>
                  <a:pt x="11499" y="14860"/>
                  <a:pt x="7430" y="14860"/>
                </a:cubicBezTo>
                <a:cubicBezTo>
                  <a:pt x="3361" y="14860"/>
                  <a:pt x="0" y="11498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4"/>
          <p:cNvSpPr/>
          <p:nvPr/>
        </p:nvSpPr>
        <p:spPr>
          <a:xfrm>
            <a:off x="10866713" y="4243471"/>
            <a:ext cx="36795" cy="36798"/>
          </a:xfrm>
          <a:custGeom>
            <a:avLst/>
            <a:gdLst/>
            <a:ahLst/>
            <a:cxnLst/>
            <a:rect l="l" t="t" r="r" b="b"/>
            <a:pathLst>
              <a:path w="36795" h="36798" extrusionOk="0">
                <a:moveTo>
                  <a:pt x="36796" y="18400"/>
                </a:moveTo>
                <a:cubicBezTo>
                  <a:pt x="36796" y="28661"/>
                  <a:pt x="28481" y="36798"/>
                  <a:pt x="18398" y="36798"/>
                </a:cubicBezTo>
                <a:cubicBezTo>
                  <a:pt x="8138" y="36798"/>
                  <a:pt x="0" y="28484"/>
                  <a:pt x="0" y="18400"/>
                </a:cubicBezTo>
                <a:cubicBezTo>
                  <a:pt x="0" y="8140"/>
                  <a:pt x="8314" y="3"/>
                  <a:pt x="18398" y="3"/>
                </a:cubicBezTo>
                <a:cubicBezTo>
                  <a:pt x="28481" y="-174"/>
                  <a:pt x="36796" y="8140"/>
                  <a:pt x="36796" y="184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4"/>
          <p:cNvSpPr/>
          <p:nvPr/>
        </p:nvSpPr>
        <p:spPr>
          <a:xfrm>
            <a:off x="8706217" y="3190733"/>
            <a:ext cx="37856" cy="37856"/>
          </a:xfrm>
          <a:custGeom>
            <a:avLst/>
            <a:gdLst/>
            <a:ahLst/>
            <a:cxnLst/>
            <a:rect l="l" t="t" r="r" b="b"/>
            <a:pathLst>
              <a:path w="37856" h="37856" extrusionOk="0">
                <a:moveTo>
                  <a:pt x="37857" y="18929"/>
                </a:moveTo>
                <a:cubicBezTo>
                  <a:pt x="37857" y="29366"/>
                  <a:pt x="29366" y="37857"/>
                  <a:pt x="18928" y="37857"/>
                </a:cubicBezTo>
                <a:cubicBezTo>
                  <a:pt x="8491" y="37857"/>
                  <a:pt x="0" y="29366"/>
                  <a:pt x="0" y="18929"/>
                </a:cubicBezTo>
                <a:cubicBezTo>
                  <a:pt x="0" y="8491"/>
                  <a:pt x="8491" y="0"/>
                  <a:pt x="18928" y="0"/>
                </a:cubicBezTo>
                <a:cubicBezTo>
                  <a:pt x="29366" y="0"/>
                  <a:pt x="37857" y="8491"/>
                  <a:pt x="37857" y="189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4"/>
          <p:cNvSpPr/>
          <p:nvPr/>
        </p:nvSpPr>
        <p:spPr>
          <a:xfrm>
            <a:off x="9434696" y="4483352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8"/>
                  <a:pt x="18928" y="24412"/>
                  <a:pt x="12206" y="24412"/>
                </a:cubicBezTo>
                <a:cubicBezTo>
                  <a:pt x="5484" y="24412"/>
                  <a:pt x="0" y="18928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4"/>
          <p:cNvSpPr/>
          <p:nvPr/>
        </p:nvSpPr>
        <p:spPr>
          <a:xfrm>
            <a:off x="7857621" y="2116765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8"/>
                </a:moveTo>
                <a:cubicBezTo>
                  <a:pt x="41395" y="32128"/>
                  <a:pt x="32128" y="41395"/>
                  <a:pt x="20697" y="41395"/>
                </a:cubicBezTo>
                <a:cubicBezTo>
                  <a:pt x="9267" y="41395"/>
                  <a:pt x="0" y="32128"/>
                  <a:pt x="0" y="20698"/>
                </a:cubicBezTo>
                <a:cubicBezTo>
                  <a:pt x="0" y="9267"/>
                  <a:pt x="9267" y="0"/>
                  <a:pt x="20697" y="0"/>
                </a:cubicBezTo>
                <a:cubicBezTo>
                  <a:pt x="32128" y="0"/>
                  <a:pt x="41395" y="9267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4"/>
          <p:cNvSpPr/>
          <p:nvPr/>
        </p:nvSpPr>
        <p:spPr>
          <a:xfrm>
            <a:off x="10666814" y="4510418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4"/>
          <p:cNvSpPr/>
          <p:nvPr/>
        </p:nvSpPr>
        <p:spPr>
          <a:xfrm>
            <a:off x="9803359" y="1621794"/>
            <a:ext cx="19813" cy="19813"/>
          </a:xfrm>
          <a:custGeom>
            <a:avLst/>
            <a:gdLst/>
            <a:ahLst/>
            <a:cxnLst/>
            <a:rect l="l" t="t" r="r" b="b"/>
            <a:pathLst>
              <a:path w="19813" h="19813" extrusionOk="0">
                <a:moveTo>
                  <a:pt x="19813" y="9907"/>
                </a:moveTo>
                <a:cubicBezTo>
                  <a:pt x="19813" y="15390"/>
                  <a:pt x="15391" y="19813"/>
                  <a:pt x="9907" y="19813"/>
                </a:cubicBezTo>
                <a:cubicBezTo>
                  <a:pt x="4423" y="19813"/>
                  <a:pt x="0" y="15390"/>
                  <a:pt x="0" y="9907"/>
                </a:cubicBezTo>
                <a:cubicBezTo>
                  <a:pt x="0" y="4423"/>
                  <a:pt x="4423" y="0"/>
                  <a:pt x="9907" y="0"/>
                </a:cubicBezTo>
                <a:cubicBezTo>
                  <a:pt x="15391" y="0"/>
                  <a:pt x="19813" y="4423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4"/>
          <p:cNvSpPr/>
          <p:nvPr/>
        </p:nvSpPr>
        <p:spPr>
          <a:xfrm>
            <a:off x="8142786" y="4463008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3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4"/>
          <p:cNvSpPr/>
          <p:nvPr/>
        </p:nvSpPr>
        <p:spPr>
          <a:xfrm>
            <a:off x="8062649" y="2192116"/>
            <a:ext cx="11321" cy="11330"/>
          </a:xfrm>
          <a:custGeom>
            <a:avLst/>
            <a:gdLst/>
            <a:ahLst/>
            <a:cxnLst/>
            <a:rect l="l" t="t" r="r" b="b"/>
            <a:pathLst>
              <a:path w="11321" h="11330" extrusionOk="0">
                <a:moveTo>
                  <a:pt x="11322" y="5669"/>
                </a:moveTo>
                <a:cubicBezTo>
                  <a:pt x="11322" y="8853"/>
                  <a:pt x="8845" y="11330"/>
                  <a:pt x="5661" y="11330"/>
                </a:cubicBezTo>
                <a:cubicBezTo>
                  <a:pt x="2477" y="11330"/>
                  <a:pt x="0" y="8853"/>
                  <a:pt x="0" y="5669"/>
                </a:cubicBezTo>
                <a:cubicBezTo>
                  <a:pt x="0" y="2485"/>
                  <a:pt x="2477" y="8"/>
                  <a:pt x="5661" y="8"/>
                </a:cubicBezTo>
                <a:cubicBezTo>
                  <a:pt x="8668" y="-169"/>
                  <a:pt x="11322" y="2485"/>
                  <a:pt x="11322" y="56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4"/>
          <p:cNvSpPr/>
          <p:nvPr/>
        </p:nvSpPr>
        <p:spPr>
          <a:xfrm>
            <a:off x="10692819" y="2509132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3"/>
                  <a:pt x="7607" y="15213"/>
                </a:cubicBezTo>
                <a:cubicBezTo>
                  <a:pt x="3406" y="15213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4"/>
          <p:cNvSpPr/>
          <p:nvPr/>
        </p:nvSpPr>
        <p:spPr>
          <a:xfrm>
            <a:off x="9629642" y="1170696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4"/>
          <p:cNvSpPr/>
          <p:nvPr/>
        </p:nvSpPr>
        <p:spPr>
          <a:xfrm>
            <a:off x="10467977" y="3519946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4"/>
          <p:cNvSpPr/>
          <p:nvPr/>
        </p:nvSpPr>
        <p:spPr>
          <a:xfrm>
            <a:off x="10549529" y="2280398"/>
            <a:ext cx="26888" cy="26889"/>
          </a:xfrm>
          <a:custGeom>
            <a:avLst/>
            <a:gdLst/>
            <a:ahLst/>
            <a:cxnLst/>
            <a:rect l="l" t="t" r="r" b="b"/>
            <a:pathLst>
              <a:path w="26888" h="26889" extrusionOk="0">
                <a:moveTo>
                  <a:pt x="26889" y="13445"/>
                </a:moveTo>
                <a:cubicBezTo>
                  <a:pt x="26889" y="20874"/>
                  <a:pt x="20874" y="26889"/>
                  <a:pt x="13444" y="26889"/>
                </a:cubicBezTo>
                <a:cubicBezTo>
                  <a:pt x="6015" y="26889"/>
                  <a:pt x="0" y="20874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4"/>
          <p:cNvSpPr/>
          <p:nvPr/>
        </p:nvSpPr>
        <p:spPr>
          <a:xfrm>
            <a:off x="8755395" y="3156237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2" y="21051"/>
                </a:moveTo>
                <a:cubicBezTo>
                  <a:pt x="42102" y="32727"/>
                  <a:pt x="32727" y="42103"/>
                  <a:pt x="21051" y="42103"/>
                </a:cubicBezTo>
                <a:cubicBezTo>
                  <a:pt x="9376" y="42103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2" y="9376"/>
                  <a:pt x="42102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4"/>
          <p:cNvSpPr/>
          <p:nvPr/>
        </p:nvSpPr>
        <p:spPr>
          <a:xfrm>
            <a:off x="8549305" y="3002333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06"/>
                  <a:pt x="12906" y="16629"/>
                  <a:pt x="8314" y="16629"/>
                </a:cubicBezTo>
                <a:cubicBezTo>
                  <a:pt x="3722" y="16629"/>
                  <a:pt x="0" y="12906"/>
                  <a:pt x="0" y="8314"/>
                </a:cubicBezTo>
                <a:cubicBezTo>
                  <a:pt x="0" y="3723"/>
                  <a:pt x="3722" y="0"/>
                  <a:pt x="8314" y="0"/>
                </a:cubicBezTo>
                <a:cubicBezTo>
                  <a:pt x="12906" y="0"/>
                  <a:pt x="16629" y="3722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4"/>
          <p:cNvSpPr/>
          <p:nvPr/>
        </p:nvSpPr>
        <p:spPr>
          <a:xfrm>
            <a:off x="9088501" y="2639862"/>
            <a:ext cx="16274" cy="16275"/>
          </a:xfrm>
          <a:custGeom>
            <a:avLst/>
            <a:gdLst/>
            <a:ahLst/>
            <a:cxnLst/>
            <a:rect l="l" t="t" r="r" b="b"/>
            <a:pathLst>
              <a:path w="16274" h="16275" extrusionOk="0">
                <a:moveTo>
                  <a:pt x="16275" y="8137"/>
                </a:moveTo>
                <a:cubicBezTo>
                  <a:pt x="16275" y="12560"/>
                  <a:pt x="12737" y="16275"/>
                  <a:pt x="8137" y="16275"/>
                </a:cubicBezTo>
                <a:cubicBezTo>
                  <a:pt x="3715" y="16275"/>
                  <a:pt x="0" y="12737"/>
                  <a:pt x="0" y="8137"/>
                </a:cubicBezTo>
                <a:cubicBezTo>
                  <a:pt x="0" y="3715"/>
                  <a:pt x="3538" y="0"/>
                  <a:pt x="8137" y="0"/>
                </a:cubicBezTo>
                <a:cubicBezTo>
                  <a:pt x="12737" y="0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4"/>
          <p:cNvSpPr/>
          <p:nvPr/>
        </p:nvSpPr>
        <p:spPr>
          <a:xfrm>
            <a:off x="9411522" y="2682672"/>
            <a:ext cx="32903" cy="32903"/>
          </a:xfrm>
          <a:custGeom>
            <a:avLst/>
            <a:gdLst/>
            <a:ahLst/>
            <a:cxnLst/>
            <a:rect l="l" t="t" r="r" b="b"/>
            <a:pathLst>
              <a:path w="32903" h="32903" extrusionOk="0">
                <a:moveTo>
                  <a:pt x="32904" y="16452"/>
                </a:moveTo>
                <a:cubicBezTo>
                  <a:pt x="32904" y="25538"/>
                  <a:pt x="25538" y="32904"/>
                  <a:pt x="16452" y="32904"/>
                </a:cubicBezTo>
                <a:cubicBezTo>
                  <a:pt x="7366" y="32904"/>
                  <a:pt x="0" y="25538"/>
                  <a:pt x="0" y="16452"/>
                </a:cubicBezTo>
                <a:cubicBezTo>
                  <a:pt x="0" y="7366"/>
                  <a:pt x="7366" y="0"/>
                  <a:pt x="16452" y="0"/>
                </a:cubicBezTo>
                <a:cubicBezTo>
                  <a:pt x="25538" y="0"/>
                  <a:pt x="32904" y="7366"/>
                  <a:pt x="32904" y="164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4"/>
          <p:cNvSpPr/>
          <p:nvPr/>
        </p:nvSpPr>
        <p:spPr>
          <a:xfrm>
            <a:off x="10560143" y="2293135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6"/>
                  <a:pt x="4246" y="0"/>
                  <a:pt x="9376" y="0"/>
                </a:cubicBezTo>
                <a:cubicBezTo>
                  <a:pt x="14506" y="177"/>
                  <a:pt x="18752" y="4246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4"/>
          <p:cNvSpPr/>
          <p:nvPr/>
        </p:nvSpPr>
        <p:spPr>
          <a:xfrm>
            <a:off x="9680059" y="1176887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597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961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4"/>
          <p:cNvSpPr/>
          <p:nvPr/>
        </p:nvSpPr>
        <p:spPr>
          <a:xfrm>
            <a:off x="9369420" y="889600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4"/>
          <p:cNvSpPr/>
          <p:nvPr/>
        </p:nvSpPr>
        <p:spPr>
          <a:xfrm>
            <a:off x="7767401" y="2108981"/>
            <a:ext cx="37149" cy="37149"/>
          </a:xfrm>
          <a:custGeom>
            <a:avLst/>
            <a:gdLst/>
            <a:ahLst/>
            <a:cxnLst/>
            <a:rect l="l" t="t" r="r" b="b"/>
            <a:pathLst>
              <a:path w="37149" h="37149" extrusionOk="0">
                <a:moveTo>
                  <a:pt x="37149" y="18575"/>
                </a:moveTo>
                <a:cubicBezTo>
                  <a:pt x="37149" y="28835"/>
                  <a:pt x="28835" y="37149"/>
                  <a:pt x="18575" y="37149"/>
                </a:cubicBezTo>
                <a:cubicBezTo>
                  <a:pt x="8314" y="37149"/>
                  <a:pt x="0" y="28835"/>
                  <a:pt x="0" y="18575"/>
                </a:cubicBezTo>
                <a:cubicBezTo>
                  <a:pt x="0" y="8314"/>
                  <a:pt x="8314" y="0"/>
                  <a:pt x="18575" y="0"/>
                </a:cubicBezTo>
                <a:cubicBezTo>
                  <a:pt x="29012" y="177"/>
                  <a:pt x="37149" y="8491"/>
                  <a:pt x="37149" y="185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4"/>
          <p:cNvSpPr/>
          <p:nvPr/>
        </p:nvSpPr>
        <p:spPr>
          <a:xfrm>
            <a:off x="10569873" y="2309056"/>
            <a:ext cx="22643" cy="22643"/>
          </a:xfrm>
          <a:custGeom>
            <a:avLst/>
            <a:gdLst/>
            <a:ahLst/>
            <a:cxnLst/>
            <a:rect l="l" t="t" r="r" b="b"/>
            <a:pathLst>
              <a:path w="22643" h="22643" extrusionOk="0">
                <a:moveTo>
                  <a:pt x="22643" y="11322"/>
                </a:moveTo>
                <a:cubicBezTo>
                  <a:pt x="22643" y="17690"/>
                  <a:pt x="17513" y="22643"/>
                  <a:pt x="11322" y="22643"/>
                </a:cubicBezTo>
                <a:cubicBezTo>
                  <a:pt x="4953" y="22643"/>
                  <a:pt x="0" y="17513"/>
                  <a:pt x="0" y="11322"/>
                </a:cubicBezTo>
                <a:cubicBezTo>
                  <a:pt x="0" y="4953"/>
                  <a:pt x="5130" y="0"/>
                  <a:pt x="11322" y="0"/>
                </a:cubicBezTo>
                <a:cubicBezTo>
                  <a:pt x="17513" y="0"/>
                  <a:pt x="22643" y="5130"/>
                  <a:pt x="22643" y="113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4"/>
          <p:cNvSpPr/>
          <p:nvPr/>
        </p:nvSpPr>
        <p:spPr>
          <a:xfrm>
            <a:off x="9399139" y="1394122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2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4"/>
          <p:cNvSpPr/>
          <p:nvPr/>
        </p:nvSpPr>
        <p:spPr>
          <a:xfrm>
            <a:off x="8713293" y="288487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5"/>
                  <a:pt x="5838" y="11675"/>
                </a:cubicBezTo>
                <a:cubicBezTo>
                  <a:pt x="2614" y="11675"/>
                  <a:pt x="0" y="9062"/>
                  <a:pt x="0" y="5838"/>
                </a:cubicBezTo>
                <a:cubicBezTo>
                  <a:pt x="0" y="2614"/>
                  <a:pt x="2613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4"/>
          <p:cNvSpPr/>
          <p:nvPr/>
        </p:nvSpPr>
        <p:spPr>
          <a:xfrm>
            <a:off x="10564743" y="2468975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059"/>
                  <a:pt x="24235" y="31135"/>
                  <a:pt x="15567" y="31135"/>
                </a:cubicBezTo>
                <a:cubicBezTo>
                  <a:pt x="7076" y="31135"/>
                  <a:pt x="0" y="24235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059" y="0"/>
                  <a:pt x="31135" y="7076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4"/>
          <p:cNvSpPr/>
          <p:nvPr/>
        </p:nvSpPr>
        <p:spPr>
          <a:xfrm>
            <a:off x="7639148" y="1613126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715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4"/>
          <p:cNvSpPr/>
          <p:nvPr/>
        </p:nvSpPr>
        <p:spPr>
          <a:xfrm>
            <a:off x="8507556" y="3034529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019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4"/>
          <p:cNvSpPr/>
          <p:nvPr/>
        </p:nvSpPr>
        <p:spPr>
          <a:xfrm>
            <a:off x="8136417" y="4368719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019"/>
                  <a:pt x="32196" y="41395"/>
                  <a:pt x="20697" y="41395"/>
                </a:cubicBezTo>
                <a:cubicBezTo>
                  <a:pt x="9376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199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4"/>
          <p:cNvSpPr/>
          <p:nvPr/>
        </p:nvSpPr>
        <p:spPr>
          <a:xfrm>
            <a:off x="8642709" y="3804932"/>
            <a:ext cx="36441" cy="36444"/>
          </a:xfrm>
          <a:custGeom>
            <a:avLst/>
            <a:gdLst/>
            <a:ahLst/>
            <a:cxnLst/>
            <a:rect l="l" t="t" r="r" b="b"/>
            <a:pathLst>
              <a:path w="36441" h="36444" extrusionOk="0">
                <a:moveTo>
                  <a:pt x="36442" y="18224"/>
                </a:moveTo>
                <a:cubicBezTo>
                  <a:pt x="36442" y="28307"/>
                  <a:pt x="28304" y="36444"/>
                  <a:pt x="18221" y="36444"/>
                </a:cubicBezTo>
                <a:cubicBezTo>
                  <a:pt x="8137" y="36444"/>
                  <a:pt x="0" y="28307"/>
                  <a:pt x="0" y="18224"/>
                </a:cubicBezTo>
                <a:cubicBezTo>
                  <a:pt x="0" y="8140"/>
                  <a:pt x="8137" y="3"/>
                  <a:pt x="18221" y="3"/>
                </a:cubicBezTo>
                <a:cubicBezTo>
                  <a:pt x="28127" y="-174"/>
                  <a:pt x="36442" y="8140"/>
                  <a:pt x="36442" y="1822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4"/>
          <p:cNvSpPr/>
          <p:nvPr/>
        </p:nvSpPr>
        <p:spPr>
          <a:xfrm>
            <a:off x="8069902" y="2015931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4"/>
          <p:cNvSpPr/>
          <p:nvPr/>
        </p:nvSpPr>
        <p:spPr>
          <a:xfrm>
            <a:off x="10256227" y="2742996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007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4"/>
          <p:cNvSpPr/>
          <p:nvPr/>
        </p:nvSpPr>
        <p:spPr>
          <a:xfrm>
            <a:off x="9752942" y="2243957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4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4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4"/>
          <p:cNvSpPr/>
          <p:nvPr/>
        </p:nvSpPr>
        <p:spPr>
          <a:xfrm>
            <a:off x="10244728" y="4258333"/>
            <a:ext cx="36088" cy="36087"/>
          </a:xfrm>
          <a:custGeom>
            <a:avLst/>
            <a:gdLst/>
            <a:ahLst/>
            <a:cxnLst/>
            <a:rect l="l" t="t" r="r" b="b"/>
            <a:pathLst>
              <a:path w="36088" h="36087" extrusionOk="0">
                <a:moveTo>
                  <a:pt x="36088" y="18044"/>
                </a:moveTo>
                <a:cubicBezTo>
                  <a:pt x="36088" y="27950"/>
                  <a:pt x="27950" y="36088"/>
                  <a:pt x="18044" y="36088"/>
                </a:cubicBezTo>
                <a:cubicBezTo>
                  <a:pt x="8138" y="36088"/>
                  <a:pt x="0" y="27950"/>
                  <a:pt x="0" y="18044"/>
                </a:cubicBezTo>
                <a:cubicBezTo>
                  <a:pt x="0" y="8137"/>
                  <a:pt x="8138" y="0"/>
                  <a:pt x="18044" y="0"/>
                </a:cubicBezTo>
                <a:cubicBezTo>
                  <a:pt x="27950" y="0"/>
                  <a:pt x="36088" y="8137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4"/>
          <p:cNvSpPr/>
          <p:nvPr/>
        </p:nvSpPr>
        <p:spPr>
          <a:xfrm>
            <a:off x="10239775" y="1227658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3" y="21051"/>
                </a:moveTo>
                <a:cubicBezTo>
                  <a:pt x="42103" y="32678"/>
                  <a:pt x="32678" y="42103"/>
                  <a:pt x="21051" y="42103"/>
                </a:cubicBezTo>
                <a:cubicBezTo>
                  <a:pt x="9425" y="42103"/>
                  <a:pt x="0" y="32678"/>
                  <a:pt x="0" y="21051"/>
                </a:cubicBezTo>
                <a:cubicBezTo>
                  <a:pt x="0" y="9425"/>
                  <a:pt x="9425" y="0"/>
                  <a:pt x="21051" y="0"/>
                </a:cubicBezTo>
                <a:cubicBezTo>
                  <a:pt x="32677" y="0"/>
                  <a:pt x="42103" y="9425"/>
                  <a:pt x="42103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4"/>
          <p:cNvSpPr/>
          <p:nvPr/>
        </p:nvSpPr>
        <p:spPr>
          <a:xfrm>
            <a:off x="10072603" y="1425080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89" y="11145"/>
                </a:moveTo>
                <a:cubicBezTo>
                  <a:pt x="22289" y="17336"/>
                  <a:pt x="17336" y="22290"/>
                  <a:pt x="11145" y="22290"/>
                </a:cubicBezTo>
                <a:cubicBezTo>
                  <a:pt x="4953" y="22290"/>
                  <a:pt x="0" y="17336"/>
                  <a:pt x="0" y="11145"/>
                </a:cubicBezTo>
                <a:cubicBezTo>
                  <a:pt x="0" y="4953"/>
                  <a:pt x="4953" y="0"/>
                  <a:pt x="11145" y="0"/>
                </a:cubicBezTo>
                <a:cubicBezTo>
                  <a:pt x="17336" y="0"/>
                  <a:pt x="22289" y="4953"/>
                  <a:pt x="22289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4"/>
          <p:cNvSpPr/>
          <p:nvPr/>
        </p:nvSpPr>
        <p:spPr>
          <a:xfrm>
            <a:off x="10417207" y="3245749"/>
            <a:ext cx="17690" cy="17690"/>
          </a:xfrm>
          <a:custGeom>
            <a:avLst/>
            <a:gdLst/>
            <a:ahLst/>
            <a:cxnLst/>
            <a:rect l="l" t="t" r="r" b="b"/>
            <a:pathLst>
              <a:path w="17690" h="17690" extrusionOk="0">
                <a:moveTo>
                  <a:pt x="17690" y="8845"/>
                </a:moveTo>
                <a:cubicBezTo>
                  <a:pt x="17690" y="13798"/>
                  <a:pt x="13798" y="17690"/>
                  <a:pt x="8845" y="17690"/>
                </a:cubicBezTo>
                <a:cubicBezTo>
                  <a:pt x="3892" y="17690"/>
                  <a:pt x="0" y="13798"/>
                  <a:pt x="0" y="8845"/>
                </a:cubicBezTo>
                <a:cubicBezTo>
                  <a:pt x="0" y="3892"/>
                  <a:pt x="3892" y="0"/>
                  <a:pt x="8845" y="0"/>
                </a:cubicBezTo>
                <a:cubicBezTo>
                  <a:pt x="13798" y="0"/>
                  <a:pt x="17690" y="3892"/>
                  <a:pt x="17690" y="88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p4"/>
          <p:cNvSpPr/>
          <p:nvPr/>
        </p:nvSpPr>
        <p:spPr>
          <a:xfrm>
            <a:off x="8259541" y="1732181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1"/>
                </a:moveTo>
                <a:cubicBezTo>
                  <a:pt x="41041" y="31842"/>
                  <a:pt x="31842" y="41041"/>
                  <a:pt x="20521" y="41041"/>
                </a:cubicBezTo>
                <a:cubicBezTo>
                  <a:pt x="9199" y="41041"/>
                  <a:pt x="0" y="31842"/>
                  <a:pt x="0" y="20521"/>
                </a:cubicBezTo>
                <a:cubicBezTo>
                  <a:pt x="0" y="9199"/>
                  <a:pt x="9199" y="0"/>
                  <a:pt x="20521" y="0"/>
                </a:cubicBezTo>
                <a:cubicBezTo>
                  <a:pt x="31842" y="0"/>
                  <a:pt x="41041" y="9199"/>
                  <a:pt x="41041" y="205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4"/>
          <p:cNvSpPr/>
          <p:nvPr/>
        </p:nvSpPr>
        <p:spPr>
          <a:xfrm>
            <a:off x="8478368" y="4120527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4"/>
          <p:cNvSpPr/>
          <p:nvPr/>
        </p:nvSpPr>
        <p:spPr>
          <a:xfrm>
            <a:off x="9562242" y="942316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567"/>
                  <a:pt x="15744" y="20167"/>
                  <a:pt x="10083" y="20167"/>
                </a:cubicBezTo>
                <a:cubicBezTo>
                  <a:pt x="4599" y="20167"/>
                  <a:pt x="0" y="15744"/>
                  <a:pt x="0" y="10083"/>
                </a:cubicBezTo>
                <a:cubicBezTo>
                  <a:pt x="0" y="4599"/>
                  <a:pt x="4423" y="0"/>
                  <a:pt x="10083" y="0"/>
                </a:cubicBezTo>
                <a:cubicBezTo>
                  <a:pt x="15744" y="0"/>
                  <a:pt x="20167" y="4423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4"/>
          <p:cNvSpPr/>
          <p:nvPr/>
        </p:nvSpPr>
        <p:spPr>
          <a:xfrm>
            <a:off x="7619865" y="1432156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5"/>
                  <a:pt x="10435" y="13444"/>
                  <a:pt x="6722" y="13444"/>
                </a:cubicBezTo>
                <a:cubicBezTo>
                  <a:pt x="3010" y="13444"/>
                  <a:pt x="0" y="10435"/>
                  <a:pt x="0" y="6722"/>
                </a:cubicBezTo>
                <a:cubicBezTo>
                  <a:pt x="0" y="3010"/>
                  <a:pt x="3010" y="0"/>
                  <a:pt x="6722" y="0"/>
                </a:cubicBezTo>
                <a:cubicBezTo>
                  <a:pt x="10435" y="0"/>
                  <a:pt x="13445" y="3010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4"/>
          <p:cNvSpPr/>
          <p:nvPr/>
        </p:nvSpPr>
        <p:spPr>
          <a:xfrm>
            <a:off x="9190219" y="1803295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932"/>
                  <a:pt x="29932" y="38565"/>
                  <a:pt x="19282" y="38565"/>
                </a:cubicBezTo>
                <a:cubicBezTo>
                  <a:pt x="8633" y="38565"/>
                  <a:pt x="0" y="29932"/>
                  <a:pt x="0" y="19282"/>
                </a:cubicBezTo>
                <a:cubicBezTo>
                  <a:pt x="0" y="8633"/>
                  <a:pt x="8633" y="0"/>
                  <a:pt x="19282" y="0"/>
                </a:cubicBezTo>
                <a:cubicBezTo>
                  <a:pt x="29932" y="0"/>
                  <a:pt x="38565" y="8633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4"/>
          <p:cNvSpPr/>
          <p:nvPr/>
        </p:nvSpPr>
        <p:spPr>
          <a:xfrm>
            <a:off x="8160653" y="1897761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906"/>
                  <a:pt x="9907" y="12737"/>
                  <a:pt x="6368" y="12737"/>
                </a:cubicBezTo>
                <a:cubicBezTo>
                  <a:pt x="2830" y="12737"/>
                  <a:pt x="0" y="9906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907" y="0"/>
                  <a:pt x="12737" y="2830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4"/>
          <p:cNvSpPr/>
          <p:nvPr/>
        </p:nvSpPr>
        <p:spPr>
          <a:xfrm>
            <a:off x="7940941" y="1628871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7" y="36442"/>
                  <a:pt x="0" y="28304"/>
                  <a:pt x="0" y="18221"/>
                </a:cubicBezTo>
                <a:cubicBezTo>
                  <a:pt x="0" y="8137"/>
                  <a:pt x="8137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4"/>
          <p:cNvSpPr/>
          <p:nvPr/>
        </p:nvSpPr>
        <p:spPr>
          <a:xfrm>
            <a:off x="10474700" y="3905592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6" y="13091"/>
                </a:cubicBezTo>
                <a:cubicBezTo>
                  <a:pt x="2830" y="13091"/>
                  <a:pt x="0" y="10260"/>
                  <a:pt x="0" y="6545"/>
                </a:cubicBezTo>
                <a:cubicBezTo>
                  <a:pt x="0" y="3007"/>
                  <a:pt x="2830" y="0"/>
                  <a:pt x="6546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4"/>
          <p:cNvSpPr/>
          <p:nvPr/>
        </p:nvSpPr>
        <p:spPr>
          <a:xfrm>
            <a:off x="9947003" y="3959723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7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199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4"/>
          <p:cNvSpPr/>
          <p:nvPr/>
        </p:nvSpPr>
        <p:spPr>
          <a:xfrm>
            <a:off x="9344300" y="3593538"/>
            <a:ext cx="23350" cy="23350"/>
          </a:xfrm>
          <a:custGeom>
            <a:avLst/>
            <a:gdLst/>
            <a:ahLst/>
            <a:cxnLst/>
            <a:rect l="l" t="t" r="r" b="b"/>
            <a:pathLst>
              <a:path w="23350" h="23350" extrusionOk="0">
                <a:moveTo>
                  <a:pt x="23351" y="11676"/>
                </a:moveTo>
                <a:cubicBezTo>
                  <a:pt x="23351" y="18124"/>
                  <a:pt x="18124" y="23351"/>
                  <a:pt x="11675" y="23351"/>
                </a:cubicBezTo>
                <a:cubicBezTo>
                  <a:pt x="5227" y="23351"/>
                  <a:pt x="0" y="18124"/>
                  <a:pt x="0" y="11676"/>
                </a:cubicBezTo>
                <a:cubicBezTo>
                  <a:pt x="0" y="5227"/>
                  <a:pt x="5227" y="0"/>
                  <a:pt x="11675" y="0"/>
                </a:cubicBezTo>
                <a:cubicBezTo>
                  <a:pt x="18124" y="0"/>
                  <a:pt x="23351" y="5227"/>
                  <a:pt x="23351" y="116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4"/>
          <p:cNvSpPr/>
          <p:nvPr/>
        </p:nvSpPr>
        <p:spPr>
          <a:xfrm>
            <a:off x="9697395" y="3767962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8"/>
                  <a:pt x="33257" y="42810"/>
                  <a:pt x="21405" y="42810"/>
                </a:cubicBezTo>
                <a:cubicBezTo>
                  <a:pt x="9553" y="42810"/>
                  <a:pt x="0" y="33258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4"/>
          <p:cNvSpPr/>
          <p:nvPr/>
        </p:nvSpPr>
        <p:spPr>
          <a:xfrm>
            <a:off x="8349583" y="4238697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4"/>
          <p:cNvSpPr/>
          <p:nvPr/>
        </p:nvSpPr>
        <p:spPr>
          <a:xfrm>
            <a:off x="10054382" y="1843275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1" y="10260"/>
                </a:moveTo>
                <a:cubicBezTo>
                  <a:pt x="20521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1" y="4599"/>
                  <a:pt x="20521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4"/>
          <p:cNvSpPr/>
          <p:nvPr/>
        </p:nvSpPr>
        <p:spPr>
          <a:xfrm>
            <a:off x="11312328" y="950984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784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4"/>
          <p:cNvSpPr/>
          <p:nvPr/>
        </p:nvSpPr>
        <p:spPr>
          <a:xfrm>
            <a:off x="8774501" y="3800512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4"/>
          <p:cNvSpPr/>
          <p:nvPr/>
        </p:nvSpPr>
        <p:spPr>
          <a:xfrm>
            <a:off x="9803182" y="2716460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6" y="8668"/>
                </a:moveTo>
                <a:cubicBezTo>
                  <a:pt x="17336" y="13445"/>
                  <a:pt x="13444" y="17336"/>
                  <a:pt x="8668" y="17336"/>
                </a:cubicBezTo>
                <a:cubicBezTo>
                  <a:pt x="3892" y="17336"/>
                  <a:pt x="0" y="13445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4" y="0"/>
                  <a:pt x="17336" y="3892"/>
                  <a:pt x="17336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4"/>
          <p:cNvSpPr/>
          <p:nvPr/>
        </p:nvSpPr>
        <p:spPr>
          <a:xfrm>
            <a:off x="8961839" y="3541882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6889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4"/>
          <p:cNvSpPr/>
          <p:nvPr/>
        </p:nvSpPr>
        <p:spPr>
          <a:xfrm>
            <a:off x="8985013" y="4329801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4"/>
          <p:cNvSpPr/>
          <p:nvPr/>
        </p:nvSpPr>
        <p:spPr>
          <a:xfrm>
            <a:off x="8626611" y="3718430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4"/>
          <p:cNvSpPr/>
          <p:nvPr/>
        </p:nvSpPr>
        <p:spPr>
          <a:xfrm>
            <a:off x="9013494" y="3047089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0" y="13091"/>
                  <a:pt x="0" y="10160"/>
                  <a:pt x="0" y="6545"/>
                </a:cubicBezTo>
                <a:cubicBezTo>
                  <a:pt x="0" y="2930"/>
                  <a:pt x="2930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p4"/>
          <p:cNvSpPr/>
          <p:nvPr/>
        </p:nvSpPr>
        <p:spPr>
          <a:xfrm>
            <a:off x="11096508" y="3146676"/>
            <a:ext cx="10967" cy="10976"/>
          </a:xfrm>
          <a:custGeom>
            <a:avLst/>
            <a:gdLst/>
            <a:ahLst/>
            <a:cxnLst/>
            <a:rect l="l" t="t" r="r" b="b"/>
            <a:pathLst>
              <a:path w="10967" h="10976" extrusionOk="0">
                <a:moveTo>
                  <a:pt x="10968" y="5493"/>
                </a:moveTo>
                <a:cubicBezTo>
                  <a:pt x="10968" y="8500"/>
                  <a:pt x="8491" y="10977"/>
                  <a:pt x="5484" y="10977"/>
                </a:cubicBezTo>
                <a:cubicBezTo>
                  <a:pt x="2477" y="10977"/>
                  <a:pt x="0" y="8500"/>
                  <a:pt x="0" y="5493"/>
                </a:cubicBezTo>
                <a:cubicBezTo>
                  <a:pt x="0" y="2486"/>
                  <a:pt x="2477" y="9"/>
                  <a:pt x="5484" y="9"/>
                </a:cubicBezTo>
                <a:cubicBezTo>
                  <a:pt x="8491" y="-168"/>
                  <a:pt x="10968" y="2308"/>
                  <a:pt x="10968" y="549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4"/>
          <p:cNvSpPr/>
          <p:nvPr/>
        </p:nvSpPr>
        <p:spPr>
          <a:xfrm>
            <a:off x="11374774" y="3271046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2"/>
                </a:moveTo>
                <a:cubicBezTo>
                  <a:pt x="33965" y="26358"/>
                  <a:pt x="26358" y="33965"/>
                  <a:pt x="16983" y="33965"/>
                </a:cubicBezTo>
                <a:cubicBezTo>
                  <a:pt x="7607" y="33965"/>
                  <a:pt x="0" y="26358"/>
                  <a:pt x="0" y="16982"/>
                </a:cubicBezTo>
                <a:cubicBezTo>
                  <a:pt x="0" y="7607"/>
                  <a:pt x="7607" y="0"/>
                  <a:pt x="16983" y="0"/>
                </a:cubicBezTo>
                <a:cubicBezTo>
                  <a:pt x="26181" y="0"/>
                  <a:pt x="33965" y="7607"/>
                  <a:pt x="33965" y="169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4"/>
          <p:cNvSpPr/>
          <p:nvPr/>
        </p:nvSpPr>
        <p:spPr>
          <a:xfrm>
            <a:off x="8889133" y="3580801"/>
            <a:ext cx="19813" cy="19812"/>
          </a:xfrm>
          <a:custGeom>
            <a:avLst/>
            <a:gdLst/>
            <a:ahLst/>
            <a:cxnLst/>
            <a:rect l="l" t="t" r="r" b="b"/>
            <a:pathLst>
              <a:path w="19813" h="19812" extrusionOk="0">
                <a:moveTo>
                  <a:pt x="19813" y="9906"/>
                </a:moveTo>
                <a:cubicBezTo>
                  <a:pt x="19813" y="15390"/>
                  <a:pt x="15390" y="19813"/>
                  <a:pt x="9907" y="19813"/>
                </a:cubicBezTo>
                <a:cubicBezTo>
                  <a:pt x="4423" y="19813"/>
                  <a:pt x="0" y="15390"/>
                  <a:pt x="0" y="9906"/>
                </a:cubicBezTo>
                <a:cubicBezTo>
                  <a:pt x="0" y="4423"/>
                  <a:pt x="4423" y="0"/>
                  <a:pt x="9907" y="0"/>
                </a:cubicBezTo>
                <a:cubicBezTo>
                  <a:pt x="15390" y="0"/>
                  <a:pt x="19813" y="4423"/>
                  <a:pt x="19813" y="99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4"/>
          <p:cNvSpPr/>
          <p:nvPr/>
        </p:nvSpPr>
        <p:spPr>
          <a:xfrm>
            <a:off x="8986605" y="1366172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21"/>
                  <a:pt x="20521" y="26535"/>
                  <a:pt x="13268" y="26535"/>
                </a:cubicBezTo>
                <a:cubicBezTo>
                  <a:pt x="6015" y="26535"/>
                  <a:pt x="0" y="20521"/>
                  <a:pt x="0" y="13268"/>
                </a:cubicBezTo>
                <a:cubicBezTo>
                  <a:pt x="0" y="6015"/>
                  <a:pt x="6015" y="0"/>
                  <a:pt x="13268" y="0"/>
                </a:cubicBezTo>
                <a:cubicBezTo>
                  <a:pt x="20521" y="0"/>
                  <a:pt x="26535" y="5838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4"/>
          <p:cNvSpPr/>
          <p:nvPr/>
        </p:nvSpPr>
        <p:spPr>
          <a:xfrm>
            <a:off x="8804751" y="3294574"/>
            <a:ext cx="22289" cy="22289"/>
          </a:xfrm>
          <a:custGeom>
            <a:avLst/>
            <a:gdLst/>
            <a:ahLst/>
            <a:cxnLst/>
            <a:rect l="l" t="t" r="r" b="b"/>
            <a:pathLst>
              <a:path w="22289" h="22289" extrusionOk="0">
                <a:moveTo>
                  <a:pt x="22290" y="11145"/>
                </a:moveTo>
                <a:cubicBezTo>
                  <a:pt x="22290" y="17300"/>
                  <a:pt x="17300" y="22290"/>
                  <a:pt x="11145" y="22290"/>
                </a:cubicBezTo>
                <a:cubicBezTo>
                  <a:pt x="4990" y="22290"/>
                  <a:pt x="0" y="17300"/>
                  <a:pt x="0" y="11145"/>
                </a:cubicBezTo>
                <a:cubicBezTo>
                  <a:pt x="0" y="4990"/>
                  <a:pt x="4990" y="0"/>
                  <a:pt x="11145" y="0"/>
                </a:cubicBezTo>
                <a:cubicBezTo>
                  <a:pt x="17300" y="0"/>
                  <a:pt x="22290" y="4990"/>
                  <a:pt x="22290" y="111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4"/>
          <p:cNvSpPr/>
          <p:nvPr/>
        </p:nvSpPr>
        <p:spPr>
          <a:xfrm>
            <a:off x="10713870" y="3493411"/>
            <a:ext cx="12560" cy="12560"/>
          </a:xfrm>
          <a:custGeom>
            <a:avLst/>
            <a:gdLst/>
            <a:ahLst/>
            <a:cxnLst/>
            <a:rect l="l" t="t" r="r" b="b"/>
            <a:pathLst>
              <a:path w="12560" h="12560" extrusionOk="0">
                <a:moveTo>
                  <a:pt x="12560" y="6368"/>
                </a:moveTo>
                <a:cubicBezTo>
                  <a:pt x="12560" y="9906"/>
                  <a:pt x="9730" y="12560"/>
                  <a:pt x="6368" y="12560"/>
                </a:cubicBezTo>
                <a:cubicBezTo>
                  <a:pt x="2830" y="12560"/>
                  <a:pt x="0" y="9730"/>
                  <a:pt x="0" y="6368"/>
                </a:cubicBezTo>
                <a:cubicBezTo>
                  <a:pt x="0" y="2830"/>
                  <a:pt x="2830" y="0"/>
                  <a:pt x="6368" y="0"/>
                </a:cubicBezTo>
                <a:cubicBezTo>
                  <a:pt x="9730" y="0"/>
                  <a:pt x="12560" y="2830"/>
                  <a:pt x="12560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4"/>
          <p:cNvSpPr/>
          <p:nvPr/>
        </p:nvSpPr>
        <p:spPr>
          <a:xfrm>
            <a:off x="10547406" y="1249948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58"/>
                  <a:pt x="26358" y="33965"/>
                  <a:pt x="16983" y="33965"/>
                </a:cubicBezTo>
                <a:cubicBezTo>
                  <a:pt x="7607" y="33965"/>
                  <a:pt x="0" y="26358"/>
                  <a:pt x="0" y="16983"/>
                </a:cubicBezTo>
                <a:cubicBezTo>
                  <a:pt x="0" y="7607"/>
                  <a:pt x="7607" y="0"/>
                  <a:pt x="16983" y="0"/>
                </a:cubicBezTo>
                <a:cubicBezTo>
                  <a:pt x="26358" y="0"/>
                  <a:pt x="33965" y="7607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"/>
          <p:cNvSpPr/>
          <p:nvPr/>
        </p:nvSpPr>
        <p:spPr>
          <a:xfrm>
            <a:off x="10942781" y="2441909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62"/>
                  <a:pt x="26362" y="33965"/>
                  <a:pt x="16982" y="33965"/>
                </a:cubicBezTo>
                <a:cubicBezTo>
                  <a:pt x="7603" y="33965"/>
                  <a:pt x="0" y="26362"/>
                  <a:pt x="0" y="16983"/>
                </a:cubicBezTo>
                <a:cubicBezTo>
                  <a:pt x="0" y="7603"/>
                  <a:pt x="7603" y="0"/>
                  <a:pt x="16982" y="0"/>
                </a:cubicBezTo>
                <a:cubicBezTo>
                  <a:pt x="26362" y="0"/>
                  <a:pt x="33965" y="7603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4"/>
          <p:cNvSpPr/>
          <p:nvPr/>
        </p:nvSpPr>
        <p:spPr>
          <a:xfrm>
            <a:off x="8955648" y="3659522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74"/>
                  <a:pt x="27774" y="35734"/>
                  <a:pt x="17867" y="35734"/>
                </a:cubicBezTo>
                <a:cubicBezTo>
                  <a:pt x="7961" y="35734"/>
                  <a:pt x="0" y="27774"/>
                  <a:pt x="0" y="17867"/>
                </a:cubicBezTo>
                <a:cubicBezTo>
                  <a:pt x="0" y="7961"/>
                  <a:pt x="7961" y="0"/>
                  <a:pt x="17867" y="0"/>
                </a:cubicBezTo>
                <a:cubicBezTo>
                  <a:pt x="27774" y="0"/>
                  <a:pt x="35734" y="7961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4"/>
          <p:cNvSpPr/>
          <p:nvPr/>
        </p:nvSpPr>
        <p:spPr>
          <a:xfrm>
            <a:off x="8618474" y="1101881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2" y="15567"/>
                  <a:pt x="7784" y="15567"/>
                </a:cubicBezTo>
                <a:cubicBezTo>
                  <a:pt x="3485" y="15567"/>
                  <a:pt x="0" y="12082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4"/>
          <p:cNvSpPr/>
          <p:nvPr/>
        </p:nvSpPr>
        <p:spPr>
          <a:xfrm>
            <a:off x="10802675" y="3516585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8" y="18398"/>
                  <a:pt x="0" y="14279"/>
                  <a:pt x="0" y="9199"/>
                </a:cubicBezTo>
                <a:cubicBezTo>
                  <a:pt x="0" y="4119"/>
                  <a:pt x="4118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4"/>
          <p:cNvSpPr/>
          <p:nvPr/>
        </p:nvSpPr>
        <p:spPr>
          <a:xfrm>
            <a:off x="7790221" y="1833722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8"/>
                  <a:pt x="18928" y="24412"/>
                  <a:pt x="12206" y="24412"/>
                </a:cubicBezTo>
                <a:cubicBezTo>
                  <a:pt x="5484" y="24412"/>
                  <a:pt x="0" y="18928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4"/>
          <p:cNvSpPr/>
          <p:nvPr/>
        </p:nvSpPr>
        <p:spPr>
          <a:xfrm>
            <a:off x="11133480" y="1291520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719"/>
                  <a:pt x="29720" y="38211"/>
                  <a:pt x="19105" y="38211"/>
                </a:cubicBezTo>
                <a:cubicBezTo>
                  <a:pt x="8491" y="38211"/>
                  <a:pt x="0" y="29719"/>
                  <a:pt x="0" y="19105"/>
                </a:cubicBezTo>
                <a:cubicBezTo>
                  <a:pt x="0" y="8491"/>
                  <a:pt x="8491" y="0"/>
                  <a:pt x="19105" y="0"/>
                </a:cubicBezTo>
                <a:cubicBezTo>
                  <a:pt x="29720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4"/>
          <p:cNvSpPr/>
          <p:nvPr/>
        </p:nvSpPr>
        <p:spPr>
          <a:xfrm>
            <a:off x="8588223" y="4209327"/>
            <a:ext cx="25827" cy="25831"/>
          </a:xfrm>
          <a:custGeom>
            <a:avLst/>
            <a:gdLst/>
            <a:ahLst/>
            <a:cxnLst/>
            <a:rect l="l" t="t" r="r" b="b"/>
            <a:pathLst>
              <a:path w="25827" h="25831" extrusionOk="0">
                <a:moveTo>
                  <a:pt x="25828" y="12918"/>
                </a:moveTo>
                <a:cubicBezTo>
                  <a:pt x="25828" y="20171"/>
                  <a:pt x="19990" y="25832"/>
                  <a:pt x="12914" y="25832"/>
                </a:cubicBezTo>
                <a:cubicBezTo>
                  <a:pt x="5661" y="25832"/>
                  <a:pt x="0" y="19994"/>
                  <a:pt x="0" y="12918"/>
                </a:cubicBezTo>
                <a:cubicBezTo>
                  <a:pt x="0" y="5665"/>
                  <a:pt x="5838" y="4"/>
                  <a:pt x="12914" y="4"/>
                </a:cubicBezTo>
                <a:cubicBezTo>
                  <a:pt x="20167" y="-173"/>
                  <a:pt x="25828" y="5665"/>
                  <a:pt x="25828" y="1291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4"/>
          <p:cNvSpPr/>
          <p:nvPr/>
        </p:nvSpPr>
        <p:spPr>
          <a:xfrm>
            <a:off x="9187212" y="3755402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6"/>
                </a:moveTo>
                <a:cubicBezTo>
                  <a:pt x="13091" y="10084"/>
                  <a:pt x="10260" y="13091"/>
                  <a:pt x="6545" y="13091"/>
                </a:cubicBezTo>
                <a:cubicBezTo>
                  <a:pt x="3007" y="13091"/>
                  <a:pt x="0" y="10260"/>
                  <a:pt x="0" y="6546"/>
                </a:cubicBezTo>
                <a:cubicBezTo>
                  <a:pt x="0" y="3007"/>
                  <a:pt x="2830" y="0"/>
                  <a:pt x="6545" y="0"/>
                </a:cubicBezTo>
                <a:cubicBezTo>
                  <a:pt x="10260" y="0"/>
                  <a:pt x="13091" y="3007"/>
                  <a:pt x="13091" y="654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4"/>
          <p:cNvSpPr/>
          <p:nvPr/>
        </p:nvSpPr>
        <p:spPr>
          <a:xfrm>
            <a:off x="8787945" y="3970691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57"/>
                  <a:pt x="12357" y="15921"/>
                  <a:pt x="7961" y="15921"/>
                </a:cubicBezTo>
                <a:cubicBezTo>
                  <a:pt x="3564" y="15921"/>
                  <a:pt x="0" y="12357"/>
                  <a:pt x="0" y="7961"/>
                </a:cubicBezTo>
                <a:cubicBezTo>
                  <a:pt x="0" y="3564"/>
                  <a:pt x="3564" y="0"/>
                  <a:pt x="7961" y="0"/>
                </a:cubicBezTo>
                <a:cubicBezTo>
                  <a:pt x="12357" y="0"/>
                  <a:pt x="15921" y="3564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4"/>
          <p:cNvSpPr/>
          <p:nvPr/>
        </p:nvSpPr>
        <p:spPr>
          <a:xfrm>
            <a:off x="8914076" y="2332584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29"/>
                  <a:pt x="9553" y="12383"/>
                  <a:pt x="6192" y="12383"/>
                </a:cubicBezTo>
                <a:cubicBezTo>
                  <a:pt x="2654" y="12383"/>
                  <a:pt x="0" y="9553"/>
                  <a:pt x="0" y="6192"/>
                </a:cubicBezTo>
                <a:cubicBezTo>
                  <a:pt x="0" y="2653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4"/>
          <p:cNvSpPr/>
          <p:nvPr/>
        </p:nvSpPr>
        <p:spPr>
          <a:xfrm>
            <a:off x="9636187" y="3004986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705"/>
                  <a:pt x="23528" y="30427"/>
                  <a:pt x="15214" y="30427"/>
                </a:cubicBezTo>
                <a:cubicBezTo>
                  <a:pt x="6899" y="30427"/>
                  <a:pt x="0" y="23528"/>
                  <a:pt x="0" y="15214"/>
                </a:cubicBezTo>
                <a:cubicBezTo>
                  <a:pt x="0" y="6722"/>
                  <a:pt x="6899" y="0"/>
                  <a:pt x="15214" y="0"/>
                </a:cubicBezTo>
                <a:cubicBezTo>
                  <a:pt x="23528" y="0"/>
                  <a:pt x="30427" y="6899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4"/>
          <p:cNvSpPr/>
          <p:nvPr/>
        </p:nvSpPr>
        <p:spPr>
          <a:xfrm>
            <a:off x="10667876" y="4309458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3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3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4"/>
          <p:cNvSpPr/>
          <p:nvPr/>
        </p:nvSpPr>
        <p:spPr>
          <a:xfrm>
            <a:off x="8974399" y="3989266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206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4"/>
          <p:cNvSpPr/>
          <p:nvPr/>
        </p:nvSpPr>
        <p:spPr>
          <a:xfrm>
            <a:off x="8860298" y="3802281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60"/>
                </a:moveTo>
                <a:cubicBezTo>
                  <a:pt x="34319" y="26637"/>
                  <a:pt x="26636" y="34319"/>
                  <a:pt x="17159" y="34319"/>
                </a:cubicBezTo>
                <a:cubicBezTo>
                  <a:pt x="7683" y="34319"/>
                  <a:pt x="0" y="26637"/>
                  <a:pt x="0" y="17160"/>
                </a:cubicBezTo>
                <a:cubicBezTo>
                  <a:pt x="0" y="7683"/>
                  <a:pt x="7682" y="0"/>
                  <a:pt x="17159" y="0"/>
                </a:cubicBezTo>
                <a:cubicBezTo>
                  <a:pt x="26636" y="0"/>
                  <a:pt x="34319" y="7683"/>
                  <a:pt x="34319" y="171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4"/>
          <p:cNvSpPr/>
          <p:nvPr/>
        </p:nvSpPr>
        <p:spPr>
          <a:xfrm>
            <a:off x="8064595" y="4320425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813"/>
                  <a:pt x="19813" y="25474"/>
                  <a:pt x="12737" y="25474"/>
                </a:cubicBezTo>
                <a:cubicBezTo>
                  <a:pt x="5661" y="25474"/>
                  <a:pt x="0" y="19813"/>
                  <a:pt x="0" y="12737"/>
                </a:cubicBezTo>
                <a:cubicBezTo>
                  <a:pt x="0" y="5661"/>
                  <a:pt x="5661" y="0"/>
                  <a:pt x="12737" y="0"/>
                </a:cubicBezTo>
                <a:cubicBezTo>
                  <a:pt x="19813" y="0"/>
                  <a:pt x="25474" y="5661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4"/>
          <p:cNvSpPr/>
          <p:nvPr/>
        </p:nvSpPr>
        <p:spPr>
          <a:xfrm>
            <a:off x="8188073" y="3159775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4"/>
          <p:cNvSpPr/>
          <p:nvPr/>
        </p:nvSpPr>
        <p:spPr>
          <a:xfrm>
            <a:off x="9796460" y="998571"/>
            <a:ext cx="39979" cy="39979"/>
          </a:xfrm>
          <a:custGeom>
            <a:avLst/>
            <a:gdLst/>
            <a:ahLst/>
            <a:cxnLst/>
            <a:rect l="l" t="t" r="r" b="b"/>
            <a:pathLst>
              <a:path w="39979" h="39979" extrusionOk="0">
                <a:moveTo>
                  <a:pt x="39980" y="19990"/>
                </a:moveTo>
                <a:cubicBezTo>
                  <a:pt x="39980" y="31030"/>
                  <a:pt x="31030" y="39980"/>
                  <a:pt x="19990" y="39980"/>
                </a:cubicBezTo>
                <a:cubicBezTo>
                  <a:pt x="8950" y="39980"/>
                  <a:pt x="0" y="31030"/>
                  <a:pt x="0" y="19990"/>
                </a:cubicBezTo>
                <a:cubicBezTo>
                  <a:pt x="0" y="8950"/>
                  <a:pt x="8950" y="0"/>
                  <a:pt x="19990" y="0"/>
                </a:cubicBezTo>
                <a:cubicBezTo>
                  <a:pt x="31030" y="0"/>
                  <a:pt x="39980" y="8950"/>
                  <a:pt x="39980" y="199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4"/>
          <p:cNvSpPr/>
          <p:nvPr/>
        </p:nvSpPr>
        <p:spPr>
          <a:xfrm>
            <a:off x="9636541" y="3851106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184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4"/>
          <p:cNvSpPr/>
          <p:nvPr/>
        </p:nvSpPr>
        <p:spPr>
          <a:xfrm>
            <a:off x="10404647" y="2585200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776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4"/>
          <p:cNvSpPr/>
          <p:nvPr/>
        </p:nvSpPr>
        <p:spPr>
          <a:xfrm>
            <a:off x="8639702" y="1547142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08"/>
                  <a:pt x="29108" y="37503"/>
                  <a:pt x="18752" y="37503"/>
                </a:cubicBezTo>
                <a:cubicBezTo>
                  <a:pt x="8395" y="37503"/>
                  <a:pt x="0" y="29108"/>
                  <a:pt x="0" y="18752"/>
                </a:cubicBezTo>
                <a:cubicBezTo>
                  <a:pt x="0" y="8395"/>
                  <a:pt x="8395" y="0"/>
                  <a:pt x="18752" y="0"/>
                </a:cubicBezTo>
                <a:cubicBezTo>
                  <a:pt x="29108" y="0"/>
                  <a:pt x="37503" y="8395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4"/>
          <p:cNvSpPr/>
          <p:nvPr/>
        </p:nvSpPr>
        <p:spPr>
          <a:xfrm>
            <a:off x="9825295" y="2981459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051"/>
                  <a:pt x="21228" y="27243"/>
                  <a:pt x="13621" y="27243"/>
                </a:cubicBezTo>
                <a:cubicBezTo>
                  <a:pt x="6191" y="27243"/>
                  <a:pt x="0" y="21228"/>
                  <a:pt x="0" y="13621"/>
                </a:cubicBezTo>
                <a:cubicBezTo>
                  <a:pt x="0" y="6192"/>
                  <a:pt x="6015" y="0"/>
                  <a:pt x="13621" y="0"/>
                </a:cubicBezTo>
                <a:cubicBezTo>
                  <a:pt x="21228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4"/>
          <p:cNvSpPr/>
          <p:nvPr/>
        </p:nvSpPr>
        <p:spPr>
          <a:xfrm>
            <a:off x="10998858" y="1564125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4"/>
          <p:cNvSpPr/>
          <p:nvPr/>
        </p:nvSpPr>
        <p:spPr>
          <a:xfrm>
            <a:off x="8933181" y="2594575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6"/>
                  <a:pt x="3327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p4"/>
          <p:cNvSpPr/>
          <p:nvPr/>
        </p:nvSpPr>
        <p:spPr>
          <a:xfrm>
            <a:off x="9578164" y="1257378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4"/>
          <p:cNvSpPr/>
          <p:nvPr/>
        </p:nvSpPr>
        <p:spPr>
          <a:xfrm>
            <a:off x="8190726" y="984419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4"/>
          <p:cNvSpPr/>
          <p:nvPr/>
        </p:nvSpPr>
        <p:spPr>
          <a:xfrm>
            <a:off x="9039145" y="3095560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2" y="21051"/>
                </a:moveTo>
                <a:cubicBezTo>
                  <a:pt x="42102" y="32727"/>
                  <a:pt x="32727" y="42102"/>
                  <a:pt x="21051" y="42102"/>
                </a:cubicBezTo>
                <a:cubicBezTo>
                  <a:pt x="9376" y="42102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550" y="0"/>
                  <a:pt x="42102" y="9553"/>
                  <a:pt x="42102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4"/>
          <p:cNvSpPr/>
          <p:nvPr/>
        </p:nvSpPr>
        <p:spPr>
          <a:xfrm>
            <a:off x="9585770" y="1334860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20"/>
                  <a:pt x="27420" y="35380"/>
                  <a:pt x="17690" y="35380"/>
                </a:cubicBezTo>
                <a:cubicBezTo>
                  <a:pt x="7961" y="35380"/>
                  <a:pt x="0" y="27420"/>
                  <a:pt x="0" y="17690"/>
                </a:cubicBezTo>
                <a:cubicBezTo>
                  <a:pt x="0" y="7961"/>
                  <a:pt x="7961" y="0"/>
                  <a:pt x="17690" y="0"/>
                </a:cubicBezTo>
                <a:cubicBezTo>
                  <a:pt x="27420" y="0"/>
                  <a:pt x="35380" y="7961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4"/>
          <p:cNvSpPr/>
          <p:nvPr/>
        </p:nvSpPr>
        <p:spPr>
          <a:xfrm>
            <a:off x="9250719" y="1017853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4"/>
          <p:cNvSpPr/>
          <p:nvPr/>
        </p:nvSpPr>
        <p:spPr>
          <a:xfrm>
            <a:off x="7879733" y="1995230"/>
            <a:ext cx="30780" cy="30784"/>
          </a:xfrm>
          <a:custGeom>
            <a:avLst/>
            <a:gdLst/>
            <a:ahLst/>
            <a:cxnLst/>
            <a:rect l="l" t="t" r="r" b="b"/>
            <a:pathLst>
              <a:path w="30780" h="30784" extrusionOk="0">
                <a:moveTo>
                  <a:pt x="30781" y="15394"/>
                </a:moveTo>
                <a:cubicBezTo>
                  <a:pt x="30781" y="23885"/>
                  <a:pt x="23882" y="30784"/>
                  <a:pt x="15390" y="30784"/>
                </a:cubicBezTo>
                <a:cubicBezTo>
                  <a:pt x="6899" y="30784"/>
                  <a:pt x="0" y="23885"/>
                  <a:pt x="0" y="15394"/>
                </a:cubicBezTo>
                <a:cubicBezTo>
                  <a:pt x="0" y="6902"/>
                  <a:pt x="6899" y="3"/>
                  <a:pt x="15390" y="3"/>
                </a:cubicBezTo>
                <a:cubicBezTo>
                  <a:pt x="23882" y="-174"/>
                  <a:pt x="30781" y="6726"/>
                  <a:pt x="30781" y="1539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4"/>
          <p:cNvSpPr/>
          <p:nvPr/>
        </p:nvSpPr>
        <p:spPr>
          <a:xfrm>
            <a:off x="9500858" y="3127225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4"/>
          <p:cNvSpPr/>
          <p:nvPr/>
        </p:nvSpPr>
        <p:spPr>
          <a:xfrm>
            <a:off x="7689211" y="2334353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752"/>
                  <a:pt x="18575" y="24059"/>
                  <a:pt x="12029" y="24059"/>
                </a:cubicBezTo>
                <a:cubicBezTo>
                  <a:pt x="5307" y="24059"/>
                  <a:pt x="0" y="18575"/>
                  <a:pt x="0" y="12029"/>
                </a:cubicBezTo>
                <a:cubicBezTo>
                  <a:pt x="0" y="5307"/>
                  <a:pt x="5484" y="0"/>
                  <a:pt x="12029" y="0"/>
                </a:cubicBezTo>
                <a:cubicBezTo>
                  <a:pt x="18575" y="0"/>
                  <a:pt x="24059" y="5307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4"/>
          <p:cNvSpPr/>
          <p:nvPr/>
        </p:nvSpPr>
        <p:spPr>
          <a:xfrm>
            <a:off x="10231991" y="3465107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9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9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4"/>
          <p:cNvSpPr/>
          <p:nvPr/>
        </p:nvSpPr>
        <p:spPr>
          <a:xfrm>
            <a:off x="10115767" y="3179057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4" y="19282"/>
                </a:moveTo>
                <a:cubicBezTo>
                  <a:pt x="38564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177"/>
                  <a:pt x="38564" y="8668"/>
                  <a:pt x="38564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4"/>
          <p:cNvSpPr/>
          <p:nvPr/>
        </p:nvSpPr>
        <p:spPr>
          <a:xfrm>
            <a:off x="9554813" y="2241834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9"/>
                  <a:pt x="11499" y="14860"/>
                  <a:pt x="7430" y="14860"/>
                </a:cubicBezTo>
                <a:cubicBezTo>
                  <a:pt x="3361" y="14860"/>
                  <a:pt x="0" y="11499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184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4"/>
          <p:cNvSpPr/>
          <p:nvPr/>
        </p:nvSpPr>
        <p:spPr>
          <a:xfrm>
            <a:off x="11363098" y="1168750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5" y="10437"/>
                </a:moveTo>
                <a:cubicBezTo>
                  <a:pt x="20875" y="16275"/>
                  <a:pt x="16275" y="20874"/>
                  <a:pt x="10437" y="20874"/>
                </a:cubicBezTo>
                <a:cubicBezTo>
                  <a:pt x="4600" y="20874"/>
                  <a:pt x="0" y="16275"/>
                  <a:pt x="0" y="10437"/>
                </a:cubicBezTo>
                <a:cubicBezTo>
                  <a:pt x="0" y="4599"/>
                  <a:pt x="4600" y="0"/>
                  <a:pt x="10437" y="0"/>
                </a:cubicBezTo>
                <a:cubicBezTo>
                  <a:pt x="16275" y="0"/>
                  <a:pt x="20875" y="4776"/>
                  <a:pt x="20875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4"/>
          <p:cNvSpPr/>
          <p:nvPr/>
        </p:nvSpPr>
        <p:spPr>
          <a:xfrm>
            <a:off x="9700225" y="4556589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643"/>
                  <a:pt x="22466" y="29012"/>
                  <a:pt x="14506" y="29012"/>
                </a:cubicBezTo>
                <a:cubicBezTo>
                  <a:pt x="6368" y="29012"/>
                  <a:pt x="0" y="22466"/>
                  <a:pt x="0" y="14506"/>
                </a:cubicBezTo>
                <a:cubicBezTo>
                  <a:pt x="0" y="6368"/>
                  <a:pt x="6545" y="0"/>
                  <a:pt x="14506" y="0"/>
                </a:cubicBezTo>
                <a:cubicBezTo>
                  <a:pt x="22466" y="0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4"/>
          <p:cNvSpPr/>
          <p:nvPr/>
        </p:nvSpPr>
        <p:spPr>
          <a:xfrm>
            <a:off x="9213039" y="2310118"/>
            <a:ext cx="41041" cy="41041"/>
          </a:xfrm>
          <a:custGeom>
            <a:avLst/>
            <a:gdLst/>
            <a:ahLst/>
            <a:cxnLst/>
            <a:rect l="l" t="t" r="r" b="b"/>
            <a:pathLst>
              <a:path w="41041" h="41041" extrusionOk="0">
                <a:moveTo>
                  <a:pt x="41041" y="20521"/>
                </a:moveTo>
                <a:cubicBezTo>
                  <a:pt x="41041" y="31854"/>
                  <a:pt x="31854" y="41041"/>
                  <a:pt x="20521" y="41041"/>
                </a:cubicBezTo>
                <a:cubicBezTo>
                  <a:pt x="9187" y="41041"/>
                  <a:pt x="0" y="31854"/>
                  <a:pt x="0" y="20521"/>
                </a:cubicBezTo>
                <a:cubicBezTo>
                  <a:pt x="0" y="9187"/>
                  <a:pt x="9187" y="0"/>
                  <a:pt x="20521" y="0"/>
                </a:cubicBezTo>
                <a:cubicBezTo>
                  <a:pt x="31854" y="0"/>
                  <a:pt x="41041" y="9187"/>
                  <a:pt x="41041" y="205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4"/>
          <p:cNvSpPr/>
          <p:nvPr/>
        </p:nvSpPr>
        <p:spPr>
          <a:xfrm>
            <a:off x="9891456" y="4349437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177"/>
                  <a:pt x="43518" y="9906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4"/>
          <p:cNvSpPr/>
          <p:nvPr/>
        </p:nvSpPr>
        <p:spPr>
          <a:xfrm>
            <a:off x="8509679" y="3922043"/>
            <a:ext cx="18043" cy="18044"/>
          </a:xfrm>
          <a:custGeom>
            <a:avLst/>
            <a:gdLst/>
            <a:ahLst/>
            <a:cxnLst/>
            <a:rect l="l" t="t" r="r" b="b"/>
            <a:pathLst>
              <a:path w="18043" h="18044" extrusionOk="0">
                <a:moveTo>
                  <a:pt x="18044" y="9022"/>
                </a:moveTo>
                <a:cubicBezTo>
                  <a:pt x="18044" y="13975"/>
                  <a:pt x="13975" y="18044"/>
                  <a:pt x="9022" y="18044"/>
                </a:cubicBezTo>
                <a:cubicBezTo>
                  <a:pt x="4069" y="18044"/>
                  <a:pt x="0" y="13975"/>
                  <a:pt x="0" y="9022"/>
                </a:cubicBezTo>
                <a:cubicBezTo>
                  <a:pt x="0" y="4069"/>
                  <a:pt x="4069" y="0"/>
                  <a:pt x="9022" y="0"/>
                </a:cubicBezTo>
                <a:cubicBezTo>
                  <a:pt x="13975" y="0"/>
                  <a:pt x="18044" y="406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4"/>
          <p:cNvSpPr/>
          <p:nvPr/>
        </p:nvSpPr>
        <p:spPr>
          <a:xfrm>
            <a:off x="9072049" y="3266624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4"/>
          <p:cNvSpPr/>
          <p:nvPr/>
        </p:nvSpPr>
        <p:spPr>
          <a:xfrm>
            <a:off x="8636518" y="4300259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177"/>
                  <a:pt x="21582" y="4953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4"/>
          <p:cNvSpPr/>
          <p:nvPr/>
        </p:nvSpPr>
        <p:spPr>
          <a:xfrm>
            <a:off x="9467954" y="2779083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8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8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4"/>
          <p:cNvSpPr/>
          <p:nvPr/>
        </p:nvSpPr>
        <p:spPr>
          <a:xfrm>
            <a:off x="10530247" y="3497657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1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1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4"/>
          <p:cNvSpPr/>
          <p:nvPr/>
        </p:nvSpPr>
        <p:spPr>
          <a:xfrm>
            <a:off x="10528124" y="2765285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7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643" y="0"/>
                  <a:pt x="29012" y="6368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4"/>
          <p:cNvSpPr/>
          <p:nvPr/>
        </p:nvSpPr>
        <p:spPr>
          <a:xfrm>
            <a:off x="10592870" y="2519215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517"/>
                  <a:pt x="22517" y="29012"/>
                  <a:pt x="14506" y="29012"/>
                </a:cubicBezTo>
                <a:cubicBezTo>
                  <a:pt x="6494" y="29012"/>
                  <a:pt x="0" y="22517"/>
                  <a:pt x="0" y="14506"/>
                </a:cubicBezTo>
                <a:cubicBezTo>
                  <a:pt x="0" y="6494"/>
                  <a:pt x="6494" y="0"/>
                  <a:pt x="14506" y="0"/>
                </a:cubicBezTo>
                <a:cubicBezTo>
                  <a:pt x="22517" y="0"/>
                  <a:pt x="29012" y="6494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4"/>
          <p:cNvSpPr/>
          <p:nvPr/>
        </p:nvSpPr>
        <p:spPr>
          <a:xfrm>
            <a:off x="8988374" y="3496949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6"/>
                  <a:pt x="3327" y="0"/>
                  <a:pt x="7430" y="0"/>
                </a:cubicBezTo>
                <a:cubicBezTo>
                  <a:pt x="11533" y="0"/>
                  <a:pt x="14860" y="3326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4"/>
          <p:cNvSpPr/>
          <p:nvPr/>
        </p:nvSpPr>
        <p:spPr>
          <a:xfrm>
            <a:off x="8593354" y="3907361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19"/>
                  <a:pt x="34319" y="44225"/>
                  <a:pt x="22113" y="44225"/>
                </a:cubicBezTo>
                <a:cubicBezTo>
                  <a:pt x="9907" y="44225"/>
                  <a:pt x="0" y="34319"/>
                  <a:pt x="0" y="22113"/>
                </a:cubicBezTo>
                <a:cubicBezTo>
                  <a:pt x="0" y="9906"/>
                  <a:pt x="9907" y="0"/>
                  <a:pt x="22113" y="0"/>
                </a:cubicBezTo>
                <a:cubicBezTo>
                  <a:pt x="34496" y="0"/>
                  <a:pt x="44225" y="9906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4"/>
          <p:cNvSpPr/>
          <p:nvPr/>
        </p:nvSpPr>
        <p:spPr>
          <a:xfrm>
            <a:off x="8563811" y="2013808"/>
            <a:ext cx="26889" cy="26889"/>
          </a:xfrm>
          <a:custGeom>
            <a:avLst/>
            <a:gdLst/>
            <a:ahLst/>
            <a:cxnLst/>
            <a:rect l="l" t="t" r="r" b="b"/>
            <a:pathLst>
              <a:path w="26889" h="26889" extrusionOk="0">
                <a:moveTo>
                  <a:pt x="26889" y="13445"/>
                </a:moveTo>
                <a:cubicBezTo>
                  <a:pt x="26889" y="20874"/>
                  <a:pt x="20874" y="26889"/>
                  <a:pt x="13444" y="26889"/>
                </a:cubicBezTo>
                <a:cubicBezTo>
                  <a:pt x="6015" y="26889"/>
                  <a:pt x="0" y="20874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4"/>
          <p:cNvSpPr/>
          <p:nvPr/>
        </p:nvSpPr>
        <p:spPr>
          <a:xfrm>
            <a:off x="10075433" y="4119465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8" y="18398"/>
                  <a:pt x="0" y="14279"/>
                  <a:pt x="0" y="9199"/>
                </a:cubicBezTo>
                <a:cubicBezTo>
                  <a:pt x="0" y="4119"/>
                  <a:pt x="4118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4"/>
          <p:cNvSpPr/>
          <p:nvPr/>
        </p:nvSpPr>
        <p:spPr>
          <a:xfrm>
            <a:off x="10175382" y="4191287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4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361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4"/>
          <p:cNvSpPr/>
          <p:nvPr/>
        </p:nvSpPr>
        <p:spPr>
          <a:xfrm>
            <a:off x="10249858" y="3335615"/>
            <a:ext cx="40333" cy="40333"/>
          </a:xfrm>
          <a:custGeom>
            <a:avLst/>
            <a:gdLst/>
            <a:ahLst/>
            <a:cxnLst/>
            <a:rect l="l" t="t" r="r" b="b"/>
            <a:pathLst>
              <a:path w="40333" h="40333" extrusionOk="0">
                <a:moveTo>
                  <a:pt x="40333" y="20167"/>
                </a:moveTo>
                <a:cubicBezTo>
                  <a:pt x="40333" y="31312"/>
                  <a:pt x="31312" y="40334"/>
                  <a:pt x="20167" y="40334"/>
                </a:cubicBezTo>
                <a:cubicBezTo>
                  <a:pt x="9022" y="40334"/>
                  <a:pt x="0" y="31312"/>
                  <a:pt x="0" y="20167"/>
                </a:cubicBezTo>
                <a:cubicBezTo>
                  <a:pt x="0" y="9022"/>
                  <a:pt x="9022" y="0"/>
                  <a:pt x="20167" y="0"/>
                </a:cubicBezTo>
                <a:cubicBezTo>
                  <a:pt x="31312" y="0"/>
                  <a:pt x="40333" y="9022"/>
                  <a:pt x="40333" y="201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4"/>
          <p:cNvSpPr/>
          <p:nvPr/>
        </p:nvSpPr>
        <p:spPr>
          <a:xfrm>
            <a:off x="8196387" y="4044990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5" y="13091"/>
                </a:cubicBezTo>
                <a:cubicBezTo>
                  <a:pt x="2830" y="13091"/>
                  <a:pt x="0" y="10260"/>
                  <a:pt x="0" y="6545"/>
                </a:cubicBezTo>
                <a:cubicBezTo>
                  <a:pt x="0" y="2830"/>
                  <a:pt x="2830" y="0"/>
                  <a:pt x="6545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" name="Google Shape;1435;p4"/>
          <p:cNvSpPr/>
          <p:nvPr/>
        </p:nvSpPr>
        <p:spPr>
          <a:xfrm>
            <a:off x="9637425" y="1293642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560"/>
                  <a:pt x="12560" y="16275"/>
                  <a:pt x="8137" y="16275"/>
                </a:cubicBezTo>
                <a:cubicBezTo>
                  <a:pt x="3715" y="16275"/>
                  <a:pt x="0" y="12560"/>
                  <a:pt x="0" y="8137"/>
                </a:cubicBezTo>
                <a:cubicBezTo>
                  <a:pt x="0" y="3715"/>
                  <a:pt x="3715" y="0"/>
                  <a:pt x="8137" y="0"/>
                </a:cubicBezTo>
                <a:cubicBezTo>
                  <a:pt x="12560" y="0"/>
                  <a:pt x="16275" y="3715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4"/>
          <p:cNvSpPr/>
          <p:nvPr/>
        </p:nvSpPr>
        <p:spPr>
          <a:xfrm>
            <a:off x="8770255" y="1699808"/>
            <a:ext cx="31134" cy="31134"/>
          </a:xfrm>
          <a:custGeom>
            <a:avLst/>
            <a:gdLst/>
            <a:ahLst/>
            <a:cxnLst/>
            <a:rect l="l" t="t" r="r" b="b"/>
            <a:pathLst>
              <a:path w="31134" h="31134" extrusionOk="0">
                <a:moveTo>
                  <a:pt x="31135" y="15567"/>
                </a:moveTo>
                <a:cubicBezTo>
                  <a:pt x="31135" y="24236"/>
                  <a:pt x="24235" y="31135"/>
                  <a:pt x="15567" y="31135"/>
                </a:cubicBezTo>
                <a:cubicBezTo>
                  <a:pt x="6899" y="31135"/>
                  <a:pt x="0" y="24236"/>
                  <a:pt x="0" y="15567"/>
                </a:cubicBezTo>
                <a:cubicBezTo>
                  <a:pt x="0" y="6899"/>
                  <a:pt x="6899" y="0"/>
                  <a:pt x="15567" y="0"/>
                </a:cubicBezTo>
                <a:cubicBezTo>
                  <a:pt x="24235" y="0"/>
                  <a:pt x="31135" y="6899"/>
                  <a:pt x="31135" y="155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4"/>
          <p:cNvSpPr/>
          <p:nvPr/>
        </p:nvSpPr>
        <p:spPr>
          <a:xfrm>
            <a:off x="9348015" y="3835892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4"/>
          <p:cNvSpPr/>
          <p:nvPr/>
        </p:nvSpPr>
        <p:spPr>
          <a:xfrm>
            <a:off x="8355952" y="3568241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533"/>
                  <a:pt x="11533" y="14860"/>
                  <a:pt x="7430" y="14860"/>
                </a:cubicBezTo>
                <a:cubicBezTo>
                  <a:pt x="3327" y="14860"/>
                  <a:pt x="0" y="11533"/>
                  <a:pt x="0" y="7430"/>
                </a:cubicBezTo>
                <a:cubicBezTo>
                  <a:pt x="0" y="3327"/>
                  <a:pt x="3327" y="0"/>
                  <a:pt x="7430" y="0"/>
                </a:cubicBezTo>
                <a:cubicBezTo>
                  <a:pt x="11533" y="0"/>
                  <a:pt x="14860" y="3327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4"/>
          <p:cNvSpPr/>
          <p:nvPr/>
        </p:nvSpPr>
        <p:spPr>
          <a:xfrm>
            <a:off x="8814657" y="4201725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284"/>
                  <a:pt x="28284" y="36442"/>
                  <a:pt x="18221" y="36442"/>
                </a:cubicBezTo>
                <a:cubicBezTo>
                  <a:pt x="8158" y="36442"/>
                  <a:pt x="0" y="28284"/>
                  <a:pt x="0" y="18221"/>
                </a:cubicBezTo>
                <a:cubicBezTo>
                  <a:pt x="0" y="8158"/>
                  <a:pt x="8158" y="0"/>
                  <a:pt x="18221" y="0"/>
                </a:cubicBezTo>
                <a:cubicBezTo>
                  <a:pt x="28284" y="0"/>
                  <a:pt x="36442" y="8158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4"/>
          <p:cNvSpPr/>
          <p:nvPr/>
        </p:nvSpPr>
        <p:spPr>
          <a:xfrm>
            <a:off x="10930928" y="1486819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1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4"/>
          <p:cNvSpPr/>
          <p:nvPr/>
        </p:nvSpPr>
        <p:spPr>
          <a:xfrm>
            <a:off x="8734698" y="1018030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4"/>
          <p:cNvSpPr/>
          <p:nvPr/>
        </p:nvSpPr>
        <p:spPr>
          <a:xfrm>
            <a:off x="10354938" y="3176227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6"/>
                </a:moveTo>
                <a:cubicBezTo>
                  <a:pt x="30073" y="23351"/>
                  <a:pt x="23351" y="30073"/>
                  <a:pt x="15036" y="30073"/>
                </a:cubicBezTo>
                <a:cubicBezTo>
                  <a:pt x="6722" y="30073"/>
                  <a:pt x="0" y="23351"/>
                  <a:pt x="0" y="15036"/>
                </a:cubicBezTo>
                <a:cubicBezTo>
                  <a:pt x="0" y="6722"/>
                  <a:pt x="6722" y="0"/>
                  <a:pt x="15036" y="0"/>
                </a:cubicBezTo>
                <a:cubicBezTo>
                  <a:pt x="23174" y="0"/>
                  <a:pt x="30073" y="6722"/>
                  <a:pt x="30073" y="150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4"/>
          <p:cNvSpPr/>
          <p:nvPr/>
        </p:nvSpPr>
        <p:spPr>
          <a:xfrm>
            <a:off x="9066742" y="2322678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4"/>
          <p:cNvSpPr/>
          <p:nvPr/>
        </p:nvSpPr>
        <p:spPr>
          <a:xfrm>
            <a:off x="7874249" y="2670112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8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8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2" y="0"/>
                  <a:pt x="16275" y="3643"/>
                  <a:pt x="16275" y="81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4"/>
          <p:cNvSpPr/>
          <p:nvPr/>
        </p:nvSpPr>
        <p:spPr>
          <a:xfrm>
            <a:off x="9937096" y="1195462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8" y="16629"/>
                </a:moveTo>
                <a:cubicBezTo>
                  <a:pt x="33258" y="25828"/>
                  <a:pt x="25828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0"/>
                  <a:pt x="33258" y="7430"/>
                  <a:pt x="33258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4"/>
          <p:cNvSpPr/>
          <p:nvPr/>
        </p:nvSpPr>
        <p:spPr>
          <a:xfrm>
            <a:off x="9664845" y="2826493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037"/>
                  <a:pt x="15214" y="19459"/>
                  <a:pt x="9729" y="19459"/>
                </a:cubicBezTo>
                <a:cubicBezTo>
                  <a:pt x="4246" y="19459"/>
                  <a:pt x="0" y="15214"/>
                  <a:pt x="0" y="9730"/>
                </a:cubicBezTo>
                <a:cubicBezTo>
                  <a:pt x="0" y="4423"/>
                  <a:pt x="4246" y="0"/>
                  <a:pt x="9729" y="0"/>
                </a:cubicBezTo>
                <a:cubicBezTo>
                  <a:pt x="15214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4"/>
          <p:cNvSpPr/>
          <p:nvPr/>
        </p:nvSpPr>
        <p:spPr>
          <a:xfrm>
            <a:off x="8730629" y="3626441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7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4"/>
          <p:cNvSpPr/>
          <p:nvPr/>
        </p:nvSpPr>
        <p:spPr>
          <a:xfrm>
            <a:off x="8920444" y="1222882"/>
            <a:ext cx="13444" cy="13621"/>
          </a:xfrm>
          <a:custGeom>
            <a:avLst/>
            <a:gdLst/>
            <a:ahLst/>
            <a:cxnLst/>
            <a:rect l="l" t="t" r="r" b="b"/>
            <a:pathLst>
              <a:path w="13444" h="13621" extrusionOk="0">
                <a:moveTo>
                  <a:pt x="13445" y="6899"/>
                </a:moveTo>
                <a:cubicBezTo>
                  <a:pt x="13445" y="10614"/>
                  <a:pt x="10437" y="13621"/>
                  <a:pt x="6722" y="13621"/>
                </a:cubicBezTo>
                <a:cubicBezTo>
                  <a:pt x="3007" y="13621"/>
                  <a:pt x="0" y="10614"/>
                  <a:pt x="0" y="6899"/>
                </a:cubicBezTo>
                <a:cubicBezTo>
                  <a:pt x="0" y="3184"/>
                  <a:pt x="3007" y="0"/>
                  <a:pt x="6722" y="0"/>
                </a:cubicBezTo>
                <a:cubicBezTo>
                  <a:pt x="10437" y="0"/>
                  <a:pt x="13445" y="3184"/>
                  <a:pt x="13445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4"/>
          <p:cNvSpPr/>
          <p:nvPr/>
        </p:nvSpPr>
        <p:spPr>
          <a:xfrm>
            <a:off x="10438435" y="2135864"/>
            <a:ext cx="15213" cy="15219"/>
          </a:xfrm>
          <a:custGeom>
            <a:avLst/>
            <a:gdLst/>
            <a:ahLst/>
            <a:cxnLst/>
            <a:rect l="l" t="t" r="r" b="b"/>
            <a:pathLst>
              <a:path w="15213" h="15219" extrusionOk="0">
                <a:moveTo>
                  <a:pt x="15214" y="7613"/>
                </a:moveTo>
                <a:cubicBezTo>
                  <a:pt x="15214" y="11859"/>
                  <a:pt x="11852" y="15220"/>
                  <a:pt x="7607" y="15220"/>
                </a:cubicBezTo>
                <a:cubicBezTo>
                  <a:pt x="3361" y="15220"/>
                  <a:pt x="0" y="11859"/>
                  <a:pt x="0" y="7613"/>
                </a:cubicBezTo>
                <a:cubicBezTo>
                  <a:pt x="0" y="3368"/>
                  <a:pt x="3361" y="6"/>
                  <a:pt x="7607" y="6"/>
                </a:cubicBezTo>
                <a:cubicBezTo>
                  <a:pt x="11852" y="-171"/>
                  <a:pt x="15214" y="3368"/>
                  <a:pt x="15214" y="76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4"/>
          <p:cNvSpPr/>
          <p:nvPr/>
        </p:nvSpPr>
        <p:spPr>
          <a:xfrm>
            <a:off x="9029415" y="4642209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9"/>
                  <a:pt x="4119" y="0"/>
                  <a:pt x="9199" y="0"/>
                </a:cubicBezTo>
                <a:cubicBezTo>
                  <a:pt x="14279" y="0"/>
                  <a:pt x="18398" y="4119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4"/>
          <p:cNvSpPr/>
          <p:nvPr/>
        </p:nvSpPr>
        <p:spPr>
          <a:xfrm>
            <a:off x="10558905" y="1630286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6" y="261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4"/>
          <p:cNvSpPr/>
          <p:nvPr/>
        </p:nvSpPr>
        <p:spPr>
          <a:xfrm>
            <a:off x="8361082" y="1412166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8" y="36442"/>
                  <a:pt x="0" y="28304"/>
                  <a:pt x="0" y="18221"/>
                </a:cubicBezTo>
                <a:cubicBezTo>
                  <a:pt x="0" y="8137"/>
                  <a:pt x="8138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4"/>
          <p:cNvSpPr/>
          <p:nvPr/>
        </p:nvSpPr>
        <p:spPr>
          <a:xfrm>
            <a:off x="10464793" y="2462430"/>
            <a:ext cx="16274" cy="16274"/>
          </a:xfrm>
          <a:custGeom>
            <a:avLst/>
            <a:gdLst/>
            <a:ahLst/>
            <a:cxnLst/>
            <a:rect l="l" t="t" r="r" b="b"/>
            <a:pathLst>
              <a:path w="16274" h="16274" extrusionOk="0">
                <a:moveTo>
                  <a:pt x="16275" y="8137"/>
                </a:moveTo>
                <a:cubicBezTo>
                  <a:pt x="16275" y="12632"/>
                  <a:pt x="12632" y="16275"/>
                  <a:pt x="8137" y="16275"/>
                </a:cubicBezTo>
                <a:cubicBezTo>
                  <a:pt x="3643" y="16275"/>
                  <a:pt x="0" y="12632"/>
                  <a:pt x="0" y="8137"/>
                </a:cubicBezTo>
                <a:cubicBezTo>
                  <a:pt x="0" y="3643"/>
                  <a:pt x="3643" y="0"/>
                  <a:pt x="8137" y="0"/>
                </a:cubicBezTo>
                <a:cubicBezTo>
                  <a:pt x="12631" y="0"/>
                  <a:pt x="16275" y="3643"/>
                  <a:pt x="16275" y="81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4"/>
          <p:cNvSpPr/>
          <p:nvPr/>
        </p:nvSpPr>
        <p:spPr>
          <a:xfrm>
            <a:off x="9313696" y="2952801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13"/>
                  <a:pt x="25813" y="33258"/>
                  <a:pt x="16629" y="33258"/>
                </a:cubicBezTo>
                <a:cubicBezTo>
                  <a:pt x="7445" y="33258"/>
                  <a:pt x="0" y="25813"/>
                  <a:pt x="0" y="16629"/>
                </a:cubicBezTo>
                <a:cubicBezTo>
                  <a:pt x="0" y="7445"/>
                  <a:pt x="7445" y="0"/>
                  <a:pt x="16629" y="0"/>
                </a:cubicBezTo>
                <a:cubicBezTo>
                  <a:pt x="25813" y="0"/>
                  <a:pt x="33257" y="7445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4"/>
          <p:cNvSpPr/>
          <p:nvPr/>
        </p:nvSpPr>
        <p:spPr>
          <a:xfrm>
            <a:off x="10808689" y="3172335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813"/>
                  <a:pt x="19813" y="25474"/>
                  <a:pt x="12737" y="25474"/>
                </a:cubicBezTo>
                <a:cubicBezTo>
                  <a:pt x="5661" y="25474"/>
                  <a:pt x="0" y="19813"/>
                  <a:pt x="0" y="12737"/>
                </a:cubicBezTo>
                <a:cubicBezTo>
                  <a:pt x="0" y="5838"/>
                  <a:pt x="5661" y="0"/>
                  <a:pt x="12737" y="0"/>
                </a:cubicBezTo>
                <a:cubicBezTo>
                  <a:pt x="19813" y="0"/>
                  <a:pt x="25474" y="5661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4"/>
          <p:cNvSpPr/>
          <p:nvPr/>
        </p:nvSpPr>
        <p:spPr>
          <a:xfrm>
            <a:off x="11183190" y="1537413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4"/>
          <p:cNvSpPr/>
          <p:nvPr/>
        </p:nvSpPr>
        <p:spPr>
          <a:xfrm>
            <a:off x="10827618" y="3346760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712"/>
                  <a:pt x="26712" y="34319"/>
                  <a:pt x="17159" y="34319"/>
                </a:cubicBezTo>
                <a:cubicBezTo>
                  <a:pt x="7607" y="34319"/>
                  <a:pt x="0" y="26712"/>
                  <a:pt x="0" y="17159"/>
                </a:cubicBezTo>
                <a:cubicBezTo>
                  <a:pt x="0" y="7607"/>
                  <a:pt x="7607" y="0"/>
                  <a:pt x="17159" y="0"/>
                </a:cubicBezTo>
                <a:cubicBezTo>
                  <a:pt x="26712" y="0"/>
                  <a:pt x="34319" y="7607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4"/>
          <p:cNvSpPr/>
          <p:nvPr/>
        </p:nvSpPr>
        <p:spPr>
          <a:xfrm>
            <a:off x="11363275" y="1010775"/>
            <a:ext cx="41218" cy="41043"/>
          </a:xfrm>
          <a:custGeom>
            <a:avLst/>
            <a:gdLst/>
            <a:ahLst/>
            <a:cxnLst/>
            <a:rect l="l" t="t" r="r" b="b"/>
            <a:pathLst>
              <a:path w="41218" h="41043" extrusionOk="0">
                <a:moveTo>
                  <a:pt x="41218" y="20523"/>
                </a:moveTo>
                <a:cubicBezTo>
                  <a:pt x="41218" y="31845"/>
                  <a:pt x="32019" y="41044"/>
                  <a:pt x="20697" y="41044"/>
                </a:cubicBezTo>
                <a:cubicBezTo>
                  <a:pt x="9376" y="41044"/>
                  <a:pt x="0" y="31845"/>
                  <a:pt x="0" y="20523"/>
                </a:cubicBezTo>
                <a:cubicBezTo>
                  <a:pt x="0" y="9201"/>
                  <a:pt x="9199" y="3"/>
                  <a:pt x="20697" y="3"/>
                </a:cubicBezTo>
                <a:cubicBezTo>
                  <a:pt x="31842" y="-174"/>
                  <a:pt x="41218" y="9024"/>
                  <a:pt x="41218" y="2052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4"/>
          <p:cNvSpPr/>
          <p:nvPr/>
        </p:nvSpPr>
        <p:spPr>
          <a:xfrm>
            <a:off x="9092746" y="1485580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491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4"/>
          <p:cNvSpPr/>
          <p:nvPr/>
        </p:nvSpPr>
        <p:spPr>
          <a:xfrm>
            <a:off x="9671921" y="316685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4"/>
          <p:cNvSpPr/>
          <p:nvPr/>
        </p:nvSpPr>
        <p:spPr>
          <a:xfrm>
            <a:off x="9300782" y="3379841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4" y="3406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4"/>
          <p:cNvSpPr/>
          <p:nvPr/>
        </p:nvSpPr>
        <p:spPr>
          <a:xfrm>
            <a:off x="8951225" y="3335085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4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4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4"/>
          <p:cNvSpPr/>
          <p:nvPr/>
        </p:nvSpPr>
        <p:spPr>
          <a:xfrm>
            <a:off x="10855922" y="3781758"/>
            <a:ext cx="38564" cy="38567"/>
          </a:xfrm>
          <a:custGeom>
            <a:avLst/>
            <a:gdLst/>
            <a:ahLst/>
            <a:cxnLst/>
            <a:rect l="l" t="t" r="r" b="b"/>
            <a:pathLst>
              <a:path w="38564" h="38567" extrusionOk="0">
                <a:moveTo>
                  <a:pt x="38565" y="19285"/>
                </a:moveTo>
                <a:cubicBezTo>
                  <a:pt x="38565" y="29899"/>
                  <a:pt x="29896" y="38567"/>
                  <a:pt x="19282" y="38567"/>
                </a:cubicBezTo>
                <a:cubicBezTo>
                  <a:pt x="8668" y="38567"/>
                  <a:pt x="0" y="29899"/>
                  <a:pt x="0" y="19285"/>
                </a:cubicBezTo>
                <a:cubicBezTo>
                  <a:pt x="0" y="8671"/>
                  <a:pt x="8668" y="3"/>
                  <a:pt x="19282" y="3"/>
                </a:cubicBezTo>
                <a:cubicBezTo>
                  <a:pt x="29896" y="-174"/>
                  <a:pt x="38565" y="8494"/>
                  <a:pt x="38565" y="1928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4"/>
          <p:cNvSpPr/>
          <p:nvPr/>
        </p:nvSpPr>
        <p:spPr>
          <a:xfrm>
            <a:off x="9017917" y="3576909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75"/>
                  <a:pt x="16275" y="20875"/>
                  <a:pt x="10437" y="20875"/>
                </a:cubicBezTo>
                <a:cubicBezTo>
                  <a:pt x="4599" y="20875"/>
                  <a:pt x="0" y="16275"/>
                  <a:pt x="0" y="10437"/>
                </a:cubicBezTo>
                <a:cubicBezTo>
                  <a:pt x="0" y="4599"/>
                  <a:pt x="4599" y="0"/>
                  <a:pt x="10437" y="0"/>
                </a:cubicBezTo>
                <a:cubicBezTo>
                  <a:pt x="16275" y="0"/>
                  <a:pt x="20874" y="4599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4"/>
          <p:cNvSpPr/>
          <p:nvPr/>
        </p:nvSpPr>
        <p:spPr>
          <a:xfrm>
            <a:off x="11132242" y="4163691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29"/>
                  <a:pt x="12029" y="15567"/>
                  <a:pt x="7783" y="15567"/>
                </a:cubicBezTo>
                <a:cubicBezTo>
                  <a:pt x="3538" y="15567"/>
                  <a:pt x="0" y="12029"/>
                  <a:pt x="0" y="7784"/>
                </a:cubicBezTo>
                <a:cubicBezTo>
                  <a:pt x="0" y="3538"/>
                  <a:pt x="3538" y="0"/>
                  <a:pt x="7783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4"/>
          <p:cNvSpPr/>
          <p:nvPr/>
        </p:nvSpPr>
        <p:spPr>
          <a:xfrm>
            <a:off x="8035407" y="2628533"/>
            <a:ext cx="12736" cy="12744"/>
          </a:xfrm>
          <a:custGeom>
            <a:avLst/>
            <a:gdLst/>
            <a:ahLst/>
            <a:cxnLst/>
            <a:rect l="l" t="t" r="r" b="b"/>
            <a:pathLst>
              <a:path w="12736" h="12744" extrusionOk="0">
                <a:moveTo>
                  <a:pt x="12737" y="6376"/>
                </a:moveTo>
                <a:cubicBezTo>
                  <a:pt x="12737" y="9914"/>
                  <a:pt x="9906" y="12744"/>
                  <a:pt x="6368" y="12744"/>
                </a:cubicBezTo>
                <a:cubicBezTo>
                  <a:pt x="2830" y="12744"/>
                  <a:pt x="0" y="9914"/>
                  <a:pt x="0" y="6376"/>
                </a:cubicBezTo>
                <a:cubicBezTo>
                  <a:pt x="0" y="2838"/>
                  <a:pt x="2830" y="7"/>
                  <a:pt x="6368" y="7"/>
                </a:cubicBezTo>
                <a:cubicBezTo>
                  <a:pt x="9906" y="-169"/>
                  <a:pt x="12737" y="2838"/>
                  <a:pt x="12737" y="6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4"/>
          <p:cNvSpPr/>
          <p:nvPr/>
        </p:nvSpPr>
        <p:spPr>
          <a:xfrm>
            <a:off x="8886656" y="1125055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652"/>
                  <a:pt x="15652" y="20167"/>
                  <a:pt x="10083" y="20167"/>
                </a:cubicBezTo>
                <a:cubicBezTo>
                  <a:pt x="4514" y="20167"/>
                  <a:pt x="0" y="15652"/>
                  <a:pt x="0" y="10083"/>
                </a:cubicBezTo>
                <a:cubicBezTo>
                  <a:pt x="0" y="4514"/>
                  <a:pt x="4514" y="0"/>
                  <a:pt x="10083" y="0"/>
                </a:cubicBezTo>
                <a:cubicBezTo>
                  <a:pt x="15652" y="0"/>
                  <a:pt x="20167" y="4514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4"/>
          <p:cNvSpPr/>
          <p:nvPr/>
        </p:nvSpPr>
        <p:spPr>
          <a:xfrm>
            <a:off x="8992974" y="2757678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051" y="27243"/>
                  <a:pt x="13621" y="27243"/>
                </a:cubicBezTo>
                <a:cubicBezTo>
                  <a:pt x="6015" y="27243"/>
                  <a:pt x="0" y="21051"/>
                  <a:pt x="0" y="13621"/>
                </a:cubicBezTo>
                <a:cubicBezTo>
                  <a:pt x="0" y="6015"/>
                  <a:pt x="6192" y="0"/>
                  <a:pt x="13621" y="0"/>
                </a:cubicBezTo>
                <a:cubicBezTo>
                  <a:pt x="21228" y="0"/>
                  <a:pt x="27243" y="6015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4"/>
          <p:cNvSpPr/>
          <p:nvPr/>
        </p:nvSpPr>
        <p:spPr>
          <a:xfrm>
            <a:off x="11282254" y="3674205"/>
            <a:ext cx="17336" cy="17336"/>
          </a:xfrm>
          <a:custGeom>
            <a:avLst/>
            <a:gdLst/>
            <a:ahLst/>
            <a:cxnLst/>
            <a:rect l="l" t="t" r="r" b="b"/>
            <a:pathLst>
              <a:path w="17336" h="17336" extrusionOk="0">
                <a:moveTo>
                  <a:pt x="17336" y="8668"/>
                </a:moveTo>
                <a:cubicBezTo>
                  <a:pt x="17336" y="13444"/>
                  <a:pt x="13444" y="17336"/>
                  <a:pt x="8668" y="17336"/>
                </a:cubicBezTo>
                <a:cubicBezTo>
                  <a:pt x="3892" y="17336"/>
                  <a:pt x="0" y="13444"/>
                  <a:pt x="0" y="8668"/>
                </a:cubicBezTo>
                <a:cubicBezTo>
                  <a:pt x="0" y="3892"/>
                  <a:pt x="3892" y="0"/>
                  <a:pt x="8668" y="0"/>
                </a:cubicBezTo>
                <a:cubicBezTo>
                  <a:pt x="13444" y="0"/>
                  <a:pt x="17336" y="3892"/>
                  <a:pt x="17336" y="86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4"/>
          <p:cNvSpPr/>
          <p:nvPr/>
        </p:nvSpPr>
        <p:spPr>
          <a:xfrm>
            <a:off x="9446903" y="1745272"/>
            <a:ext cx="19105" cy="19105"/>
          </a:xfrm>
          <a:custGeom>
            <a:avLst/>
            <a:gdLst/>
            <a:ahLst/>
            <a:cxnLst/>
            <a:rect l="l" t="t" r="r" b="b"/>
            <a:pathLst>
              <a:path w="19105" h="19105" extrusionOk="0">
                <a:moveTo>
                  <a:pt x="19105" y="9553"/>
                </a:moveTo>
                <a:cubicBezTo>
                  <a:pt x="19105" y="14860"/>
                  <a:pt x="14860" y="19105"/>
                  <a:pt x="9553" y="19105"/>
                </a:cubicBezTo>
                <a:cubicBezTo>
                  <a:pt x="4246" y="19105"/>
                  <a:pt x="0" y="14860"/>
                  <a:pt x="0" y="9553"/>
                </a:cubicBezTo>
                <a:cubicBezTo>
                  <a:pt x="0" y="4246"/>
                  <a:pt x="4246" y="0"/>
                  <a:pt x="9553" y="0"/>
                </a:cubicBezTo>
                <a:cubicBezTo>
                  <a:pt x="14860" y="0"/>
                  <a:pt x="19105" y="4246"/>
                  <a:pt x="19105" y="9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4"/>
          <p:cNvSpPr/>
          <p:nvPr/>
        </p:nvSpPr>
        <p:spPr>
          <a:xfrm>
            <a:off x="7751657" y="2269961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368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4"/>
          <p:cNvSpPr/>
          <p:nvPr/>
        </p:nvSpPr>
        <p:spPr>
          <a:xfrm>
            <a:off x="10100376" y="1144515"/>
            <a:ext cx="32195" cy="32196"/>
          </a:xfrm>
          <a:custGeom>
            <a:avLst/>
            <a:gdLst/>
            <a:ahLst/>
            <a:cxnLst/>
            <a:rect l="l" t="t" r="r" b="b"/>
            <a:pathLst>
              <a:path w="32195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4"/>
          <p:cNvSpPr/>
          <p:nvPr/>
        </p:nvSpPr>
        <p:spPr>
          <a:xfrm>
            <a:off x="9753827" y="2507009"/>
            <a:ext cx="36087" cy="36087"/>
          </a:xfrm>
          <a:custGeom>
            <a:avLst/>
            <a:gdLst/>
            <a:ahLst/>
            <a:cxnLst/>
            <a:rect l="l" t="t" r="r" b="b"/>
            <a:pathLst>
              <a:path w="36087" h="36087" extrusionOk="0">
                <a:moveTo>
                  <a:pt x="36088" y="18044"/>
                </a:moveTo>
                <a:cubicBezTo>
                  <a:pt x="36088" y="28009"/>
                  <a:pt x="28009" y="36088"/>
                  <a:pt x="18044" y="36088"/>
                </a:cubicBezTo>
                <a:cubicBezTo>
                  <a:pt x="8079" y="36088"/>
                  <a:pt x="0" y="28009"/>
                  <a:pt x="0" y="18044"/>
                </a:cubicBezTo>
                <a:cubicBezTo>
                  <a:pt x="0" y="8079"/>
                  <a:pt x="8079" y="0"/>
                  <a:pt x="18044" y="0"/>
                </a:cubicBezTo>
                <a:cubicBezTo>
                  <a:pt x="28009" y="0"/>
                  <a:pt x="36088" y="8079"/>
                  <a:pt x="36088" y="180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4"/>
          <p:cNvSpPr/>
          <p:nvPr/>
        </p:nvSpPr>
        <p:spPr>
          <a:xfrm>
            <a:off x="10425698" y="2485073"/>
            <a:ext cx="20520" cy="20520"/>
          </a:xfrm>
          <a:custGeom>
            <a:avLst/>
            <a:gdLst/>
            <a:ahLst/>
            <a:cxnLst/>
            <a:rect l="l" t="t" r="r" b="b"/>
            <a:pathLst>
              <a:path w="20520" h="20520" extrusionOk="0">
                <a:moveTo>
                  <a:pt x="20520" y="10260"/>
                </a:moveTo>
                <a:cubicBezTo>
                  <a:pt x="20520" y="15921"/>
                  <a:pt x="15921" y="20521"/>
                  <a:pt x="10260" y="20521"/>
                </a:cubicBezTo>
                <a:cubicBezTo>
                  <a:pt x="4599" y="20521"/>
                  <a:pt x="0" y="15921"/>
                  <a:pt x="0" y="10260"/>
                </a:cubicBezTo>
                <a:cubicBezTo>
                  <a:pt x="0" y="4599"/>
                  <a:pt x="4599" y="0"/>
                  <a:pt x="10260" y="0"/>
                </a:cubicBezTo>
                <a:cubicBezTo>
                  <a:pt x="15921" y="0"/>
                  <a:pt x="20520" y="4599"/>
                  <a:pt x="20520" y="102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4"/>
          <p:cNvSpPr/>
          <p:nvPr/>
        </p:nvSpPr>
        <p:spPr>
          <a:xfrm>
            <a:off x="7576701" y="2024599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083" y="13091"/>
                  <a:pt x="6545" y="13091"/>
                </a:cubicBezTo>
                <a:cubicBezTo>
                  <a:pt x="3007" y="13091"/>
                  <a:pt x="0" y="10083"/>
                  <a:pt x="0" y="6545"/>
                </a:cubicBezTo>
                <a:cubicBezTo>
                  <a:pt x="0" y="3007"/>
                  <a:pt x="3007" y="0"/>
                  <a:pt x="6545" y="0"/>
                </a:cubicBezTo>
                <a:cubicBezTo>
                  <a:pt x="10083" y="0"/>
                  <a:pt x="13091" y="28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4"/>
          <p:cNvSpPr/>
          <p:nvPr/>
        </p:nvSpPr>
        <p:spPr>
          <a:xfrm>
            <a:off x="9704648" y="4190580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4"/>
          <p:cNvSpPr/>
          <p:nvPr/>
        </p:nvSpPr>
        <p:spPr>
          <a:xfrm>
            <a:off x="9924006" y="4575517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2"/>
                  <a:pt x="16202" y="20874"/>
                  <a:pt x="10437" y="20874"/>
                </a:cubicBezTo>
                <a:cubicBezTo>
                  <a:pt x="4673" y="20874"/>
                  <a:pt x="0" y="16202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2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8" name="Google Shape;1478;p4"/>
          <p:cNvSpPr/>
          <p:nvPr/>
        </p:nvSpPr>
        <p:spPr>
          <a:xfrm>
            <a:off x="8461031" y="3829347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4"/>
          <p:cNvSpPr/>
          <p:nvPr/>
        </p:nvSpPr>
        <p:spPr>
          <a:xfrm>
            <a:off x="9233737" y="1115149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91"/>
                  <a:pt x="10791" y="13798"/>
                  <a:pt x="6899" y="13798"/>
                </a:cubicBezTo>
                <a:cubicBezTo>
                  <a:pt x="3007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791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4"/>
          <p:cNvSpPr/>
          <p:nvPr/>
        </p:nvSpPr>
        <p:spPr>
          <a:xfrm>
            <a:off x="9571441" y="4140871"/>
            <a:ext cx="44579" cy="44578"/>
          </a:xfrm>
          <a:custGeom>
            <a:avLst/>
            <a:gdLst/>
            <a:ahLst/>
            <a:cxnLst/>
            <a:rect l="l" t="t" r="r" b="b"/>
            <a:pathLst>
              <a:path w="44579" h="44578" extrusionOk="0">
                <a:moveTo>
                  <a:pt x="44579" y="22289"/>
                </a:moveTo>
                <a:cubicBezTo>
                  <a:pt x="44579" y="34496"/>
                  <a:pt x="34673" y="44579"/>
                  <a:pt x="22290" y="44579"/>
                </a:cubicBezTo>
                <a:cubicBezTo>
                  <a:pt x="10084" y="44579"/>
                  <a:pt x="0" y="34673"/>
                  <a:pt x="0" y="22289"/>
                </a:cubicBezTo>
                <a:cubicBezTo>
                  <a:pt x="0" y="10083"/>
                  <a:pt x="9907" y="0"/>
                  <a:pt x="22290" y="0"/>
                </a:cubicBezTo>
                <a:cubicBezTo>
                  <a:pt x="34673" y="0"/>
                  <a:pt x="44579" y="9906"/>
                  <a:pt x="44579" y="2228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4"/>
          <p:cNvSpPr/>
          <p:nvPr/>
        </p:nvSpPr>
        <p:spPr>
          <a:xfrm>
            <a:off x="8022316" y="1018384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501"/>
                  <a:pt x="33501" y="43164"/>
                  <a:pt x="21582" y="43164"/>
                </a:cubicBezTo>
                <a:cubicBezTo>
                  <a:pt x="9663" y="43164"/>
                  <a:pt x="0" y="33501"/>
                  <a:pt x="0" y="21582"/>
                </a:cubicBezTo>
                <a:cubicBezTo>
                  <a:pt x="0" y="9663"/>
                  <a:pt x="9663" y="0"/>
                  <a:pt x="21582" y="0"/>
                </a:cubicBezTo>
                <a:cubicBezTo>
                  <a:pt x="33501" y="0"/>
                  <a:pt x="43164" y="9663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4"/>
          <p:cNvSpPr/>
          <p:nvPr/>
        </p:nvSpPr>
        <p:spPr>
          <a:xfrm>
            <a:off x="10490444" y="4424974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284"/>
                  <a:pt x="28284" y="36442"/>
                  <a:pt x="18221" y="36442"/>
                </a:cubicBezTo>
                <a:cubicBezTo>
                  <a:pt x="8158" y="36442"/>
                  <a:pt x="0" y="28284"/>
                  <a:pt x="0" y="18221"/>
                </a:cubicBezTo>
                <a:cubicBezTo>
                  <a:pt x="0" y="8158"/>
                  <a:pt x="8158" y="0"/>
                  <a:pt x="18221" y="0"/>
                </a:cubicBezTo>
                <a:cubicBezTo>
                  <a:pt x="28284" y="0"/>
                  <a:pt x="36442" y="8158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4"/>
          <p:cNvSpPr/>
          <p:nvPr/>
        </p:nvSpPr>
        <p:spPr>
          <a:xfrm>
            <a:off x="9747458" y="1948354"/>
            <a:ext cx="12736" cy="12736"/>
          </a:xfrm>
          <a:custGeom>
            <a:avLst/>
            <a:gdLst/>
            <a:ahLst/>
            <a:cxnLst/>
            <a:rect l="l" t="t" r="r" b="b"/>
            <a:pathLst>
              <a:path w="12736" h="12736" extrusionOk="0">
                <a:moveTo>
                  <a:pt x="12737" y="6368"/>
                </a:moveTo>
                <a:cubicBezTo>
                  <a:pt x="12737" y="9886"/>
                  <a:pt x="9886" y="12737"/>
                  <a:pt x="6368" y="12737"/>
                </a:cubicBezTo>
                <a:cubicBezTo>
                  <a:pt x="2851" y="12737"/>
                  <a:pt x="0" y="9886"/>
                  <a:pt x="0" y="6368"/>
                </a:cubicBezTo>
                <a:cubicBezTo>
                  <a:pt x="0" y="2851"/>
                  <a:pt x="2851" y="0"/>
                  <a:pt x="6368" y="0"/>
                </a:cubicBezTo>
                <a:cubicBezTo>
                  <a:pt x="9886" y="0"/>
                  <a:pt x="12737" y="2851"/>
                  <a:pt x="12737" y="63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4"/>
          <p:cNvSpPr/>
          <p:nvPr/>
        </p:nvSpPr>
        <p:spPr>
          <a:xfrm>
            <a:off x="10795422" y="2549642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7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7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4"/>
          <p:cNvSpPr/>
          <p:nvPr/>
        </p:nvSpPr>
        <p:spPr>
          <a:xfrm>
            <a:off x="10305759" y="2514262"/>
            <a:ext cx="29365" cy="29365"/>
          </a:xfrm>
          <a:custGeom>
            <a:avLst/>
            <a:gdLst/>
            <a:ahLst/>
            <a:cxnLst/>
            <a:rect l="l" t="t" r="r" b="b"/>
            <a:pathLst>
              <a:path w="29365" h="29365" extrusionOk="0">
                <a:moveTo>
                  <a:pt x="29366" y="14683"/>
                </a:moveTo>
                <a:cubicBezTo>
                  <a:pt x="29366" y="22792"/>
                  <a:pt x="22792" y="29366"/>
                  <a:pt x="14683" y="29366"/>
                </a:cubicBezTo>
                <a:cubicBezTo>
                  <a:pt x="6574" y="29366"/>
                  <a:pt x="0" y="22792"/>
                  <a:pt x="0" y="14683"/>
                </a:cubicBezTo>
                <a:cubicBezTo>
                  <a:pt x="0" y="6574"/>
                  <a:pt x="6573" y="0"/>
                  <a:pt x="14683" y="0"/>
                </a:cubicBezTo>
                <a:cubicBezTo>
                  <a:pt x="22792" y="0"/>
                  <a:pt x="29366" y="6574"/>
                  <a:pt x="29366" y="146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4"/>
          <p:cNvSpPr/>
          <p:nvPr/>
        </p:nvSpPr>
        <p:spPr>
          <a:xfrm>
            <a:off x="10571995" y="2991542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4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4"/>
          <p:cNvSpPr/>
          <p:nvPr/>
        </p:nvSpPr>
        <p:spPr>
          <a:xfrm>
            <a:off x="9709601" y="1099758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0" y="21936"/>
                  <a:pt x="0" y="17025"/>
                  <a:pt x="0" y="10968"/>
                </a:cubicBezTo>
                <a:cubicBezTo>
                  <a:pt x="0" y="4911"/>
                  <a:pt x="4910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4"/>
          <p:cNvSpPr/>
          <p:nvPr/>
        </p:nvSpPr>
        <p:spPr>
          <a:xfrm>
            <a:off x="11420061" y="3402658"/>
            <a:ext cx="32903" cy="32906"/>
          </a:xfrm>
          <a:custGeom>
            <a:avLst/>
            <a:gdLst/>
            <a:ahLst/>
            <a:cxnLst/>
            <a:rect l="l" t="t" r="r" b="b"/>
            <a:pathLst>
              <a:path w="32903" h="32906" extrusionOk="0">
                <a:moveTo>
                  <a:pt x="32904" y="16455"/>
                </a:moveTo>
                <a:cubicBezTo>
                  <a:pt x="32904" y="25654"/>
                  <a:pt x="25474" y="32907"/>
                  <a:pt x="16452" y="32907"/>
                </a:cubicBezTo>
                <a:cubicBezTo>
                  <a:pt x="7253" y="32907"/>
                  <a:pt x="0" y="25477"/>
                  <a:pt x="0" y="16455"/>
                </a:cubicBezTo>
                <a:cubicBezTo>
                  <a:pt x="0" y="7433"/>
                  <a:pt x="7430" y="3"/>
                  <a:pt x="16452" y="3"/>
                </a:cubicBezTo>
                <a:cubicBezTo>
                  <a:pt x="25474" y="-174"/>
                  <a:pt x="32904" y="7256"/>
                  <a:pt x="32904" y="1645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4"/>
          <p:cNvSpPr/>
          <p:nvPr/>
        </p:nvSpPr>
        <p:spPr>
          <a:xfrm>
            <a:off x="9663253" y="994325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083"/>
                  <a:pt x="10260" y="13091"/>
                  <a:pt x="6545" y="13091"/>
                </a:cubicBezTo>
                <a:cubicBezTo>
                  <a:pt x="3007" y="13091"/>
                  <a:pt x="0" y="10260"/>
                  <a:pt x="0" y="6545"/>
                </a:cubicBezTo>
                <a:cubicBezTo>
                  <a:pt x="0" y="2830"/>
                  <a:pt x="2830" y="0"/>
                  <a:pt x="6545" y="0"/>
                </a:cubicBezTo>
                <a:cubicBezTo>
                  <a:pt x="10260" y="0"/>
                  <a:pt x="13091" y="3007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4"/>
          <p:cNvSpPr/>
          <p:nvPr/>
        </p:nvSpPr>
        <p:spPr>
          <a:xfrm>
            <a:off x="9363582" y="1641954"/>
            <a:ext cx="13090" cy="13098"/>
          </a:xfrm>
          <a:custGeom>
            <a:avLst/>
            <a:gdLst/>
            <a:ahLst/>
            <a:cxnLst/>
            <a:rect l="l" t="t" r="r" b="b"/>
            <a:pathLst>
              <a:path w="13090" h="13098" extrusionOk="0">
                <a:moveTo>
                  <a:pt x="13091" y="6553"/>
                </a:moveTo>
                <a:cubicBezTo>
                  <a:pt x="13091" y="10268"/>
                  <a:pt x="10084" y="13098"/>
                  <a:pt x="6545" y="13098"/>
                </a:cubicBezTo>
                <a:cubicBezTo>
                  <a:pt x="2830" y="13098"/>
                  <a:pt x="0" y="10091"/>
                  <a:pt x="0" y="6553"/>
                </a:cubicBezTo>
                <a:cubicBezTo>
                  <a:pt x="0" y="2838"/>
                  <a:pt x="3007" y="7"/>
                  <a:pt x="6545" y="7"/>
                </a:cubicBezTo>
                <a:cubicBezTo>
                  <a:pt x="10084" y="-170"/>
                  <a:pt x="13091" y="2838"/>
                  <a:pt x="13091" y="65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4"/>
          <p:cNvSpPr/>
          <p:nvPr/>
        </p:nvSpPr>
        <p:spPr>
          <a:xfrm>
            <a:off x="8297044" y="99521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199" y="0"/>
                  <a:pt x="11675" y="265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4"/>
          <p:cNvSpPr/>
          <p:nvPr/>
        </p:nvSpPr>
        <p:spPr>
          <a:xfrm>
            <a:off x="8598661" y="4378623"/>
            <a:ext cx="40333" cy="40336"/>
          </a:xfrm>
          <a:custGeom>
            <a:avLst/>
            <a:gdLst/>
            <a:ahLst/>
            <a:cxnLst/>
            <a:rect l="l" t="t" r="r" b="b"/>
            <a:pathLst>
              <a:path w="40333" h="40336" extrusionOk="0">
                <a:moveTo>
                  <a:pt x="40334" y="20169"/>
                </a:moveTo>
                <a:cubicBezTo>
                  <a:pt x="40334" y="31314"/>
                  <a:pt x="31312" y="40336"/>
                  <a:pt x="20167" y="40336"/>
                </a:cubicBezTo>
                <a:cubicBezTo>
                  <a:pt x="9022" y="40336"/>
                  <a:pt x="0" y="31314"/>
                  <a:pt x="0" y="20169"/>
                </a:cubicBezTo>
                <a:cubicBezTo>
                  <a:pt x="0" y="9024"/>
                  <a:pt x="9022" y="3"/>
                  <a:pt x="20167" y="3"/>
                </a:cubicBezTo>
                <a:cubicBezTo>
                  <a:pt x="31312" y="-175"/>
                  <a:pt x="40334" y="8848"/>
                  <a:pt x="40334" y="2016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4"/>
          <p:cNvSpPr/>
          <p:nvPr/>
        </p:nvSpPr>
        <p:spPr>
          <a:xfrm>
            <a:off x="9984152" y="3398238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1" y="21936"/>
                </a:moveTo>
                <a:cubicBezTo>
                  <a:pt x="43871" y="33965"/>
                  <a:pt x="34142" y="43872"/>
                  <a:pt x="21936" y="43872"/>
                </a:cubicBezTo>
                <a:cubicBezTo>
                  <a:pt x="9906" y="43872"/>
                  <a:pt x="0" y="34142"/>
                  <a:pt x="0" y="21936"/>
                </a:cubicBezTo>
                <a:cubicBezTo>
                  <a:pt x="0" y="9907"/>
                  <a:pt x="9730" y="0"/>
                  <a:pt x="21936" y="0"/>
                </a:cubicBezTo>
                <a:cubicBezTo>
                  <a:pt x="34142" y="177"/>
                  <a:pt x="43871" y="9907"/>
                  <a:pt x="43871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4"/>
          <p:cNvSpPr/>
          <p:nvPr/>
        </p:nvSpPr>
        <p:spPr>
          <a:xfrm>
            <a:off x="8737174" y="4542260"/>
            <a:ext cx="27596" cy="27596"/>
          </a:xfrm>
          <a:custGeom>
            <a:avLst/>
            <a:gdLst/>
            <a:ahLst/>
            <a:cxnLst/>
            <a:rect l="l" t="t" r="r" b="b"/>
            <a:pathLst>
              <a:path w="27596" h="27596" extrusionOk="0">
                <a:moveTo>
                  <a:pt x="27597" y="13798"/>
                </a:moveTo>
                <a:cubicBezTo>
                  <a:pt x="27597" y="21419"/>
                  <a:pt x="21419" y="27597"/>
                  <a:pt x="13798" y="27597"/>
                </a:cubicBezTo>
                <a:cubicBezTo>
                  <a:pt x="6178" y="27597"/>
                  <a:pt x="0" y="21419"/>
                  <a:pt x="0" y="13798"/>
                </a:cubicBezTo>
                <a:cubicBezTo>
                  <a:pt x="0" y="6178"/>
                  <a:pt x="6178" y="0"/>
                  <a:pt x="13798" y="0"/>
                </a:cubicBezTo>
                <a:cubicBezTo>
                  <a:pt x="21419" y="0"/>
                  <a:pt x="27597" y="6178"/>
                  <a:pt x="27597" y="137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4"/>
          <p:cNvSpPr/>
          <p:nvPr/>
        </p:nvSpPr>
        <p:spPr>
          <a:xfrm>
            <a:off x="9237982" y="4165637"/>
            <a:ext cx="11852" cy="12029"/>
          </a:xfrm>
          <a:custGeom>
            <a:avLst/>
            <a:gdLst/>
            <a:ahLst/>
            <a:cxnLst/>
            <a:rect l="l" t="t" r="r" b="b"/>
            <a:pathLst>
              <a:path w="11852" h="12029" extrusionOk="0">
                <a:moveTo>
                  <a:pt x="11852" y="6015"/>
                </a:moveTo>
                <a:cubicBezTo>
                  <a:pt x="11852" y="9376"/>
                  <a:pt x="9199" y="12029"/>
                  <a:pt x="5838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830"/>
                  <a:pt x="2654" y="0"/>
                  <a:pt x="5838" y="0"/>
                </a:cubicBezTo>
                <a:cubicBezTo>
                  <a:pt x="9199" y="0"/>
                  <a:pt x="11852" y="2654"/>
                  <a:pt x="11852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4"/>
          <p:cNvSpPr/>
          <p:nvPr/>
        </p:nvSpPr>
        <p:spPr>
          <a:xfrm>
            <a:off x="9586832" y="2887878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4"/>
          <p:cNvSpPr/>
          <p:nvPr/>
        </p:nvSpPr>
        <p:spPr>
          <a:xfrm>
            <a:off x="8694895" y="3380017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177"/>
                  <a:pt x="12029" y="2830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4"/>
          <p:cNvSpPr/>
          <p:nvPr/>
        </p:nvSpPr>
        <p:spPr>
          <a:xfrm>
            <a:off x="9015440" y="2024422"/>
            <a:ext cx="19812" cy="19812"/>
          </a:xfrm>
          <a:custGeom>
            <a:avLst/>
            <a:gdLst/>
            <a:ahLst/>
            <a:cxnLst/>
            <a:rect l="l" t="t" r="r" b="b"/>
            <a:pathLst>
              <a:path w="19812" h="19812" extrusionOk="0">
                <a:moveTo>
                  <a:pt x="19813" y="9907"/>
                </a:moveTo>
                <a:cubicBezTo>
                  <a:pt x="19813" y="15378"/>
                  <a:pt x="15378" y="19813"/>
                  <a:pt x="9906" y="19813"/>
                </a:cubicBezTo>
                <a:cubicBezTo>
                  <a:pt x="4435" y="19813"/>
                  <a:pt x="0" y="15378"/>
                  <a:pt x="0" y="9907"/>
                </a:cubicBezTo>
                <a:cubicBezTo>
                  <a:pt x="0" y="4435"/>
                  <a:pt x="4435" y="0"/>
                  <a:pt x="9906" y="0"/>
                </a:cubicBezTo>
                <a:cubicBezTo>
                  <a:pt x="15378" y="0"/>
                  <a:pt x="19813" y="4435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4"/>
          <p:cNvSpPr/>
          <p:nvPr/>
        </p:nvSpPr>
        <p:spPr>
          <a:xfrm>
            <a:off x="8576017" y="893491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0"/>
                  <a:pt x="21582" y="4953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4"/>
          <p:cNvSpPr/>
          <p:nvPr/>
        </p:nvSpPr>
        <p:spPr>
          <a:xfrm>
            <a:off x="11132419" y="3258486"/>
            <a:ext cx="32195" cy="32196"/>
          </a:xfrm>
          <a:custGeom>
            <a:avLst/>
            <a:gdLst/>
            <a:ahLst/>
            <a:cxnLst/>
            <a:rect l="l" t="t" r="r" b="b"/>
            <a:pathLst>
              <a:path w="32195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4"/>
          <p:cNvSpPr/>
          <p:nvPr/>
        </p:nvSpPr>
        <p:spPr>
          <a:xfrm>
            <a:off x="10016879" y="4288583"/>
            <a:ext cx="26888" cy="26889"/>
          </a:xfrm>
          <a:custGeom>
            <a:avLst/>
            <a:gdLst/>
            <a:ahLst/>
            <a:cxnLst/>
            <a:rect l="l" t="t" r="r" b="b"/>
            <a:pathLst>
              <a:path w="26888" h="26889" extrusionOk="0">
                <a:moveTo>
                  <a:pt x="26889" y="13445"/>
                </a:moveTo>
                <a:cubicBezTo>
                  <a:pt x="26889" y="20875"/>
                  <a:pt x="20874" y="26889"/>
                  <a:pt x="13444" y="26889"/>
                </a:cubicBezTo>
                <a:cubicBezTo>
                  <a:pt x="6015" y="26889"/>
                  <a:pt x="0" y="20875"/>
                  <a:pt x="0" y="13445"/>
                </a:cubicBezTo>
                <a:cubicBezTo>
                  <a:pt x="0" y="6015"/>
                  <a:pt x="6015" y="0"/>
                  <a:pt x="13444" y="0"/>
                </a:cubicBezTo>
                <a:cubicBezTo>
                  <a:pt x="20874" y="0"/>
                  <a:pt x="26889" y="6015"/>
                  <a:pt x="26889" y="134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4"/>
          <p:cNvSpPr/>
          <p:nvPr/>
        </p:nvSpPr>
        <p:spPr>
          <a:xfrm>
            <a:off x="8300051" y="2602359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4"/>
                </a:moveTo>
                <a:cubicBezTo>
                  <a:pt x="30427" y="23616"/>
                  <a:pt x="23616" y="30427"/>
                  <a:pt x="15213" y="30427"/>
                </a:cubicBezTo>
                <a:cubicBezTo>
                  <a:pt x="6811" y="30427"/>
                  <a:pt x="0" y="23616"/>
                  <a:pt x="0" y="15214"/>
                </a:cubicBezTo>
                <a:cubicBezTo>
                  <a:pt x="0" y="6811"/>
                  <a:pt x="6811" y="0"/>
                  <a:pt x="15213" y="0"/>
                </a:cubicBezTo>
                <a:cubicBezTo>
                  <a:pt x="23616" y="0"/>
                  <a:pt x="30427" y="6811"/>
                  <a:pt x="30427" y="152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3" name="Google Shape;1503;p4"/>
          <p:cNvSpPr/>
          <p:nvPr/>
        </p:nvSpPr>
        <p:spPr>
          <a:xfrm>
            <a:off x="9789914" y="4523331"/>
            <a:ext cx="19459" cy="19459"/>
          </a:xfrm>
          <a:custGeom>
            <a:avLst/>
            <a:gdLst/>
            <a:ahLst/>
            <a:cxnLst/>
            <a:rect l="l" t="t" r="r" b="b"/>
            <a:pathLst>
              <a:path w="19459" h="19459" extrusionOk="0">
                <a:moveTo>
                  <a:pt x="19459" y="9730"/>
                </a:moveTo>
                <a:cubicBezTo>
                  <a:pt x="19459" y="15037"/>
                  <a:pt x="15037" y="19459"/>
                  <a:pt x="9729" y="19459"/>
                </a:cubicBezTo>
                <a:cubicBezTo>
                  <a:pt x="4423" y="19459"/>
                  <a:pt x="0" y="15037"/>
                  <a:pt x="0" y="9730"/>
                </a:cubicBezTo>
                <a:cubicBezTo>
                  <a:pt x="0" y="4423"/>
                  <a:pt x="4423" y="0"/>
                  <a:pt x="9729" y="0"/>
                </a:cubicBezTo>
                <a:cubicBezTo>
                  <a:pt x="15037" y="0"/>
                  <a:pt x="19459" y="4423"/>
                  <a:pt x="19459" y="97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4" name="Google Shape;1504;p4"/>
          <p:cNvSpPr/>
          <p:nvPr/>
        </p:nvSpPr>
        <p:spPr>
          <a:xfrm>
            <a:off x="9741090" y="2832154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5" y="5838"/>
                </a:moveTo>
                <a:cubicBezTo>
                  <a:pt x="11675" y="9062"/>
                  <a:pt x="9062" y="11676"/>
                  <a:pt x="5838" y="11676"/>
                </a:cubicBezTo>
                <a:cubicBezTo>
                  <a:pt x="2614" y="11676"/>
                  <a:pt x="0" y="9062"/>
                  <a:pt x="0" y="5838"/>
                </a:cubicBezTo>
                <a:cubicBezTo>
                  <a:pt x="0" y="2614"/>
                  <a:pt x="2613" y="0"/>
                  <a:pt x="5838" y="0"/>
                </a:cubicBezTo>
                <a:cubicBezTo>
                  <a:pt x="9062" y="0"/>
                  <a:pt x="11675" y="2614"/>
                  <a:pt x="11675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4"/>
          <p:cNvSpPr/>
          <p:nvPr/>
        </p:nvSpPr>
        <p:spPr>
          <a:xfrm>
            <a:off x="9166691" y="4442134"/>
            <a:ext cx="35380" cy="35380"/>
          </a:xfrm>
          <a:custGeom>
            <a:avLst/>
            <a:gdLst/>
            <a:ahLst/>
            <a:cxnLst/>
            <a:rect l="l" t="t" r="r" b="b"/>
            <a:pathLst>
              <a:path w="35380" h="35380" extrusionOk="0">
                <a:moveTo>
                  <a:pt x="35380" y="17690"/>
                </a:moveTo>
                <a:cubicBezTo>
                  <a:pt x="35380" y="27460"/>
                  <a:pt x="27460" y="35380"/>
                  <a:pt x="17690" y="35380"/>
                </a:cubicBezTo>
                <a:cubicBezTo>
                  <a:pt x="7920" y="35380"/>
                  <a:pt x="0" y="27460"/>
                  <a:pt x="0" y="17690"/>
                </a:cubicBezTo>
                <a:cubicBezTo>
                  <a:pt x="0" y="7920"/>
                  <a:pt x="7920" y="0"/>
                  <a:pt x="17690" y="0"/>
                </a:cubicBezTo>
                <a:cubicBezTo>
                  <a:pt x="27460" y="0"/>
                  <a:pt x="35380" y="7920"/>
                  <a:pt x="35380" y="176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6" name="Google Shape;1506;p4"/>
          <p:cNvSpPr/>
          <p:nvPr/>
        </p:nvSpPr>
        <p:spPr>
          <a:xfrm>
            <a:off x="10504065" y="2203093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04"/>
                  <a:pt x="26181" y="33611"/>
                  <a:pt x="16806" y="33611"/>
                </a:cubicBezTo>
                <a:cubicBezTo>
                  <a:pt x="7607" y="33611"/>
                  <a:pt x="0" y="26181"/>
                  <a:pt x="0" y="16806"/>
                </a:cubicBezTo>
                <a:cubicBezTo>
                  <a:pt x="0" y="7430"/>
                  <a:pt x="7430" y="0"/>
                  <a:pt x="16806" y="0"/>
                </a:cubicBezTo>
                <a:cubicBezTo>
                  <a:pt x="26181" y="0"/>
                  <a:pt x="33611" y="7607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4"/>
          <p:cNvSpPr/>
          <p:nvPr/>
        </p:nvSpPr>
        <p:spPr>
          <a:xfrm>
            <a:off x="9014733" y="4187926"/>
            <a:ext cx="27950" cy="27950"/>
          </a:xfrm>
          <a:custGeom>
            <a:avLst/>
            <a:gdLst/>
            <a:ahLst/>
            <a:cxnLst/>
            <a:rect l="l" t="t" r="r" b="b"/>
            <a:pathLst>
              <a:path w="27950" h="27950" extrusionOk="0">
                <a:moveTo>
                  <a:pt x="27950" y="13975"/>
                </a:moveTo>
                <a:cubicBezTo>
                  <a:pt x="27950" y="21694"/>
                  <a:pt x="21693" y="27950"/>
                  <a:pt x="13975" y="27950"/>
                </a:cubicBezTo>
                <a:cubicBezTo>
                  <a:pt x="6257" y="27950"/>
                  <a:pt x="0" y="21693"/>
                  <a:pt x="0" y="13975"/>
                </a:cubicBezTo>
                <a:cubicBezTo>
                  <a:pt x="0" y="6257"/>
                  <a:pt x="6257" y="0"/>
                  <a:pt x="13975" y="0"/>
                </a:cubicBezTo>
                <a:cubicBezTo>
                  <a:pt x="21693" y="0"/>
                  <a:pt x="27950" y="6257"/>
                  <a:pt x="27950" y="139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4"/>
          <p:cNvSpPr/>
          <p:nvPr/>
        </p:nvSpPr>
        <p:spPr>
          <a:xfrm>
            <a:off x="10080563" y="4374908"/>
            <a:ext cx="36795" cy="36798"/>
          </a:xfrm>
          <a:custGeom>
            <a:avLst/>
            <a:gdLst/>
            <a:ahLst/>
            <a:cxnLst/>
            <a:rect l="l" t="t" r="r" b="b"/>
            <a:pathLst>
              <a:path w="36795" h="36798" extrusionOk="0">
                <a:moveTo>
                  <a:pt x="36796" y="18400"/>
                </a:moveTo>
                <a:cubicBezTo>
                  <a:pt x="36796" y="28661"/>
                  <a:pt x="28481" y="36798"/>
                  <a:pt x="18398" y="36798"/>
                </a:cubicBezTo>
                <a:cubicBezTo>
                  <a:pt x="8138" y="36798"/>
                  <a:pt x="0" y="28484"/>
                  <a:pt x="0" y="18400"/>
                </a:cubicBezTo>
                <a:cubicBezTo>
                  <a:pt x="0" y="8317"/>
                  <a:pt x="8314" y="3"/>
                  <a:pt x="18398" y="3"/>
                </a:cubicBezTo>
                <a:cubicBezTo>
                  <a:pt x="28481" y="-174"/>
                  <a:pt x="36796" y="8140"/>
                  <a:pt x="36796" y="184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4"/>
          <p:cNvSpPr/>
          <p:nvPr/>
        </p:nvSpPr>
        <p:spPr>
          <a:xfrm>
            <a:off x="8584155" y="1293112"/>
            <a:ext cx="37503" cy="37503"/>
          </a:xfrm>
          <a:custGeom>
            <a:avLst/>
            <a:gdLst/>
            <a:ahLst/>
            <a:cxnLst/>
            <a:rect l="l" t="t" r="r" b="b"/>
            <a:pathLst>
              <a:path w="37503" h="37503" extrusionOk="0">
                <a:moveTo>
                  <a:pt x="37503" y="18752"/>
                </a:moveTo>
                <a:cubicBezTo>
                  <a:pt x="37503" y="29189"/>
                  <a:pt x="29012" y="37503"/>
                  <a:pt x="18752" y="37503"/>
                </a:cubicBezTo>
                <a:cubicBezTo>
                  <a:pt x="8491" y="37503"/>
                  <a:pt x="0" y="29012"/>
                  <a:pt x="0" y="18752"/>
                </a:cubicBezTo>
                <a:cubicBezTo>
                  <a:pt x="0" y="8491"/>
                  <a:pt x="8491" y="0"/>
                  <a:pt x="18752" y="0"/>
                </a:cubicBezTo>
                <a:cubicBezTo>
                  <a:pt x="29012" y="0"/>
                  <a:pt x="37503" y="8314"/>
                  <a:pt x="37503" y="187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4"/>
          <p:cNvSpPr/>
          <p:nvPr/>
        </p:nvSpPr>
        <p:spPr>
          <a:xfrm>
            <a:off x="9651754" y="1339106"/>
            <a:ext cx="30073" cy="30073"/>
          </a:xfrm>
          <a:custGeom>
            <a:avLst/>
            <a:gdLst/>
            <a:ahLst/>
            <a:cxnLst/>
            <a:rect l="l" t="t" r="r" b="b"/>
            <a:pathLst>
              <a:path w="30073" h="30073" extrusionOk="0">
                <a:moveTo>
                  <a:pt x="30073" y="15037"/>
                </a:moveTo>
                <a:cubicBezTo>
                  <a:pt x="30073" y="23351"/>
                  <a:pt x="23351" y="30073"/>
                  <a:pt x="15037" y="30073"/>
                </a:cubicBezTo>
                <a:cubicBezTo>
                  <a:pt x="6722" y="30073"/>
                  <a:pt x="0" y="23351"/>
                  <a:pt x="0" y="15037"/>
                </a:cubicBezTo>
                <a:cubicBezTo>
                  <a:pt x="0" y="6722"/>
                  <a:pt x="6722" y="0"/>
                  <a:pt x="15037" y="0"/>
                </a:cubicBezTo>
                <a:cubicBezTo>
                  <a:pt x="23351" y="0"/>
                  <a:pt x="30073" y="6722"/>
                  <a:pt x="30073" y="150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4"/>
          <p:cNvSpPr/>
          <p:nvPr/>
        </p:nvSpPr>
        <p:spPr>
          <a:xfrm>
            <a:off x="10693527" y="1546081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953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4"/>
          <p:cNvSpPr/>
          <p:nvPr/>
        </p:nvSpPr>
        <p:spPr>
          <a:xfrm>
            <a:off x="8636164" y="3351183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668"/>
                  <a:pt x="8845" y="11322"/>
                  <a:pt x="5661" y="11322"/>
                </a:cubicBezTo>
                <a:cubicBezTo>
                  <a:pt x="2653" y="11322"/>
                  <a:pt x="0" y="8845"/>
                  <a:pt x="0" y="5661"/>
                </a:cubicBezTo>
                <a:cubicBezTo>
                  <a:pt x="0" y="2653"/>
                  <a:pt x="2477" y="0"/>
                  <a:pt x="5661" y="0"/>
                </a:cubicBezTo>
                <a:cubicBezTo>
                  <a:pt x="8845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4"/>
          <p:cNvSpPr/>
          <p:nvPr/>
        </p:nvSpPr>
        <p:spPr>
          <a:xfrm>
            <a:off x="11225469" y="2438371"/>
            <a:ext cx="39626" cy="39626"/>
          </a:xfrm>
          <a:custGeom>
            <a:avLst/>
            <a:gdLst/>
            <a:ahLst/>
            <a:cxnLst/>
            <a:rect l="l" t="t" r="r" b="b"/>
            <a:pathLst>
              <a:path w="39626" h="39626" extrusionOk="0">
                <a:moveTo>
                  <a:pt x="39626" y="19813"/>
                </a:moveTo>
                <a:cubicBezTo>
                  <a:pt x="39626" y="30781"/>
                  <a:pt x="30781" y="39626"/>
                  <a:pt x="19813" y="39626"/>
                </a:cubicBezTo>
                <a:cubicBezTo>
                  <a:pt x="8845" y="39626"/>
                  <a:pt x="0" y="30781"/>
                  <a:pt x="0" y="19813"/>
                </a:cubicBezTo>
                <a:cubicBezTo>
                  <a:pt x="0" y="8845"/>
                  <a:pt x="8845" y="0"/>
                  <a:pt x="19813" y="0"/>
                </a:cubicBezTo>
                <a:cubicBezTo>
                  <a:pt x="30781" y="0"/>
                  <a:pt x="39626" y="8845"/>
                  <a:pt x="39626" y="198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4"/>
          <p:cNvSpPr/>
          <p:nvPr/>
        </p:nvSpPr>
        <p:spPr>
          <a:xfrm>
            <a:off x="7965707" y="1791266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89"/>
                  <a:pt x="24989" y="32196"/>
                  <a:pt x="16098" y="32196"/>
                </a:cubicBezTo>
                <a:cubicBezTo>
                  <a:pt x="7207" y="32196"/>
                  <a:pt x="0" y="24989"/>
                  <a:pt x="0" y="16098"/>
                </a:cubicBezTo>
                <a:cubicBezTo>
                  <a:pt x="0" y="7207"/>
                  <a:pt x="7207" y="0"/>
                  <a:pt x="16098" y="0"/>
                </a:cubicBezTo>
                <a:cubicBezTo>
                  <a:pt x="24989" y="0"/>
                  <a:pt x="32196" y="7207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4"/>
          <p:cNvSpPr/>
          <p:nvPr/>
        </p:nvSpPr>
        <p:spPr>
          <a:xfrm>
            <a:off x="8311019" y="2713984"/>
            <a:ext cx="42102" cy="42102"/>
          </a:xfrm>
          <a:custGeom>
            <a:avLst/>
            <a:gdLst/>
            <a:ahLst/>
            <a:cxnLst/>
            <a:rect l="l" t="t" r="r" b="b"/>
            <a:pathLst>
              <a:path w="42102" h="42102" extrusionOk="0">
                <a:moveTo>
                  <a:pt x="42103" y="21051"/>
                </a:moveTo>
                <a:cubicBezTo>
                  <a:pt x="42103" y="32727"/>
                  <a:pt x="32727" y="42102"/>
                  <a:pt x="21051" y="42102"/>
                </a:cubicBezTo>
                <a:cubicBezTo>
                  <a:pt x="9376" y="42102"/>
                  <a:pt x="0" y="32727"/>
                  <a:pt x="0" y="21051"/>
                </a:cubicBezTo>
                <a:cubicBezTo>
                  <a:pt x="0" y="9376"/>
                  <a:pt x="9376" y="0"/>
                  <a:pt x="21051" y="0"/>
                </a:cubicBezTo>
                <a:cubicBezTo>
                  <a:pt x="32727" y="0"/>
                  <a:pt x="42103" y="9376"/>
                  <a:pt x="42103" y="2105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4"/>
          <p:cNvSpPr/>
          <p:nvPr/>
        </p:nvSpPr>
        <p:spPr>
          <a:xfrm>
            <a:off x="10279931" y="3908596"/>
            <a:ext cx="31134" cy="31137"/>
          </a:xfrm>
          <a:custGeom>
            <a:avLst/>
            <a:gdLst/>
            <a:ahLst/>
            <a:cxnLst/>
            <a:rect l="l" t="t" r="r" b="b"/>
            <a:pathLst>
              <a:path w="31134" h="31137" extrusionOk="0">
                <a:moveTo>
                  <a:pt x="31135" y="15571"/>
                </a:moveTo>
                <a:cubicBezTo>
                  <a:pt x="31135" y="24239"/>
                  <a:pt x="24059" y="31138"/>
                  <a:pt x="15567" y="31138"/>
                </a:cubicBezTo>
                <a:cubicBezTo>
                  <a:pt x="6899" y="31138"/>
                  <a:pt x="0" y="24062"/>
                  <a:pt x="0" y="15571"/>
                </a:cubicBezTo>
                <a:cubicBezTo>
                  <a:pt x="0" y="6902"/>
                  <a:pt x="7076" y="3"/>
                  <a:pt x="15567" y="3"/>
                </a:cubicBezTo>
                <a:cubicBezTo>
                  <a:pt x="24235" y="-174"/>
                  <a:pt x="31135" y="6902"/>
                  <a:pt x="31135" y="1557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4"/>
          <p:cNvSpPr/>
          <p:nvPr/>
        </p:nvSpPr>
        <p:spPr>
          <a:xfrm>
            <a:off x="8732398" y="3325001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4"/>
          <p:cNvSpPr/>
          <p:nvPr/>
        </p:nvSpPr>
        <p:spPr>
          <a:xfrm>
            <a:off x="8877811" y="3375595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668"/>
                  <a:pt x="8845" y="11322"/>
                  <a:pt x="5661" y="11322"/>
                </a:cubicBezTo>
                <a:cubicBezTo>
                  <a:pt x="2477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845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4"/>
          <p:cNvSpPr/>
          <p:nvPr/>
        </p:nvSpPr>
        <p:spPr>
          <a:xfrm>
            <a:off x="7884333" y="1818155"/>
            <a:ext cx="34672" cy="34672"/>
          </a:xfrm>
          <a:custGeom>
            <a:avLst/>
            <a:gdLst/>
            <a:ahLst/>
            <a:cxnLst/>
            <a:rect l="l" t="t" r="r" b="b"/>
            <a:pathLst>
              <a:path w="34672" h="34672" extrusionOk="0">
                <a:moveTo>
                  <a:pt x="34673" y="17336"/>
                </a:moveTo>
                <a:cubicBezTo>
                  <a:pt x="34673" y="26889"/>
                  <a:pt x="26889" y="34673"/>
                  <a:pt x="17336" y="34673"/>
                </a:cubicBezTo>
                <a:cubicBezTo>
                  <a:pt x="7784" y="34673"/>
                  <a:pt x="0" y="26889"/>
                  <a:pt x="0" y="17336"/>
                </a:cubicBezTo>
                <a:cubicBezTo>
                  <a:pt x="0" y="7784"/>
                  <a:pt x="7784" y="0"/>
                  <a:pt x="17336" y="0"/>
                </a:cubicBezTo>
                <a:cubicBezTo>
                  <a:pt x="27066" y="0"/>
                  <a:pt x="34673" y="7784"/>
                  <a:pt x="34673" y="173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4"/>
          <p:cNvSpPr/>
          <p:nvPr/>
        </p:nvSpPr>
        <p:spPr>
          <a:xfrm>
            <a:off x="7874426" y="1275245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517"/>
                  <a:pt x="22517" y="29012"/>
                  <a:pt x="14506" y="29012"/>
                </a:cubicBezTo>
                <a:cubicBezTo>
                  <a:pt x="6495" y="29012"/>
                  <a:pt x="0" y="22517"/>
                  <a:pt x="0" y="14506"/>
                </a:cubicBezTo>
                <a:cubicBezTo>
                  <a:pt x="0" y="6495"/>
                  <a:pt x="6495" y="0"/>
                  <a:pt x="14506" y="0"/>
                </a:cubicBezTo>
                <a:cubicBezTo>
                  <a:pt x="22517" y="0"/>
                  <a:pt x="29012" y="649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4"/>
          <p:cNvSpPr/>
          <p:nvPr/>
        </p:nvSpPr>
        <p:spPr>
          <a:xfrm>
            <a:off x="10870428" y="2510724"/>
            <a:ext cx="26535" cy="26535"/>
          </a:xfrm>
          <a:custGeom>
            <a:avLst/>
            <a:gdLst/>
            <a:ahLst/>
            <a:cxnLst/>
            <a:rect l="l" t="t" r="r" b="b"/>
            <a:pathLst>
              <a:path w="26535" h="26535" extrusionOk="0">
                <a:moveTo>
                  <a:pt x="26535" y="13268"/>
                </a:moveTo>
                <a:cubicBezTo>
                  <a:pt x="26535" y="20595"/>
                  <a:pt x="20595" y="26535"/>
                  <a:pt x="13268" y="26535"/>
                </a:cubicBezTo>
                <a:cubicBezTo>
                  <a:pt x="5940" y="26535"/>
                  <a:pt x="0" y="20595"/>
                  <a:pt x="0" y="13268"/>
                </a:cubicBezTo>
                <a:cubicBezTo>
                  <a:pt x="0" y="5940"/>
                  <a:pt x="5940" y="0"/>
                  <a:pt x="13268" y="0"/>
                </a:cubicBezTo>
                <a:cubicBezTo>
                  <a:pt x="20595" y="0"/>
                  <a:pt x="26535" y="5940"/>
                  <a:pt x="26535" y="132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4"/>
          <p:cNvSpPr/>
          <p:nvPr/>
        </p:nvSpPr>
        <p:spPr>
          <a:xfrm>
            <a:off x="9508641" y="1149998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4"/>
          <p:cNvSpPr/>
          <p:nvPr/>
        </p:nvSpPr>
        <p:spPr>
          <a:xfrm>
            <a:off x="10061281" y="2821540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97"/>
                  <a:pt x="19497" y="25120"/>
                  <a:pt x="12560" y="25120"/>
                </a:cubicBezTo>
                <a:cubicBezTo>
                  <a:pt x="5623" y="25120"/>
                  <a:pt x="0" y="19497"/>
                  <a:pt x="0" y="12560"/>
                </a:cubicBezTo>
                <a:cubicBezTo>
                  <a:pt x="0" y="5623"/>
                  <a:pt x="5623" y="0"/>
                  <a:pt x="12560" y="0"/>
                </a:cubicBezTo>
                <a:cubicBezTo>
                  <a:pt x="19496" y="0"/>
                  <a:pt x="25120" y="5623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4"/>
          <p:cNvSpPr/>
          <p:nvPr/>
        </p:nvSpPr>
        <p:spPr>
          <a:xfrm>
            <a:off x="11160900" y="293971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3" y="11675"/>
                  <a:pt x="0" y="9022"/>
                  <a:pt x="0" y="5838"/>
                </a:cubicBezTo>
                <a:cubicBezTo>
                  <a:pt x="0" y="2654"/>
                  <a:pt x="2653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4"/>
          <p:cNvSpPr/>
          <p:nvPr/>
        </p:nvSpPr>
        <p:spPr>
          <a:xfrm>
            <a:off x="7899016" y="1293996"/>
            <a:ext cx="37149" cy="37149"/>
          </a:xfrm>
          <a:custGeom>
            <a:avLst/>
            <a:gdLst/>
            <a:ahLst/>
            <a:cxnLst/>
            <a:rect l="l" t="t" r="r" b="b"/>
            <a:pathLst>
              <a:path w="37149" h="37149" extrusionOk="0">
                <a:moveTo>
                  <a:pt x="37149" y="18575"/>
                </a:moveTo>
                <a:cubicBezTo>
                  <a:pt x="37149" y="28835"/>
                  <a:pt x="28835" y="37149"/>
                  <a:pt x="18575" y="37149"/>
                </a:cubicBezTo>
                <a:cubicBezTo>
                  <a:pt x="8314" y="37149"/>
                  <a:pt x="0" y="28835"/>
                  <a:pt x="0" y="18575"/>
                </a:cubicBezTo>
                <a:cubicBezTo>
                  <a:pt x="0" y="8314"/>
                  <a:pt x="8314" y="0"/>
                  <a:pt x="18575" y="0"/>
                </a:cubicBezTo>
                <a:cubicBezTo>
                  <a:pt x="28835" y="0"/>
                  <a:pt x="37149" y="8314"/>
                  <a:pt x="37149" y="1857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4"/>
          <p:cNvSpPr/>
          <p:nvPr/>
        </p:nvSpPr>
        <p:spPr>
          <a:xfrm>
            <a:off x="9536238" y="390506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36"/>
                  <a:pt x="9336" y="12029"/>
                  <a:pt x="6015" y="12029"/>
                </a:cubicBezTo>
                <a:cubicBezTo>
                  <a:pt x="2693" y="12029"/>
                  <a:pt x="0" y="9336"/>
                  <a:pt x="0" y="6015"/>
                </a:cubicBezTo>
                <a:cubicBezTo>
                  <a:pt x="0" y="2693"/>
                  <a:pt x="2693" y="0"/>
                  <a:pt x="6015" y="0"/>
                </a:cubicBezTo>
                <a:cubicBezTo>
                  <a:pt x="9336" y="0"/>
                  <a:pt x="12029" y="269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4"/>
          <p:cNvSpPr/>
          <p:nvPr/>
        </p:nvSpPr>
        <p:spPr>
          <a:xfrm>
            <a:off x="9484052" y="878809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5" y="6722"/>
                </a:moveTo>
                <a:cubicBezTo>
                  <a:pt x="13445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5" y="3007"/>
                  <a:pt x="13445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4"/>
          <p:cNvSpPr/>
          <p:nvPr/>
        </p:nvSpPr>
        <p:spPr>
          <a:xfrm>
            <a:off x="11221224" y="1689902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567"/>
                  <a:pt x="15744" y="20167"/>
                  <a:pt x="10083" y="20167"/>
                </a:cubicBezTo>
                <a:cubicBezTo>
                  <a:pt x="4599" y="20167"/>
                  <a:pt x="0" y="15744"/>
                  <a:pt x="0" y="10083"/>
                </a:cubicBezTo>
                <a:cubicBezTo>
                  <a:pt x="0" y="4599"/>
                  <a:pt x="4423" y="0"/>
                  <a:pt x="10083" y="0"/>
                </a:cubicBezTo>
                <a:cubicBezTo>
                  <a:pt x="15744" y="177"/>
                  <a:pt x="20167" y="4599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4"/>
          <p:cNvSpPr/>
          <p:nvPr/>
        </p:nvSpPr>
        <p:spPr>
          <a:xfrm>
            <a:off x="8442457" y="3007463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4"/>
          <p:cNvSpPr/>
          <p:nvPr/>
        </p:nvSpPr>
        <p:spPr>
          <a:xfrm>
            <a:off x="8393101" y="1845044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488"/>
                  <a:pt x="31665" y="40687"/>
                  <a:pt x="20344" y="40687"/>
                </a:cubicBezTo>
                <a:cubicBezTo>
                  <a:pt x="9199" y="40687"/>
                  <a:pt x="0" y="31665"/>
                  <a:pt x="0" y="20344"/>
                </a:cubicBezTo>
                <a:cubicBezTo>
                  <a:pt x="0" y="9199"/>
                  <a:pt x="9022" y="0"/>
                  <a:pt x="20344" y="0"/>
                </a:cubicBezTo>
                <a:cubicBezTo>
                  <a:pt x="31665" y="0"/>
                  <a:pt x="40687" y="9022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4"/>
          <p:cNvSpPr/>
          <p:nvPr/>
        </p:nvSpPr>
        <p:spPr>
          <a:xfrm>
            <a:off x="9818926" y="3127933"/>
            <a:ext cx="41394" cy="41395"/>
          </a:xfrm>
          <a:custGeom>
            <a:avLst/>
            <a:gdLst/>
            <a:ahLst/>
            <a:cxnLst/>
            <a:rect l="l" t="t" r="r" b="b"/>
            <a:pathLst>
              <a:path w="41394" h="41395" extrusionOk="0">
                <a:moveTo>
                  <a:pt x="41395" y="20698"/>
                </a:moveTo>
                <a:cubicBezTo>
                  <a:pt x="41395" y="32196"/>
                  <a:pt x="32196" y="41395"/>
                  <a:pt x="20697" y="41395"/>
                </a:cubicBezTo>
                <a:cubicBezTo>
                  <a:pt x="9199" y="41395"/>
                  <a:pt x="0" y="32196"/>
                  <a:pt x="0" y="20698"/>
                </a:cubicBezTo>
                <a:cubicBezTo>
                  <a:pt x="0" y="9199"/>
                  <a:pt x="9199" y="0"/>
                  <a:pt x="20697" y="0"/>
                </a:cubicBezTo>
                <a:cubicBezTo>
                  <a:pt x="32196" y="0"/>
                  <a:pt x="41395" y="9376"/>
                  <a:pt x="41395" y="206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4"/>
          <p:cNvSpPr/>
          <p:nvPr/>
        </p:nvSpPr>
        <p:spPr>
          <a:xfrm>
            <a:off x="9399493" y="1473728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6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466" y="177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4"/>
          <p:cNvSpPr/>
          <p:nvPr/>
        </p:nvSpPr>
        <p:spPr>
          <a:xfrm>
            <a:off x="9235682" y="2604128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852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4"/>
          <p:cNvSpPr/>
          <p:nvPr/>
        </p:nvSpPr>
        <p:spPr>
          <a:xfrm>
            <a:off x="9167045" y="2986235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59"/>
                  <a:pt x="19459" y="25120"/>
                  <a:pt x="12560" y="25120"/>
                </a:cubicBezTo>
                <a:cubicBezTo>
                  <a:pt x="5661" y="25120"/>
                  <a:pt x="0" y="19459"/>
                  <a:pt x="0" y="12560"/>
                </a:cubicBezTo>
                <a:cubicBezTo>
                  <a:pt x="0" y="5661"/>
                  <a:pt x="5661" y="0"/>
                  <a:pt x="12560" y="0"/>
                </a:cubicBezTo>
                <a:cubicBezTo>
                  <a:pt x="19459" y="0"/>
                  <a:pt x="25120" y="5661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4"/>
          <p:cNvSpPr/>
          <p:nvPr/>
        </p:nvSpPr>
        <p:spPr>
          <a:xfrm>
            <a:off x="8311019" y="4062326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589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4"/>
          <p:cNvSpPr/>
          <p:nvPr/>
        </p:nvSpPr>
        <p:spPr>
          <a:xfrm>
            <a:off x="8917260" y="3269454"/>
            <a:ext cx="26181" cy="26181"/>
          </a:xfrm>
          <a:custGeom>
            <a:avLst/>
            <a:gdLst/>
            <a:ahLst/>
            <a:cxnLst/>
            <a:rect l="l" t="t" r="r" b="b"/>
            <a:pathLst>
              <a:path w="26181" h="26181" extrusionOk="0">
                <a:moveTo>
                  <a:pt x="26181" y="13091"/>
                </a:moveTo>
                <a:cubicBezTo>
                  <a:pt x="26181" y="20344"/>
                  <a:pt x="20344" y="26182"/>
                  <a:pt x="13091" y="26182"/>
                </a:cubicBezTo>
                <a:cubicBezTo>
                  <a:pt x="5838" y="26182"/>
                  <a:pt x="0" y="20344"/>
                  <a:pt x="0" y="13091"/>
                </a:cubicBezTo>
                <a:cubicBezTo>
                  <a:pt x="0" y="5838"/>
                  <a:pt x="5838" y="0"/>
                  <a:pt x="13091" y="0"/>
                </a:cubicBezTo>
                <a:cubicBezTo>
                  <a:pt x="20344" y="0"/>
                  <a:pt x="26181" y="5838"/>
                  <a:pt x="26181" y="130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4"/>
          <p:cNvSpPr/>
          <p:nvPr/>
        </p:nvSpPr>
        <p:spPr>
          <a:xfrm>
            <a:off x="11395294" y="1372010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09"/>
                  <a:pt x="10710" y="13798"/>
                  <a:pt x="6899" y="13798"/>
                </a:cubicBezTo>
                <a:cubicBezTo>
                  <a:pt x="3089" y="13798"/>
                  <a:pt x="0" y="10709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10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4"/>
          <p:cNvSpPr/>
          <p:nvPr/>
        </p:nvSpPr>
        <p:spPr>
          <a:xfrm>
            <a:off x="9714554" y="1311509"/>
            <a:ext cx="29011" cy="29011"/>
          </a:xfrm>
          <a:custGeom>
            <a:avLst/>
            <a:gdLst/>
            <a:ahLst/>
            <a:cxnLst/>
            <a:rect l="l" t="t" r="r" b="b"/>
            <a:pathLst>
              <a:path w="29011" h="29011" extrusionOk="0">
                <a:moveTo>
                  <a:pt x="29012" y="14506"/>
                </a:moveTo>
                <a:cubicBezTo>
                  <a:pt x="29012" y="22466"/>
                  <a:pt x="22466" y="29012"/>
                  <a:pt x="14506" y="29012"/>
                </a:cubicBezTo>
                <a:cubicBezTo>
                  <a:pt x="6545" y="29012"/>
                  <a:pt x="0" y="22466"/>
                  <a:pt x="0" y="14506"/>
                </a:cubicBezTo>
                <a:cubicBezTo>
                  <a:pt x="0" y="6545"/>
                  <a:pt x="6545" y="0"/>
                  <a:pt x="14506" y="0"/>
                </a:cubicBezTo>
                <a:cubicBezTo>
                  <a:pt x="22466" y="0"/>
                  <a:pt x="29012" y="6545"/>
                  <a:pt x="29012" y="145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4"/>
          <p:cNvSpPr/>
          <p:nvPr/>
        </p:nvSpPr>
        <p:spPr>
          <a:xfrm>
            <a:off x="8107759" y="1676988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4"/>
          <p:cNvSpPr/>
          <p:nvPr/>
        </p:nvSpPr>
        <p:spPr>
          <a:xfrm>
            <a:off x="8566818" y="2218837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604"/>
                  <a:pt x="30427" y="39272"/>
                  <a:pt x="19636" y="39272"/>
                </a:cubicBezTo>
                <a:cubicBezTo>
                  <a:pt x="8668" y="39272"/>
                  <a:pt x="0" y="30427"/>
                  <a:pt x="0" y="19636"/>
                </a:cubicBezTo>
                <a:cubicBezTo>
                  <a:pt x="0" y="8668"/>
                  <a:pt x="8845" y="0"/>
                  <a:pt x="19636" y="0"/>
                </a:cubicBezTo>
                <a:cubicBezTo>
                  <a:pt x="30427" y="0"/>
                  <a:pt x="39272" y="8845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4"/>
          <p:cNvSpPr/>
          <p:nvPr/>
        </p:nvSpPr>
        <p:spPr>
          <a:xfrm>
            <a:off x="7911222" y="1066678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260"/>
                  <a:pt x="10083" y="13091"/>
                  <a:pt x="6545" y="13091"/>
                </a:cubicBezTo>
                <a:cubicBezTo>
                  <a:pt x="2830" y="13091"/>
                  <a:pt x="0" y="10083"/>
                  <a:pt x="0" y="6545"/>
                </a:cubicBezTo>
                <a:cubicBezTo>
                  <a:pt x="0" y="2830"/>
                  <a:pt x="3007" y="0"/>
                  <a:pt x="6545" y="0"/>
                </a:cubicBezTo>
                <a:cubicBezTo>
                  <a:pt x="10083" y="0"/>
                  <a:pt x="13091" y="28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4"/>
          <p:cNvSpPr/>
          <p:nvPr/>
        </p:nvSpPr>
        <p:spPr>
          <a:xfrm>
            <a:off x="9019155" y="1765969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654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4"/>
          <p:cNvSpPr/>
          <p:nvPr/>
        </p:nvSpPr>
        <p:spPr>
          <a:xfrm>
            <a:off x="10223854" y="3668544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68"/>
                  <a:pt x="21968" y="28304"/>
                  <a:pt x="14152" y="28304"/>
                </a:cubicBezTo>
                <a:cubicBezTo>
                  <a:pt x="6336" y="28304"/>
                  <a:pt x="0" y="21968"/>
                  <a:pt x="0" y="14152"/>
                </a:cubicBezTo>
                <a:cubicBezTo>
                  <a:pt x="0" y="6336"/>
                  <a:pt x="6336" y="0"/>
                  <a:pt x="14152" y="0"/>
                </a:cubicBezTo>
                <a:cubicBezTo>
                  <a:pt x="21968" y="0"/>
                  <a:pt x="28304" y="6336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4"/>
          <p:cNvSpPr/>
          <p:nvPr/>
        </p:nvSpPr>
        <p:spPr>
          <a:xfrm>
            <a:off x="9152362" y="912243"/>
            <a:ext cx="21228" cy="21228"/>
          </a:xfrm>
          <a:custGeom>
            <a:avLst/>
            <a:gdLst/>
            <a:ahLst/>
            <a:cxnLst/>
            <a:rect l="l" t="t" r="r" b="b"/>
            <a:pathLst>
              <a:path w="21228" h="21228" extrusionOk="0">
                <a:moveTo>
                  <a:pt x="21228" y="10614"/>
                </a:moveTo>
                <a:cubicBezTo>
                  <a:pt x="21228" y="16476"/>
                  <a:pt x="16476" y="21228"/>
                  <a:pt x="10614" y="21228"/>
                </a:cubicBezTo>
                <a:cubicBezTo>
                  <a:pt x="4752" y="21228"/>
                  <a:pt x="0" y="16476"/>
                  <a:pt x="0" y="10614"/>
                </a:cubicBezTo>
                <a:cubicBezTo>
                  <a:pt x="0" y="4752"/>
                  <a:pt x="4752" y="0"/>
                  <a:pt x="10614" y="0"/>
                </a:cubicBezTo>
                <a:cubicBezTo>
                  <a:pt x="16476" y="0"/>
                  <a:pt x="21228" y="4752"/>
                  <a:pt x="21228" y="106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4"/>
          <p:cNvSpPr/>
          <p:nvPr/>
        </p:nvSpPr>
        <p:spPr>
          <a:xfrm>
            <a:off x="9958148" y="4148123"/>
            <a:ext cx="13090" cy="13090"/>
          </a:xfrm>
          <a:custGeom>
            <a:avLst/>
            <a:gdLst/>
            <a:ahLst/>
            <a:cxnLst/>
            <a:rect l="l" t="t" r="r" b="b"/>
            <a:pathLst>
              <a:path w="13090" h="13090" extrusionOk="0">
                <a:moveTo>
                  <a:pt x="13091" y="6545"/>
                </a:moveTo>
                <a:cubicBezTo>
                  <a:pt x="13091" y="10160"/>
                  <a:pt x="10160" y="13091"/>
                  <a:pt x="6545" y="13091"/>
                </a:cubicBezTo>
                <a:cubicBezTo>
                  <a:pt x="2931" y="13091"/>
                  <a:pt x="0" y="10160"/>
                  <a:pt x="0" y="6545"/>
                </a:cubicBezTo>
                <a:cubicBezTo>
                  <a:pt x="0" y="2930"/>
                  <a:pt x="2931" y="0"/>
                  <a:pt x="6545" y="0"/>
                </a:cubicBezTo>
                <a:cubicBezTo>
                  <a:pt x="10160" y="0"/>
                  <a:pt x="13091" y="2930"/>
                  <a:pt x="13091" y="654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4"/>
          <p:cNvSpPr/>
          <p:nvPr/>
        </p:nvSpPr>
        <p:spPr>
          <a:xfrm>
            <a:off x="8175513" y="2191063"/>
            <a:ext cx="43871" cy="43871"/>
          </a:xfrm>
          <a:custGeom>
            <a:avLst/>
            <a:gdLst/>
            <a:ahLst/>
            <a:cxnLst/>
            <a:rect l="l" t="t" r="r" b="b"/>
            <a:pathLst>
              <a:path w="43871" h="43871" extrusionOk="0">
                <a:moveTo>
                  <a:pt x="43872" y="21936"/>
                </a:moveTo>
                <a:cubicBezTo>
                  <a:pt x="43872" y="33965"/>
                  <a:pt x="34142" y="43871"/>
                  <a:pt x="21936" y="43871"/>
                </a:cubicBezTo>
                <a:cubicBezTo>
                  <a:pt x="9907" y="43871"/>
                  <a:pt x="0" y="34142"/>
                  <a:pt x="0" y="21936"/>
                </a:cubicBezTo>
                <a:cubicBezTo>
                  <a:pt x="0" y="9906"/>
                  <a:pt x="9730" y="0"/>
                  <a:pt x="21936" y="0"/>
                </a:cubicBezTo>
                <a:cubicBezTo>
                  <a:pt x="34142" y="177"/>
                  <a:pt x="43872" y="9906"/>
                  <a:pt x="43872" y="219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4"/>
          <p:cNvSpPr/>
          <p:nvPr/>
        </p:nvSpPr>
        <p:spPr>
          <a:xfrm>
            <a:off x="9963278" y="1381209"/>
            <a:ext cx="35026" cy="35026"/>
          </a:xfrm>
          <a:custGeom>
            <a:avLst/>
            <a:gdLst/>
            <a:ahLst/>
            <a:cxnLst/>
            <a:rect l="l" t="t" r="r" b="b"/>
            <a:pathLst>
              <a:path w="35026" h="35026" extrusionOk="0">
                <a:moveTo>
                  <a:pt x="35026" y="17513"/>
                </a:moveTo>
                <a:cubicBezTo>
                  <a:pt x="35026" y="27066"/>
                  <a:pt x="27243" y="35026"/>
                  <a:pt x="17513" y="35026"/>
                </a:cubicBezTo>
                <a:cubicBezTo>
                  <a:pt x="7961" y="35026"/>
                  <a:pt x="0" y="27243"/>
                  <a:pt x="0" y="17513"/>
                </a:cubicBezTo>
                <a:cubicBezTo>
                  <a:pt x="0" y="7961"/>
                  <a:pt x="7783" y="0"/>
                  <a:pt x="17513" y="0"/>
                </a:cubicBezTo>
                <a:cubicBezTo>
                  <a:pt x="27243" y="177"/>
                  <a:pt x="35026" y="7961"/>
                  <a:pt x="35026" y="175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4"/>
          <p:cNvSpPr/>
          <p:nvPr/>
        </p:nvSpPr>
        <p:spPr>
          <a:xfrm>
            <a:off x="8929112" y="2898492"/>
            <a:ext cx="14505" cy="14505"/>
          </a:xfrm>
          <a:custGeom>
            <a:avLst/>
            <a:gdLst/>
            <a:ahLst/>
            <a:cxnLst/>
            <a:rect l="l" t="t" r="r" b="b"/>
            <a:pathLst>
              <a:path w="14505" h="14505" extrusionOk="0">
                <a:moveTo>
                  <a:pt x="14506" y="7253"/>
                </a:moveTo>
                <a:cubicBezTo>
                  <a:pt x="14506" y="11259"/>
                  <a:pt x="11259" y="14506"/>
                  <a:pt x="7253" y="14506"/>
                </a:cubicBezTo>
                <a:cubicBezTo>
                  <a:pt x="3247" y="14506"/>
                  <a:pt x="0" y="11259"/>
                  <a:pt x="0" y="7253"/>
                </a:cubicBezTo>
                <a:cubicBezTo>
                  <a:pt x="0" y="3247"/>
                  <a:pt x="3247" y="0"/>
                  <a:pt x="7253" y="0"/>
                </a:cubicBezTo>
                <a:cubicBezTo>
                  <a:pt x="11259" y="0"/>
                  <a:pt x="14506" y="3247"/>
                  <a:pt x="14506" y="725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4"/>
          <p:cNvSpPr/>
          <p:nvPr/>
        </p:nvSpPr>
        <p:spPr>
          <a:xfrm>
            <a:off x="9565250" y="1048988"/>
            <a:ext cx="43163" cy="43163"/>
          </a:xfrm>
          <a:custGeom>
            <a:avLst/>
            <a:gdLst/>
            <a:ahLst/>
            <a:cxnLst/>
            <a:rect l="l" t="t" r="r" b="b"/>
            <a:pathLst>
              <a:path w="43163" h="43163" extrusionOk="0">
                <a:moveTo>
                  <a:pt x="43164" y="21582"/>
                </a:moveTo>
                <a:cubicBezTo>
                  <a:pt x="43164" y="33434"/>
                  <a:pt x="33611" y="43164"/>
                  <a:pt x="21582" y="43164"/>
                </a:cubicBezTo>
                <a:cubicBezTo>
                  <a:pt x="9730" y="43164"/>
                  <a:pt x="0" y="33611"/>
                  <a:pt x="0" y="21582"/>
                </a:cubicBezTo>
                <a:cubicBezTo>
                  <a:pt x="0" y="9730"/>
                  <a:pt x="9553" y="0"/>
                  <a:pt x="21582" y="0"/>
                </a:cubicBezTo>
                <a:cubicBezTo>
                  <a:pt x="33611" y="0"/>
                  <a:pt x="43164" y="9553"/>
                  <a:pt x="43164" y="215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4"/>
          <p:cNvSpPr/>
          <p:nvPr/>
        </p:nvSpPr>
        <p:spPr>
          <a:xfrm>
            <a:off x="8627672" y="4119642"/>
            <a:ext cx="14152" cy="14151"/>
          </a:xfrm>
          <a:custGeom>
            <a:avLst/>
            <a:gdLst/>
            <a:ahLst/>
            <a:cxnLst/>
            <a:rect l="l" t="t" r="r" b="b"/>
            <a:pathLst>
              <a:path w="14152" h="14151" extrusionOk="0">
                <a:moveTo>
                  <a:pt x="14152" y="7076"/>
                </a:moveTo>
                <a:cubicBezTo>
                  <a:pt x="14152" y="10968"/>
                  <a:pt x="10968" y="14152"/>
                  <a:pt x="7076" y="14152"/>
                </a:cubicBezTo>
                <a:cubicBezTo>
                  <a:pt x="3184" y="14152"/>
                  <a:pt x="0" y="10968"/>
                  <a:pt x="0" y="7076"/>
                </a:cubicBezTo>
                <a:cubicBezTo>
                  <a:pt x="0" y="3184"/>
                  <a:pt x="3184" y="0"/>
                  <a:pt x="7076" y="0"/>
                </a:cubicBezTo>
                <a:cubicBezTo>
                  <a:pt x="10968" y="0"/>
                  <a:pt x="14152" y="3184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4"/>
          <p:cNvSpPr/>
          <p:nvPr/>
        </p:nvSpPr>
        <p:spPr>
          <a:xfrm>
            <a:off x="9898001" y="1018384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6983"/>
                  <a:pt x="16982" y="21936"/>
                  <a:pt x="10968" y="21936"/>
                </a:cubicBezTo>
                <a:cubicBezTo>
                  <a:pt x="4953" y="21936"/>
                  <a:pt x="0" y="16983"/>
                  <a:pt x="0" y="10968"/>
                </a:cubicBezTo>
                <a:cubicBezTo>
                  <a:pt x="0" y="4953"/>
                  <a:pt x="4953" y="0"/>
                  <a:pt x="10968" y="0"/>
                </a:cubicBezTo>
                <a:cubicBezTo>
                  <a:pt x="16982" y="0"/>
                  <a:pt x="21936" y="4953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4"/>
          <p:cNvSpPr/>
          <p:nvPr/>
        </p:nvSpPr>
        <p:spPr>
          <a:xfrm>
            <a:off x="8510741" y="1722098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3067"/>
                  <a:pt x="23067" y="29719"/>
                  <a:pt x="14860" y="29719"/>
                </a:cubicBezTo>
                <a:cubicBezTo>
                  <a:pt x="6653" y="29719"/>
                  <a:pt x="0" y="23067"/>
                  <a:pt x="0" y="14860"/>
                </a:cubicBezTo>
                <a:cubicBezTo>
                  <a:pt x="0" y="6653"/>
                  <a:pt x="6653" y="0"/>
                  <a:pt x="14860" y="0"/>
                </a:cubicBezTo>
                <a:cubicBezTo>
                  <a:pt x="23067" y="0"/>
                  <a:pt x="29719" y="6653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4"/>
          <p:cNvSpPr/>
          <p:nvPr/>
        </p:nvSpPr>
        <p:spPr>
          <a:xfrm>
            <a:off x="10579602" y="1361396"/>
            <a:ext cx="36441" cy="36441"/>
          </a:xfrm>
          <a:custGeom>
            <a:avLst/>
            <a:gdLst/>
            <a:ahLst/>
            <a:cxnLst/>
            <a:rect l="l" t="t" r="r" b="b"/>
            <a:pathLst>
              <a:path w="36441" h="36441" extrusionOk="0">
                <a:moveTo>
                  <a:pt x="36442" y="18221"/>
                </a:moveTo>
                <a:cubicBezTo>
                  <a:pt x="36442" y="28304"/>
                  <a:pt x="28304" y="36442"/>
                  <a:pt x="18221" y="36442"/>
                </a:cubicBezTo>
                <a:cubicBezTo>
                  <a:pt x="8137" y="36442"/>
                  <a:pt x="0" y="28304"/>
                  <a:pt x="0" y="18221"/>
                </a:cubicBezTo>
                <a:cubicBezTo>
                  <a:pt x="0" y="8137"/>
                  <a:pt x="8137" y="0"/>
                  <a:pt x="18221" y="0"/>
                </a:cubicBezTo>
                <a:cubicBezTo>
                  <a:pt x="28304" y="0"/>
                  <a:pt x="36442" y="8137"/>
                  <a:pt x="36442" y="182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4"/>
          <p:cNvSpPr/>
          <p:nvPr/>
        </p:nvSpPr>
        <p:spPr>
          <a:xfrm>
            <a:off x="10528832" y="2501879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2" y="8491"/>
                </a:moveTo>
                <a:cubicBezTo>
                  <a:pt x="16982" y="13091"/>
                  <a:pt x="13268" y="16983"/>
                  <a:pt x="8491" y="16983"/>
                </a:cubicBezTo>
                <a:cubicBezTo>
                  <a:pt x="3892" y="16983"/>
                  <a:pt x="0" y="13268"/>
                  <a:pt x="0" y="8491"/>
                </a:cubicBezTo>
                <a:cubicBezTo>
                  <a:pt x="0" y="3892"/>
                  <a:pt x="3715" y="0"/>
                  <a:pt x="8491" y="0"/>
                </a:cubicBezTo>
                <a:cubicBezTo>
                  <a:pt x="13091" y="0"/>
                  <a:pt x="16982" y="3715"/>
                  <a:pt x="16982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4"/>
          <p:cNvSpPr/>
          <p:nvPr/>
        </p:nvSpPr>
        <p:spPr>
          <a:xfrm>
            <a:off x="10532546" y="2462961"/>
            <a:ext cx="31842" cy="31842"/>
          </a:xfrm>
          <a:custGeom>
            <a:avLst/>
            <a:gdLst/>
            <a:ahLst/>
            <a:cxnLst/>
            <a:rect l="l" t="t" r="r" b="b"/>
            <a:pathLst>
              <a:path w="31842" h="31842" extrusionOk="0">
                <a:moveTo>
                  <a:pt x="31842" y="15921"/>
                </a:moveTo>
                <a:cubicBezTo>
                  <a:pt x="31842" y="24766"/>
                  <a:pt x="24766" y="31842"/>
                  <a:pt x="15921" y="31842"/>
                </a:cubicBezTo>
                <a:cubicBezTo>
                  <a:pt x="7076" y="31842"/>
                  <a:pt x="0" y="24766"/>
                  <a:pt x="0" y="15921"/>
                </a:cubicBezTo>
                <a:cubicBezTo>
                  <a:pt x="0" y="7076"/>
                  <a:pt x="7076" y="0"/>
                  <a:pt x="15921" y="0"/>
                </a:cubicBezTo>
                <a:cubicBezTo>
                  <a:pt x="24766" y="0"/>
                  <a:pt x="31842" y="7076"/>
                  <a:pt x="31842" y="159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4"/>
          <p:cNvSpPr/>
          <p:nvPr/>
        </p:nvSpPr>
        <p:spPr>
          <a:xfrm>
            <a:off x="8680566" y="3958308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914" y="177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4"/>
          <p:cNvSpPr/>
          <p:nvPr/>
        </p:nvSpPr>
        <p:spPr>
          <a:xfrm>
            <a:off x="7553174" y="1699454"/>
            <a:ext cx="32196" cy="32196"/>
          </a:xfrm>
          <a:custGeom>
            <a:avLst/>
            <a:gdLst/>
            <a:ahLst/>
            <a:cxnLst/>
            <a:rect l="l" t="t" r="r" b="b"/>
            <a:pathLst>
              <a:path w="32196" h="32196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4943" y="0"/>
                  <a:pt x="32196" y="7076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4"/>
          <p:cNvSpPr/>
          <p:nvPr/>
        </p:nvSpPr>
        <p:spPr>
          <a:xfrm>
            <a:off x="9836263" y="4003064"/>
            <a:ext cx="16982" cy="16982"/>
          </a:xfrm>
          <a:custGeom>
            <a:avLst/>
            <a:gdLst/>
            <a:ahLst/>
            <a:cxnLst/>
            <a:rect l="l" t="t" r="r" b="b"/>
            <a:pathLst>
              <a:path w="16982" h="16982" extrusionOk="0">
                <a:moveTo>
                  <a:pt x="16983" y="8491"/>
                </a:moveTo>
                <a:cubicBezTo>
                  <a:pt x="16983" y="13181"/>
                  <a:pt x="13181" y="16983"/>
                  <a:pt x="8491" y="16983"/>
                </a:cubicBezTo>
                <a:cubicBezTo>
                  <a:pt x="3802" y="16983"/>
                  <a:pt x="0" y="13181"/>
                  <a:pt x="0" y="8491"/>
                </a:cubicBezTo>
                <a:cubicBezTo>
                  <a:pt x="0" y="3802"/>
                  <a:pt x="3802" y="0"/>
                  <a:pt x="8491" y="0"/>
                </a:cubicBezTo>
                <a:cubicBezTo>
                  <a:pt x="13181" y="0"/>
                  <a:pt x="16983" y="3802"/>
                  <a:pt x="16983" y="84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4"/>
          <p:cNvSpPr/>
          <p:nvPr/>
        </p:nvSpPr>
        <p:spPr>
          <a:xfrm>
            <a:off x="8312434" y="1544312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3" y="7607"/>
                </a:moveTo>
                <a:cubicBezTo>
                  <a:pt x="15213" y="11808"/>
                  <a:pt x="11808" y="15214"/>
                  <a:pt x="7607" y="15214"/>
                </a:cubicBezTo>
                <a:cubicBezTo>
                  <a:pt x="3406" y="15214"/>
                  <a:pt x="0" y="11808"/>
                  <a:pt x="0" y="7607"/>
                </a:cubicBezTo>
                <a:cubicBezTo>
                  <a:pt x="0" y="3406"/>
                  <a:pt x="3406" y="0"/>
                  <a:pt x="7607" y="0"/>
                </a:cubicBezTo>
                <a:cubicBezTo>
                  <a:pt x="11808" y="0"/>
                  <a:pt x="15213" y="3406"/>
                  <a:pt x="15213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4"/>
          <p:cNvSpPr/>
          <p:nvPr/>
        </p:nvSpPr>
        <p:spPr>
          <a:xfrm>
            <a:off x="9578694" y="3353482"/>
            <a:ext cx="21581" cy="21581"/>
          </a:xfrm>
          <a:custGeom>
            <a:avLst/>
            <a:gdLst/>
            <a:ahLst/>
            <a:cxnLst/>
            <a:rect l="l" t="t" r="r" b="b"/>
            <a:pathLst>
              <a:path w="21581" h="21581" extrusionOk="0">
                <a:moveTo>
                  <a:pt x="21582" y="10791"/>
                </a:moveTo>
                <a:cubicBezTo>
                  <a:pt x="21582" y="16806"/>
                  <a:pt x="16806" y="21582"/>
                  <a:pt x="10791" y="21582"/>
                </a:cubicBezTo>
                <a:cubicBezTo>
                  <a:pt x="4776" y="21582"/>
                  <a:pt x="0" y="16806"/>
                  <a:pt x="0" y="10791"/>
                </a:cubicBezTo>
                <a:cubicBezTo>
                  <a:pt x="0" y="4776"/>
                  <a:pt x="4776" y="0"/>
                  <a:pt x="10791" y="0"/>
                </a:cubicBezTo>
                <a:cubicBezTo>
                  <a:pt x="16806" y="0"/>
                  <a:pt x="21582" y="4776"/>
                  <a:pt x="21582" y="1079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4"/>
          <p:cNvSpPr/>
          <p:nvPr/>
        </p:nvSpPr>
        <p:spPr>
          <a:xfrm>
            <a:off x="9064796" y="3850045"/>
            <a:ext cx="41748" cy="41748"/>
          </a:xfrm>
          <a:custGeom>
            <a:avLst/>
            <a:gdLst/>
            <a:ahLst/>
            <a:cxnLst/>
            <a:rect l="l" t="t" r="r" b="b"/>
            <a:pathLst>
              <a:path w="41748" h="41748" extrusionOk="0">
                <a:moveTo>
                  <a:pt x="41749" y="20874"/>
                </a:moveTo>
                <a:cubicBezTo>
                  <a:pt x="41749" y="32403"/>
                  <a:pt x="32403" y="41748"/>
                  <a:pt x="20874" y="41748"/>
                </a:cubicBezTo>
                <a:cubicBezTo>
                  <a:pt x="9346" y="41748"/>
                  <a:pt x="0" y="32403"/>
                  <a:pt x="0" y="20874"/>
                </a:cubicBezTo>
                <a:cubicBezTo>
                  <a:pt x="0" y="9346"/>
                  <a:pt x="9346" y="0"/>
                  <a:pt x="20874" y="0"/>
                </a:cubicBezTo>
                <a:cubicBezTo>
                  <a:pt x="32403" y="0"/>
                  <a:pt x="41749" y="9346"/>
                  <a:pt x="41749" y="2087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4"/>
          <p:cNvSpPr/>
          <p:nvPr/>
        </p:nvSpPr>
        <p:spPr>
          <a:xfrm>
            <a:off x="9697218" y="3571595"/>
            <a:ext cx="15567" cy="15573"/>
          </a:xfrm>
          <a:custGeom>
            <a:avLst/>
            <a:gdLst/>
            <a:ahLst/>
            <a:cxnLst/>
            <a:rect l="l" t="t" r="r" b="b"/>
            <a:pathLst>
              <a:path w="15567" h="15573" extrusionOk="0">
                <a:moveTo>
                  <a:pt x="15567" y="7790"/>
                </a:moveTo>
                <a:cubicBezTo>
                  <a:pt x="15567" y="12213"/>
                  <a:pt x="12029" y="15574"/>
                  <a:pt x="7784" y="15574"/>
                </a:cubicBezTo>
                <a:cubicBezTo>
                  <a:pt x="3361" y="15574"/>
                  <a:pt x="0" y="12036"/>
                  <a:pt x="0" y="7790"/>
                </a:cubicBezTo>
                <a:cubicBezTo>
                  <a:pt x="0" y="3368"/>
                  <a:pt x="3538" y="6"/>
                  <a:pt x="7784" y="6"/>
                </a:cubicBezTo>
                <a:cubicBezTo>
                  <a:pt x="12029" y="-170"/>
                  <a:pt x="15567" y="3368"/>
                  <a:pt x="15567" y="779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4"/>
          <p:cNvSpPr/>
          <p:nvPr/>
        </p:nvSpPr>
        <p:spPr>
          <a:xfrm>
            <a:off x="7735028" y="1863619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5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4"/>
          <p:cNvSpPr/>
          <p:nvPr/>
        </p:nvSpPr>
        <p:spPr>
          <a:xfrm>
            <a:off x="9577279" y="2656668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62"/>
                  <a:pt x="26362" y="33965"/>
                  <a:pt x="16982" y="33965"/>
                </a:cubicBezTo>
                <a:cubicBezTo>
                  <a:pt x="7603" y="33965"/>
                  <a:pt x="0" y="26362"/>
                  <a:pt x="0" y="16983"/>
                </a:cubicBezTo>
                <a:cubicBezTo>
                  <a:pt x="0" y="7603"/>
                  <a:pt x="7603" y="0"/>
                  <a:pt x="16982" y="0"/>
                </a:cubicBezTo>
                <a:cubicBezTo>
                  <a:pt x="26362" y="0"/>
                  <a:pt x="33965" y="7603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4"/>
          <p:cNvSpPr/>
          <p:nvPr/>
        </p:nvSpPr>
        <p:spPr>
          <a:xfrm>
            <a:off x="7897954" y="1529098"/>
            <a:ext cx="15213" cy="15213"/>
          </a:xfrm>
          <a:custGeom>
            <a:avLst/>
            <a:gdLst/>
            <a:ahLst/>
            <a:cxnLst/>
            <a:rect l="l" t="t" r="r" b="b"/>
            <a:pathLst>
              <a:path w="15213" h="15213" extrusionOk="0">
                <a:moveTo>
                  <a:pt x="15214" y="7607"/>
                </a:moveTo>
                <a:cubicBezTo>
                  <a:pt x="15214" y="11852"/>
                  <a:pt x="11852" y="15214"/>
                  <a:pt x="7607" y="15214"/>
                </a:cubicBezTo>
                <a:cubicBezTo>
                  <a:pt x="3361" y="15214"/>
                  <a:pt x="0" y="11852"/>
                  <a:pt x="0" y="7607"/>
                </a:cubicBezTo>
                <a:cubicBezTo>
                  <a:pt x="0" y="3361"/>
                  <a:pt x="3361" y="0"/>
                  <a:pt x="7607" y="0"/>
                </a:cubicBezTo>
                <a:cubicBezTo>
                  <a:pt x="11675" y="0"/>
                  <a:pt x="15214" y="3361"/>
                  <a:pt x="15214" y="76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4"/>
          <p:cNvSpPr/>
          <p:nvPr/>
        </p:nvSpPr>
        <p:spPr>
          <a:xfrm>
            <a:off x="10406239" y="2521515"/>
            <a:ext cx="40687" cy="40687"/>
          </a:xfrm>
          <a:custGeom>
            <a:avLst/>
            <a:gdLst/>
            <a:ahLst/>
            <a:cxnLst/>
            <a:rect l="l" t="t" r="r" b="b"/>
            <a:pathLst>
              <a:path w="40687" h="40687" extrusionOk="0">
                <a:moveTo>
                  <a:pt x="40687" y="20344"/>
                </a:moveTo>
                <a:cubicBezTo>
                  <a:pt x="40687" y="31579"/>
                  <a:pt x="31579" y="40687"/>
                  <a:pt x="20344" y="40687"/>
                </a:cubicBezTo>
                <a:cubicBezTo>
                  <a:pt x="9108" y="40687"/>
                  <a:pt x="0" y="31579"/>
                  <a:pt x="0" y="20344"/>
                </a:cubicBezTo>
                <a:cubicBezTo>
                  <a:pt x="0" y="9108"/>
                  <a:pt x="9108" y="0"/>
                  <a:pt x="20344" y="0"/>
                </a:cubicBezTo>
                <a:cubicBezTo>
                  <a:pt x="31579" y="0"/>
                  <a:pt x="40687" y="9108"/>
                  <a:pt x="40687" y="2034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4"/>
          <p:cNvSpPr/>
          <p:nvPr/>
        </p:nvSpPr>
        <p:spPr>
          <a:xfrm>
            <a:off x="9846700" y="1326723"/>
            <a:ext cx="39272" cy="39272"/>
          </a:xfrm>
          <a:custGeom>
            <a:avLst/>
            <a:gdLst/>
            <a:ahLst/>
            <a:cxnLst/>
            <a:rect l="l" t="t" r="r" b="b"/>
            <a:pathLst>
              <a:path w="39272" h="39272" extrusionOk="0">
                <a:moveTo>
                  <a:pt x="39272" y="19636"/>
                </a:moveTo>
                <a:cubicBezTo>
                  <a:pt x="39272" y="30481"/>
                  <a:pt x="30481" y="39272"/>
                  <a:pt x="19636" y="39272"/>
                </a:cubicBezTo>
                <a:cubicBezTo>
                  <a:pt x="8791" y="39272"/>
                  <a:pt x="0" y="30481"/>
                  <a:pt x="0" y="19636"/>
                </a:cubicBezTo>
                <a:cubicBezTo>
                  <a:pt x="0" y="8791"/>
                  <a:pt x="8791" y="0"/>
                  <a:pt x="19636" y="0"/>
                </a:cubicBezTo>
                <a:cubicBezTo>
                  <a:pt x="30481" y="0"/>
                  <a:pt x="39272" y="8791"/>
                  <a:pt x="39272" y="1963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4"/>
          <p:cNvSpPr/>
          <p:nvPr/>
        </p:nvSpPr>
        <p:spPr>
          <a:xfrm>
            <a:off x="9405685" y="2528237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4"/>
          <p:cNvSpPr/>
          <p:nvPr/>
        </p:nvSpPr>
        <p:spPr>
          <a:xfrm>
            <a:off x="8271924" y="1939333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144"/>
                  <a:pt x="21144" y="27243"/>
                  <a:pt x="13621" y="27243"/>
                </a:cubicBezTo>
                <a:cubicBezTo>
                  <a:pt x="6098" y="27243"/>
                  <a:pt x="0" y="21144"/>
                  <a:pt x="0" y="13621"/>
                </a:cubicBezTo>
                <a:cubicBezTo>
                  <a:pt x="0" y="6099"/>
                  <a:pt x="6098" y="0"/>
                  <a:pt x="13621" y="0"/>
                </a:cubicBezTo>
                <a:cubicBezTo>
                  <a:pt x="21144" y="0"/>
                  <a:pt x="27243" y="6099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4"/>
          <p:cNvSpPr/>
          <p:nvPr/>
        </p:nvSpPr>
        <p:spPr>
          <a:xfrm>
            <a:off x="10061635" y="2926442"/>
            <a:ext cx="23704" cy="23704"/>
          </a:xfrm>
          <a:custGeom>
            <a:avLst/>
            <a:gdLst/>
            <a:ahLst/>
            <a:cxnLst/>
            <a:rect l="l" t="t" r="r" b="b"/>
            <a:pathLst>
              <a:path w="23704" h="23704" extrusionOk="0">
                <a:moveTo>
                  <a:pt x="23705" y="11852"/>
                </a:moveTo>
                <a:cubicBezTo>
                  <a:pt x="23705" y="18398"/>
                  <a:pt x="18398" y="23705"/>
                  <a:pt x="11852" y="23705"/>
                </a:cubicBezTo>
                <a:cubicBezTo>
                  <a:pt x="5307" y="23705"/>
                  <a:pt x="0" y="18398"/>
                  <a:pt x="0" y="11852"/>
                </a:cubicBezTo>
                <a:cubicBezTo>
                  <a:pt x="0" y="5306"/>
                  <a:pt x="5307" y="0"/>
                  <a:pt x="11852" y="0"/>
                </a:cubicBezTo>
                <a:cubicBezTo>
                  <a:pt x="18398" y="0"/>
                  <a:pt x="23705" y="5307"/>
                  <a:pt x="23705" y="118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1" name="Google Shape;1571;p4"/>
          <p:cNvSpPr/>
          <p:nvPr/>
        </p:nvSpPr>
        <p:spPr>
          <a:xfrm>
            <a:off x="8778569" y="3680750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6"/>
                  <a:pt x="5838" y="11676"/>
                </a:cubicBezTo>
                <a:cubicBezTo>
                  <a:pt x="2654" y="11676"/>
                  <a:pt x="0" y="9022"/>
                  <a:pt x="0" y="5838"/>
                </a:cubicBezTo>
                <a:cubicBezTo>
                  <a:pt x="0" y="2654"/>
                  <a:pt x="2654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4"/>
          <p:cNvSpPr/>
          <p:nvPr/>
        </p:nvSpPr>
        <p:spPr>
          <a:xfrm>
            <a:off x="7716100" y="1338752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614"/>
                  <a:pt x="10791" y="13798"/>
                  <a:pt x="6899" y="13798"/>
                </a:cubicBezTo>
                <a:cubicBezTo>
                  <a:pt x="3184" y="13798"/>
                  <a:pt x="0" y="10791"/>
                  <a:pt x="0" y="6899"/>
                </a:cubicBezTo>
                <a:cubicBezTo>
                  <a:pt x="0" y="3007"/>
                  <a:pt x="3007" y="0"/>
                  <a:pt x="6899" y="0"/>
                </a:cubicBezTo>
                <a:cubicBezTo>
                  <a:pt x="10614" y="0"/>
                  <a:pt x="13798" y="3184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4"/>
          <p:cNvSpPr/>
          <p:nvPr/>
        </p:nvSpPr>
        <p:spPr>
          <a:xfrm>
            <a:off x="8616351" y="3510748"/>
            <a:ext cx="14859" cy="14859"/>
          </a:xfrm>
          <a:custGeom>
            <a:avLst/>
            <a:gdLst/>
            <a:ahLst/>
            <a:cxnLst/>
            <a:rect l="l" t="t" r="r" b="b"/>
            <a:pathLst>
              <a:path w="14859" h="14859" extrusionOk="0">
                <a:moveTo>
                  <a:pt x="14860" y="7430"/>
                </a:moveTo>
                <a:cubicBezTo>
                  <a:pt x="14860" y="11499"/>
                  <a:pt x="11499" y="14860"/>
                  <a:pt x="7430" y="14860"/>
                </a:cubicBezTo>
                <a:cubicBezTo>
                  <a:pt x="3361" y="14860"/>
                  <a:pt x="0" y="11499"/>
                  <a:pt x="0" y="7430"/>
                </a:cubicBezTo>
                <a:cubicBezTo>
                  <a:pt x="0" y="3361"/>
                  <a:pt x="3361" y="0"/>
                  <a:pt x="7430" y="0"/>
                </a:cubicBezTo>
                <a:cubicBezTo>
                  <a:pt x="11499" y="0"/>
                  <a:pt x="14860" y="3361"/>
                  <a:pt x="14860" y="743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4"/>
          <p:cNvSpPr/>
          <p:nvPr/>
        </p:nvSpPr>
        <p:spPr>
          <a:xfrm>
            <a:off x="11405732" y="4585247"/>
            <a:ext cx="38210" cy="38210"/>
          </a:xfrm>
          <a:custGeom>
            <a:avLst/>
            <a:gdLst/>
            <a:ahLst/>
            <a:cxnLst/>
            <a:rect l="l" t="t" r="r" b="b"/>
            <a:pathLst>
              <a:path w="38210" h="38210" extrusionOk="0">
                <a:moveTo>
                  <a:pt x="38211" y="19105"/>
                </a:moveTo>
                <a:cubicBezTo>
                  <a:pt x="38211" y="29720"/>
                  <a:pt x="29720" y="38211"/>
                  <a:pt x="19105" y="38211"/>
                </a:cubicBezTo>
                <a:cubicBezTo>
                  <a:pt x="8491" y="38211"/>
                  <a:pt x="0" y="29720"/>
                  <a:pt x="0" y="19105"/>
                </a:cubicBezTo>
                <a:cubicBezTo>
                  <a:pt x="0" y="8491"/>
                  <a:pt x="8491" y="0"/>
                  <a:pt x="19105" y="0"/>
                </a:cubicBezTo>
                <a:cubicBezTo>
                  <a:pt x="29720" y="0"/>
                  <a:pt x="38211" y="8491"/>
                  <a:pt x="38211" y="191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5" name="Google Shape;1575;p4"/>
          <p:cNvSpPr/>
          <p:nvPr/>
        </p:nvSpPr>
        <p:spPr>
          <a:xfrm>
            <a:off x="10460901" y="3391162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1"/>
                  <a:pt x="16202" y="20874"/>
                  <a:pt x="10437" y="20874"/>
                </a:cubicBezTo>
                <a:cubicBezTo>
                  <a:pt x="4673" y="20874"/>
                  <a:pt x="0" y="16201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2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4"/>
          <p:cNvSpPr/>
          <p:nvPr/>
        </p:nvSpPr>
        <p:spPr>
          <a:xfrm>
            <a:off x="9811673" y="1344590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228"/>
                  <a:pt x="21051" y="27243"/>
                  <a:pt x="13621" y="27243"/>
                </a:cubicBezTo>
                <a:cubicBezTo>
                  <a:pt x="6015" y="27243"/>
                  <a:pt x="0" y="21051"/>
                  <a:pt x="0" y="13621"/>
                </a:cubicBezTo>
                <a:cubicBezTo>
                  <a:pt x="0" y="6015"/>
                  <a:pt x="6192" y="0"/>
                  <a:pt x="13621" y="0"/>
                </a:cubicBezTo>
                <a:cubicBezTo>
                  <a:pt x="21051" y="0"/>
                  <a:pt x="27243" y="6192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4"/>
          <p:cNvSpPr/>
          <p:nvPr/>
        </p:nvSpPr>
        <p:spPr>
          <a:xfrm>
            <a:off x="8247688" y="2179565"/>
            <a:ext cx="42810" cy="42810"/>
          </a:xfrm>
          <a:custGeom>
            <a:avLst/>
            <a:gdLst/>
            <a:ahLst/>
            <a:cxnLst/>
            <a:rect l="l" t="t" r="r" b="b"/>
            <a:pathLst>
              <a:path w="42810" h="42810" extrusionOk="0">
                <a:moveTo>
                  <a:pt x="42810" y="21405"/>
                </a:moveTo>
                <a:cubicBezTo>
                  <a:pt x="42810" y="33257"/>
                  <a:pt x="33257" y="42810"/>
                  <a:pt x="21405" y="42810"/>
                </a:cubicBezTo>
                <a:cubicBezTo>
                  <a:pt x="9553" y="42810"/>
                  <a:pt x="0" y="33257"/>
                  <a:pt x="0" y="21405"/>
                </a:cubicBezTo>
                <a:cubicBezTo>
                  <a:pt x="0" y="9553"/>
                  <a:pt x="9553" y="0"/>
                  <a:pt x="21405" y="0"/>
                </a:cubicBezTo>
                <a:cubicBezTo>
                  <a:pt x="33257" y="0"/>
                  <a:pt x="42810" y="9553"/>
                  <a:pt x="42810" y="2140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4"/>
          <p:cNvSpPr/>
          <p:nvPr/>
        </p:nvSpPr>
        <p:spPr>
          <a:xfrm>
            <a:off x="10792238" y="1289220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082"/>
                  <a:pt x="12082" y="15567"/>
                  <a:pt x="7784" y="15567"/>
                </a:cubicBezTo>
                <a:cubicBezTo>
                  <a:pt x="3485" y="15567"/>
                  <a:pt x="0" y="12082"/>
                  <a:pt x="0" y="7784"/>
                </a:cubicBezTo>
                <a:cubicBezTo>
                  <a:pt x="0" y="3485"/>
                  <a:pt x="3485" y="0"/>
                  <a:pt x="7784" y="0"/>
                </a:cubicBezTo>
                <a:cubicBezTo>
                  <a:pt x="12082" y="0"/>
                  <a:pt x="15567" y="3485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4"/>
          <p:cNvSpPr/>
          <p:nvPr/>
        </p:nvSpPr>
        <p:spPr>
          <a:xfrm>
            <a:off x="8088477" y="1523791"/>
            <a:ext cx="33257" cy="33257"/>
          </a:xfrm>
          <a:custGeom>
            <a:avLst/>
            <a:gdLst/>
            <a:ahLst/>
            <a:cxnLst/>
            <a:rect l="l" t="t" r="r" b="b"/>
            <a:pathLst>
              <a:path w="33257" h="33257" extrusionOk="0">
                <a:moveTo>
                  <a:pt x="33257" y="16629"/>
                </a:moveTo>
                <a:cubicBezTo>
                  <a:pt x="33257" y="25828"/>
                  <a:pt x="25828" y="33257"/>
                  <a:pt x="16629" y="33257"/>
                </a:cubicBezTo>
                <a:cubicBezTo>
                  <a:pt x="7430" y="33257"/>
                  <a:pt x="0" y="25828"/>
                  <a:pt x="0" y="16629"/>
                </a:cubicBezTo>
                <a:cubicBezTo>
                  <a:pt x="0" y="7430"/>
                  <a:pt x="7430" y="0"/>
                  <a:pt x="16629" y="0"/>
                </a:cubicBezTo>
                <a:cubicBezTo>
                  <a:pt x="25828" y="177"/>
                  <a:pt x="33257" y="7607"/>
                  <a:pt x="33257" y="166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4"/>
          <p:cNvSpPr/>
          <p:nvPr/>
        </p:nvSpPr>
        <p:spPr>
          <a:xfrm>
            <a:off x="8949456" y="3820325"/>
            <a:ext cx="25473" cy="25473"/>
          </a:xfrm>
          <a:custGeom>
            <a:avLst/>
            <a:gdLst/>
            <a:ahLst/>
            <a:cxnLst/>
            <a:rect l="l" t="t" r="r" b="b"/>
            <a:pathLst>
              <a:path w="25473" h="25473" extrusionOk="0">
                <a:moveTo>
                  <a:pt x="25474" y="12737"/>
                </a:moveTo>
                <a:cubicBezTo>
                  <a:pt x="25474" y="19771"/>
                  <a:pt x="19771" y="25474"/>
                  <a:pt x="12737" y="25474"/>
                </a:cubicBezTo>
                <a:cubicBezTo>
                  <a:pt x="5703" y="25474"/>
                  <a:pt x="0" y="19771"/>
                  <a:pt x="0" y="12737"/>
                </a:cubicBezTo>
                <a:cubicBezTo>
                  <a:pt x="0" y="5702"/>
                  <a:pt x="5703" y="0"/>
                  <a:pt x="12737" y="0"/>
                </a:cubicBezTo>
                <a:cubicBezTo>
                  <a:pt x="19771" y="0"/>
                  <a:pt x="25474" y="5702"/>
                  <a:pt x="25474" y="127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4"/>
          <p:cNvSpPr/>
          <p:nvPr/>
        </p:nvSpPr>
        <p:spPr>
          <a:xfrm>
            <a:off x="10374396" y="3143324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744"/>
                  <a:pt x="15567" y="20167"/>
                  <a:pt x="10084" y="20167"/>
                </a:cubicBezTo>
                <a:cubicBezTo>
                  <a:pt x="4423" y="20167"/>
                  <a:pt x="0" y="15567"/>
                  <a:pt x="0" y="10083"/>
                </a:cubicBezTo>
                <a:cubicBezTo>
                  <a:pt x="0" y="4423"/>
                  <a:pt x="4600" y="0"/>
                  <a:pt x="10084" y="0"/>
                </a:cubicBezTo>
                <a:cubicBezTo>
                  <a:pt x="15567" y="0"/>
                  <a:pt x="20167" y="4599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4"/>
          <p:cNvSpPr/>
          <p:nvPr/>
        </p:nvSpPr>
        <p:spPr>
          <a:xfrm>
            <a:off x="10421276" y="2545927"/>
            <a:ext cx="33965" cy="33965"/>
          </a:xfrm>
          <a:custGeom>
            <a:avLst/>
            <a:gdLst/>
            <a:ahLst/>
            <a:cxnLst/>
            <a:rect l="l" t="t" r="r" b="b"/>
            <a:pathLst>
              <a:path w="33965" h="33965" extrusionOk="0">
                <a:moveTo>
                  <a:pt x="33965" y="16983"/>
                </a:moveTo>
                <a:cubicBezTo>
                  <a:pt x="33965" y="26358"/>
                  <a:pt x="26358" y="33965"/>
                  <a:pt x="16982" y="33965"/>
                </a:cubicBezTo>
                <a:cubicBezTo>
                  <a:pt x="7607" y="33965"/>
                  <a:pt x="0" y="26358"/>
                  <a:pt x="0" y="16983"/>
                </a:cubicBezTo>
                <a:cubicBezTo>
                  <a:pt x="0" y="7607"/>
                  <a:pt x="7607" y="0"/>
                  <a:pt x="16982" y="0"/>
                </a:cubicBezTo>
                <a:cubicBezTo>
                  <a:pt x="26358" y="0"/>
                  <a:pt x="33965" y="7607"/>
                  <a:pt x="33965" y="169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4"/>
          <p:cNvSpPr/>
          <p:nvPr/>
        </p:nvSpPr>
        <p:spPr>
          <a:xfrm>
            <a:off x="7639324" y="1915451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730"/>
                  <a:pt x="9553" y="12383"/>
                  <a:pt x="6192" y="12383"/>
                </a:cubicBezTo>
                <a:cubicBezTo>
                  <a:pt x="2654" y="12383"/>
                  <a:pt x="0" y="9553"/>
                  <a:pt x="0" y="6192"/>
                </a:cubicBezTo>
                <a:cubicBezTo>
                  <a:pt x="0" y="2654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4"/>
          <p:cNvSpPr/>
          <p:nvPr/>
        </p:nvSpPr>
        <p:spPr>
          <a:xfrm>
            <a:off x="10451349" y="3338800"/>
            <a:ext cx="32195" cy="32195"/>
          </a:xfrm>
          <a:custGeom>
            <a:avLst/>
            <a:gdLst/>
            <a:ahLst/>
            <a:cxnLst/>
            <a:rect l="l" t="t" r="r" b="b"/>
            <a:pathLst>
              <a:path w="32195" h="32195" extrusionOk="0">
                <a:moveTo>
                  <a:pt x="32196" y="16098"/>
                </a:moveTo>
                <a:cubicBezTo>
                  <a:pt x="32196" y="24943"/>
                  <a:pt x="24943" y="32196"/>
                  <a:pt x="16098" y="32196"/>
                </a:cubicBezTo>
                <a:cubicBezTo>
                  <a:pt x="7253" y="32196"/>
                  <a:pt x="0" y="24943"/>
                  <a:pt x="0" y="16098"/>
                </a:cubicBezTo>
                <a:cubicBezTo>
                  <a:pt x="0" y="7253"/>
                  <a:pt x="7253" y="0"/>
                  <a:pt x="16098" y="0"/>
                </a:cubicBezTo>
                <a:cubicBezTo>
                  <a:pt x="25120" y="177"/>
                  <a:pt x="32196" y="7253"/>
                  <a:pt x="32196" y="160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4"/>
          <p:cNvSpPr/>
          <p:nvPr/>
        </p:nvSpPr>
        <p:spPr>
          <a:xfrm>
            <a:off x="9107252" y="4133087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0"/>
                  <a:pt x="43518" y="9730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4"/>
          <p:cNvSpPr/>
          <p:nvPr/>
        </p:nvSpPr>
        <p:spPr>
          <a:xfrm>
            <a:off x="9174828" y="2014159"/>
            <a:ext cx="31134" cy="31137"/>
          </a:xfrm>
          <a:custGeom>
            <a:avLst/>
            <a:gdLst/>
            <a:ahLst/>
            <a:cxnLst/>
            <a:rect l="l" t="t" r="r" b="b"/>
            <a:pathLst>
              <a:path w="31134" h="31137" extrusionOk="0">
                <a:moveTo>
                  <a:pt x="31135" y="15571"/>
                </a:moveTo>
                <a:cubicBezTo>
                  <a:pt x="31135" y="24239"/>
                  <a:pt x="24059" y="31138"/>
                  <a:pt x="15567" y="31138"/>
                </a:cubicBezTo>
                <a:cubicBezTo>
                  <a:pt x="6899" y="31138"/>
                  <a:pt x="0" y="24062"/>
                  <a:pt x="0" y="15571"/>
                </a:cubicBezTo>
                <a:cubicBezTo>
                  <a:pt x="0" y="7079"/>
                  <a:pt x="7076" y="3"/>
                  <a:pt x="15567" y="3"/>
                </a:cubicBezTo>
                <a:cubicBezTo>
                  <a:pt x="24059" y="-174"/>
                  <a:pt x="31135" y="6902"/>
                  <a:pt x="31135" y="1557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4"/>
          <p:cNvSpPr/>
          <p:nvPr/>
        </p:nvSpPr>
        <p:spPr>
          <a:xfrm>
            <a:off x="8432550" y="1623917"/>
            <a:ext cx="12383" cy="12383"/>
          </a:xfrm>
          <a:custGeom>
            <a:avLst/>
            <a:gdLst/>
            <a:ahLst/>
            <a:cxnLst/>
            <a:rect l="l" t="t" r="r" b="b"/>
            <a:pathLst>
              <a:path w="12383" h="12383" extrusionOk="0">
                <a:moveTo>
                  <a:pt x="12383" y="6192"/>
                </a:moveTo>
                <a:cubicBezTo>
                  <a:pt x="12383" y="9553"/>
                  <a:pt x="9553" y="12383"/>
                  <a:pt x="6192" y="12383"/>
                </a:cubicBezTo>
                <a:cubicBezTo>
                  <a:pt x="2830" y="12383"/>
                  <a:pt x="0" y="9553"/>
                  <a:pt x="0" y="6192"/>
                </a:cubicBezTo>
                <a:cubicBezTo>
                  <a:pt x="0" y="2830"/>
                  <a:pt x="2830" y="0"/>
                  <a:pt x="6192" y="0"/>
                </a:cubicBezTo>
                <a:cubicBezTo>
                  <a:pt x="9553" y="0"/>
                  <a:pt x="12383" y="2830"/>
                  <a:pt x="12383" y="619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4"/>
          <p:cNvSpPr/>
          <p:nvPr/>
        </p:nvSpPr>
        <p:spPr>
          <a:xfrm>
            <a:off x="9260272" y="3202409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128"/>
                  <a:pt x="32128" y="41395"/>
                  <a:pt x="20697" y="41395"/>
                </a:cubicBezTo>
                <a:cubicBezTo>
                  <a:pt x="9267" y="41395"/>
                  <a:pt x="0" y="32128"/>
                  <a:pt x="0" y="20697"/>
                </a:cubicBezTo>
                <a:cubicBezTo>
                  <a:pt x="0" y="9266"/>
                  <a:pt x="9267" y="0"/>
                  <a:pt x="20697" y="0"/>
                </a:cubicBezTo>
                <a:cubicBezTo>
                  <a:pt x="32128" y="0"/>
                  <a:pt x="41395" y="9267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4"/>
          <p:cNvSpPr/>
          <p:nvPr/>
        </p:nvSpPr>
        <p:spPr>
          <a:xfrm>
            <a:off x="10833456" y="3219568"/>
            <a:ext cx="22643" cy="22643"/>
          </a:xfrm>
          <a:custGeom>
            <a:avLst/>
            <a:gdLst/>
            <a:ahLst/>
            <a:cxnLst/>
            <a:rect l="l" t="t" r="r" b="b"/>
            <a:pathLst>
              <a:path w="22643" h="22643" extrusionOk="0">
                <a:moveTo>
                  <a:pt x="22643" y="11322"/>
                </a:moveTo>
                <a:cubicBezTo>
                  <a:pt x="22643" y="17575"/>
                  <a:pt x="17574" y="22643"/>
                  <a:pt x="11322" y="22643"/>
                </a:cubicBezTo>
                <a:cubicBezTo>
                  <a:pt x="5069" y="22643"/>
                  <a:pt x="0" y="17574"/>
                  <a:pt x="0" y="11322"/>
                </a:cubicBezTo>
                <a:cubicBezTo>
                  <a:pt x="0" y="5069"/>
                  <a:pt x="5069" y="0"/>
                  <a:pt x="11322" y="0"/>
                </a:cubicBezTo>
                <a:cubicBezTo>
                  <a:pt x="17575" y="0"/>
                  <a:pt x="22643" y="5069"/>
                  <a:pt x="22643" y="113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4"/>
          <p:cNvSpPr/>
          <p:nvPr/>
        </p:nvSpPr>
        <p:spPr>
          <a:xfrm>
            <a:off x="8686581" y="1422957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4"/>
          <p:cNvSpPr/>
          <p:nvPr/>
        </p:nvSpPr>
        <p:spPr>
          <a:xfrm>
            <a:off x="9196057" y="3885248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04"/>
                  <a:pt x="26004" y="33611"/>
                  <a:pt x="16806" y="33611"/>
                </a:cubicBezTo>
                <a:cubicBezTo>
                  <a:pt x="7607" y="33611"/>
                  <a:pt x="0" y="26004"/>
                  <a:pt x="0" y="16806"/>
                </a:cubicBezTo>
                <a:cubicBezTo>
                  <a:pt x="0" y="7607"/>
                  <a:pt x="7607" y="0"/>
                  <a:pt x="16806" y="0"/>
                </a:cubicBezTo>
                <a:cubicBezTo>
                  <a:pt x="26004" y="0"/>
                  <a:pt x="33611" y="7430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4"/>
          <p:cNvSpPr/>
          <p:nvPr/>
        </p:nvSpPr>
        <p:spPr>
          <a:xfrm>
            <a:off x="9107429" y="2851790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6" y="18398"/>
                </a:moveTo>
                <a:cubicBezTo>
                  <a:pt x="36796" y="28658"/>
                  <a:pt x="28481" y="36796"/>
                  <a:pt x="18398" y="36796"/>
                </a:cubicBezTo>
                <a:cubicBezTo>
                  <a:pt x="8137" y="36796"/>
                  <a:pt x="0" y="28481"/>
                  <a:pt x="0" y="18398"/>
                </a:cubicBezTo>
                <a:cubicBezTo>
                  <a:pt x="0" y="8137"/>
                  <a:pt x="8314" y="0"/>
                  <a:pt x="18398" y="0"/>
                </a:cubicBezTo>
                <a:cubicBezTo>
                  <a:pt x="28481" y="0"/>
                  <a:pt x="36796" y="8137"/>
                  <a:pt x="36796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4"/>
          <p:cNvSpPr/>
          <p:nvPr/>
        </p:nvSpPr>
        <p:spPr>
          <a:xfrm>
            <a:off x="9318295" y="4516255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787"/>
                  <a:pt x="8787" y="11322"/>
                  <a:pt x="5661" y="11322"/>
                </a:cubicBezTo>
                <a:cubicBezTo>
                  <a:pt x="2534" y="11322"/>
                  <a:pt x="0" y="8787"/>
                  <a:pt x="0" y="5661"/>
                </a:cubicBezTo>
                <a:cubicBezTo>
                  <a:pt x="0" y="2534"/>
                  <a:pt x="2534" y="0"/>
                  <a:pt x="5661" y="0"/>
                </a:cubicBezTo>
                <a:cubicBezTo>
                  <a:pt x="8787" y="0"/>
                  <a:pt x="11322" y="2534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4"/>
          <p:cNvSpPr/>
          <p:nvPr/>
        </p:nvSpPr>
        <p:spPr>
          <a:xfrm>
            <a:off x="10663630" y="3353659"/>
            <a:ext cx="43517" cy="43517"/>
          </a:xfrm>
          <a:custGeom>
            <a:avLst/>
            <a:gdLst/>
            <a:ahLst/>
            <a:cxnLst/>
            <a:rect l="l" t="t" r="r" b="b"/>
            <a:pathLst>
              <a:path w="43517" h="43517" extrusionOk="0">
                <a:moveTo>
                  <a:pt x="43518" y="21759"/>
                </a:moveTo>
                <a:cubicBezTo>
                  <a:pt x="43518" y="33788"/>
                  <a:pt x="33788" y="43518"/>
                  <a:pt x="21759" y="43518"/>
                </a:cubicBezTo>
                <a:cubicBezTo>
                  <a:pt x="9730" y="43518"/>
                  <a:pt x="0" y="33788"/>
                  <a:pt x="0" y="21759"/>
                </a:cubicBezTo>
                <a:cubicBezTo>
                  <a:pt x="0" y="9730"/>
                  <a:pt x="9730" y="0"/>
                  <a:pt x="21759" y="0"/>
                </a:cubicBezTo>
                <a:cubicBezTo>
                  <a:pt x="33788" y="0"/>
                  <a:pt x="43518" y="9730"/>
                  <a:pt x="43518" y="217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4"/>
          <p:cNvSpPr/>
          <p:nvPr/>
        </p:nvSpPr>
        <p:spPr>
          <a:xfrm>
            <a:off x="10403408" y="3126518"/>
            <a:ext cx="30427" cy="30427"/>
          </a:xfrm>
          <a:custGeom>
            <a:avLst/>
            <a:gdLst/>
            <a:ahLst/>
            <a:cxnLst/>
            <a:rect l="l" t="t" r="r" b="b"/>
            <a:pathLst>
              <a:path w="30427" h="30427" extrusionOk="0">
                <a:moveTo>
                  <a:pt x="30427" y="15213"/>
                </a:moveTo>
                <a:cubicBezTo>
                  <a:pt x="30427" y="23616"/>
                  <a:pt x="23616" y="30427"/>
                  <a:pt x="15213" y="30427"/>
                </a:cubicBezTo>
                <a:cubicBezTo>
                  <a:pt x="6811" y="30427"/>
                  <a:pt x="0" y="23616"/>
                  <a:pt x="0" y="15213"/>
                </a:cubicBezTo>
                <a:cubicBezTo>
                  <a:pt x="0" y="6811"/>
                  <a:pt x="6811" y="0"/>
                  <a:pt x="15213" y="0"/>
                </a:cubicBezTo>
                <a:cubicBezTo>
                  <a:pt x="23616" y="0"/>
                  <a:pt x="30427" y="6811"/>
                  <a:pt x="30427" y="152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4"/>
          <p:cNvSpPr/>
          <p:nvPr/>
        </p:nvSpPr>
        <p:spPr>
          <a:xfrm>
            <a:off x="9789207" y="3020370"/>
            <a:ext cx="14505" cy="14512"/>
          </a:xfrm>
          <a:custGeom>
            <a:avLst/>
            <a:gdLst/>
            <a:ahLst/>
            <a:cxnLst/>
            <a:rect l="l" t="t" r="r" b="b"/>
            <a:pathLst>
              <a:path w="14505" h="14512" extrusionOk="0">
                <a:moveTo>
                  <a:pt x="14506" y="7259"/>
                </a:moveTo>
                <a:cubicBezTo>
                  <a:pt x="14506" y="11328"/>
                  <a:pt x="11322" y="14512"/>
                  <a:pt x="7253" y="14512"/>
                </a:cubicBezTo>
                <a:cubicBezTo>
                  <a:pt x="3184" y="14512"/>
                  <a:pt x="0" y="11328"/>
                  <a:pt x="0" y="7259"/>
                </a:cubicBezTo>
                <a:cubicBezTo>
                  <a:pt x="0" y="3191"/>
                  <a:pt x="3184" y="7"/>
                  <a:pt x="7253" y="7"/>
                </a:cubicBezTo>
                <a:cubicBezTo>
                  <a:pt x="11145" y="-170"/>
                  <a:pt x="14506" y="3191"/>
                  <a:pt x="14506" y="72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4"/>
          <p:cNvSpPr/>
          <p:nvPr/>
        </p:nvSpPr>
        <p:spPr>
          <a:xfrm>
            <a:off x="9998127" y="2946609"/>
            <a:ext cx="44225" cy="44225"/>
          </a:xfrm>
          <a:custGeom>
            <a:avLst/>
            <a:gdLst/>
            <a:ahLst/>
            <a:cxnLst/>
            <a:rect l="l" t="t" r="r" b="b"/>
            <a:pathLst>
              <a:path w="44225" h="44225" extrusionOk="0">
                <a:moveTo>
                  <a:pt x="44225" y="22113"/>
                </a:moveTo>
                <a:cubicBezTo>
                  <a:pt x="44225" y="34325"/>
                  <a:pt x="34325" y="44225"/>
                  <a:pt x="22113" y="44225"/>
                </a:cubicBezTo>
                <a:cubicBezTo>
                  <a:pt x="9900" y="44225"/>
                  <a:pt x="0" y="34325"/>
                  <a:pt x="0" y="22113"/>
                </a:cubicBezTo>
                <a:cubicBezTo>
                  <a:pt x="0" y="9900"/>
                  <a:pt x="9900" y="0"/>
                  <a:pt x="22113" y="0"/>
                </a:cubicBezTo>
                <a:cubicBezTo>
                  <a:pt x="34325" y="0"/>
                  <a:pt x="44225" y="9900"/>
                  <a:pt x="44225" y="2211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4"/>
          <p:cNvSpPr/>
          <p:nvPr/>
        </p:nvSpPr>
        <p:spPr>
          <a:xfrm>
            <a:off x="10873612" y="3553204"/>
            <a:ext cx="41394" cy="41394"/>
          </a:xfrm>
          <a:custGeom>
            <a:avLst/>
            <a:gdLst/>
            <a:ahLst/>
            <a:cxnLst/>
            <a:rect l="l" t="t" r="r" b="b"/>
            <a:pathLst>
              <a:path w="41394" h="41394" extrusionOk="0">
                <a:moveTo>
                  <a:pt x="41395" y="20697"/>
                </a:moveTo>
                <a:cubicBezTo>
                  <a:pt x="41395" y="32019"/>
                  <a:pt x="32196" y="41395"/>
                  <a:pt x="20697" y="41395"/>
                </a:cubicBezTo>
                <a:cubicBezTo>
                  <a:pt x="9376" y="41395"/>
                  <a:pt x="0" y="32196"/>
                  <a:pt x="0" y="20697"/>
                </a:cubicBezTo>
                <a:cubicBezTo>
                  <a:pt x="0" y="9376"/>
                  <a:pt x="9199" y="0"/>
                  <a:pt x="20697" y="0"/>
                </a:cubicBezTo>
                <a:cubicBezTo>
                  <a:pt x="32196" y="0"/>
                  <a:pt x="41395" y="9376"/>
                  <a:pt x="41395" y="2069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4"/>
          <p:cNvSpPr/>
          <p:nvPr/>
        </p:nvSpPr>
        <p:spPr>
          <a:xfrm>
            <a:off x="9148116" y="3325001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4" y="6722"/>
                </a:moveTo>
                <a:cubicBezTo>
                  <a:pt x="13444" y="10437"/>
                  <a:pt x="10437" y="13445"/>
                  <a:pt x="6722" y="13445"/>
                </a:cubicBezTo>
                <a:cubicBezTo>
                  <a:pt x="3007" y="13445"/>
                  <a:pt x="0" y="10437"/>
                  <a:pt x="0" y="6722"/>
                </a:cubicBezTo>
                <a:cubicBezTo>
                  <a:pt x="0" y="3008"/>
                  <a:pt x="3007" y="0"/>
                  <a:pt x="6722" y="0"/>
                </a:cubicBezTo>
                <a:cubicBezTo>
                  <a:pt x="10437" y="0"/>
                  <a:pt x="13444" y="3008"/>
                  <a:pt x="13444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4"/>
          <p:cNvSpPr/>
          <p:nvPr/>
        </p:nvSpPr>
        <p:spPr>
          <a:xfrm>
            <a:off x="10001135" y="3148984"/>
            <a:ext cx="24412" cy="24412"/>
          </a:xfrm>
          <a:custGeom>
            <a:avLst/>
            <a:gdLst/>
            <a:ahLst/>
            <a:cxnLst/>
            <a:rect l="l" t="t" r="r" b="b"/>
            <a:pathLst>
              <a:path w="24412" h="24412" extrusionOk="0">
                <a:moveTo>
                  <a:pt x="24412" y="12206"/>
                </a:moveTo>
                <a:cubicBezTo>
                  <a:pt x="24412" y="18929"/>
                  <a:pt x="18928" y="24412"/>
                  <a:pt x="12206" y="24412"/>
                </a:cubicBezTo>
                <a:cubicBezTo>
                  <a:pt x="5484" y="24412"/>
                  <a:pt x="0" y="18929"/>
                  <a:pt x="0" y="12206"/>
                </a:cubicBezTo>
                <a:cubicBezTo>
                  <a:pt x="0" y="5484"/>
                  <a:pt x="5484" y="0"/>
                  <a:pt x="12206" y="0"/>
                </a:cubicBezTo>
                <a:cubicBezTo>
                  <a:pt x="18928" y="0"/>
                  <a:pt x="24412" y="5484"/>
                  <a:pt x="24412" y="122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4"/>
          <p:cNvSpPr/>
          <p:nvPr/>
        </p:nvSpPr>
        <p:spPr>
          <a:xfrm>
            <a:off x="8847561" y="4094169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5"/>
                  <a:pt x="5838" y="11675"/>
                </a:cubicBezTo>
                <a:cubicBezTo>
                  <a:pt x="2654" y="11675"/>
                  <a:pt x="0" y="9022"/>
                  <a:pt x="0" y="5838"/>
                </a:cubicBezTo>
                <a:cubicBezTo>
                  <a:pt x="0" y="2653"/>
                  <a:pt x="2654" y="0"/>
                  <a:pt x="5838" y="0"/>
                </a:cubicBezTo>
                <a:cubicBezTo>
                  <a:pt x="9199" y="0"/>
                  <a:pt x="11676" y="2653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4"/>
          <p:cNvSpPr/>
          <p:nvPr/>
        </p:nvSpPr>
        <p:spPr>
          <a:xfrm>
            <a:off x="10487790" y="2162759"/>
            <a:ext cx="11675" cy="11675"/>
          </a:xfrm>
          <a:custGeom>
            <a:avLst/>
            <a:gdLst/>
            <a:ahLst/>
            <a:cxnLst/>
            <a:rect l="l" t="t" r="r" b="b"/>
            <a:pathLst>
              <a:path w="11675" h="11675" extrusionOk="0">
                <a:moveTo>
                  <a:pt x="11676" y="5838"/>
                </a:moveTo>
                <a:cubicBezTo>
                  <a:pt x="11676" y="9022"/>
                  <a:pt x="9022" y="11676"/>
                  <a:pt x="5838" y="11676"/>
                </a:cubicBezTo>
                <a:cubicBezTo>
                  <a:pt x="2653" y="11676"/>
                  <a:pt x="0" y="9022"/>
                  <a:pt x="0" y="5838"/>
                </a:cubicBezTo>
                <a:cubicBezTo>
                  <a:pt x="0" y="2654"/>
                  <a:pt x="2653" y="0"/>
                  <a:pt x="5838" y="0"/>
                </a:cubicBezTo>
                <a:cubicBezTo>
                  <a:pt x="9022" y="0"/>
                  <a:pt x="11676" y="2654"/>
                  <a:pt x="11676" y="583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4"/>
          <p:cNvSpPr/>
          <p:nvPr/>
        </p:nvSpPr>
        <p:spPr>
          <a:xfrm>
            <a:off x="8373819" y="3900108"/>
            <a:ext cx="18751" cy="18751"/>
          </a:xfrm>
          <a:custGeom>
            <a:avLst/>
            <a:gdLst/>
            <a:ahLst/>
            <a:cxnLst/>
            <a:rect l="l" t="t" r="r" b="b"/>
            <a:pathLst>
              <a:path w="18751" h="18751" extrusionOk="0">
                <a:moveTo>
                  <a:pt x="18752" y="9376"/>
                </a:moveTo>
                <a:cubicBezTo>
                  <a:pt x="18752" y="14506"/>
                  <a:pt x="14506" y="18752"/>
                  <a:pt x="9376" y="18752"/>
                </a:cubicBezTo>
                <a:cubicBezTo>
                  <a:pt x="4246" y="18752"/>
                  <a:pt x="0" y="14506"/>
                  <a:pt x="0" y="9376"/>
                </a:cubicBezTo>
                <a:cubicBezTo>
                  <a:pt x="0" y="4245"/>
                  <a:pt x="4246" y="0"/>
                  <a:pt x="9376" y="0"/>
                </a:cubicBezTo>
                <a:cubicBezTo>
                  <a:pt x="14506" y="0"/>
                  <a:pt x="18752" y="4245"/>
                  <a:pt x="18752" y="93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4"/>
          <p:cNvSpPr/>
          <p:nvPr/>
        </p:nvSpPr>
        <p:spPr>
          <a:xfrm>
            <a:off x="11214501" y="1903775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6" y="18398"/>
                </a:moveTo>
                <a:cubicBezTo>
                  <a:pt x="36796" y="28559"/>
                  <a:pt x="28559" y="36795"/>
                  <a:pt x="18398" y="36795"/>
                </a:cubicBezTo>
                <a:cubicBezTo>
                  <a:pt x="8237" y="36795"/>
                  <a:pt x="0" y="28559"/>
                  <a:pt x="0" y="18398"/>
                </a:cubicBezTo>
                <a:cubicBezTo>
                  <a:pt x="0" y="8237"/>
                  <a:pt x="8237" y="0"/>
                  <a:pt x="18398" y="0"/>
                </a:cubicBezTo>
                <a:cubicBezTo>
                  <a:pt x="28559" y="0"/>
                  <a:pt x="36796" y="8237"/>
                  <a:pt x="36796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4"/>
          <p:cNvSpPr/>
          <p:nvPr/>
        </p:nvSpPr>
        <p:spPr>
          <a:xfrm>
            <a:off x="11157716" y="1508931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3"/>
                  <a:pt x="2654" y="0"/>
                  <a:pt x="6015" y="0"/>
                </a:cubicBezTo>
                <a:cubicBezTo>
                  <a:pt x="9376" y="0"/>
                  <a:pt x="12029" y="2653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4"/>
          <p:cNvSpPr/>
          <p:nvPr/>
        </p:nvSpPr>
        <p:spPr>
          <a:xfrm>
            <a:off x="11339924" y="2707082"/>
            <a:ext cx="41394" cy="41397"/>
          </a:xfrm>
          <a:custGeom>
            <a:avLst/>
            <a:gdLst/>
            <a:ahLst/>
            <a:cxnLst/>
            <a:rect l="l" t="t" r="r" b="b"/>
            <a:pathLst>
              <a:path w="41394" h="41397" extrusionOk="0">
                <a:moveTo>
                  <a:pt x="41395" y="20700"/>
                </a:moveTo>
                <a:cubicBezTo>
                  <a:pt x="41395" y="32199"/>
                  <a:pt x="32019" y="41397"/>
                  <a:pt x="20697" y="41397"/>
                </a:cubicBezTo>
                <a:cubicBezTo>
                  <a:pt x="9199" y="41397"/>
                  <a:pt x="0" y="32022"/>
                  <a:pt x="0" y="20700"/>
                </a:cubicBezTo>
                <a:cubicBezTo>
                  <a:pt x="0" y="9201"/>
                  <a:pt x="9376" y="2"/>
                  <a:pt x="20697" y="2"/>
                </a:cubicBezTo>
                <a:cubicBezTo>
                  <a:pt x="32019" y="-174"/>
                  <a:pt x="41395" y="9201"/>
                  <a:pt x="41395" y="207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4"/>
          <p:cNvSpPr/>
          <p:nvPr/>
        </p:nvSpPr>
        <p:spPr>
          <a:xfrm>
            <a:off x="8277938" y="3663060"/>
            <a:ext cx="28304" cy="28304"/>
          </a:xfrm>
          <a:custGeom>
            <a:avLst/>
            <a:gdLst/>
            <a:ahLst/>
            <a:cxnLst/>
            <a:rect l="l" t="t" r="r" b="b"/>
            <a:pathLst>
              <a:path w="28304" h="28304" extrusionOk="0">
                <a:moveTo>
                  <a:pt x="28304" y="14152"/>
                </a:moveTo>
                <a:cubicBezTo>
                  <a:pt x="28304" y="21936"/>
                  <a:pt x="21936" y="28304"/>
                  <a:pt x="14152" y="28304"/>
                </a:cubicBezTo>
                <a:cubicBezTo>
                  <a:pt x="6368" y="28304"/>
                  <a:pt x="0" y="21936"/>
                  <a:pt x="0" y="14152"/>
                </a:cubicBezTo>
                <a:cubicBezTo>
                  <a:pt x="0" y="6368"/>
                  <a:pt x="6368" y="0"/>
                  <a:pt x="14152" y="0"/>
                </a:cubicBezTo>
                <a:cubicBezTo>
                  <a:pt x="21936" y="0"/>
                  <a:pt x="28304" y="6192"/>
                  <a:pt x="28304" y="1415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4"/>
          <p:cNvSpPr/>
          <p:nvPr/>
        </p:nvSpPr>
        <p:spPr>
          <a:xfrm>
            <a:off x="8654738" y="3197455"/>
            <a:ext cx="35734" cy="35734"/>
          </a:xfrm>
          <a:custGeom>
            <a:avLst/>
            <a:gdLst/>
            <a:ahLst/>
            <a:cxnLst/>
            <a:rect l="l" t="t" r="r" b="b"/>
            <a:pathLst>
              <a:path w="35734" h="35734" extrusionOk="0">
                <a:moveTo>
                  <a:pt x="35734" y="17867"/>
                </a:moveTo>
                <a:cubicBezTo>
                  <a:pt x="35734" y="27735"/>
                  <a:pt x="27735" y="35734"/>
                  <a:pt x="17867" y="35734"/>
                </a:cubicBezTo>
                <a:cubicBezTo>
                  <a:pt x="7999" y="35734"/>
                  <a:pt x="0" y="27735"/>
                  <a:pt x="0" y="17867"/>
                </a:cubicBezTo>
                <a:cubicBezTo>
                  <a:pt x="0" y="7999"/>
                  <a:pt x="7999" y="0"/>
                  <a:pt x="17867" y="0"/>
                </a:cubicBezTo>
                <a:cubicBezTo>
                  <a:pt x="27735" y="0"/>
                  <a:pt x="35734" y="7999"/>
                  <a:pt x="35734" y="1786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4"/>
          <p:cNvSpPr/>
          <p:nvPr/>
        </p:nvSpPr>
        <p:spPr>
          <a:xfrm>
            <a:off x="8622719" y="1859019"/>
            <a:ext cx="15567" cy="15567"/>
          </a:xfrm>
          <a:custGeom>
            <a:avLst/>
            <a:gdLst/>
            <a:ahLst/>
            <a:cxnLst/>
            <a:rect l="l" t="t" r="r" b="b"/>
            <a:pathLst>
              <a:path w="15567" h="15567" extrusionOk="0">
                <a:moveTo>
                  <a:pt x="15567" y="7784"/>
                </a:moveTo>
                <a:cubicBezTo>
                  <a:pt x="15567" y="12206"/>
                  <a:pt x="12029" y="15567"/>
                  <a:pt x="7784" y="15567"/>
                </a:cubicBezTo>
                <a:cubicBezTo>
                  <a:pt x="3361" y="15567"/>
                  <a:pt x="0" y="12029"/>
                  <a:pt x="0" y="7784"/>
                </a:cubicBezTo>
                <a:cubicBezTo>
                  <a:pt x="0" y="3538"/>
                  <a:pt x="3538" y="0"/>
                  <a:pt x="7784" y="0"/>
                </a:cubicBezTo>
                <a:cubicBezTo>
                  <a:pt x="12029" y="0"/>
                  <a:pt x="15567" y="3538"/>
                  <a:pt x="15567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4"/>
          <p:cNvSpPr/>
          <p:nvPr/>
        </p:nvSpPr>
        <p:spPr>
          <a:xfrm>
            <a:off x="8492874" y="903398"/>
            <a:ext cx="20874" cy="20874"/>
          </a:xfrm>
          <a:custGeom>
            <a:avLst/>
            <a:gdLst/>
            <a:ahLst/>
            <a:cxnLst/>
            <a:rect l="l" t="t" r="r" b="b"/>
            <a:pathLst>
              <a:path w="20874" h="20874" extrusionOk="0">
                <a:moveTo>
                  <a:pt x="20874" y="10437"/>
                </a:moveTo>
                <a:cubicBezTo>
                  <a:pt x="20874" y="16201"/>
                  <a:pt x="16201" y="20874"/>
                  <a:pt x="10437" y="20874"/>
                </a:cubicBezTo>
                <a:cubicBezTo>
                  <a:pt x="4673" y="20874"/>
                  <a:pt x="0" y="16201"/>
                  <a:pt x="0" y="10437"/>
                </a:cubicBezTo>
                <a:cubicBezTo>
                  <a:pt x="0" y="4673"/>
                  <a:pt x="4673" y="0"/>
                  <a:pt x="10437" y="0"/>
                </a:cubicBezTo>
                <a:cubicBezTo>
                  <a:pt x="16201" y="0"/>
                  <a:pt x="20874" y="4673"/>
                  <a:pt x="20874" y="104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4"/>
          <p:cNvSpPr/>
          <p:nvPr/>
        </p:nvSpPr>
        <p:spPr>
          <a:xfrm>
            <a:off x="8608036" y="3186841"/>
            <a:ext cx="34318" cy="34318"/>
          </a:xfrm>
          <a:custGeom>
            <a:avLst/>
            <a:gdLst/>
            <a:ahLst/>
            <a:cxnLst/>
            <a:rect l="l" t="t" r="r" b="b"/>
            <a:pathLst>
              <a:path w="34318" h="34318" extrusionOk="0">
                <a:moveTo>
                  <a:pt x="34319" y="17159"/>
                </a:moveTo>
                <a:cubicBezTo>
                  <a:pt x="34319" y="26535"/>
                  <a:pt x="26712" y="34319"/>
                  <a:pt x="17159" y="34319"/>
                </a:cubicBezTo>
                <a:cubicBezTo>
                  <a:pt x="7784" y="34319"/>
                  <a:pt x="0" y="26712"/>
                  <a:pt x="0" y="17159"/>
                </a:cubicBezTo>
                <a:cubicBezTo>
                  <a:pt x="0" y="7784"/>
                  <a:pt x="7607" y="0"/>
                  <a:pt x="17159" y="0"/>
                </a:cubicBezTo>
                <a:cubicBezTo>
                  <a:pt x="26712" y="0"/>
                  <a:pt x="34319" y="7784"/>
                  <a:pt x="34319" y="1715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4"/>
          <p:cNvSpPr/>
          <p:nvPr/>
        </p:nvSpPr>
        <p:spPr>
          <a:xfrm>
            <a:off x="8744781" y="3470768"/>
            <a:ext cx="14152" cy="14152"/>
          </a:xfrm>
          <a:custGeom>
            <a:avLst/>
            <a:gdLst/>
            <a:ahLst/>
            <a:cxnLst/>
            <a:rect l="l" t="t" r="r" b="b"/>
            <a:pathLst>
              <a:path w="14152" h="14152" extrusionOk="0">
                <a:moveTo>
                  <a:pt x="14152" y="7076"/>
                </a:moveTo>
                <a:cubicBezTo>
                  <a:pt x="14152" y="10984"/>
                  <a:pt x="10984" y="14152"/>
                  <a:pt x="7076" y="14152"/>
                </a:cubicBezTo>
                <a:cubicBezTo>
                  <a:pt x="3168" y="14152"/>
                  <a:pt x="0" y="10984"/>
                  <a:pt x="0" y="7076"/>
                </a:cubicBezTo>
                <a:cubicBezTo>
                  <a:pt x="0" y="3168"/>
                  <a:pt x="3168" y="0"/>
                  <a:pt x="7076" y="0"/>
                </a:cubicBezTo>
                <a:cubicBezTo>
                  <a:pt x="10984" y="0"/>
                  <a:pt x="14152" y="3168"/>
                  <a:pt x="14152" y="707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p4"/>
          <p:cNvSpPr/>
          <p:nvPr/>
        </p:nvSpPr>
        <p:spPr>
          <a:xfrm>
            <a:off x="8096968" y="883408"/>
            <a:ext cx="20166" cy="20166"/>
          </a:xfrm>
          <a:custGeom>
            <a:avLst/>
            <a:gdLst/>
            <a:ahLst/>
            <a:cxnLst/>
            <a:rect l="l" t="t" r="r" b="b"/>
            <a:pathLst>
              <a:path w="20166" h="20166" extrusionOk="0">
                <a:moveTo>
                  <a:pt x="20167" y="10083"/>
                </a:moveTo>
                <a:cubicBezTo>
                  <a:pt x="20167" y="15652"/>
                  <a:pt x="15652" y="20167"/>
                  <a:pt x="10083" y="20167"/>
                </a:cubicBezTo>
                <a:cubicBezTo>
                  <a:pt x="4514" y="20167"/>
                  <a:pt x="0" y="15652"/>
                  <a:pt x="0" y="10083"/>
                </a:cubicBezTo>
                <a:cubicBezTo>
                  <a:pt x="0" y="4514"/>
                  <a:pt x="4514" y="0"/>
                  <a:pt x="10083" y="0"/>
                </a:cubicBezTo>
                <a:cubicBezTo>
                  <a:pt x="15652" y="0"/>
                  <a:pt x="20167" y="4514"/>
                  <a:pt x="20167" y="10083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4"/>
          <p:cNvSpPr/>
          <p:nvPr/>
        </p:nvSpPr>
        <p:spPr>
          <a:xfrm>
            <a:off x="10099846" y="3140139"/>
            <a:ext cx="25119" cy="25119"/>
          </a:xfrm>
          <a:custGeom>
            <a:avLst/>
            <a:gdLst/>
            <a:ahLst/>
            <a:cxnLst/>
            <a:rect l="l" t="t" r="r" b="b"/>
            <a:pathLst>
              <a:path w="25119" h="25119" extrusionOk="0">
                <a:moveTo>
                  <a:pt x="25120" y="12560"/>
                </a:moveTo>
                <a:cubicBezTo>
                  <a:pt x="25120" y="19497"/>
                  <a:pt x="19497" y="25120"/>
                  <a:pt x="12560" y="25120"/>
                </a:cubicBezTo>
                <a:cubicBezTo>
                  <a:pt x="5623" y="25120"/>
                  <a:pt x="0" y="19497"/>
                  <a:pt x="0" y="12560"/>
                </a:cubicBezTo>
                <a:cubicBezTo>
                  <a:pt x="0" y="5623"/>
                  <a:pt x="5623" y="0"/>
                  <a:pt x="12560" y="0"/>
                </a:cubicBezTo>
                <a:cubicBezTo>
                  <a:pt x="19497" y="0"/>
                  <a:pt x="25120" y="5623"/>
                  <a:pt x="25120" y="125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4"/>
          <p:cNvSpPr/>
          <p:nvPr/>
        </p:nvSpPr>
        <p:spPr>
          <a:xfrm>
            <a:off x="10458425" y="2102966"/>
            <a:ext cx="16628" cy="16628"/>
          </a:xfrm>
          <a:custGeom>
            <a:avLst/>
            <a:gdLst/>
            <a:ahLst/>
            <a:cxnLst/>
            <a:rect l="l" t="t" r="r" b="b"/>
            <a:pathLst>
              <a:path w="16628" h="16628" extrusionOk="0">
                <a:moveTo>
                  <a:pt x="16629" y="8314"/>
                </a:moveTo>
                <a:cubicBezTo>
                  <a:pt x="16629" y="12914"/>
                  <a:pt x="12914" y="16629"/>
                  <a:pt x="8314" y="16629"/>
                </a:cubicBezTo>
                <a:cubicBezTo>
                  <a:pt x="3715" y="16629"/>
                  <a:pt x="0" y="12914"/>
                  <a:pt x="0" y="8314"/>
                </a:cubicBezTo>
                <a:cubicBezTo>
                  <a:pt x="0" y="3715"/>
                  <a:pt x="3715" y="0"/>
                  <a:pt x="8314" y="0"/>
                </a:cubicBezTo>
                <a:cubicBezTo>
                  <a:pt x="12737" y="0"/>
                  <a:pt x="16629" y="3715"/>
                  <a:pt x="16629" y="831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4"/>
          <p:cNvSpPr/>
          <p:nvPr/>
        </p:nvSpPr>
        <p:spPr>
          <a:xfrm>
            <a:off x="10532723" y="1726520"/>
            <a:ext cx="28658" cy="28658"/>
          </a:xfrm>
          <a:custGeom>
            <a:avLst/>
            <a:gdLst/>
            <a:ahLst/>
            <a:cxnLst/>
            <a:rect l="l" t="t" r="r" b="b"/>
            <a:pathLst>
              <a:path w="28658" h="28658" extrusionOk="0">
                <a:moveTo>
                  <a:pt x="28658" y="14329"/>
                </a:moveTo>
                <a:cubicBezTo>
                  <a:pt x="28658" y="22290"/>
                  <a:pt x="22290" y="28658"/>
                  <a:pt x="14329" y="28658"/>
                </a:cubicBezTo>
                <a:cubicBezTo>
                  <a:pt x="6368" y="28658"/>
                  <a:pt x="0" y="22290"/>
                  <a:pt x="0" y="14329"/>
                </a:cubicBezTo>
                <a:cubicBezTo>
                  <a:pt x="0" y="6368"/>
                  <a:pt x="6368" y="0"/>
                  <a:pt x="14329" y="0"/>
                </a:cubicBezTo>
                <a:cubicBezTo>
                  <a:pt x="22290" y="0"/>
                  <a:pt x="28658" y="6368"/>
                  <a:pt x="28658" y="143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4"/>
          <p:cNvSpPr/>
          <p:nvPr/>
        </p:nvSpPr>
        <p:spPr>
          <a:xfrm>
            <a:off x="9398786" y="4051712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896"/>
                  <a:pt x="29896" y="38565"/>
                  <a:pt x="19282" y="38565"/>
                </a:cubicBezTo>
                <a:cubicBezTo>
                  <a:pt x="8668" y="38565"/>
                  <a:pt x="0" y="29896"/>
                  <a:pt x="0" y="19282"/>
                </a:cubicBezTo>
                <a:cubicBezTo>
                  <a:pt x="0" y="8668"/>
                  <a:pt x="8668" y="0"/>
                  <a:pt x="19282" y="0"/>
                </a:cubicBezTo>
                <a:cubicBezTo>
                  <a:pt x="29896" y="0"/>
                  <a:pt x="38565" y="8668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4"/>
          <p:cNvSpPr/>
          <p:nvPr/>
        </p:nvSpPr>
        <p:spPr>
          <a:xfrm>
            <a:off x="9574095" y="2490911"/>
            <a:ext cx="15213" cy="15390"/>
          </a:xfrm>
          <a:custGeom>
            <a:avLst/>
            <a:gdLst/>
            <a:ahLst/>
            <a:cxnLst/>
            <a:rect l="l" t="t" r="r" b="b"/>
            <a:pathLst>
              <a:path w="15213" h="15390" extrusionOk="0">
                <a:moveTo>
                  <a:pt x="15214" y="7784"/>
                </a:moveTo>
                <a:cubicBezTo>
                  <a:pt x="15214" y="12029"/>
                  <a:pt x="11852" y="15390"/>
                  <a:pt x="7607" y="15390"/>
                </a:cubicBezTo>
                <a:cubicBezTo>
                  <a:pt x="3361" y="15390"/>
                  <a:pt x="0" y="12029"/>
                  <a:pt x="0" y="7784"/>
                </a:cubicBezTo>
                <a:cubicBezTo>
                  <a:pt x="0" y="3538"/>
                  <a:pt x="3361" y="0"/>
                  <a:pt x="7607" y="0"/>
                </a:cubicBezTo>
                <a:cubicBezTo>
                  <a:pt x="11676" y="177"/>
                  <a:pt x="15214" y="3538"/>
                  <a:pt x="15214" y="7784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4"/>
          <p:cNvSpPr/>
          <p:nvPr/>
        </p:nvSpPr>
        <p:spPr>
          <a:xfrm>
            <a:off x="10410131" y="4244888"/>
            <a:ext cx="19812" cy="19812"/>
          </a:xfrm>
          <a:custGeom>
            <a:avLst/>
            <a:gdLst/>
            <a:ahLst/>
            <a:cxnLst/>
            <a:rect l="l" t="t" r="r" b="b"/>
            <a:pathLst>
              <a:path w="19812" h="19812" extrusionOk="0">
                <a:moveTo>
                  <a:pt x="19813" y="9907"/>
                </a:moveTo>
                <a:cubicBezTo>
                  <a:pt x="19813" y="15378"/>
                  <a:pt x="15378" y="19813"/>
                  <a:pt x="9906" y="19813"/>
                </a:cubicBezTo>
                <a:cubicBezTo>
                  <a:pt x="4435" y="19813"/>
                  <a:pt x="0" y="15378"/>
                  <a:pt x="0" y="9907"/>
                </a:cubicBezTo>
                <a:cubicBezTo>
                  <a:pt x="0" y="4435"/>
                  <a:pt x="4435" y="0"/>
                  <a:pt x="9906" y="0"/>
                </a:cubicBezTo>
                <a:cubicBezTo>
                  <a:pt x="15378" y="0"/>
                  <a:pt x="19813" y="4435"/>
                  <a:pt x="19813" y="990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4"/>
          <p:cNvSpPr/>
          <p:nvPr/>
        </p:nvSpPr>
        <p:spPr>
          <a:xfrm>
            <a:off x="9716854" y="4049589"/>
            <a:ext cx="33611" cy="33611"/>
          </a:xfrm>
          <a:custGeom>
            <a:avLst/>
            <a:gdLst/>
            <a:ahLst/>
            <a:cxnLst/>
            <a:rect l="l" t="t" r="r" b="b"/>
            <a:pathLst>
              <a:path w="33611" h="33611" extrusionOk="0">
                <a:moveTo>
                  <a:pt x="33611" y="16806"/>
                </a:moveTo>
                <a:cubicBezTo>
                  <a:pt x="33611" y="26087"/>
                  <a:pt x="26087" y="33611"/>
                  <a:pt x="16806" y="33611"/>
                </a:cubicBezTo>
                <a:cubicBezTo>
                  <a:pt x="7524" y="33611"/>
                  <a:pt x="0" y="26087"/>
                  <a:pt x="0" y="16806"/>
                </a:cubicBezTo>
                <a:cubicBezTo>
                  <a:pt x="0" y="7524"/>
                  <a:pt x="7524" y="0"/>
                  <a:pt x="16806" y="0"/>
                </a:cubicBezTo>
                <a:cubicBezTo>
                  <a:pt x="26087" y="0"/>
                  <a:pt x="33611" y="7524"/>
                  <a:pt x="33611" y="1680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4"/>
          <p:cNvSpPr/>
          <p:nvPr/>
        </p:nvSpPr>
        <p:spPr>
          <a:xfrm>
            <a:off x="8064418" y="2392908"/>
            <a:ext cx="15921" cy="15921"/>
          </a:xfrm>
          <a:custGeom>
            <a:avLst/>
            <a:gdLst/>
            <a:ahLst/>
            <a:cxnLst/>
            <a:rect l="l" t="t" r="r" b="b"/>
            <a:pathLst>
              <a:path w="15921" h="15921" extrusionOk="0">
                <a:moveTo>
                  <a:pt x="15921" y="7961"/>
                </a:moveTo>
                <a:cubicBezTo>
                  <a:pt x="15921" y="12383"/>
                  <a:pt x="12383" y="15921"/>
                  <a:pt x="7961" y="15921"/>
                </a:cubicBezTo>
                <a:cubicBezTo>
                  <a:pt x="3538" y="15921"/>
                  <a:pt x="0" y="12383"/>
                  <a:pt x="0" y="7961"/>
                </a:cubicBezTo>
                <a:cubicBezTo>
                  <a:pt x="0" y="3538"/>
                  <a:pt x="3538" y="0"/>
                  <a:pt x="7961" y="0"/>
                </a:cubicBezTo>
                <a:cubicBezTo>
                  <a:pt x="12383" y="0"/>
                  <a:pt x="15921" y="3538"/>
                  <a:pt x="15921" y="79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4"/>
          <p:cNvSpPr/>
          <p:nvPr/>
        </p:nvSpPr>
        <p:spPr>
          <a:xfrm>
            <a:off x="9427444" y="3389039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4"/>
          <p:cNvSpPr/>
          <p:nvPr/>
        </p:nvSpPr>
        <p:spPr>
          <a:xfrm>
            <a:off x="8566641" y="998748"/>
            <a:ext cx="13798" cy="13798"/>
          </a:xfrm>
          <a:custGeom>
            <a:avLst/>
            <a:gdLst/>
            <a:ahLst/>
            <a:cxnLst/>
            <a:rect l="l" t="t" r="r" b="b"/>
            <a:pathLst>
              <a:path w="13798" h="13798" extrusionOk="0">
                <a:moveTo>
                  <a:pt x="13798" y="6899"/>
                </a:moveTo>
                <a:cubicBezTo>
                  <a:pt x="13798" y="10709"/>
                  <a:pt x="10709" y="13798"/>
                  <a:pt x="6899" y="13798"/>
                </a:cubicBezTo>
                <a:cubicBezTo>
                  <a:pt x="3089" y="13798"/>
                  <a:pt x="0" y="10709"/>
                  <a:pt x="0" y="6899"/>
                </a:cubicBezTo>
                <a:cubicBezTo>
                  <a:pt x="0" y="3089"/>
                  <a:pt x="3089" y="0"/>
                  <a:pt x="6899" y="0"/>
                </a:cubicBezTo>
                <a:cubicBezTo>
                  <a:pt x="10709" y="0"/>
                  <a:pt x="13798" y="3089"/>
                  <a:pt x="13798" y="68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4"/>
          <p:cNvSpPr/>
          <p:nvPr/>
        </p:nvSpPr>
        <p:spPr>
          <a:xfrm>
            <a:off x="10006442" y="3684819"/>
            <a:ext cx="38564" cy="38564"/>
          </a:xfrm>
          <a:custGeom>
            <a:avLst/>
            <a:gdLst/>
            <a:ahLst/>
            <a:cxnLst/>
            <a:rect l="l" t="t" r="r" b="b"/>
            <a:pathLst>
              <a:path w="38564" h="38564" extrusionOk="0">
                <a:moveTo>
                  <a:pt x="38565" y="19282"/>
                </a:moveTo>
                <a:cubicBezTo>
                  <a:pt x="38565" y="29932"/>
                  <a:pt x="29932" y="38564"/>
                  <a:pt x="19282" y="38564"/>
                </a:cubicBezTo>
                <a:cubicBezTo>
                  <a:pt x="8633" y="38564"/>
                  <a:pt x="0" y="29932"/>
                  <a:pt x="0" y="19282"/>
                </a:cubicBezTo>
                <a:cubicBezTo>
                  <a:pt x="0" y="8633"/>
                  <a:pt x="8633" y="0"/>
                  <a:pt x="19282" y="0"/>
                </a:cubicBezTo>
                <a:cubicBezTo>
                  <a:pt x="29932" y="0"/>
                  <a:pt x="38565" y="8633"/>
                  <a:pt x="38565" y="1928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4"/>
          <p:cNvSpPr/>
          <p:nvPr/>
        </p:nvSpPr>
        <p:spPr>
          <a:xfrm>
            <a:off x="10438435" y="3304658"/>
            <a:ext cx="13444" cy="13444"/>
          </a:xfrm>
          <a:custGeom>
            <a:avLst/>
            <a:gdLst/>
            <a:ahLst/>
            <a:cxnLst/>
            <a:rect l="l" t="t" r="r" b="b"/>
            <a:pathLst>
              <a:path w="13444" h="13444" extrusionOk="0">
                <a:moveTo>
                  <a:pt x="13444" y="6722"/>
                </a:moveTo>
                <a:cubicBezTo>
                  <a:pt x="13444" y="10437"/>
                  <a:pt x="10437" y="13444"/>
                  <a:pt x="6722" y="13444"/>
                </a:cubicBezTo>
                <a:cubicBezTo>
                  <a:pt x="3007" y="13444"/>
                  <a:pt x="0" y="10437"/>
                  <a:pt x="0" y="6722"/>
                </a:cubicBezTo>
                <a:cubicBezTo>
                  <a:pt x="0" y="3007"/>
                  <a:pt x="3007" y="0"/>
                  <a:pt x="6722" y="0"/>
                </a:cubicBezTo>
                <a:cubicBezTo>
                  <a:pt x="10437" y="0"/>
                  <a:pt x="13444" y="3007"/>
                  <a:pt x="13444" y="67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4"/>
          <p:cNvSpPr/>
          <p:nvPr/>
        </p:nvSpPr>
        <p:spPr>
          <a:xfrm>
            <a:off x="8301289" y="4462300"/>
            <a:ext cx="29719" cy="29719"/>
          </a:xfrm>
          <a:custGeom>
            <a:avLst/>
            <a:gdLst/>
            <a:ahLst/>
            <a:cxnLst/>
            <a:rect l="l" t="t" r="r" b="b"/>
            <a:pathLst>
              <a:path w="29719" h="29719" extrusionOk="0">
                <a:moveTo>
                  <a:pt x="29719" y="14860"/>
                </a:moveTo>
                <a:cubicBezTo>
                  <a:pt x="29719" y="22997"/>
                  <a:pt x="22997" y="29719"/>
                  <a:pt x="14860" y="29719"/>
                </a:cubicBezTo>
                <a:cubicBezTo>
                  <a:pt x="6722" y="29719"/>
                  <a:pt x="0" y="22997"/>
                  <a:pt x="0" y="14860"/>
                </a:cubicBezTo>
                <a:cubicBezTo>
                  <a:pt x="0" y="6722"/>
                  <a:pt x="6722" y="0"/>
                  <a:pt x="14860" y="0"/>
                </a:cubicBezTo>
                <a:cubicBezTo>
                  <a:pt x="22997" y="0"/>
                  <a:pt x="29719" y="6722"/>
                  <a:pt x="29719" y="1486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4"/>
          <p:cNvSpPr/>
          <p:nvPr/>
        </p:nvSpPr>
        <p:spPr>
          <a:xfrm>
            <a:off x="8179935" y="1332384"/>
            <a:ext cx="36795" cy="36795"/>
          </a:xfrm>
          <a:custGeom>
            <a:avLst/>
            <a:gdLst/>
            <a:ahLst/>
            <a:cxnLst/>
            <a:rect l="l" t="t" r="r" b="b"/>
            <a:pathLst>
              <a:path w="36795" h="36795" extrusionOk="0">
                <a:moveTo>
                  <a:pt x="36795" y="18398"/>
                </a:moveTo>
                <a:cubicBezTo>
                  <a:pt x="36795" y="28481"/>
                  <a:pt x="28658" y="36795"/>
                  <a:pt x="18398" y="36795"/>
                </a:cubicBezTo>
                <a:cubicBezTo>
                  <a:pt x="8137" y="36795"/>
                  <a:pt x="0" y="28658"/>
                  <a:pt x="0" y="18398"/>
                </a:cubicBezTo>
                <a:cubicBezTo>
                  <a:pt x="0" y="8314"/>
                  <a:pt x="8137" y="0"/>
                  <a:pt x="18398" y="0"/>
                </a:cubicBezTo>
                <a:cubicBezTo>
                  <a:pt x="28658" y="0"/>
                  <a:pt x="36795" y="8314"/>
                  <a:pt x="36795" y="1839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4"/>
          <p:cNvSpPr/>
          <p:nvPr/>
        </p:nvSpPr>
        <p:spPr>
          <a:xfrm>
            <a:off x="10468331" y="2644108"/>
            <a:ext cx="24058" cy="24058"/>
          </a:xfrm>
          <a:custGeom>
            <a:avLst/>
            <a:gdLst/>
            <a:ahLst/>
            <a:cxnLst/>
            <a:rect l="l" t="t" r="r" b="b"/>
            <a:pathLst>
              <a:path w="24058" h="24058" extrusionOk="0">
                <a:moveTo>
                  <a:pt x="24059" y="12029"/>
                </a:moveTo>
                <a:cubicBezTo>
                  <a:pt x="24059" y="18575"/>
                  <a:pt x="18752" y="24059"/>
                  <a:pt x="12029" y="24059"/>
                </a:cubicBezTo>
                <a:cubicBezTo>
                  <a:pt x="5484" y="24059"/>
                  <a:pt x="0" y="18752"/>
                  <a:pt x="0" y="12029"/>
                </a:cubicBezTo>
                <a:cubicBezTo>
                  <a:pt x="0" y="5484"/>
                  <a:pt x="5307" y="0"/>
                  <a:pt x="12029" y="0"/>
                </a:cubicBezTo>
                <a:cubicBezTo>
                  <a:pt x="18575" y="177"/>
                  <a:pt x="24059" y="5484"/>
                  <a:pt x="24059" y="1202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4"/>
          <p:cNvSpPr/>
          <p:nvPr/>
        </p:nvSpPr>
        <p:spPr>
          <a:xfrm>
            <a:off x="9794160" y="1390938"/>
            <a:ext cx="21935" cy="21935"/>
          </a:xfrm>
          <a:custGeom>
            <a:avLst/>
            <a:gdLst/>
            <a:ahLst/>
            <a:cxnLst/>
            <a:rect l="l" t="t" r="r" b="b"/>
            <a:pathLst>
              <a:path w="21935" h="21935" extrusionOk="0">
                <a:moveTo>
                  <a:pt x="21936" y="10968"/>
                </a:moveTo>
                <a:cubicBezTo>
                  <a:pt x="21936" y="17025"/>
                  <a:pt x="17025" y="21936"/>
                  <a:pt x="10968" y="21936"/>
                </a:cubicBezTo>
                <a:cubicBezTo>
                  <a:pt x="4910" y="21936"/>
                  <a:pt x="0" y="17025"/>
                  <a:pt x="0" y="10968"/>
                </a:cubicBezTo>
                <a:cubicBezTo>
                  <a:pt x="0" y="4911"/>
                  <a:pt x="4910" y="0"/>
                  <a:pt x="10968" y="0"/>
                </a:cubicBezTo>
                <a:cubicBezTo>
                  <a:pt x="17025" y="0"/>
                  <a:pt x="21936" y="4911"/>
                  <a:pt x="21936" y="1096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4"/>
          <p:cNvSpPr/>
          <p:nvPr/>
        </p:nvSpPr>
        <p:spPr>
          <a:xfrm>
            <a:off x="8831817" y="3488635"/>
            <a:ext cx="11321" cy="11321"/>
          </a:xfrm>
          <a:custGeom>
            <a:avLst/>
            <a:gdLst/>
            <a:ahLst/>
            <a:cxnLst/>
            <a:rect l="l" t="t" r="r" b="b"/>
            <a:pathLst>
              <a:path w="11321" h="11321" extrusionOk="0">
                <a:moveTo>
                  <a:pt x="11322" y="5661"/>
                </a:moveTo>
                <a:cubicBezTo>
                  <a:pt x="11322" y="8845"/>
                  <a:pt x="8845" y="11322"/>
                  <a:pt x="5661" y="11322"/>
                </a:cubicBezTo>
                <a:cubicBezTo>
                  <a:pt x="2477" y="11322"/>
                  <a:pt x="0" y="8845"/>
                  <a:pt x="0" y="5661"/>
                </a:cubicBezTo>
                <a:cubicBezTo>
                  <a:pt x="0" y="2477"/>
                  <a:pt x="2477" y="0"/>
                  <a:pt x="5661" y="0"/>
                </a:cubicBezTo>
                <a:cubicBezTo>
                  <a:pt x="8668" y="0"/>
                  <a:pt x="11322" y="2477"/>
                  <a:pt x="11322" y="566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4"/>
          <p:cNvSpPr/>
          <p:nvPr/>
        </p:nvSpPr>
        <p:spPr>
          <a:xfrm>
            <a:off x="10538030" y="4090100"/>
            <a:ext cx="18397" cy="18397"/>
          </a:xfrm>
          <a:custGeom>
            <a:avLst/>
            <a:gdLst/>
            <a:ahLst/>
            <a:cxnLst/>
            <a:rect l="l" t="t" r="r" b="b"/>
            <a:pathLst>
              <a:path w="18397" h="18397" extrusionOk="0">
                <a:moveTo>
                  <a:pt x="18398" y="9199"/>
                </a:moveTo>
                <a:cubicBezTo>
                  <a:pt x="18398" y="14279"/>
                  <a:pt x="14279" y="18398"/>
                  <a:pt x="9199" y="18398"/>
                </a:cubicBezTo>
                <a:cubicBezTo>
                  <a:pt x="4119" y="18398"/>
                  <a:pt x="0" y="14279"/>
                  <a:pt x="0" y="9199"/>
                </a:cubicBezTo>
                <a:cubicBezTo>
                  <a:pt x="0" y="4118"/>
                  <a:pt x="4119" y="0"/>
                  <a:pt x="9199" y="0"/>
                </a:cubicBezTo>
                <a:cubicBezTo>
                  <a:pt x="14279" y="0"/>
                  <a:pt x="18398" y="4118"/>
                  <a:pt x="18398" y="919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4"/>
          <p:cNvSpPr/>
          <p:nvPr/>
        </p:nvSpPr>
        <p:spPr>
          <a:xfrm>
            <a:off x="10853445" y="3468999"/>
            <a:ext cx="12029" cy="12029"/>
          </a:xfrm>
          <a:custGeom>
            <a:avLst/>
            <a:gdLst/>
            <a:ahLst/>
            <a:cxnLst/>
            <a:rect l="l" t="t" r="r" b="b"/>
            <a:pathLst>
              <a:path w="12029" h="12029" extrusionOk="0">
                <a:moveTo>
                  <a:pt x="12029" y="6015"/>
                </a:moveTo>
                <a:cubicBezTo>
                  <a:pt x="12029" y="9376"/>
                  <a:pt x="9376" y="12029"/>
                  <a:pt x="6015" y="12029"/>
                </a:cubicBezTo>
                <a:cubicBezTo>
                  <a:pt x="2654" y="12029"/>
                  <a:pt x="0" y="9376"/>
                  <a:pt x="0" y="6015"/>
                </a:cubicBezTo>
                <a:cubicBezTo>
                  <a:pt x="0" y="2654"/>
                  <a:pt x="2654" y="0"/>
                  <a:pt x="6015" y="0"/>
                </a:cubicBezTo>
                <a:cubicBezTo>
                  <a:pt x="9376" y="0"/>
                  <a:pt x="12029" y="2654"/>
                  <a:pt x="12029" y="60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4"/>
          <p:cNvSpPr/>
          <p:nvPr/>
        </p:nvSpPr>
        <p:spPr>
          <a:xfrm>
            <a:off x="8738236" y="3668897"/>
            <a:ext cx="18044" cy="18044"/>
          </a:xfrm>
          <a:custGeom>
            <a:avLst/>
            <a:gdLst/>
            <a:ahLst/>
            <a:cxnLst/>
            <a:rect l="l" t="t" r="r" b="b"/>
            <a:pathLst>
              <a:path w="18044" h="18044" extrusionOk="0">
                <a:moveTo>
                  <a:pt x="18044" y="9022"/>
                </a:moveTo>
                <a:cubicBezTo>
                  <a:pt x="18044" y="13975"/>
                  <a:pt x="13975" y="18044"/>
                  <a:pt x="9022" y="18044"/>
                </a:cubicBezTo>
                <a:cubicBezTo>
                  <a:pt x="4069" y="18044"/>
                  <a:pt x="0" y="13975"/>
                  <a:pt x="0" y="9022"/>
                </a:cubicBezTo>
                <a:cubicBezTo>
                  <a:pt x="0" y="4069"/>
                  <a:pt x="4069" y="0"/>
                  <a:pt x="9022" y="0"/>
                </a:cubicBezTo>
                <a:cubicBezTo>
                  <a:pt x="14152" y="0"/>
                  <a:pt x="18044" y="4069"/>
                  <a:pt x="18044" y="9022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4"/>
          <p:cNvSpPr/>
          <p:nvPr/>
        </p:nvSpPr>
        <p:spPr>
          <a:xfrm>
            <a:off x="9982383" y="3023915"/>
            <a:ext cx="27242" cy="27242"/>
          </a:xfrm>
          <a:custGeom>
            <a:avLst/>
            <a:gdLst/>
            <a:ahLst/>
            <a:cxnLst/>
            <a:rect l="l" t="t" r="r" b="b"/>
            <a:pathLst>
              <a:path w="27242" h="27242" extrusionOk="0">
                <a:moveTo>
                  <a:pt x="27243" y="13621"/>
                </a:moveTo>
                <a:cubicBezTo>
                  <a:pt x="27243" y="21051"/>
                  <a:pt x="21228" y="27243"/>
                  <a:pt x="13621" y="27243"/>
                </a:cubicBezTo>
                <a:cubicBezTo>
                  <a:pt x="6191" y="27243"/>
                  <a:pt x="0" y="21228"/>
                  <a:pt x="0" y="13621"/>
                </a:cubicBezTo>
                <a:cubicBezTo>
                  <a:pt x="0" y="6191"/>
                  <a:pt x="6015" y="0"/>
                  <a:pt x="13621" y="0"/>
                </a:cubicBezTo>
                <a:cubicBezTo>
                  <a:pt x="21051" y="0"/>
                  <a:pt x="27243" y="6191"/>
                  <a:pt x="27243" y="13621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5" name="Google Shape;1635;p4"/>
          <p:cNvGrpSpPr/>
          <p:nvPr/>
        </p:nvGrpSpPr>
        <p:grpSpPr>
          <a:xfrm>
            <a:off x="8575240" y="2112599"/>
            <a:ext cx="3090805" cy="4595438"/>
            <a:chOff x="6250613" y="2112599"/>
            <a:chExt cx="3090805" cy="4595438"/>
          </a:xfrm>
        </p:grpSpPr>
        <p:grpSp>
          <p:nvGrpSpPr>
            <p:cNvPr id="1636" name="Google Shape;1636;p4"/>
            <p:cNvGrpSpPr/>
            <p:nvPr/>
          </p:nvGrpSpPr>
          <p:grpSpPr>
            <a:xfrm>
              <a:off x="6250613" y="2112599"/>
              <a:ext cx="3090805" cy="4595438"/>
              <a:chOff x="6250613" y="2112599"/>
              <a:chExt cx="3090805" cy="4595438"/>
            </a:xfrm>
          </p:grpSpPr>
          <p:sp>
            <p:nvSpPr>
              <p:cNvPr id="1637" name="Google Shape;1637;p4"/>
              <p:cNvSpPr/>
              <p:nvPr/>
            </p:nvSpPr>
            <p:spPr>
              <a:xfrm>
                <a:off x="6250613" y="2112599"/>
                <a:ext cx="3090805" cy="4595438"/>
              </a:xfrm>
              <a:custGeom>
                <a:avLst/>
                <a:gdLst/>
                <a:ahLst/>
                <a:cxnLst/>
                <a:rect l="l" t="t" r="r" b="b"/>
                <a:pathLst>
                  <a:path w="3090805" h="4595438" extrusionOk="0">
                    <a:moveTo>
                      <a:pt x="3079534" y="1765401"/>
                    </a:moveTo>
                    <a:cubicBezTo>
                      <a:pt x="3155305" y="1318484"/>
                      <a:pt x="2824908" y="947999"/>
                      <a:pt x="2806626" y="765399"/>
                    </a:cubicBezTo>
                    <a:cubicBezTo>
                      <a:pt x="2711912" y="-183061"/>
                      <a:pt x="1862571" y="-68523"/>
                      <a:pt x="1540765" y="156147"/>
                    </a:cubicBezTo>
                    <a:cubicBezTo>
                      <a:pt x="1428430" y="234781"/>
                      <a:pt x="1255522" y="429936"/>
                      <a:pt x="1253099" y="499099"/>
                    </a:cubicBezTo>
                    <a:cubicBezTo>
                      <a:pt x="1236579" y="970466"/>
                      <a:pt x="1734597" y="1026633"/>
                      <a:pt x="1880192" y="1180378"/>
                    </a:cubicBezTo>
                    <a:cubicBezTo>
                      <a:pt x="1379971" y="981479"/>
                      <a:pt x="1331733" y="997999"/>
                      <a:pt x="1231953" y="643593"/>
                    </a:cubicBezTo>
                    <a:cubicBezTo>
                      <a:pt x="1210808" y="672447"/>
                      <a:pt x="1192306" y="690950"/>
                      <a:pt x="1181733" y="713417"/>
                    </a:cubicBezTo>
                    <a:cubicBezTo>
                      <a:pt x="1125786" y="829496"/>
                      <a:pt x="1119618" y="946677"/>
                      <a:pt x="1189002" y="1059012"/>
                    </a:cubicBezTo>
                    <a:cubicBezTo>
                      <a:pt x="1232834" y="1130157"/>
                      <a:pt x="1234596" y="1170246"/>
                      <a:pt x="1260367" y="1288748"/>
                    </a:cubicBezTo>
                    <a:cubicBezTo>
                      <a:pt x="1303760" y="1489409"/>
                      <a:pt x="1287019" y="1569365"/>
                      <a:pt x="1237460" y="1783463"/>
                    </a:cubicBezTo>
                    <a:cubicBezTo>
                      <a:pt x="1220279" y="1857692"/>
                      <a:pt x="1212790" y="2002406"/>
                      <a:pt x="1261248" y="2023992"/>
                    </a:cubicBezTo>
                    <a:cubicBezTo>
                      <a:pt x="1283495" y="1837648"/>
                      <a:pt x="1409707" y="1766502"/>
                      <a:pt x="1395610" y="1531920"/>
                    </a:cubicBezTo>
                    <a:cubicBezTo>
                      <a:pt x="1388561" y="1414739"/>
                      <a:pt x="1417636" y="1616502"/>
                      <a:pt x="1645170" y="1719806"/>
                    </a:cubicBezTo>
                    <a:cubicBezTo>
                      <a:pt x="1687901" y="1739189"/>
                      <a:pt x="1729091" y="1757912"/>
                      <a:pt x="1756624" y="1800643"/>
                    </a:cubicBezTo>
                    <a:cubicBezTo>
                      <a:pt x="1759708" y="1859013"/>
                      <a:pt x="1732615" y="1900643"/>
                      <a:pt x="1674245" y="1919366"/>
                    </a:cubicBezTo>
                    <a:cubicBezTo>
                      <a:pt x="1629531" y="1933683"/>
                      <a:pt x="1551117" y="1906370"/>
                      <a:pt x="1447813" y="1991172"/>
                    </a:cubicBezTo>
                    <a:cubicBezTo>
                      <a:pt x="1310147" y="2103948"/>
                      <a:pt x="1370059" y="2229058"/>
                      <a:pt x="1182614" y="2528618"/>
                    </a:cubicBezTo>
                    <a:cubicBezTo>
                      <a:pt x="1049354" y="2741834"/>
                      <a:pt x="1133495" y="2662539"/>
                      <a:pt x="939001" y="2555270"/>
                    </a:cubicBezTo>
                    <a:cubicBezTo>
                      <a:pt x="860146" y="2511878"/>
                      <a:pt x="819838" y="2449323"/>
                      <a:pt x="812129" y="2355710"/>
                    </a:cubicBezTo>
                    <a:cubicBezTo>
                      <a:pt x="865873" y="2338970"/>
                      <a:pt x="910146" y="2305270"/>
                      <a:pt x="935917" y="2256591"/>
                    </a:cubicBezTo>
                    <a:cubicBezTo>
                      <a:pt x="973362" y="2253728"/>
                      <a:pt x="1007944" y="2260996"/>
                      <a:pt x="1030852" y="2224432"/>
                    </a:cubicBezTo>
                    <a:cubicBezTo>
                      <a:pt x="911468" y="2117824"/>
                      <a:pt x="1026006" y="2130159"/>
                      <a:pt x="979750" y="1909674"/>
                    </a:cubicBezTo>
                    <a:cubicBezTo>
                      <a:pt x="1015653" y="1877075"/>
                      <a:pt x="1042746" y="1838969"/>
                      <a:pt x="970499" y="1757251"/>
                    </a:cubicBezTo>
                    <a:cubicBezTo>
                      <a:pt x="947151" y="1730819"/>
                      <a:pt x="906842" y="1713418"/>
                      <a:pt x="928208" y="1666282"/>
                    </a:cubicBezTo>
                    <a:cubicBezTo>
                      <a:pt x="928649" y="1665180"/>
                      <a:pt x="927107" y="1663198"/>
                      <a:pt x="926446" y="1661436"/>
                    </a:cubicBezTo>
                    <a:cubicBezTo>
                      <a:pt x="860807" y="1486766"/>
                      <a:pt x="723802" y="1390731"/>
                      <a:pt x="451115" y="1459233"/>
                    </a:cubicBezTo>
                    <a:cubicBezTo>
                      <a:pt x="82391" y="1551744"/>
                      <a:pt x="-85671" y="1966943"/>
                      <a:pt x="42744" y="2285666"/>
                    </a:cubicBezTo>
                    <a:cubicBezTo>
                      <a:pt x="127325" y="2495578"/>
                      <a:pt x="253757" y="2448662"/>
                      <a:pt x="318736" y="2435886"/>
                    </a:cubicBezTo>
                    <a:cubicBezTo>
                      <a:pt x="327766" y="2474433"/>
                      <a:pt x="291863" y="2491393"/>
                      <a:pt x="281291" y="2528618"/>
                    </a:cubicBezTo>
                    <a:cubicBezTo>
                      <a:pt x="341203" y="2507252"/>
                      <a:pt x="398031" y="2500204"/>
                      <a:pt x="430190" y="2444257"/>
                    </a:cubicBezTo>
                    <a:cubicBezTo>
                      <a:pt x="446930" y="2414961"/>
                      <a:pt x="448471" y="2415842"/>
                      <a:pt x="490983" y="2436547"/>
                    </a:cubicBezTo>
                    <a:cubicBezTo>
                      <a:pt x="445828" y="2564962"/>
                      <a:pt x="247149" y="2880381"/>
                      <a:pt x="352877" y="3040513"/>
                    </a:cubicBezTo>
                    <a:cubicBezTo>
                      <a:pt x="566533" y="2973333"/>
                      <a:pt x="565652" y="3001086"/>
                      <a:pt x="794507" y="3041614"/>
                    </a:cubicBezTo>
                    <a:cubicBezTo>
                      <a:pt x="879530" y="3187430"/>
                      <a:pt x="1008825" y="3303069"/>
                      <a:pt x="1137680" y="3419809"/>
                    </a:cubicBezTo>
                    <a:cubicBezTo>
                      <a:pt x="1109706" y="3430382"/>
                      <a:pt x="1008825" y="3341615"/>
                      <a:pt x="776225" y="3392936"/>
                    </a:cubicBezTo>
                    <a:cubicBezTo>
                      <a:pt x="670498" y="3416285"/>
                      <a:pt x="511467" y="3428399"/>
                      <a:pt x="431511" y="3436109"/>
                    </a:cubicBezTo>
                    <a:cubicBezTo>
                      <a:pt x="414771" y="3508575"/>
                      <a:pt x="406401" y="3608356"/>
                      <a:pt x="312568" y="3736329"/>
                    </a:cubicBezTo>
                    <a:cubicBezTo>
                      <a:pt x="-165627" y="4389855"/>
                      <a:pt x="80409" y="4023334"/>
                      <a:pt x="398692" y="4175537"/>
                    </a:cubicBezTo>
                    <a:cubicBezTo>
                      <a:pt x="524243" y="4235670"/>
                      <a:pt x="508163" y="4307916"/>
                      <a:pt x="632172" y="4499987"/>
                    </a:cubicBezTo>
                    <a:cubicBezTo>
                      <a:pt x="701776" y="4607697"/>
                      <a:pt x="832173" y="4613203"/>
                      <a:pt x="930411" y="4556815"/>
                    </a:cubicBezTo>
                    <a:cubicBezTo>
                      <a:pt x="1065653" y="4479282"/>
                      <a:pt x="1077988" y="4616067"/>
                      <a:pt x="1275566" y="4592718"/>
                    </a:cubicBezTo>
                    <a:cubicBezTo>
                      <a:pt x="1417196" y="4576199"/>
                      <a:pt x="1409707" y="4466727"/>
                      <a:pt x="1412130" y="4374877"/>
                    </a:cubicBezTo>
                    <a:cubicBezTo>
                      <a:pt x="1434817" y="4376198"/>
                      <a:pt x="1452879" y="4373555"/>
                      <a:pt x="1468077" y="4378842"/>
                    </a:cubicBezTo>
                    <a:cubicBezTo>
                      <a:pt x="1508606" y="4392718"/>
                      <a:pt x="1550456" y="4405714"/>
                      <a:pt x="1587240" y="4426859"/>
                    </a:cubicBezTo>
                    <a:cubicBezTo>
                      <a:pt x="1718518" y="4502410"/>
                      <a:pt x="1788342" y="4486992"/>
                      <a:pt x="1843629" y="4496683"/>
                    </a:cubicBezTo>
                    <a:cubicBezTo>
                      <a:pt x="2007506" y="4525317"/>
                      <a:pt x="2176889" y="4452851"/>
                      <a:pt x="2311471" y="4355053"/>
                    </a:cubicBezTo>
                    <a:cubicBezTo>
                      <a:pt x="2372264" y="4311000"/>
                      <a:pt x="2350458" y="4324216"/>
                      <a:pt x="2262792" y="4058356"/>
                    </a:cubicBezTo>
                    <a:cubicBezTo>
                      <a:pt x="2179312" y="3805713"/>
                      <a:pt x="2205964" y="3670029"/>
                      <a:pt x="2229973" y="3485007"/>
                    </a:cubicBezTo>
                    <a:cubicBezTo>
                      <a:pt x="2063453" y="3567166"/>
                      <a:pt x="1898695" y="3567386"/>
                      <a:pt x="1731294" y="3519589"/>
                    </a:cubicBezTo>
                    <a:cubicBezTo>
                      <a:pt x="1855963" y="3500426"/>
                      <a:pt x="2220722" y="3535007"/>
                      <a:pt x="2287022" y="3335007"/>
                    </a:cubicBezTo>
                    <a:cubicBezTo>
                      <a:pt x="2300898" y="3293377"/>
                      <a:pt x="2277110" y="3381923"/>
                      <a:pt x="2454423" y="3044037"/>
                    </a:cubicBezTo>
                    <a:cubicBezTo>
                      <a:pt x="2512793" y="2932804"/>
                      <a:pt x="2524467" y="2826416"/>
                      <a:pt x="2575348" y="2683244"/>
                    </a:cubicBezTo>
                    <a:cubicBezTo>
                      <a:pt x="2708168" y="2801085"/>
                      <a:pt x="2983939" y="3147782"/>
                      <a:pt x="2889666" y="3399544"/>
                    </a:cubicBezTo>
                    <a:cubicBezTo>
                      <a:pt x="2883498" y="3415844"/>
                      <a:pt x="2881516" y="3433465"/>
                      <a:pt x="2877551" y="3450646"/>
                    </a:cubicBezTo>
                    <a:cubicBezTo>
                      <a:pt x="2881296" y="3452408"/>
                      <a:pt x="2885040" y="3454391"/>
                      <a:pt x="2888785" y="3456153"/>
                    </a:cubicBezTo>
                    <a:cubicBezTo>
                      <a:pt x="2945613" y="3392276"/>
                      <a:pt x="2968961" y="3331042"/>
                      <a:pt x="2974248" y="3273113"/>
                    </a:cubicBezTo>
                    <a:cubicBezTo>
                      <a:pt x="3034160" y="2629499"/>
                      <a:pt x="2406846" y="2763861"/>
                      <a:pt x="2461692" y="2065842"/>
                    </a:cubicBezTo>
                    <a:cubicBezTo>
                      <a:pt x="2481075" y="1820026"/>
                      <a:pt x="2609489" y="1609453"/>
                      <a:pt x="2677771" y="1477735"/>
                    </a:cubicBezTo>
                    <a:cubicBezTo>
                      <a:pt x="2723586" y="1389409"/>
                      <a:pt x="2709269" y="1397118"/>
                      <a:pt x="2726670" y="1403286"/>
                    </a:cubicBezTo>
                    <a:cubicBezTo>
                      <a:pt x="2620723" y="1867383"/>
                      <a:pt x="2637683" y="1763639"/>
                      <a:pt x="2606185" y="1900423"/>
                    </a:cubicBezTo>
                    <a:cubicBezTo>
                      <a:pt x="2540546" y="2185886"/>
                      <a:pt x="2568961" y="2494257"/>
                      <a:pt x="2829754" y="2685226"/>
                    </a:cubicBezTo>
                    <a:cubicBezTo>
                      <a:pt x="2822265" y="2533023"/>
                      <a:pt x="2752221" y="2470468"/>
                      <a:pt x="2780415" y="2305710"/>
                    </a:cubicBezTo>
                    <a:cubicBezTo>
                      <a:pt x="2839005" y="1961877"/>
                      <a:pt x="2912574" y="1752846"/>
                      <a:pt x="2869622" y="1420246"/>
                    </a:cubicBezTo>
                    <a:cubicBezTo>
                      <a:pt x="2846935" y="1245356"/>
                      <a:pt x="2825789" y="1212316"/>
                      <a:pt x="2863455" y="1285003"/>
                    </a:cubicBezTo>
                    <a:cubicBezTo>
                      <a:pt x="2961692" y="1473770"/>
                      <a:pt x="2972265" y="1702625"/>
                      <a:pt x="2942530" y="1849101"/>
                    </a:cubicBezTo>
                    <a:cubicBezTo>
                      <a:pt x="2838124" y="2364741"/>
                      <a:pt x="2781957" y="2349763"/>
                      <a:pt x="2937023" y="2579059"/>
                    </a:cubicBezTo>
                    <a:cubicBezTo>
                      <a:pt x="2946274" y="2505270"/>
                      <a:pt x="2853983" y="2449763"/>
                      <a:pt x="2906186" y="2266723"/>
                    </a:cubicBezTo>
                    <a:cubicBezTo>
                      <a:pt x="2954864" y="2095578"/>
                      <a:pt x="3035041" y="2027736"/>
                      <a:pt x="3079534" y="1765401"/>
                    </a:cubicBezTo>
                    <a:close/>
                    <a:moveTo>
                      <a:pt x="2248696" y="1447559"/>
                    </a:moveTo>
                    <a:cubicBezTo>
                      <a:pt x="2248255" y="1497779"/>
                      <a:pt x="2212352" y="1532361"/>
                      <a:pt x="2162572" y="1491612"/>
                    </a:cubicBezTo>
                    <a:cubicBezTo>
                      <a:pt x="2113233" y="1451083"/>
                      <a:pt x="2125788" y="1381479"/>
                      <a:pt x="2146933" y="1371127"/>
                    </a:cubicBezTo>
                    <a:cubicBezTo>
                      <a:pt x="2181955" y="1353946"/>
                      <a:pt x="2244070" y="1379497"/>
                      <a:pt x="2248696" y="1447559"/>
                    </a:cubicBezTo>
                    <a:close/>
                    <a:moveTo>
                      <a:pt x="2147374" y="1518704"/>
                    </a:moveTo>
                    <a:cubicBezTo>
                      <a:pt x="2091647" y="1490510"/>
                      <a:pt x="2076889" y="1448880"/>
                      <a:pt x="2104863" y="1408352"/>
                    </a:cubicBezTo>
                    <a:cubicBezTo>
                      <a:pt x="2118079" y="1443153"/>
                      <a:pt x="2132616" y="1480378"/>
                      <a:pt x="2147374" y="1518704"/>
                    </a:cubicBezTo>
                    <a:close/>
                    <a:moveTo>
                      <a:pt x="1564113" y="1591612"/>
                    </a:moveTo>
                    <a:cubicBezTo>
                      <a:pt x="1422703" y="1493594"/>
                      <a:pt x="1492747" y="1417383"/>
                      <a:pt x="1288561" y="1118924"/>
                    </a:cubicBezTo>
                    <a:cubicBezTo>
                      <a:pt x="1220279" y="1019144"/>
                      <a:pt x="1185698" y="909232"/>
                      <a:pt x="1216975" y="781699"/>
                    </a:cubicBezTo>
                    <a:cubicBezTo>
                      <a:pt x="1345390" y="1200642"/>
                      <a:pt x="1789884" y="1105047"/>
                      <a:pt x="1911250" y="1260774"/>
                    </a:cubicBezTo>
                    <a:cubicBezTo>
                      <a:pt x="1946492" y="1305929"/>
                      <a:pt x="2038563" y="1311435"/>
                      <a:pt x="2041647" y="1245796"/>
                    </a:cubicBezTo>
                    <a:cubicBezTo>
                      <a:pt x="2044069" y="1197118"/>
                      <a:pt x="2014334" y="1099100"/>
                      <a:pt x="2100678" y="1127735"/>
                    </a:cubicBezTo>
                    <a:cubicBezTo>
                      <a:pt x="2163013" y="1148439"/>
                      <a:pt x="2179973" y="1216942"/>
                      <a:pt x="2134158" y="1264299"/>
                    </a:cubicBezTo>
                    <a:cubicBezTo>
                      <a:pt x="2119841" y="1279056"/>
                      <a:pt x="2103321" y="1292052"/>
                      <a:pt x="2090105" y="1307691"/>
                    </a:cubicBezTo>
                    <a:cubicBezTo>
                      <a:pt x="2045611" y="1360334"/>
                      <a:pt x="2087021" y="1349541"/>
                      <a:pt x="2068959" y="1396678"/>
                    </a:cubicBezTo>
                    <a:cubicBezTo>
                      <a:pt x="2009708" y="1550422"/>
                      <a:pt x="2170061" y="1559013"/>
                      <a:pt x="2187462" y="1552625"/>
                    </a:cubicBezTo>
                    <a:cubicBezTo>
                      <a:pt x="2174907" y="1559453"/>
                      <a:pt x="2190766" y="1579938"/>
                      <a:pt x="2083497" y="1624211"/>
                    </a:cubicBezTo>
                    <a:cubicBezTo>
                      <a:pt x="2012572" y="1653506"/>
                      <a:pt x="1923144" y="1671568"/>
                      <a:pt x="1816316" y="1720246"/>
                    </a:cubicBezTo>
                    <a:cubicBezTo>
                      <a:pt x="1774245" y="1739410"/>
                      <a:pt x="1769399" y="1733903"/>
                      <a:pt x="1564113" y="1591612"/>
                    </a:cubicBezTo>
                    <a:close/>
                    <a:moveTo>
                      <a:pt x="1787681" y="1801965"/>
                    </a:moveTo>
                    <a:cubicBezTo>
                      <a:pt x="1883937" y="1729498"/>
                      <a:pt x="2003541" y="1724872"/>
                      <a:pt x="2113012" y="1682581"/>
                    </a:cubicBezTo>
                    <a:cubicBezTo>
                      <a:pt x="2113012" y="1783242"/>
                      <a:pt x="2102880" y="1881921"/>
                      <a:pt x="2195832" y="1896018"/>
                    </a:cubicBezTo>
                    <a:cubicBezTo>
                      <a:pt x="2144290" y="2022670"/>
                      <a:pt x="2044290" y="2174873"/>
                      <a:pt x="1910148" y="2198001"/>
                    </a:cubicBezTo>
                    <a:cubicBezTo>
                      <a:pt x="1723144" y="2230159"/>
                      <a:pt x="1724245" y="2030379"/>
                      <a:pt x="1717857" y="1976414"/>
                    </a:cubicBezTo>
                    <a:cubicBezTo>
                      <a:pt x="1783056" y="1931040"/>
                      <a:pt x="1792307" y="1906811"/>
                      <a:pt x="1787681" y="1801965"/>
                    </a:cubicBezTo>
                    <a:close/>
                    <a:moveTo>
                      <a:pt x="1684597" y="1949542"/>
                    </a:moveTo>
                    <a:cubicBezTo>
                      <a:pt x="1692086" y="2026194"/>
                      <a:pt x="1684157" y="2002846"/>
                      <a:pt x="1685919" y="2049542"/>
                    </a:cubicBezTo>
                    <a:cubicBezTo>
                      <a:pt x="1694509" y="2277296"/>
                      <a:pt x="1961691" y="2298221"/>
                      <a:pt x="2111911" y="2104388"/>
                    </a:cubicBezTo>
                    <a:cubicBezTo>
                      <a:pt x="2216757" y="1969146"/>
                      <a:pt x="2201339" y="1898661"/>
                      <a:pt x="2231515" y="1901304"/>
                    </a:cubicBezTo>
                    <a:cubicBezTo>
                      <a:pt x="2231515" y="1910115"/>
                      <a:pt x="2233938" y="1919586"/>
                      <a:pt x="2231074" y="1927295"/>
                    </a:cubicBezTo>
                    <a:cubicBezTo>
                      <a:pt x="2164775" y="2101305"/>
                      <a:pt x="2059488" y="2233243"/>
                      <a:pt x="1862571" y="2263199"/>
                    </a:cubicBezTo>
                    <a:cubicBezTo>
                      <a:pt x="1705522" y="2286988"/>
                      <a:pt x="1615434" y="2092714"/>
                      <a:pt x="1684597" y="1949542"/>
                    </a:cubicBezTo>
                    <a:close/>
                    <a:moveTo>
                      <a:pt x="473582" y="2220247"/>
                    </a:moveTo>
                    <a:cubicBezTo>
                      <a:pt x="449573" y="2177736"/>
                      <a:pt x="421599" y="2196239"/>
                      <a:pt x="378868" y="2179719"/>
                    </a:cubicBezTo>
                    <a:cubicBezTo>
                      <a:pt x="321379" y="2157472"/>
                      <a:pt x="336357" y="2078617"/>
                      <a:pt x="383273" y="2071569"/>
                    </a:cubicBezTo>
                    <a:cubicBezTo>
                      <a:pt x="447370" y="2061657"/>
                      <a:pt x="437018" y="2149763"/>
                      <a:pt x="473361" y="2136987"/>
                    </a:cubicBezTo>
                    <a:cubicBezTo>
                      <a:pt x="507943" y="2124873"/>
                      <a:pt x="383934" y="1901524"/>
                      <a:pt x="587679" y="1726634"/>
                    </a:cubicBezTo>
                    <a:cubicBezTo>
                      <a:pt x="764111" y="1575092"/>
                      <a:pt x="705961" y="1507471"/>
                      <a:pt x="734816" y="1486105"/>
                    </a:cubicBezTo>
                    <a:cubicBezTo>
                      <a:pt x="767195" y="1523330"/>
                      <a:pt x="879089" y="1649321"/>
                      <a:pt x="893847" y="1696898"/>
                    </a:cubicBezTo>
                    <a:cubicBezTo>
                      <a:pt x="943186" y="1856150"/>
                      <a:pt x="1038561" y="2101305"/>
                      <a:pt x="862349" y="2303508"/>
                    </a:cubicBezTo>
                    <a:cubicBezTo>
                      <a:pt x="842966" y="2325754"/>
                      <a:pt x="815433" y="2331261"/>
                      <a:pt x="786578" y="2329499"/>
                    </a:cubicBezTo>
                    <a:cubicBezTo>
                      <a:pt x="632833" y="2320027"/>
                      <a:pt x="537238" y="2333023"/>
                      <a:pt x="473582" y="2220247"/>
                    </a:cubicBezTo>
                    <a:close/>
                    <a:moveTo>
                      <a:pt x="544727" y="2425754"/>
                    </a:moveTo>
                    <a:cubicBezTo>
                      <a:pt x="599133" y="2399763"/>
                      <a:pt x="652657" y="2374212"/>
                      <a:pt x="713230" y="2345138"/>
                    </a:cubicBezTo>
                    <a:cubicBezTo>
                      <a:pt x="840322" y="2388530"/>
                      <a:pt x="714772" y="2353508"/>
                      <a:pt x="810807" y="2520028"/>
                    </a:cubicBezTo>
                    <a:cubicBezTo>
                      <a:pt x="707943" y="2536548"/>
                      <a:pt x="672701" y="2551966"/>
                      <a:pt x="601335" y="2517385"/>
                    </a:cubicBezTo>
                    <a:cubicBezTo>
                      <a:pt x="563670" y="2498882"/>
                      <a:pt x="546489" y="2467605"/>
                      <a:pt x="544727" y="2425754"/>
                    </a:cubicBezTo>
                    <a:close/>
                    <a:moveTo>
                      <a:pt x="2127330" y="3168267"/>
                    </a:moveTo>
                    <a:cubicBezTo>
                      <a:pt x="2037021" y="3185227"/>
                      <a:pt x="1980633" y="3161879"/>
                      <a:pt x="1930633" y="3196020"/>
                    </a:cubicBezTo>
                    <a:cubicBezTo>
                      <a:pt x="1678870" y="3366945"/>
                      <a:pt x="1612130" y="3409016"/>
                      <a:pt x="1525566" y="3443597"/>
                    </a:cubicBezTo>
                    <a:cubicBezTo>
                      <a:pt x="1440764" y="3477298"/>
                      <a:pt x="1298694" y="3494479"/>
                      <a:pt x="1246711" y="3449765"/>
                    </a:cubicBezTo>
                    <a:cubicBezTo>
                      <a:pt x="811248" y="3075755"/>
                      <a:pt x="846490" y="3089192"/>
                      <a:pt x="683714" y="2757032"/>
                    </a:cubicBezTo>
                    <a:cubicBezTo>
                      <a:pt x="612128" y="2610997"/>
                      <a:pt x="853979" y="2400644"/>
                      <a:pt x="1089883" y="2829720"/>
                    </a:cubicBezTo>
                    <a:cubicBezTo>
                      <a:pt x="1173363" y="2981482"/>
                      <a:pt x="1180191" y="3004830"/>
                      <a:pt x="1294068" y="3212760"/>
                    </a:cubicBezTo>
                    <a:cubicBezTo>
                      <a:pt x="1966536" y="3018266"/>
                      <a:pt x="1859928" y="3075095"/>
                      <a:pt x="1930413" y="2898663"/>
                    </a:cubicBezTo>
                    <a:cubicBezTo>
                      <a:pt x="1873805" y="2874654"/>
                      <a:pt x="1814774" y="2840953"/>
                      <a:pt x="1751117" y="2825975"/>
                    </a:cubicBezTo>
                    <a:cubicBezTo>
                      <a:pt x="1690324" y="2811438"/>
                      <a:pt x="1554201" y="2849764"/>
                      <a:pt x="1491205" y="2846680"/>
                    </a:cubicBezTo>
                    <a:cubicBezTo>
                      <a:pt x="1326006" y="2838971"/>
                      <a:pt x="1291205" y="2663861"/>
                      <a:pt x="1344068" y="2562098"/>
                    </a:cubicBezTo>
                    <a:cubicBezTo>
                      <a:pt x="1342747" y="2575314"/>
                      <a:pt x="1341645" y="2588750"/>
                      <a:pt x="1340324" y="2601966"/>
                    </a:cubicBezTo>
                    <a:cubicBezTo>
                      <a:pt x="1329310" y="2703508"/>
                      <a:pt x="1402438" y="2786548"/>
                      <a:pt x="1504200" y="2784125"/>
                    </a:cubicBezTo>
                    <a:cubicBezTo>
                      <a:pt x="1605082" y="2781702"/>
                      <a:pt x="1690765" y="2703288"/>
                      <a:pt x="1823805" y="2782363"/>
                    </a:cubicBezTo>
                    <a:cubicBezTo>
                      <a:pt x="1867417" y="2808354"/>
                      <a:pt x="1978210" y="2858354"/>
                      <a:pt x="2038563" y="2825755"/>
                    </a:cubicBezTo>
                    <a:cubicBezTo>
                      <a:pt x="2072263" y="2807473"/>
                      <a:pt x="2093409" y="2829500"/>
                      <a:pt x="2116977" y="2854389"/>
                    </a:cubicBezTo>
                    <a:cubicBezTo>
                      <a:pt x="2178431" y="2751746"/>
                      <a:pt x="2213453" y="2700865"/>
                      <a:pt x="2229312" y="2677737"/>
                    </a:cubicBezTo>
                    <a:cubicBezTo>
                      <a:pt x="2215215" y="2711217"/>
                      <a:pt x="2216757" y="2721129"/>
                      <a:pt x="2201339" y="2753949"/>
                    </a:cubicBezTo>
                    <a:cubicBezTo>
                      <a:pt x="2110149" y="2949103"/>
                      <a:pt x="2101559" y="2910337"/>
                      <a:pt x="2179532" y="2901526"/>
                    </a:cubicBezTo>
                    <a:cubicBezTo>
                      <a:pt x="2333057" y="2884345"/>
                      <a:pt x="2314995" y="3133024"/>
                      <a:pt x="2127330" y="3168267"/>
                    </a:cubicBezTo>
                    <a:close/>
                    <a:moveTo>
                      <a:pt x="1243407" y="2991835"/>
                    </a:moveTo>
                    <a:cubicBezTo>
                      <a:pt x="1285478" y="2949544"/>
                      <a:pt x="1325786" y="2908795"/>
                      <a:pt x="1369399" y="2864962"/>
                    </a:cubicBezTo>
                    <a:cubicBezTo>
                      <a:pt x="1360588" y="2964081"/>
                      <a:pt x="1351777" y="3062980"/>
                      <a:pt x="1342086" y="3172892"/>
                    </a:cubicBezTo>
                    <a:cubicBezTo>
                      <a:pt x="1304641" y="3104390"/>
                      <a:pt x="1272702" y="3046020"/>
                      <a:pt x="1243407" y="2991835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4"/>
              <p:cNvSpPr/>
              <p:nvPr/>
            </p:nvSpPr>
            <p:spPr>
              <a:xfrm>
                <a:off x="7163185" y="2360817"/>
                <a:ext cx="454843" cy="1105948"/>
              </a:xfrm>
              <a:custGeom>
                <a:avLst/>
                <a:gdLst/>
                <a:ahLst/>
                <a:cxnLst/>
                <a:rect l="l" t="t" r="r" b="b"/>
                <a:pathLst>
                  <a:path w="454843" h="1105948" extrusionOk="0">
                    <a:moveTo>
                      <a:pt x="274227" y="1105949"/>
                    </a:moveTo>
                    <a:cubicBezTo>
                      <a:pt x="228411" y="963218"/>
                      <a:pt x="184579" y="904187"/>
                      <a:pt x="203521" y="598679"/>
                    </a:cubicBezTo>
                    <a:cubicBezTo>
                      <a:pt x="222905" y="287886"/>
                      <a:pt x="345813" y="171366"/>
                      <a:pt x="454844" y="881"/>
                    </a:cubicBezTo>
                    <a:cubicBezTo>
                      <a:pt x="454844" y="-14097"/>
                      <a:pt x="301980" y="163877"/>
                      <a:pt x="111231" y="383481"/>
                    </a:cubicBezTo>
                    <a:cubicBezTo>
                      <a:pt x="-170488" y="707050"/>
                      <a:pt x="157927" y="1054187"/>
                      <a:pt x="274227" y="1105949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39" name="Google Shape;1639;p4"/>
            <p:cNvSpPr/>
            <p:nvPr/>
          </p:nvSpPr>
          <p:spPr>
            <a:xfrm>
              <a:off x="6588071" y="5286550"/>
              <a:ext cx="249119" cy="55061"/>
            </a:xfrm>
            <a:custGeom>
              <a:avLst/>
              <a:gdLst/>
              <a:ahLst/>
              <a:cxnLst/>
              <a:rect l="l" t="t" r="r" b="b"/>
              <a:pathLst>
                <a:path w="249119" h="55061" extrusionOk="0">
                  <a:moveTo>
                    <a:pt x="0" y="29558"/>
                  </a:moveTo>
                  <a:cubicBezTo>
                    <a:pt x="69824" y="76034"/>
                    <a:pt x="228194" y="54668"/>
                    <a:pt x="249119" y="263"/>
                  </a:cubicBezTo>
                  <a:cubicBezTo>
                    <a:pt x="15198" y="263"/>
                    <a:pt x="59031" y="-4803"/>
                    <a:pt x="0" y="29558"/>
                  </a:cubicBezTo>
                  <a:close/>
                </a:path>
              </a:pathLst>
            </a:custGeom>
            <a:solidFill>
              <a:srgbClr val="2A3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4"/>
            <p:cNvSpPr/>
            <p:nvPr/>
          </p:nvSpPr>
          <p:spPr>
            <a:xfrm>
              <a:off x="6600186" y="5395575"/>
              <a:ext cx="232819" cy="59154"/>
            </a:xfrm>
            <a:custGeom>
              <a:avLst/>
              <a:gdLst/>
              <a:ahLst/>
              <a:cxnLst/>
              <a:rect l="l" t="t" r="r" b="b"/>
              <a:pathLst>
                <a:path w="232819" h="59154" extrusionOk="0">
                  <a:moveTo>
                    <a:pt x="0" y="53353"/>
                  </a:moveTo>
                  <a:cubicBezTo>
                    <a:pt x="88326" y="56216"/>
                    <a:pt x="197798" y="79344"/>
                    <a:pt x="232820" y="7538"/>
                  </a:cubicBezTo>
                  <a:cubicBezTo>
                    <a:pt x="81939" y="930"/>
                    <a:pt x="16300" y="-18894"/>
                    <a:pt x="0" y="53353"/>
                  </a:cubicBezTo>
                  <a:close/>
                </a:path>
              </a:pathLst>
            </a:custGeom>
            <a:solidFill>
              <a:srgbClr val="2A3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4"/>
            <p:cNvSpPr/>
            <p:nvPr/>
          </p:nvSpPr>
          <p:spPr>
            <a:xfrm>
              <a:off x="6586088" y="5191658"/>
              <a:ext cx="210353" cy="65801"/>
            </a:xfrm>
            <a:custGeom>
              <a:avLst/>
              <a:gdLst/>
              <a:ahLst/>
              <a:cxnLst/>
              <a:rect l="l" t="t" r="r" b="b"/>
              <a:pathLst>
                <a:path w="210353" h="65801" extrusionOk="0">
                  <a:moveTo>
                    <a:pt x="0" y="37665"/>
                  </a:moveTo>
                  <a:cubicBezTo>
                    <a:pt x="-220" y="69163"/>
                    <a:pt x="96036" y="80837"/>
                    <a:pt x="176653" y="37445"/>
                  </a:cubicBezTo>
                  <a:cubicBezTo>
                    <a:pt x="189648" y="30397"/>
                    <a:pt x="197578" y="14538"/>
                    <a:pt x="210353" y="0"/>
                  </a:cubicBezTo>
                  <a:cubicBezTo>
                    <a:pt x="18282" y="10132"/>
                    <a:pt x="24670" y="9031"/>
                    <a:pt x="20926" y="12555"/>
                  </a:cubicBezTo>
                  <a:cubicBezTo>
                    <a:pt x="12335" y="19824"/>
                    <a:pt x="0" y="29075"/>
                    <a:pt x="0" y="37665"/>
                  </a:cubicBezTo>
                  <a:close/>
                </a:path>
              </a:pathLst>
            </a:custGeom>
            <a:solidFill>
              <a:srgbClr val="2A3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5"/>
          <p:cNvSpPr/>
          <p:nvPr/>
        </p:nvSpPr>
        <p:spPr>
          <a:xfrm>
            <a:off x="3690725" y="962858"/>
            <a:ext cx="4733464" cy="4581668"/>
          </a:xfrm>
          <a:custGeom>
            <a:avLst/>
            <a:gdLst/>
            <a:ahLst/>
            <a:cxnLst/>
            <a:rect l="l" t="t" r="r" b="b"/>
            <a:pathLst>
              <a:path w="1047193" h="1013611" extrusionOk="0">
                <a:moveTo>
                  <a:pt x="524646" y="161845"/>
                </a:moveTo>
                <a:cubicBezTo>
                  <a:pt x="524646" y="161845"/>
                  <a:pt x="616028" y="10612"/>
                  <a:pt x="753203" y="3984"/>
                </a:cubicBezTo>
                <a:cubicBezTo>
                  <a:pt x="924922" y="-4250"/>
                  <a:pt x="1039602" y="137544"/>
                  <a:pt x="1046832" y="296409"/>
                </a:cubicBezTo>
                <a:cubicBezTo>
                  <a:pt x="1053861" y="453466"/>
                  <a:pt x="956855" y="594457"/>
                  <a:pt x="878527" y="690258"/>
                </a:cubicBezTo>
                <a:cubicBezTo>
                  <a:pt x="772082" y="820403"/>
                  <a:pt x="612011" y="952355"/>
                  <a:pt x="518420" y="1013612"/>
                </a:cubicBezTo>
                <a:cubicBezTo>
                  <a:pt x="425832" y="950949"/>
                  <a:pt x="267569" y="816587"/>
                  <a:pt x="163132" y="685036"/>
                </a:cubicBezTo>
                <a:cubicBezTo>
                  <a:pt x="86210" y="588231"/>
                  <a:pt x="-8788" y="445834"/>
                  <a:pt x="652" y="288777"/>
                </a:cubicBezTo>
                <a:cubicBezTo>
                  <a:pt x="10091" y="129912"/>
                  <a:pt x="126780" y="-10074"/>
                  <a:pt x="298298" y="570"/>
                </a:cubicBezTo>
                <a:cubicBezTo>
                  <a:pt x="435472" y="9407"/>
                  <a:pt x="524646" y="161845"/>
                  <a:pt x="524646" y="16184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7482" b="-27481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7" name="Google Shape;1647;p5"/>
          <p:cNvSpPr/>
          <p:nvPr/>
        </p:nvSpPr>
        <p:spPr>
          <a:xfrm>
            <a:off x="3330326" y="769363"/>
            <a:ext cx="5276941" cy="5125779"/>
          </a:xfrm>
          <a:custGeom>
            <a:avLst/>
            <a:gdLst/>
            <a:ahLst/>
            <a:cxnLst/>
            <a:rect l="l" t="t" r="r" b="b"/>
            <a:pathLst>
              <a:path w="5276941" h="5125779" extrusionOk="0">
                <a:moveTo>
                  <a:pt x="2747903" y="5125780"/>
                </a:moveTo>
                <a:lnTo>
                  <a:pt x="1878201" y="4346578"/>
                </a:lnTo>
                <a:lnTo>
                  <a:pt x="1010018" y="3565668"/>
                </a:lnTo>
                <a:cubicBezTo>
                  <a:pt x="937922" y="3500213"/>
                  <a:pt x="865068" y="3436085"/>
                  <a:pt x="793541" y="3369492"/>
                </a:cubicBezTo>
                <a:cubicBezTo>
                  <a:pt x="757304" y="3336669"/>
                  <a:pt x="723153" y="3301570"/>
                  <a:pt x="688623" y="3267040"/>
                </a:cubicBezTo>
                <a:cubicBezTo>
                  <a:pt x="655421" y="3231182"/>
                  <a:pt x="621271" y="3195893"/>
                  <a:pt x="589966" y="3158327"/>
                </a:cubicBezTo>
                <a:cubicBezTo>
                  <a:pt x="557523" y="3121710"/>
                  <a:pt x="527546" y="3083006"/>
                  <a:pt x="497000" y="3044682"/>
                </a:cubicBezTo>
                <a:cubicBezTo>
                  <a:pt x="467972" y="3005409"/>
                  <a:pt x="438375" y="2966325"/>
                  <a:pt x="411245" y="2925534"/>
                </a:cubicBezTo>
                <a:cubicBezTo>
                  <a:pt x="356224" y="2844521"/>
                  <a:pt x="305378" y="2760663"/>
                  <a:pt x="261172" y="2673199"/>
                </a:cubicBezTo>
                <a:cubicBezTo>
                  <a:pt x="216586" y="2585926"/>
                  <a:pt x="175985" y="2496565"/>
                  <a:pt x="142404" y="2404548"/>
                </a:cubicBezTo>
                <a:cubicBezTo>
                  <a:pt x="108633" y="2312531"/>
                  <a:pt x="80174" y="2218617"/>
                  <a:pt x="57027" y="2123375"/>
                </a:cubicBezTo>
                <a:cubicBezTo>
                  <a:pt x="34640" y="2027943"/>
                  <a:pt x="17375" y="1931183"/>
                  <a:pt x="7888" y="1833475"/>
                </a:cubicBezTo>
                <a:cubicBezTo>
                  <a:pt x="-1218" y="1735576"/>
                  <a:pt x="-4444" y="1637299"/>
                  <a:pt x="9216" y="1537693"/>
                </a:cubicBezTo>
                <a:lnTo>
                  <a:pt x="9027" y="1539021"/>
                </a:lnTo>
                <a:cubicBezTo>
                  <a:pt x="16805" y="1458767"/>
                  <a:pt x="28189" y="1378703"/>
                  <a:pt x="44695" y="1299587"/>
                </a:cubicBezTo>
                <a:cubicBezTo>
                  <a:pt x="61960" y="1220662"/>
                  <a:pt x="83399" y="1142495"/>
                  <a:pt x="109391" y="1065846"/>
                </a:cubicBezTo>
                <a:cubicBezTo>
                  <a:pt x="163084" y="913306"/>
                  <a:pt x="235369" y="766649"/>
                  <a:pt x="328714" y="634220"/>
                </a:cubicBezTo>
                <a:cubicBezTo>
                  <a:pt x="420921" y="500843"/>
                  <a:pt x="534945" y="382644"/>
                  <a:pt x="664149" y="284556"/>
                </a:cubicBezTo>
                <a:cubicBezTo>
                  <a:pt x="793352" y="186468"/>
                  <a:pt x="940199" y="111527"/>
                  <a:pt x="1095015" y="62767"/>
                </a:cubicBezTo>
                <a:cubicBezTo>
                  <a:pt x="1172423" y="38293"/>
                  <a:pt x="1252297" y="21787"/>
                  <a:pt x="1332741" y="11542"/>
                </a:cubicBezTo>
                <a:cubicBezTo>
                  <a:pt x="1413184" y="1866"/>
                  <a:pt x="1494577" y="-3067"/>
                  <a:pt x="1575589" y="2055"/>
                </a:cubicBezTo>
                <a:cubicBezTo>
                  <a:pt x="1737805" y="7747"/>
                  <a:pt x="1898122" y="45123"/>
                  <a:pt x="2048385" y="106025"/>
                </a:cubicBezTo>
                <a:cubicBezTo>
                  <a:pt x="2067547" y="112855"/>
                  <a:pt x="2085571" y="122341"/>
                  <a:pt x="2103975" y="130689"/>
                </a:cubicBezTo>
                <a:cubicBezTo>
                  <a:pt x="2122188" y="139606"/>
                  <a:pt x="2140971" y="147385"/>
                  <a:pt x="2158805" y="157061"/>
                </a:cubicBezTo>
                <a:cubicBezTo>
                  <a:pt x="2194094" y="176982"/>
                  <a:pt x="2230521" y="195006"/>
                  <a:pt x="2264103" y="217963"/>
                </a:cubicBezTo>
                <a:cubicBezTo>
                  <a:pt x="2281178" y="228967"/>
                  <a:pt x="2298443" y="239592"/>
                  <a:pt x="2315139" y="250975"/>
                </a:cubicBezTo>
                <a:lnTo>
                  <a:pt x="2364088" y="287023"/>
                </a:lnTo>
                <a:cubicBezTo>
                  <a:pt x="2372246" y="293094"/>
                  <a:pt x="2380405" y="298976"/>
                  <a:pt x="2388373" y="305237"/>
                </a:cubicBezTo>
                <a:lnTo>
                  <a:pt x="2411709" y="324778"/>
                </a:lnTo>
                <a:lnTo>
                  <a:pt x="2458192" y="363862"/>
                </a:lnTo>
                <a:cubicBezTo>
                  <a:pt x="2578288" y="472764"/>
                  <a:pt x="2680740" y="600260"/>
                  <a:pt x="2762511" y="739897"/>
                </a:cubicBezTo>
                <a:lnTo>
                  <a:pt x="2736329" y="739708"/>
                </a:lnTo>
                <a:cubicBezTo>
                  <a:pt x="2869896" y="517350"/>
                  <a:pt x="3060191" y="329142"/>
                  <a:pt x="3285584" y="201077"/>
                </a:cubicBezTo>
                <a:cubicBezTo>
                  <a:pt x="3510409" y="72443"/>
                  <a:pt x="3769764" y="4901"/>
                  <a:pt x="4028359" y="8506"/>
                </a:cubicBezTo>
                <a:cubicBezTo>
                  <a:pt x="4287145" y="10972"/>
                  <a:pt x="4544033" y="89139"/>
                  <a:pt x="4760320" y="229346"/>
                </a:cubicBezTo>
                <a:cubicBezTo>
                  <a:pt x="4977556" y="368984"/>
                  <a:pt x="5153621" y="567058"/>
                  <a:pt x="5276942" y="792072"/>
                </a:cubicBezTo>
                <a:cubicBezTo>
                  <a:pt x="5150585" y="568575"/>
                  <a:pt x="4972433" y="373538"/>
                  <a:pt x="4755008" y="237694"/>
                </a:cubicBezTo>
                <a:cubicBezTo>
                  <a:pt x="4646485" y="169773"/>
                  <a:pt x="4528855" y="116649"/>
                  <a:pt x="4406103" y="81361"/>
                </a:cubicBezTo>
                <a:cubicBezTo>
                  <a:pt x="4283350" y="45882"/>
                  <a:pt x="4155665" y="28237"/>
                  <a:pt x="4028170" y="27858"/>
                </a:cubicBezTo>
                <a:cubicBezTo>
                  <a:pt x="3772989" y="26150"/>
                  <a:pt x="3518188" y="94641"/>
                  <a:pt x="3298106" y="222706"/>
                </a:cubicBezTo>
                <a:cubicBezTo>
                  <a:pt x="3077456" y="350201"/>
                  <a:pt x="2891904" y="536322"/>
                  <a:pt x="2762511" y="755265"/>
                </a:cubicBezTo>
                <a:lnTo>
                  <a:pt x="2749420" y="777273"/>
                </a:lnTo>
                <a:lnTo>
                  <a:pt x="2736140" y="755075"/>
                </a:lnTo>
                <a:cubicBezTo>
                  <a:pt x="2654747" y="618853"/>
                  <a:pt x="2554003" y="494203"/>
                  <a:pt x="2436373" y="387957"/>
                </a:cubicBezTo>
                <a:lnTo>
                  <a:pt x="2390839" y="349822"/>
                </a:lnTo>
                <a:lnTo>
                  <a:pt x="2368072" y="330849"/>
                </a:lnTo>
                <a:cubicBezTo>
                  <a:pt x="2360294" y="324778"/>
                  <a:pt x="2352135" y="319086"/>
                  <a:pt x="2344167" y="313205"/>
                </a:cubicBezTo>
                <a:lnTo>
                  <a:pt x="2296166" y="278106"/>
                </a:lnTo>
                <a:cubicBezTo>
                  <a:pt x="2279850" y="266912"/>
                  <a:pt x="2262775" y="256667"/>
                  <a:pt x="2246269" y="246042"/>
                </a:cubicBezTo>
                <a:cubicBezTo>
                  <a:pt x="2213446" y="223655"/>
                  <a:pt x="2177778" y="206390"/>
                  <a:pt x="2143437" y="186848"/>
                </a:cubicBezTo>
                <a:cubicBezTo>
                  <a:pt x="2125983" y="177362"/>
                  <a:pt x="2107769" y="169962"/>
                  <a:pt x="2089935" y="161235"/>
                </a:cubicBezTo>
                <a:cubicBezTo>
                  <a:pt x="2071911" y="153077"/>
                  <a:pt x="2054267" y="143970"/>
                  <a:pt x="2035673" y="137330"/>
                </a:cubicBezTo>
                <a:cubicBezTo>
                  <a:pt x="1889016" y="78325"/>
                  <a:pt x="1732492" y="42277"/>
                  <a:pt x="1574261" y="36965"/>
                </a:cubicBezTo>
                <a:cubicBezTo>
                  <a:pt x="1495146" y="32222"/>
                  <a:pt x="1415841" y="37154"/>
                  <a:pt x="1337484" y="46830"/>
                </a:cubicBezTo>
                <a:cubicBezTo>
                  <a:pt x="1259127" y="57076"/>
                  <a:pt x="1181340" y="73202"/>
                  <a:pt x="1106019" y="97297"/>
                </a:cubicBezTo>
                <a:cubicBezTo>
                  <a:pt x="955377" y="145298"/>
                  <a:pt x="812703" y="218342"/>
                  <a:pt x="686916" y="314343"/>
                </a:cubicBezTo>
                <a:cubicBezTo>
                  <a:pt x="561128" y="410155"/>
                  <a:pt x="450328" y="525887"/>
                  <a:pt x="359829" y="655659"/>
                </a:cubicBezTo>
                <a:cubicBezTo>
                  <a:pt x="268192" y="785052"/>
                  <a:pt x="197234" y="928295"/>
                  <a:pt x="144111" y="1077798"/>
                </a:cubicBezTo>
                <a:cubicBezTo>
                  <a:pt x="118309" y="1152930"/>
                  <a:pt x="97059" y="1229389"/>
                  <a:pt x="79984" y="1306987"/>
                </a:cubicBezTo>
                <a:cubicBezTo>
                  <a:pt x="63668" y="1384774"/>
                  <a:pt x="52094" y="1463320"/>
                  <a:pt x="44126" y="1542436"/>
                </a:cubicBezTo>
                <a:lnTo>
                  <a:pt x="44126" y="1542815"/>
                </a:lnTo>
                <a:lnTo>
                  <a:pt x="43936" y="1543574"/>
                </a:lnTo>
                <a:cubicBezTo>
                  <a:pt x="30845" y="1637109"/>
                  <a:pt x="33312" y="1734818"/>
                  <a:pt x="42229" y="1830249"/>
                </a:cubicBezTo>
                <a:cubicBezTo>
                  <a:pt x="51335" y="1926250"/>
                  <a:pt x="68031" y="2021493"/>
                  <a:pt x="89850" y="2115596"/>
                </a:cubicBezTo>
                <a:cubicBezTo>
                  <a:pt x="112427" y="2209511"/>
                  <a:pt x="140317" y="2302096"/>
                  <a:pt x="173519" y="2392975"/>
                </a:cubicBezTo>
                <a:cubicBezTo>
                  <a:pt x="206531" y="2483853"/>
                  <a:pt x="246373" y="2572076"/>
                  <a:pt x="290200" y="2658211"/>
                </a:cubicBezTo>
                <a:cubicBezTo>
                  <a:pt x="333647" y="2744536"/>
                  <a:pt x="383924" y="2827446"/>
                  <a:pt x="437427" y="2907890"/>
                </a:cubicBezTo>
                <a:cubicBezTo>
                  <a:pt x="463798" y="2948491"/>
                  <a:pt x="492826" y="2987195"/>
                  <a:pt x="521285" y="3026278"/>
                </a:cubicBezTo>
                <a:cubicBezTo>
                  <a:pt x="551262" y="3064223"/>
                  <a:pt x="580480" y="3102738"/>
                  <a:pt x="612353" y="3139165"/>
                </a:cubicBezTo>
                <a:cubicBezTo>
                  <a:pt x="735675" y="3288669"/>
                  <a:pt x="884230" y="3414646"/>
                  <a:pt x="1027093" y="3546885"/>
                </a:cubicBezTo>
                <a:lnTo>
                  <a:pt x="1888447" y="4335384"/>
                </a:lnTo>
                <a:lnTo>
                  <a:pt x="2747903" y="5125780"/>
                </a:lnTo>
                <a:close/>
              </a:path>
            </a:pathLst>
          </a:custGeom>
          <a:solidFill>
            <a:srgbClr val="FF9C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8" name="Google Shape;164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51987" y="1592318"/>
            <a:ext cx="3860096" cy="4966080"/>
          </a:xfrm>
          <a:prstGeom prst="rect">
            <a:avLst/>
          </a:prstGeom>
          <a:noFill/>
          <a:ln>
            <a:noFill/>
          </a:ln>
        </p:spPr>
      </p:pic>
      <p:sp>
        <p:nvSpPr>
          <p:cNvPr id="1649" name="Google Shape;1649;p5"/>
          <p:cNvSpPr/>
          <p:nvPr/>
        </p:nvSpPr>
        <p:spPr>
          <a:xfrm flipH="1">
            <a:off x="1266192" y="1579499"/>
            <a:ext cx="3855440" cy="4851434"/>
          </a:xfrm>
          <a:custGeom>
            <a:avLst/>
            <a:gdLst/>
            <a:ahLst/>
            <a:cxnLst/>
            <a:rect l="l" t="t" r="r" b="b"/>
            <a:pathLst>
              <a:path w="1194209" h="1502716" extrusionOk="0">
                <a:moveTo>
                  <a:pt x="585216" y="693605"/>
                </a:moveTo>
                <a:cubicBezTo>
                  <a:pt x="577310" y="592164"/>
                  <a:pt x="593598" y="541872"/>
                  <a:pt x="625697" y="535395"/>
                </a:cubicBezTo>
                <a:cubicBezTo>
                  <a:pt x="656844" y="529299"/>
                  <a:pt x="692848" y="570732"/>
                  <a:pt x="702945" y="675412"/>
                </a:cubicBezTo>
                <a:cubicBezTo>
                  <a:pt x="709612" y="745802"/>
                  <a:pt x="684371" y="829050"/>
                  <a:pt x="665416" y="875056"/>
                </a:cubicBezTo>
                <a:cubicBezTo>
                  <a:pt x="728662" y="786188"/>
                  <a:pt x="785241" y="692748"/>
                  <a:pt x="834771" y="595307"/>
                </a:cubicBezTo>
                <a:cubicBezTo>
                  <a:pt x="817531" y="568637"/>
                  <a:pt x="761905" y="481197"/>
                  <a:pt x="741616" y="398235"/>
                </a:cubicBezTo>
                <a:cubicBezTo>
                  <a:pt x="717518" y="299079"/>
                  <a:pt x="725424" y="246406"/>
                  <a:pt x="756094" y="234595"/>
                </a:cubicBezTo>
                <a:cubicBezTo>
                  <a:pt x="785908" y="223356"/>
                  <a:pt x="828199" y="258598"/>
                  <a:pt x="854964" y="360706"/>
                </a:cubicBezTo>
                <a:cubicBezTo>
                  <a:pt x="872966" y="429477"/>
                  <a:pt x="861346" y="515964"/>
                  <a:pt x="850201" y="564541"/>
                </a:cubicBezTo>
                <a:cubicBezTo>
                  <a:pt x="875252" y="513201"/>
                  <a:pt x="898398" y="460909"/>
                  <a:pt x="919543" y="407569"/>
                </a:cubicBezTo>
                <a:cubicBezTo>
                  <a:pt x="920115" y="360992"/>
                  <a:pt x="920401" y="252216"/>
                  <a:pt x="944213" y="163158"/>
                </a:cubicBezTo>
                <a:cubicBezTo>
                  <a:pt x="975360" y="47429"/>
                  <a:pt x="1011079" y="-5625"/>
                  <a:pt x="1045559" y="471"/>
                </a:cubicBezTo>
                <a:cubicBezTo>
                  <a:pt x="1078897" y="6186"/>
                  <a:pt x="1097661" y="72670"/>
                  <a:pt x="1064609" y="196114"/>
                </a:cubicBezTo>
                <a:cubicBezTo>
                  <a:pt x="1038987" y="291650"/>
                  <a:pt x="966883" y="380518"/>
                  <a:pt x="935069" y="413665"/>
                </a:cubicBezTo>
                <a:cubicBezTo>
                  <a:pt x="918972" y="454337"/>
                  <a:pt x="901636" y="494532"/>
                  <a:pt x="883158" y="534157"/>
                </a:cubicBezTo>
                <a:cubicBezTo>
                  <a:pt x="914686" y="495009"/>
                  <a:pt x="970121" y="426524"/>
                  <a:pt x="1029843" y="381566"/>
                </a:cubicBezTo>
                <a:cubicBezTo>
                  <a:pt x="1118711" y="314605"/>
                  <a:pt x="1173289" y="300889"/>
                  <a:pt x="1189958" y="332988"/>
                </a:cubicBezTo>
                <a:cubicBezTo>
                  <a:pt x="1206341" y="363945"/>
                  <a:pt x="1176337" y="428810"/>
                  <a:pt x="1083183" y="495675"/>
                </a:cubicBezTo>
                <a:cubicBezTo>
                  <a:pt x="1004887" y="551778"/>
                  <a:pt x="899636" y="563589"/>
                  <a:pt x="868299" y="565494"/>
                </a:cubicBezTo>
                <a:cubicBezTo>
                  <a:pt x="822388" y="660172"/>
                  <a:pt x="769810" y="751422"/>
                  <a:pt x="711136" y="838385"/>
                </a:cubicBezTo>
                <a:cubicBezTo>
                  <a:pt x="748284" y="804762"/>
                  <a:pt x="813530" y="746183"/>
                  <a:pt x="879348" y="711512"/>
                </a:cubicBezTo>
                <a:cubicBezTo>
                  <a:pt x="977265" y="659886"/>
                  <a:pt x="1033272" y="655219"/>
                  <a:pt x="1044702" y="689319"/>
                </a:cubicBezTo>
                <a:cubicBezTo>
                  <a:pt x="1056132" y="722370"/>
                  <a:pt x="1016508" y="781140"/>
                  <a:pt x="914400" y="832098"/>
                </a:cubicBezTo>
                <a:cubicBezTo>
                  <a:pt x="828580" y="874866"/>
                  <a:pt x="722757" y="870008"/>
                  <a:pt x="691515" y="866865"/>
                </a:cubicBezTo>
                <a:cubicBezTo>
                  <a:pt x="631507" y="952971"/>
                  <a:pt x="565404" y="1034886"/>
                  <a:pt x="493681" y="1111848"/>
                </a:cubicBezTo>
                <a:cubicBezTo>
                  <a:pt x="535686" y="1084320"/>
                  <a:pt x="609409" y="1036600"/>
                  <a:pt x="679704" y="1012692"/>
                </a:cubicBezTo>
                <a:cubicBezTo>
                  <a:pt x="784384" y="977069"/>
                  <a:pt x="840391" y="981355"/>
                  <a:pt x="846391" y="1016788"/>
                </a:cubicBezTo>
                <a:cubicBezTo>
                  <a:pt x="852487" y="1051078"/>
                  <a:pt x="804386" y="1102894"/>
                  <a:pt x="695515" y="1137280"/>
                </a:cubicBezTo>
                <a:cubicBezTo>
                  <a:pt x="603980" y="1166140"/>
                  <a:pt x="500158" y="1144899"/>
                  <a:pt x="469773" y="1136994"/>
                </a:cubicBezTo>
                <a:cubicBezTo>
                  <a:pt x="396811" y="1212908"/>
                  <a:pt x="318325" y="1283774"/>
                  <a:pt x="234696" y="1349116"/>
                </a:cubicBezTo>
                <a:cubicBezTo>
                  <a:pt x="280892" y="1328256"/>
                  <a:pt x="361569" y="1292346"/>
                  <a:pt x="435007" y="1279583"/>
                </a:cubicBezTo>
                <a:cubicBezTo>
                  <a:pt x="544354" y="1260533"/>
                  <a:pt x="598932" y="1273392"/>
                  <a:pt x="599313" y="1309396"/>
                </a:cubicBezTo>
                <a:cubicBezTo>
                  <a:pt x="599884" y="1344353"/>
                  <a:pt x="544068" y="1388073"/>
                  <a:pt x="430720" y="1405408"/>
                </a:cubicBezTo>
                <a:cubicBezTo>
                  <a:pt x="335375" y="1419982"/>
                  <a:pt x="235839" y="1382929"/>
                  <a:pt x="206883" y="1370452"/>
                </a:cubicBezTo>
                <a:cubicBezTo>
                  <a:pt x="145066" y="1417124"/>
                  <a:pt x="80677" y="1460749"/>
                  <a:pt x="13716" y="1501135"/>
                </a:cubicBezTo>
                <a:cubicBezTo>
                  <a:pt x="9049" y="1503897"/>
                  <a:pt x="3429" y="1502944"/>
                  <a:pt x="1048" y="1499039"/>
                </a:cubicBezTo>
                <a:cubicBezTo>
                  <a:pt x="-1334" y="1495134"/>
                  <a:pt x="476" y="1489704"/>
                  <a:pt x="5143" y="1486942"/>
                </a:cubicBezTo>
                <a:cubicBezTo>
                  <a:pt x="46863" y="1461796"/>
                  <a:pt x="87535" y="1435412"/>
                  <a:pt x="127159" y="1407790"/>
                </a:cubicBezTo>
                <a:cubicBezTo>
                  <a:pt x="124682" y="1375976"/>
                  <a:pt x="117538" y="1272249"/>
                  <a:pt x="139160" y="1189286"/>
                </a:cubicBezTo>
                <a:cubicBezTo>
                  <a:pt x="164973" y="1090226"/>
                  <a:pt x="196596" y="1047744"/>
                  <a:pt x="229171" y="1051840"/>
                </a:cubicBezTo>
                <a:cubicBezTo>
                  <a:pt x="260604" y="1056126"/>
                  <a:pt x="281464" y="1106895"/>
                  <a:pt x="256889" y="1209574"/>
                </a:cubicBezTo>
                <a:cubicBezTo>
                  <a:pt x="240316" y="1278631"/>
                  <a:pt x="188881" y="1349782"/>
                  <a:pt x="155543" y="1387692"/>
                </a:cubicBezTo>
                <a:cubicBezTo>
                  <a:pt x="245269" y="1323112"/>
                  <a:pt x="329565" y="1252246"/>
                  <a:pt x="407956" y="1175761"/>
                </a:cubicBezTo>
                <a:cubicBezTo>
                  <a:pt x="400240" y="1144899"/>
                  <a:pt x="375666" y="1044125"/>
                  <a:pt x="383000" y="959257"/>
                </a:cubicBezTo>
                <a:cubicBezTo>
                  <a:pt x="391858" y="857816"/>
                  <a:pt x="415957" y="810953"/>
                  <a:pt x="448723" y="809715"/>
                </a:cubicBezTo>
                <a:cubicBezTo>
                  <a:pt x="480441" y="808857"/>
                  <a:pt x="509302" y="855530"/>
                  <a:pt x="502158" y="960400"/>
                </a:cubicBezTo>
                <a:cubicBezTo>
                  <a:pt x="497300" y="1030980"/>
                  <a:pt x="458724" y="1109086"/>
                  <a:pt x="432435" y="1151472"/>
                </a:cubicBezTo>
                <a:cubicBezTo>
                  <a:pt x="509492" y="1073843"/>
                  <a:pt x="580644" y="990690"/>
                  <a:pt x="645223" y="902869"/>
                </a:cubicBezTo>
                <a:cubicBezTo>
                  <a:pt x="632555" y="873628"/>
                  <a:pt x="591788" y="778473"/>
                  <a:pt x="585216" y="693605"/>
                </a:cubicBezTo>
                <a:close/>
              </a:path>
            </a:pathLst>
          </a:custGeom>
          <a:solidFill>
            <a:srgbClr val="FF9C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0" name="Google Shape;165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7489" y="4562661"/>
            <a:ext cx="3664323" cy="1332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6"/>
          <p:cNvSpPr txBox="1"/>
          <p:nvPr/>
        </p:nvSpPr>
        <p:spPr>
          <a:xfrm>
            <a:off x="660400" y="2875002"/>
            <a:ext cx="108712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 Happy Mother's Day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6CF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61" name="Google Shape;1661;p7"/>
          <p:cNvSpPr>
            <a:spLocks noGrp="1"/>
          </p:cNvSpPr>
          <p:nvPr>
            <p:ph type="pic" idx="2"/>
          </p:nvPr>
        </p:nvSpPr>
        <p:spPr>
          <a:xfrm>
            <a:off x="1000125" y="1262063"/>
            <a:ext cx="4469228" cy="447108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662" name="Google Shape;1662;p7"/>
          <p:cNvGrpSpPr/>
          <p:nvPr/>
        </p:nvGrpSpPr>
        <p:grpSpPr>
          <a:xfrm>
            <a:off x="307975" y="719138"/>
            <a:ext cx="5786438" cy="5397500"/>
            <a:chOff x="194" y="453"/>
            <a:chExt cx="3645" cy="3400"/>
          </a:xfrm>
        </p:grpSpPr>
        <p:grpSp>
          <p:nvGrpSpPr>
            <p:cNvPr id="1663" name="Google Shape;1663;p7"/>
            <p:cNvGrpSpPr/>
            <p:nvPr/>
          </p:nvGrpSpPr>
          <p:grpSpPr>
            <a:xfrm>
              <a:off x="395" y="494"/>
              <a:ext cx="3257" cy="3291"/>
              <a:chOff x="395" y="494"/>
              <a:chExt cx="3257" cy="3291"/>
            </a:xfrm>
          </p:grpSpPr>
          <p:sp>
            <p:nvSpPr>
              <p:cNvPr id="1664" name="Google Shape;1664;p7"/>
              <p:cNvSpPr/>
              <p:nvPr/>
            </p:nvSpPr>
            <p:spPr>
              <a:xfrm>
                <a:off x="1431" y="3022"/>
                <a:ext cx="189" cy="196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52" extrusionOk="0">
                    <a:moveTo>
                      <a:pt x="110" y="9"/>
                    </a:moveTo>
                    <a:cubicBezTo>
                      <a:pt x="110" y="9"/>
                      <a:pt x="63" y="9"/>
                      <a:pt x="34" y="51"/>
                    </a:cubicBezTo>
                    <a:cubicBezTo>
                      <a:pt x="4" y="94"/>
                      <a:pt x="0" y="150"/>
                      <a:pt x="0" y="150"/>
                    </a:cubicBezTo>
                    <a:cubicBezTo>
                      <a:pt x="0" y="150"/>
                      <a:pt x="21" y="152"/>
                      <a:pt x="45" y="137"/>
                    </a:cubicBezTo>
                    <a:cubicBezTo>
                      <a:pt x="70" y="121"/>
                      <a:pt x="147" y="0"/>
                      <a:pt x="110" y="9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65" name="Google Shape;1665;p7"/>
              <p:cNvSpPr/>
              <p:nvPr/>
            </p:nvSpPr>
            <p:spPr>
              <a:xfrm>
                <a:off x="1340" y="3147"/>
                <a:ext cx="372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80" extrusionOk="0">
                    <a:moveTo>
                      <a:pt x="287" y="280"/>
                    </a:moveTo>
                    <a:cubicBezTo>
                      <a:pt x="287" y="280"/>
                      <a:pt x="286" y="280"/>
                      <a:pt x="285" y="279"/>
                    </a:cubicBezTo>
                    <a:cubicBezTo>
                      <a:pt x="148" y="98"/>
                      <a:pt x="3" y="5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5" y="1"/>
                      <a:pt x="150" y="95"/>
                      <a:pt x="288" y="277"/>
                    </a:cubicBezTo>
                    <a:cubicBezTo>
                      <a:pt x="289" y="278"/>
                      <a:pt x="289" y="279"/>
                      <a:pt x="288" y="279"/>
                    </a:cubicBezTo>
                    <a:cubicBezTo>
                      <a:pt x="288" y="280"/>
                      <a:pt x="287" y="280"/>
                      <a:pt x="287" y="280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66" name="Google Shape;1666;p7"/>
              <p:cNvSpPr/>
              <p:nvPr/>
            </p:nvSpPr>
            <p:spPr>
              <a:xfrm>
                <a:off x="1505" y="3047"/>
                <a:ext cx="249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83" extrusionOk="0">
                    <a:moveTo>
                      <a:pt x="129" y="38"/>
                    </a:moveTo>
                    <a:cubicBezTo>
                      <a:pt x="129" y="38"/>
                      <a:pt x="42" y="81"/>
                      <a:pt x="31" y="108"/>
                    </a:cubicBezTo>
                    <a:cubicBezTo>
                      <a:pt x="21" y="134"/>
                      <a:pt x="0" y="181"/>
                      <a:pt x="0" y="181"/>
                    </a:cubicBezTo>
                    <a:cubicBezTo>
                      <a:pt x="0" y="181"/>
                      <a:pt x="59" y="183"/>
                      <a:pt x="81" y="165"/>
                    </a:cubicBezTo>
                    <a:cubicBezTo>
                      <a:pt x="103" y="146"/>
                      <a:pt x="194" y="0"/>
                      <a:pt x="129" y="38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67" name="Google Shape;1667;p7"/>
              <p:cNvSpPr/>
              <p:nvPr/>
            </p:nvSpPr>
            <p:spPr>
              <a:xfrm>
                <a:off x="1539" y="3170"/>
                <a:ext cx="305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34" extrusionOk="0">
                    <a:moveTo>
                      <a:pt x="185" y="10"/>
                    </a:moveTo>
                    <a:cubicBezTo>
                      <a:pt x="185" y="10"/>
                      <a:pt x="237" y="0"/>
                      <a:pt x="206" y="34"/>
                    </a:cubicBezTo>
                    <a:cubicBezTo>
                      <a:pt x="176" y="67"/>
                      <a:pt x="166" y="87"/>
                      <a:pt x="140" y="104"/>
                    </a:cubicBezTo>
                    <a:cubicBezTo>
                      <a:pt x="114" y="122"/>
                      <a:pt x="90" y="134"/>
                      <a:pt x="45" y="132"/>
                    </a:cubicBezTo>
                    <a:cubicBezTo>
                      <a:pt x="0" y="130"/>
                      <a:pt x="25" y="132"/>
                      <a:pt x="25" y="132"/>
                    </a:cubicBezTo>
                    <a:cubicBezTo>
                      <a:pt x="25" y="132"/>
                      <a:pt x="55" y="96"/>
                      <a:pt x="69" y="80"/>
                    </a:cubicBezTo>
                    <a:cubicBezTo>
                      <a:pt x="82" y="65"/>
                      <a:pt x="107" y="33"/>
                      <a:pt x="185" y="10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68" name="Google Shape;1668;p7"/>
              <p:cNvSpPr/>
              <p:nvPr/>
            </p:nvSpPr>
            <p:spPr>
              <a:xfrm>
                <a:off x="1641" y="3259"/>
                <a:ext cx="284" cy="174"/>
              </a:xfrm>
              <a:custGeom>
                <a:avLst/>
                <a:gdLst/>
                <a:ahLst/>
                <a:cxnLst/>
                <a:rect l="l" t="t" r="r" b="b"/>
                <a:pathLst>
                  <a:path w="221" h="135" extrusionOk="0">
                    <a:moveTo>
                      <a:pt x="0" y="126"/>
                    </a:moveTo>
                    <a:cubicBezTo>
                      <a:pt x="0" y="126"/>
                      <a:pt x="85" y="0"/>
                      <a:pt x="196" y="76"/>
                    </a:cubicBezTo>
                    <a:cubicBezTo>
                      <a:pt x="196" y="76"/>
                      <a:pt x="221" y="97"/>
                      <a:pt x="182" y="101"/>
                    </a:cubicBezTo>
                    <a:cubicBezTo>
                      <a:pt x="143" y="106"/>
                      <a:pt x="132" y="130"/>
                      <a:pt x="109" y="132"/>
                    </a:cubicBezTo>
                    <a:cubicBezTo>
                      <a:pt x="87" y="135"/>
                      <a:pt x="42" y="132"/>
                      <a:pt x="0" y="126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69" name="Google Shape;1669;p7"/>
              <p:cNvSpPr/>
              <p:nvPr/>
            </p:nvSpPr>
            <p:spPr>
              <a:xfrm>
                <a:off x="1709" y="3484"/>
                <a:ext cx="370" cy="174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35" extrusionOk="0">
                    <a:moveTo>
                      <a:pt x="231" y="84"/>
                    </a:moveTo>
                    <a:cubicBezTo>
                      <a:pt x="231" y="84"/>
                      <a:pt x="153" y="24"/>
                      <a:pt x="124" y="15"/>
                    </a:cubicBezTo>
                    <a:cubicBezTo>
                      <a:pt x="124" y="15"/>
                      <a:pt x="56" y="0"/>
                      <a:pt x="0" y="16"/>
                    </a:cubicBezTo>
                    <a:cubicBezTo>
                      <a:pt x="0" y="16"/>
                      <a:pt x="50" y="52"/>
                      <a:pt x="70" y="63"/>
                    </a:cubicBezTo>
                    <a:cubicBezTo>
                      <a:pt x="89" y="75"/>
                      <a:pt x="288" y="135"/>
                      <a:pt x="231" y="84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0" name="Google Shape;1670;p7"/>
              <p:cNvSpPr/>
              <p:nvPr/>
            </p:nvSpPr>
            <p:spPr>
              <a:xfrm>
                <a:off x="1629" y="3505"/>
                <a:ext cx="81" cy="278"/>
              </a:xfrm>
              <a:custGeom>
                <a:avLst/>
                <a:gdLst/>
                <a:ahLst/>
                <a:cxnLst/>
                <a:rect l="l" t="t" r="r" b="b"/>
                <a:pathLst>
                  <a:path w="63" h="216" extrusionOk="0">
                    <a:moveTo>
                      <a:pt x="62" y="0"/>
                    </a:moveTo>
                    <a:cubicBezTo>
                      <a:pt x="62" y="0"/>
                      <a:pt x="21" y="34"/>
                      <a:pt x="11" y="83"/>
                    </a:cubicBezTo>
                    <a:cubicBezTo>
                      <a:pt x="0" y="133"/>
                      <a:pt x="4" y="216"/>
                      <a:pt x="27" y="213"/>
                    </a:cubicBezTo>
                    <a:cubicBezTo>
                      <a:pt x="51" y="210"/>
                      <a:pt x="56" y="75"/>
                      <a:pt x="59" y="53"/>
                    </a:cubicBezTo>
                    <a:cubicBezTo>
                      <a:pt x="63" y="31"/>
                      <a:pt x="62" y="0"/>
                      <a:pt x="62" y="0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1" name="Google Shape;1671;p7"/>
              <p:cNvSpPr/>
              <p:nvPr/>
            </p:nvSpPr>
            <p:spPr>
              <a:xfrm>
                <a:off x="1523" y="3433"/>
                <a:ext cx="128" cy="35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273" extrusionOk="0">
                    <a:moveTo>
                      <a:pt x="100" y="0"/>
                    </a:moveTo>
                    <a:cubicBezTo>
                      <a:pt x="100" y="0"/>
                      <a:pt x="31" y="48"/>
                      <a:pt x="17" y="82"/>
                    </a:cubicBezTo>
                    <a:cubicBezTo>
                      <a:pt x="3" y="117"/>
                      <a:pt x="0" y="224"/>
                      <a:pt x="20" y="248"/>
                    </a:cubicBezTo>
                    <a:cubicBezTo>
                      <a:pt x="40" y="273"/>
                      <a:pt x="44" y="258"/>
                      <a:pt x="47" y="240"/>
                    </a:cubicBezTo>
                    <a:cubicBezTo>
                      <a:pt x="51" y="223"/>
                      <a:pt x="69" y="113"/>
                      <a:pt x="82" y="86"/>
                    </a:cubicBezTo>
                    <a:cubicBezTo>
                      <a:pt x="94" y="58"/>
                      <a:pt x="98" y="20"/>
                      <a:pt x="100" y="0"/>
                    </a:cubicBezTo>
                    <a:close/>
                  </a:path>
                </a:pathLst>
              </a:custGeom>
              <a:solidFill>
                <a:srgbClr val="00C7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2" name="Google Shape;1672;p7"/>
              <p:cNvSpPr/>
              <p:nvPr/>
            </p:nvSpPr>
            <p:spPr>
              <a:xfrm>
                <a:off x="1394" y="3357"/>
                <a:ext cx="189" cy="312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43" extrusionOk="0">
                    <a:moveTo>
                      <a:pt x="147" y="0"/>
                    </a:moveTo>
                    <a:cubicBezTo>
                      <a:pt x="147" y="0"/>
                      <a:pt x="89" y="26"/>
                      <a:pt x="45" y="93"/>
                    </a:cubicBezTo>
                    <a:cubicBezTo>
                      <a:pt x="2" y="161"/>
                      <a:pt x="0" y="238"/>
                      <a:pt x="13" y="240"/>
                    </a:cubicBezTo>
                    <a:cubicBezTo>
                      <a:pt x="25" y="243"/>
                      <a:pt x="45" y="211"/>
                      <a:pt x="56" y="198"/>
                    </a:cubicBezTo>
                    <a:cubicBezTo>
                      <a:pt x="66" y="185"/>
                      <a:pt x="127" y="106"/>
                      <a:pt x="133" y="83"/>
                    </a:cubicBezTo>
                    <a:cubicBezTo>
                      <a:pt x="139" y="59"/>
                      <a:pt x="140" y="13"/>
                      <a:pt x="147" y="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673" name="Google Shape;1673;p7"/>
              <p:cNvCxnSpPr/>
              <p:nvPr/>
            </p:nvCxnSpPr>
            <p:spPr>
              <a:xfrm>
                <a:off x="1580" y="3785"/>
                <a:ext cx="0" cy="0"/>
              </a:xfrm>
              <a:prstGeom prst="straightConnector1">
                <a:avLst/>
              </a:prstGeom>
              <a:noFill/>
              <a:ln w="9525" cap="rnd" cmpd="sng">
                <a:solidFill>
                  <a:srgbClr val="44424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74" name="Google Shape;1674;p7"/>
              <p:cNvSpPr/>
              <p:nvPr/>
            </p:nvSpPr>
            <p:spPr>
              <a:xfrm>
                <a:off x="1319" y="3290"/>
                <a:ext cx="191" cy="31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148" y="0"/>
                    </a:moveTo>
                    <a:cubicBezTo>
                      <a:pt x="148" y="0"/>
                      <a:pt x="84" y="37"/>
                      <a:pt x="69" y="56"/>
                    </a:cubicBezTo>
                    <a:cubicBezTo>
                      <a:pt x="55" y="74"/>
                      <a:pt x="0" y="206"/>
                      <a:pt x="4" y="223"/>
                    </a:cubicBezTo>
                    <a:cubicBezTo>
                      <a:pt x="7" y="240"/>
                      <a:pt x="11" y="246"/>
                      <a:pt x="20" y="236"/>
                    </a:cubicBezTo>
                    <a:cubicBezTo>
                      <a:pt x="30" y="226"/>
                      <a:pt x="56" y="182"/>
                      <a:pt x="65" y="171"/>
                    </a:cubicBezTo>
                    <a:cubicBezTo>
                      <a:pt x="74" y="161"/>
                      <a:pt x="110" y="111"/>
                      <a:pt x="121" y="103"/>
                    </a:cubicBezTo>
                    <a:cubicBezTo>
                      <a:pt x="131" y="96"/>
                      <a:pt x="144" y="80"/>
                      <a:pt x="142" y="59"/>
                    </a:cubicBezTo>
                    <a:cubicBezTo>
                      <a:pt x="140" y="38"/>
                      <a:pt x="148" y="0"/>
                      <a:pt x="148" y="0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5" name="Google Shape;1675;p7"/>
              <p:cNvSpPr/>
              <p:nvPr/>
            </p:nvSpPr>
            <p:spPr>
              <a:xfrm>
                <a:off x="1192" y="3223"/>
                <a:ext cx="248" cy="26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208" extrusionOk="0">
                    <a:moveTo>
                      <a:pt x="193" y="0"/>
                    </a:moveTo>
                    <a:cubicBezTo>
                      <a:pt x="193" y="0"/>
                      <a:pt x="157" y="32"/>
                      <a:pt x="135" y="40"/>
                    </a:cubicBezTo>
                    <a:cubicBezTo>
                      <a:pt x="112" y="48"/>
                      <a:pt x="1" y="107"/>
                      <a:pt x="1" y="158"/>
                    </a:cubicBezTo>
                    <a:cubicBezTo>
                      <a:pt x="0" y="208"/>
                      <a:pt x="40" y="166"/>
                      <a:pt x="44" y="163"/>
                    </a:cubicBezTo>
                    <a:cubicBezTo>
                      <a:pt x="49" y="159"/>
                      <a:pt x="109" y="118"/>
                      <a:pt x="125" y="112"/>
                    </a:cubicBezTo>
                    <a:cubicBezTo>
                      <a:pt x="140" y="106"/>
                      <a:pt x="184" y="81"/>
                      <a:pt x="183" y="40"/>
                    </a:cubicBezTo>
                    <a:cubicBezTo>
                      <a:pt x="183" y="40"/>
                      <a:pt x="183" y="19"/>
                      <a:pt x="193" y="0"/>
                    </a:cubicBezTo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6" name="Google Shape;1676;p7"/>
              <p:cNvSpPr/>
              <p:nvPr/>
            </p:nvSpPr>
            <p:spPr>
              <a:xfrm>
                <a:off x="1426" y="3033"/>
                <a:ext cx="160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43" extrusionOk="0">
                    <a:moveTo>
                      <a:pt x="3" y="143"/>
                    </a:moveTo>
                    <a:cubicBezTo>
                      <a:pt x="2" y="143"/>
                      <a:pt x="1" y="143"/>
                      <a:pt x="1" y="142"/>
                    </a:cubicBezTo>
                    <a:cubicBezTo>
                      <a:pt x="0" y="141"/>
                      <a:pt x="1" y="140"/>
                      <a:pt x="2" y="140"/>
                    </a:cubicBezTo>
                    <a:cubicBezTo>
                      <a:pt x="32" y="120"/>
                      <a:pt x="119" y="3"/>
                      <a:pt x="120" y="1"/>
                    </a:cubicBezTo>
                    <a:cubicBezTo>
                      <a:pt x="121" y="1"/>
                      <a:pt x="122" y="0"/>
                      <a:pt x="123" y="1"/>
                    </a:cubicBezTo>
                    <a:cubicBezTo>
                      <a:pt x="123" y="2"/>
                      <a:pt x="124" y="3"/>
                      <a:pt x="123" y="4"/>
                    </a:cubicBezTo>
                    <a:cubicBezTo>
                      <a:pt x="119" y="8"/>
                      <a:pt x="35" y="123"/>
                      <a:pt x="4" y="143"/>
                    </a:cubicBezTo>
                    <a:cubicBezTo>
                      <a:pt x="3" y="143"/>
                      <a:pt x="3" y="143"/>
                      <a:pt x="3" y="14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7" name="Google Shape;1677;p7"/>
              <p:cNvSpPr/>
              <p:nvPr/>
            </p:nvSpPr>
            <p:spPr>
              <a:xfrm>
                <a:off x="1502" y="3088"/>
                <a:ext cx="199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1" extrusionOk="0">
                    <a:moveTo>
                      <a:pt x="3" y="151"/>
                    </a:moveTo>
                    <a:cubicBezTo>
                      <a:pt x="2" y="151"/>
                      <a:pt x="1" y="151"/>
                      <a:pt x="1" y="150"/>
                    </a:cubicBezTo>
                    <a:cubicBezTo>
                      <a:pt x="0" y="149"/>
                      <a:pt x="0" y="148"/>
                      <a:pt x="1" y="148"/>
                    </a:cubicBezTo>
                    <a:cubicBezTo>
                      <a:pt x="2" y="147"/>
                      <a:pt x="66" y="108"/>
                      <a:pt x="83" y="76"/>
                    </a:cubicBezTo>
                    <a:cubicBezTo>
                      <a:pt x="100" y="42"/>
                      <a:pt x="145" y="4"/>
                      <a:pt x="152" y="1"/>
                    </a:cubicBezTo>
                    <a:cubicBezTo>
                      <a:pt x="153" y="0"/>
                      <a:pt x="154" y="0"/>
                      <a:pt x="154" y="1"/>
                    </a:cubicBezTo>
                    <a:cubicBezTo>
                      <a:pt x="155" y="2"/>
                      <a:pt x="155" y="3"/>
                      <a:pt x="154" y="4"/>
                    </a:cubicBezTo>
                    <a:cubicBezTo>
                      <a:pt x="147" y="7"/>
                      <a:pt x="103" y="45"/>
                      <a:pt x="86" y="78"/>
                    </a:cubicBezTo>
                    <a:cubicBezTo>
                      <a:pt x="69" y="111"/>
                      <a:pt x="6" y="149"/>
                      <a:pt x="3" y="151"/>
                    </a:cubicBezTo>
                    <a:cubicBezTo>
                      <a:pt x="3" y="151"/>
                      <a:pt x="3" y="151"/>
                      <a:pt x="3" y="151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8" name="Google Shape;1678;p7"/>
              <p:cNvSpPr/>
              <p:nvPr/>
            </p:nvSpPr>
            <p:spPr>
              <a:xfrm>
                <a:off x="1569" y="3186"/>
                <a:ext cx="251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22" extrusionOk="0">
                    <a:moveTo>
                      <a:pt x="3" y="121"/>
                    </a:moveTo>
                    <a:cubicBezTo>
                      <a:pt x="2" y="122"/>
                      <a:pt x="1" y="121"/>
                      <a:pt x="0" y="120"/>
                    </a:cubicBezTo>
                    <a:cubicBezTo>
                      <a:pt x="0" y="119"/>
                      <a:pt x="0" y="118"/>
                      <a:pt x="1" y="118"/>
                    </a:cubicBezTo>
                    <a:cubicBezTo>
                      <a:pt x="2" y="118"/>
                      <a:pt x="57" y="96"/>
                      <a:pt x="89" y="81"/>
                    </a:cubicBezTo>
                    <a:cubicBezTo>
                      <a:pt x="121" y="66"/>
                      <a:pt x="191" y="2"/>
                      <a:pt x="191" y="1"/>
                    </a:cubicBezTo>
                    <a:cubicBezTo>
                      <a:pt x="192" y="0"/>
                      <a:pt x="193" y="0"/>
                      <a:pt x="194" y="1"/>
                    </a:cubicBezTo>
                    <a:cubicBezTo>
                      <a:pt x="195" y="2"/>
                      <a:pt x="195" y="3"/>
                      <a:pt x="194" y="4"/>
                    </a:cubicBezTo>
                    <a:cubicBezTo>
                      <a:pt x="191" y="7"/>
                      <a:pt x="123" y="69"/>
                      <a:pt x="90" y="84"/>
                    </a:cubicBezTo>
                    <a:cubicBezTo>
                      <a:pt x="58" y="99"/>
                      <a:pt x="3" y="121"/>
                      <a:pt x="3" y="121"/>
                    </a:cubicBezTo>
                    <a:cubicBezTo>
                      <a:pt x="3" y="121"/>
                      <a:pt x="3" y="121"/>
                      <a:pt x="3" y="121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79" name="Google Shape;1679;p7"/>
              <p:cNvSpPr/>
              <p:nvPr/>
            </p:nvSpPr>
            <p:spPr>
              <a:xfrm>
                <a:off x="1638" y="3352"/>
                <a:ext cx="266" cy="72"/>
              </a:xfrm>
              <a:custGeom>
                <a:avLst/>
                <a:gdLst/>
                <a:ahLst/>
                <a:cxnLst/>
                <a:rect l="l" t="t" r="r" b="b"/>
                <a:pathLst>
                  <a:path w="207" h="56" extrusionOk="0">
                    <a:moveTo>
                      <a:pt x="206" y="16"/>
                    </a:moveTo>
                    <a:cubicBezTo>
                      <a:pt x="206" y="16"/>
                      <a:pt x="205" y="16"/>
                      <a:pt x="205" y="16"/>
                    </a:cubicBezTo>
                    <a:cubicBezTo>
                      <a:pt x="204" y="15"/>
                      <a:pt x="152" y="4"/>
                      <a:pt x="118" y="13"/>
                    </a:cubicBezTo>
                    <a:cubicBezTo>
                      <a:pt x="117" y="13"/>
                      <a:pt x="117" y="14"/>
                      <a:pt x="117" y="14"/>
                    </a:cubicBezTo>
                    <a:cubicBezTo>
                      <a:pt x="82" y="24"/>
                      <a:pt x="4" y="56"/>
                      <a:pt x="3" y="56"/>
                    </a:cubicBezTo>
                    <a:cubicBezTo>
                      <a:pt x="2" y="56"/>
                      <a:pt x="1" y="56"/>
                      <a:pt x="1" y="55"/>
                    </a:cubicBezTo>
                    <a:cubicBezTo>
                      <a:pt x="0" y="54"/>
                      <a:pt x="1" y="53"/>
                      <a:pt x="2" y="53"/>
                    </a:cubicBezTo>
                    <a:cubicBezTo>
                      <a:pt x="2" y="52"/>
                      <a:pt x="80" y="20"/>
                      <a:pt x="116" y="10"/>
                    </a:cubicBezTo>
                    <a:cubicBezTo>
                      <a:pt x="116" y="10"/>
                      <a:pt x="116" y="10"/>
                      <a:pt x="117" y="10"/>
                    </a:cubicBezTo>
                    <a:cubicBezTo>
                      <a:pt x="152" y="0"/>
                      <a:pt x="204" y="11"/>
                      <a:pt x="206" y="12"/>
                    </a:cubicBezTo>
                    <a:cubicBezTo>
                      <a:pt x="207" y="12"/>
                      <a:pt x="207" y="13"/>
                      <a:pt x="207" y="14"/>
                    </a:cubicBezTo>
                    <a:cubicBezTo>
                      <a:pt x="207" y="15"/>
                      <a:pt x="206" y="15"/>
                      <a:pt x="206" y="16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0" name="Google Shape;1680;p7"/>
              <p:cNvSpPr/>
              <p:nvPr/>
            </p:nvSpPr>
            <p:spPr>
              <a:xfrm>
                <a:off x="1660" y="3502"/>
                <a:ext cx="362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17" extrusionOk="0">
                    <a:moveTo>
                      <a:pt x="4" y="217"/>
                    </a:moveTo>
                    <a:cubicBezTo>
                      <a:pt x="4" y="217"/>
                      <a:pt x="3" y="217"/>
                      <a:pt x="3" y="217"/>
                    </a:cubicBezTo>
                    <a:cubicBezTo>
                      <a:pt x="2" y="217"/>
                      <a:pt x="1" y="216"/>
                      <a:pt x="1" y="215"/>
                    </a:cubicBezTo>
                    <a:cubicBezTo>
                      <a:pt x="0" y="149"/>
                      <a:pt x="36" y="3"/>
                      <a:pt x="36" y="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36" y="11"/>
                      <a:pt x="278" y="80"/>
                      <a:pt x="280" y="81"/>
                    </a:cubicBezTo>
                    <a:cubicBezTo>
                      <a:pt x="281" y="82"/>
                      <a:pt x="281" y="83"/>
                      <a:pt x="281" y="84"/>
                    </a:cubicBezTo>
                    <a:cubicBezTo>
                      <a:pt x="280" y="85"/>
                      <a:pt x="279" y="85"/>
                      <a:pt x="278" y="84"/>
                    </a:cubicBezTo>
                    <a:cubicBezTo>
                      <a:pt x="277" y="84"/>
                      <a:pt x="137" y="15"/>
                      <a:pt x="39" y="4"/>
                    </a:cubicBezTo>
                    <a:cubicBezTo>
                      <a:pt x="35" y="20"/>
                      <a:pt x="4" y="153"/>
                      <a:pt x="5" y="215"/>
                    </a:cubicBezTo>
                    <a:cubicBezTo>
                      <a:pt x="5" y="216"/>
                      <a:pt x="5" y="217"/>
                      <a:pt x="4" y="217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1" name="Google Shape;1681;p7"/>
              <p:cNvSpPr/>
              <p:nvPr/>
            </p:nvSpPr>
            <p:spPr>
              <a:xfrm>
                <a:off x="1568" y="3434"/>
                <a:ext cx="83" cy="337"/>
              </a:xfrm>
              <a:custGeom>
                <a:avLst/>
                <a:gdLst/>
                <a:ahLst/>
                <a:cxnLst/>
                <a:rect l="l" t="t" r="r" b="b"/>
                <a:pathLst>
                  <a:path w="65" h="262" extrusionOk="0">
                    <a:moveTo>
                      <a:pt x="2" y="262"/>
                    </a:moveTo>
                    <a:cubicBezTo>
                      <a:pt x="2" y="262"/>
                      <a:pt x="2" y="262"/>
                      <a:pt x="2" y="262"/>
                    </a:cubicBezTo>
                    <a:cubicBezTo>
                      <a:pt x="1" y="262"/>
                      <a:pt x="0" y="261"/>
                      <a:pt x="0" y="260"/>
                    </a:cubicBezTo>
                    <a:cubicBezTo>
                      <a:pt x="0" y="254"/>
                      <a:pt x="1" y="118"/>
                      <a:pt x="31" y="66"/>
                    </a:cubicBezTo>
                    <a:cubicBezTo>
                      <a:pt x="60" y="16"/>
                      <a:pt x="59" y="2"/>
                      <a:pt x="59" y="2"/>
                    </a:cubicBezTo>
                    <a:cubicBezTo>
                      <a:pt x="59" y="1"/>
                      <a:pt x="59" y="0"/>
                      <a:pt x="60" y="0"/>
                    </a:cubicBezTo>
                    <a:cubicBezTo>
                      <a:pt x="61" y="0"/>
                      <a:pt x="62" y="0"/>
                      <a:pt x="63" y="1"/>
                    </a:cubicBezTo>
                    <a:cubicBezTo>
                      <a:pt x="63" y="2"/>
                      <a:pt x="65" y="15"/>
                      <a:pt x="35" y="68"/>
                    </a:cubicBezTo>
                    <a:cubicBezTo>
                      <a:pt x="5" y="119"/>
                      <a:pt x="3" y="259"/>
                      <a:pt x="3" y="260"/>
                    </a:cubicBezTo>
                    <a:cubicBezTo>
                      <a:pt x="3" y="261"/>
                      <a:pt x="3" y="262"/>
                      <a:pt x="2" y="262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2" name="Google Shape;1682;p7"/>
              <p:cNvSpPr/>
              <p:nvPr/>
            </p:nvSpPr>
            <p:spPr>
              <a:xfrm>
                <a:off x="1407" y="3354"/>
                <a:ext cx="179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139" h="244" extrusionOk="0">
                    <a:moveTo>
                      <a:pt x="3" y="244"/>
                    </a:moveTo>
                    <a:cubicBezTo>
                      <a:pt x="3" y="244"/>
                      <a:pt x="2" y="244"/>
                      <a:pt x="2" y="244"/>
                    </a:cubicBezTo>
                    <a:cubicBezTo>
                      <a:pt x="1" y="243"/>
                      <a:pt x="0" y="242"/>
                      <a:pt x="1" y="241"/>
                    </a:cubicBezTo>
                    <a:cubicBezTo>
                      <a:pt x="2" y="239"/>
                      <a:pt x="128" y="25"/>
                      <a:pt x="135" y="1"/>
                    </a:cubicBezTo>
                    <a:cubicBezTo>
                      <a:pt x="135" y="0"/>
                      <a:pt x="136" y="0"/>
                      <a:pt x="137" y="0"/>
                    </a:cubicBezTo>
                    <a:cubicBezTo>
                      <a:pt x="138" y="1"/>
                      <a:pt x="139" y="2"/>
                      <a:pt x="139" y="3"/>
                    </a:cubicBezTo>
                    <a:cubicBezTo>
                      <a:pt x="131" y="27"/>
                      <a:pt x="9" y="234"/>
                      <a:pt x="4" y="243"/>
                    </a:cubicBezTo>
                    <a:cubicBezTo>
                      <a:pt x="4" y="244"/>
                      <a:pt x="4" y="244"/>
                      <a:pt x="3" y="24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3" name="Google Shape;1683;p7"/>
              <p:cNvSpPr/>
              <p:nvPr/>
            </p:nvSpPr>
            <p:spPr>
              <a:xfrm>
                <a:off x="1330" y="3287"/>
                <a:ext cx="182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142" h="244" extrusionOk="0">
                    <a:moveTo>
                      <a:pt x="3" y="244"/>
                    </a:moveTo>
                    <a:cubicBezTo>
                      <a:pt x="2" y="244"/>
                      <a:pt x="2" y="244"/>
                      <a:pt x="1" y="244"/>
                    </a:cubicBezTo>
                    <a:cubicBezTo>
                      <a:pt x="1" y="243"/>
                      <a:pt x="0" y="242"/>
                      <a:pt x="1" y="241"/>
                    </a:cubicBezTo>
                    <a:cubicBezTo>
                      <a:pt x="2" y="240"/>
                      <a:pt x="78" y="116"/>
                      <a:pt x="102" y="73"/>
                    </a:cubicBezTo>
                    <a:cubicBezTo>
                      <a:pt x="126" y="31"/>
                      <a:pt x="138" y="1"/>
                      <a:pt x="138" y="1"/>
                    </a:cubicBezTo>
                    <a:cubicBezTo>
                      <a:pt x="138" y="0"/>
                      <a:pt x="140" y="0"/>
                      <a:pt x="140" y="0"/>
                    </a:cubicBezTo>
                    <a:cubicBezTo>
                      <a:pt x="141" y="0"/>
                      <a:pt x="142" y="1"/>
                      <a:pt x="142" y="2"/>
                    </a:cubicBezTo>
                    <a:cubicBezTo>
                      <a:pt x="141" y="3"/>
                      <a:pt x="129" y="32"/>
                      <a:pt x="105" y="75"/>
                    </a:cubicBezTo>
                    <a:cubicBezTo>
                      <a:pt x="81" y="118"/>
                      <a:pt x="5" y="242"/>
                      <a:pt x="4" y="243"/>
                    </a:cubicBezTo>
                    <a:cubicBezTo>
                      <a:pt x="4" y="243"/>
                      <a:pt x="3" y="244"/>
                      <a:pt x="3" y="244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4" name="Google Shape;1684;p7"/>
              <p:cNvSpPr/>
              <p:nvPr/>
            </p:nvSpPr>
            <p:spPr>
              <a:xfrm>
                <a:off x="1192" y="3229"/>
                <a:ext cx="246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3" extrusionOk="0">
                    <a:moveTo>
                      <a:pt x="3" y="173"/>
                    </a:moveTo>
                    <a:cubicBezTo>
                      <a:pt x="2" y="173"/>
                      <a:pt x="1" y="173"/>
                      <a:pt x="1" y="172"/>
                    </a:cubicBezTo>
                    <a:cubicBezTo>
                      <a:pt x="0" y="172"/>
                      <a:pt x="0" y="170"/>
                      <a:pt x="1" y="170"/>
                    </a:cubicBezTo>
                    <a:cubicBezTo>
                      <a:pt x="4" y="166"/>
                      <a:pt x="87" y="88"/>
                      <a:pt x="135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5" y="74"/>
                      <a:pt x="157" y="67"/>
                      <a:pt x="165" y="41"/>
                    </a:cubicBezTo>
                    <a:cubicBezTo>
                      <a:pt x="187" y="1"/>
                      <a:pt x="187" y="1"/>
                      <a:pt x="187" y="1"/>
                    </a:cubicBezTo>
                    <a:cubicBezTo>
                      <a:pt x="187" y="0"/>
                      <a:pt x="189" y="0"/>
                      <a:pt x="190" y="0"/>
                    </a:cubicBezTo>
                    <a:cubicBezTo>
                      <a:pt x="190" y="1"/>
                      <a:pt x="191" y="2"/>
                      <a:pt x="190" y="3"/>
                    </a:cubicBezTo>
                    <a:cubicBezTo>
                      <a:pt x="168" y="43"/>
                      <a:pt x="168" y="43"/>
                      <a:pt x="168" y="43"/>
                    </a:cubicBezTo>
                    <a:cubicBezTo>
                      <a:pt x="160" y="70"/>
                      <a:pt x="137" y="77"/>
                      <a:pt x="136" y="78"/>
                    </a:cubicBezTo>
                    <a:cubicBezTo>
                      <a:pt x="136" y="78"/>
                      <a:pt x="136" y="78"/>
                      <a:pt x="136" y="78"/>
                    </a:cubicBezTo>
                    <a:cubicBezTo>
                      <a:pt x="89" y="91"/>
                      <a:pt x="4" y="172"/>
                      <a:pt x="3" y="172"/>
                    </a:cubicBezTo>
                    <a:cubicBezTo>
                      <a:pt x="3" y="173"/>
                      <a:pt x="3" y="173"/>
                      <a:pt x="3" y="17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5" name="Google Shape;1685;p7"/>
              <p:cNvSpPr/>
              <p:nvPr/>
            </p:nvSpPr>
            <p:spPr>
              <a:xfrm>
                <a:off x="1121" y="3361"/>
                <a:ext cx="192" cy="128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0" extrusionOk="0">
                    <a:moveTo>
                      <a:pt x="149" y="88"/>
                    </a:moveTo>
                    <a:cubicBezTo>
                      <a:pt x="149" y="88"/>
                      <a:pt x="149" y="6"/>
                      <a:pt x="75" y="3"/>
                    </a:cubicBezTo>
                    <a:cubicBezTo>
                      <a:pt x="0" y="0"/>
                      <a:pt x="93" y="100"/>
                      <a:pt x="149" y="88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6" name="Google Shape;1686;p7"/>
              <p:cNvSpPr/>
              <p:nvPr/>
            </p:nvSpPr>
            <p:spPr>
              <a:xfrm>
                <a:off x="1051" y="3213"/>
                <a:ext cx="212" cy="230"/>
              </a:xfrm>
              <a:custGeom>
                <a:avLst/>
                <a:gdLst/>
                <a:ahLst/>
                <a:cxnLst/>
                <a:rect l="l" t="t" r="r" b="b"/>
                <a:pathLst>
                  <a:path w="165" h="179" extrusionOk="0">
                    <a:moveTo>
                      <a:pt x="59" y="179"/>
                    </a:moveTo>
                    <a:cubicBezTo>
                      <a:pt x="59" y="179"/>
                      <a:pt x="0" y="87"/>
                      <a:pt x="16" y="43"/>
                    </a:cubicBezTo>
                    <a:cubicBezTo>
                      <a:pt x="31" y="0"/>
                      <a:pt x="49" y="5"/>
                      <a:pt x="64" y="7"/>
                    </a:cubicBezTo>
                    <a:cubicBezTo>
                      <a:pt x="79" y="9"/>
                      <a:pt x="105" y="14"/>
                      <a:pt x="125" y="12"/>
                    </a:cubicBezTo>
                    <a:cubicBezTo>
                      <a:pt x="146" y="10"/>
                      <a:pt x="165" y="26"/>
                      <a:pt x="160" y="64"/>
                    </a:cubicBezTo>
                    <a:cubicBezTo>
                      <a:pt x="156" y="101"/>
                      <a:pt x="138" y="172"/>
                      <a:pt x="59" y="17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7" name="Google Shape;1687;p7"/>
              <p:cNvSpPr/>
              <p:nvPr/>
            </p:nvSpPr>
            <p:spPr>
              <a:xfrm>
                <a:off x="1129" y="3240"/>
                <a:ext cx="42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33" h="151" extrusionOk="0">
                    <a:moveTo>
                      <a:pt x="30" y="0"/>
                    </a:moveTo>
                    <a:cubicBezTo>
                      <a:pt x="30" y="0"/>
                      <a:pt x="31" y="0"/>
                      <a:pt x="31" y="0"/>
                    </a:cubicBezTo>
                    <a:cubicBezTo>
                      <a:pt x="32" y="0"/>
                      <a:pt x="33" y="1"/>
                      <a:pt x="32" y="2"/>
                    </a:cubicBezTo>
                    <a:cubicBezTo>
                      <a:pt x="32" y="3"/>
                      <a:pt x="6" y="134"/>
                      <a:pt x="3" y="149"/>
                    </a:cubicBezTo>
                    <a:cubicBezTo>
                      <a:pt x="3" y="150"/>
                      <a:pt x="2" y="151"/>
                      <a:pt x="1" y="150"/>
                    </a:cubicBezTo>
                    <a:cubicBezTo>
                      <a:pt x="0" y="150"/>
                      <a:pt x="0" y="149"/>
                      <a:pt x="0" y="148"/>
                    </a:cubicBezTo>
                    <a:cubicBezTo>
                      <a:pt x="3" y="133"/>
                      <a:pt x="28" y="3"/>
                      <a:pt x="29" y="1"/>
                    </a:cubicBezTo>
                    <a:cubicBezTo>
                      <a:pt x="29" y="1"/>
                      <a:pt x="29" y="0"/>
                      <a:pt x="3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8" name="Google Shape;1688;p7"/>
              <p:cNvSpPr/>
              <p:nvPr/>
            </p:nvSpPr>
            <p:spPr>
              <a:xfrm>
                <a:off x="1107" y="3353"/>
                <a:ext cx="7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54" h="45" extrusionOk="0">
                    <a:moveTo>
                      <a:pt x="30" y="0"/>
                    </a:moveTo>
                    <a:cubicBezTo>
                      <a:pt x="53" y="42"/>
                      <a:pt x="53" y="42"/>
                      <a:pt x="53" y="42"/>
                    </a:cubicBezTo>
                    <a:cubicBezTo>
                      <a:pt x="54" y="43"/>
                      <a:pt x="53" y="44"/>
                      <a:pt x="52" y="45"/>
                    </a:cubicBezTo>
                    <a:cubicBezTo>
                      <a:pt x="51" y="45"/>
                      <a:pt x="50" y="45"/>
                      <a:pt x="50" y="44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9"/>
                      <a:pt x="1" y="29"/>
                      <a:pt x="1" y="28"/>
                    </a:cubicBezTo>
                    <a:cubicBezTo>
                      <a:pt x="0" y="27"/>
                      <a:pt x="0" y="26"/>
                      <a:pt x="1" y="25"/>
                    </a:cubicBez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89" name="Google Shape;1689;p7"/>
              <p:cNvSpPr/>
              <p:nvPr/>
            </p:nvSpPr>
            <p:spPr>
              <a:xfrm>
                <a:off x="1117" y="3385"/>
                <a:ext cx="43" cy="39"/>
              </a:xfrm>
              <a:custGeom>
                <a:avLst/>
                <a:gdLst/>
                <a:ahLst/>
                <a:cxnLst/>
                <a:rect l="l" t="t" r="r" b="b"/>
                <a:pathLst>
                  <a:path w="33" h="30" extrusionOk="0">
                    <a:moveTo>
                      <a:pt x="17" y="0"/>
                    </a:moveTo>
                    <a:cubicBezTo>
                      <a:pt x="33" y="27"/>
                      <a:pt x="33" y="27"/>
                      <a:pt x="33" y="27"/>
                    </a:cubicBezTo>
                    <a:cubicBezTo>
                      <a:pt x="33" y="27"/>
                      <a:pt x="33" y="29"/>
                      <a:pt x="32" y="29"/>
                    </a:cubicBezTo>
                    <a:cubicBezTo>
                      <a:pt x="31" y="30"/>
                      <a:pt x="30" y="29"/>
                      <a:pt x="29" y="28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3" y="19"/>
                      <a:pt x="1" y="19"/>
                      <a:pt x="1" y="18"/>
                    </a:cubicBezTo>
                    <a:cubicBezTo>
                      <a:pt x="0" y="18"/>
                      <a:pt x="0" y="16"/>
                      <a:pt x="1" y="16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0" name="Google Shape;1690;p7"/>
              <p:cNvSpPr/>
              <p:nvPr/>
            </p:nvSpPr>
            <p:spPr>
              <a:xfrm>
                <a:off x="1092" y="3300"/>
                <a:ext cx="117" cy="85"/>
              </a:xfrm>
              <a:custGeom>
                <a:avLst/>
                <a:gdLst/>
                <a:ahLst/>
                <a:cxnLst/>
                <a:rect l="l" t="t" r="r" b="b"/>
                <a:pathLst>
                  <a:path w="91" h="66" extrusionOk="0">
                    <a:moveTo>
                      <a:pt x="51" y="0"/>
                    </a:moveTo>
                    <a:cubicBezTo>
                      <a:pt x="90" y="63"/>
                      <a:pt x="90" y="63"/>
                      <a:pt x="90" y="63"/>
                    </a:cubicBezTo>
                    <a:cubicBezTo>
                      <a:pt x="91" y="64"/>
                      <a:pt x="91" y="65"/>
                      <a:pt x="90" y="66"/>
                    </a:cubicBezTo>
                    <a:cubicBezTo>
                      <a:pt x="89" y="66"/>
                      <a:pt x="88" y="66"/>
                      <a:pt x="87" y="6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3" y="34"/>
                      <a:pt x="3" y="34"/>
                      <a:pt x="3" y="34"/>
                    </a:cubicBezTo>
                    <a:cubicBezTo>
                      <a:pt x="2" y="34"/>
                      <a:pt x="1" y="34"/>
                      <a:pt x="0" y="33"/>
                    </a:cubicBezTo>
                    <a:cubicBezTo>
                      <a:pt x="0" y="32"/>
                      <a:pt x="0" y="31"/>
                      <a:pt x="1" y="3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1" name="Google Shape;1691;p7"/>
              <p:cNvSpPr/>
              <p:nvPr/>
            </p:nvSpPr>
            <p:spPr>
              <a:xfrm>
                <a:off x="1076" y="3253"/>
                <a:ext cx="160" cy="96"/>
              </a:xfrm>
              <a:custGeom>
                <a:avLst/>
                <a:gdLst/>
                <a:ahLst/>
                <a:cxnLst/>
                <a:rect l="l" t="t" r="r" b="b"/>
                <a:pathLst>
                  <a:path w="124" h="75" extrusionOk="0">
                    <a:moveTo>
                      <a:pt x="70" y="0"/>
                    </a:moveTo>
                    <a:cubicBezTo>
                      <a:pt x="123" y="71"/>
                      <a:pt x="123" y="71"/>
                      <a:pt x="123" y="71"/>
                    </a:cubicBezTo>
                    <a:cubicBezTo>
                      <a:pt x="124" y="72"/>
                      <a:pt x="123" y="73"/>
                      <a:pt x="123" y="74"/>
                    </a:cubicBezTo>
                    <a:cubicBezTo>
                      <a:pt x="122" y="75"/>
                      <a:pt x="121" y="75"/>
                      <a:pt x="120" y="74"/>
                    </a:cubicBezTo>
                    <a:cubicBezTo>
                      <a:pt x="69" y="4"/>
                      <a:pt x="69" y="4"/>
                      <a:pt x="69" y="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3" y="38"/>
                      <a:pt x="1" y="38"/>
                      <a:pt x="1" y="37"/>
                    </a:cubicBezTo>
                    <a:cubicBezTo>
                      <a:pt x="0" y="36"/>
                      <a:pt x="1" y="35"/>
                      <a:pt x="2" y="34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2" name="Google Shape;1692;p7"/>
              <p:cNvSpPr/>
              <p:nvPr/>
            </p:nvSpPr>
            <p:spPr>
              <a:xfrm>
                <a:off x="1009" y="3025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11" extrusionOk="0">
                    <a:moveTo>
                      <a:pt x="111" y="1"/>
                    </a:moveTo>
                    <a:cubicBezTo>
                      <a:pt x="112" y="0"/>
                      <a:pt x="113" y="1"/>
                      <a:pt x="114" y="1"/>
                    </a:cubicBezTo>
                    <a:cubicBezTo>
                      <a:pt x="116" y="3"/>
                      <a:pt x="116" y="5"/>
                      <a:pt x="115" y="7"/>
                    </a:cubicBezTo>
                    <a:cubicBezTo>
                      <a:pt x="112" y="10"/>
                      <a:pt x="47" y="99"/>
                      <a:pt x="5" y="110"/>
                    </a:cubicBezTo>
                    <a:cubicBezTo>
                      <a:pt x="3" y="111"/>
                      <a:pt x="1" y="109"/>
                      <a:pt x="1" y="107"/>
                    </a:cubicBezTo>
                    <a:cubicBezTo>
                      <a:pt x="0" y="105"/>
                      <a:pt x="1" y="103"/>
                      <a:pt x="3" y="103"/>
                    </a:cubicBezTo>
                    <a:cubicBezTo>
                      <a:pt x="4" y="103"/>
                      <a:pt x="4" y="103"/>
                      <a:pt x="4" y="103"/>
                    </a:cubicBezTo>
                    <a:cubicBezTo>
                      <a:pt x="43" y="91"/>
                      <a:pt x="108" y="3"/>
                      <a:pt x="109" y="2"/>
                    </a:cubicBezTo>
                    <a:cubicBezTo>
                      <a:pt x="109" y="2"/>
                      <a:pt x="110" y="1"/>
                      <a:pt x="11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3" name="Google Shape;1693;p7"/>
              <p:cNvSpPr/>
              <p:nvPr/>
            </p:nvSpPr>
            <p:spPr>
              <a:xfrm>
                <a:off x="1143" y="2867"/>
                <a:ext cx="57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44" h="389" extrusionOk="0">
                    <a:moveTo>
                      <a:pt x="39" y="0"/>
                    </a:moveTo>
                    <a:cubicBezTo>
                      <a:pt x="39" y="0"/>
                      <a:pt x="40" y="0"/>
                      <a:pt x="41" y="0"/>
                    </a:cubicBezTo>
                    <a:cubicBezTo>
                      <a:pt x="43" y="0"/>
                      <a:pt x="44" y="3"/>
                      <a:pt x="43" y="5"/>
                    </a:cubicBezTo>
                    <a:cubicBezTo>
                      <a:pt x="43" y="5"/>
                      <a:pt x="19" y="95"/>
                      <a:pt x="12" y="121"/>
                    </a:cubicBezTo>
                    <a:cubicBezTo>
                      <a:pt x="8" y="140"/>
                      <a:pt x="20" y="241"/>
                      <a:pt x="28" y="315"/>
                    </a:cubicBezTo>
                    <a:cubicBezTo>
                      <a:pt x="32" y="344"/>
                      <a:pt x="35" y="369"/>
                      <a:pt x="36" y="384"/>
                    </a:cubicBezTo>
                    <a:cubicBezTo>
                      <a:pt x="36" y="386"/>
                      <a:pt x="35" y="388"/>
                      <a:pt x="33" y="388"/>
                    </a:cubicBezTo>
                    <a:cubicBezTo>
                      <a:pt x="30" y="389"/>
                      <a:pt x="29" y="387"/>
                      <a:pt x="28" y="385"/>
                    </a:cubicBezTo>
                    <a:cubicBezTo>
                      <a:pt x="27" y="370"/>
                      <a:pt x="24" y="345"/>
                      <a:pt x="21" y="315"/>
                    </a:cubicBezTo>
                    <a:cubicBezTo>
                      <a:pt x="12" y="237"/>
                      <a:pt x="0" y="140"/>
                      <a:pt x="5" y="120"/>
                    </a:cubicBezTo>
                    <a:cubicBezTo>
                      <a:pt x="11" y="93"/>
                      <a:pt x="36" y="3"/>
                      <a:pt x="36" y="3"/>
                    </a:cubicBezTo>
                    <a:cubicBezTo>
                      <a:pt x="36" y="1"/>
                      <a:pt x="37" y="0"/>
                      <a:pt x="39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4" name="Google Shape;1694;p7"/>
              <p:cNvSpPr/>
              <p:nvPr/>
            </p:nvSpPr>
            <p:spPr>
              <a:xfrm>
                <a:off x="1106" y="2984"/>
                <a:ext cx="261" cy="26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04" extrusionOk="0">
                    <a:moveTo>
                      <a:pt x="200" y="172"/>
                    </a:moveTo>
                    <a:cubicBezTo>
                      <a:pt x="200" y="172"/>
                      <a:pt x="172" y="117"/>
                      <a:pt x="86" y="59"/>
                    </a:cubicBezTo>
                    <a:cubicBezTo>
                      <a:pt x="0" y="0"/>
                      <a:pt x="41" y="47"/>
                      <a:pt x="62" y="93"/>
                    </a:cubicBezTo>
                    <a:cubicBezTo>
                      <a:pt x="83" y="138"/>
                      <a:pt x="203" y="204"/>
                      <a:pt x="200" y="172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5" name="Google Shape;1695;p7"/>
              <p:cNvSpPr/>
              <p:nvPr/>
            </p:nvSpPr>
            <p:spPr>
              <a:xfrm>
                <a:off x="917" y="3034"/>
                <a:ext cx="234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37" extrusionOk="0">
                    <a:moveTo>
                      <a:pt x="182" y="0"/>
                    </a:moveTo>
                    <a:cubicBezTo>
                      <a:pt x="182" y="0"/>
                      <a:pt x="22" y="122"/>
                      <a:pt x="0" y="137"/>
                    </a:cubicBezTo>
                    <a:cubicBezTo>
                      <a:pt x="0" y="137"/>
                      <a:pt x="52" y="22"/>
                      <a:pt x="182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6" name="Google Shape;1696;p7"/>
              <p:cNvSpPr/>
              <p:nvPr/>
            </p:nvSpPr>
            <p:spPr>
              <a:xfrm>
                <a:off x="1147" y="3022"/>
                <a:ext cx="193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39" extrusionOk="0">
                    <a:moveTo>
                      <a:pt x="1" y="0"/>
                    </a:moveTo>
                    <a:cubicBezTo>
                      <a:pt x="2" y="0"/>
                      <a:pt x="3" y="0"/>
                      <a:pt x="4" y="1"/>
                    </a:cubicBezTo>
                    <a:cubicBezTo>
                      <a:pt x="10" y="12"/>
                      <a:pt x="101" y="94"/>
                      <a:pt x="149" y="136"/>
                    </a:cubicBezTo>
                    <a:cubicBezTo>
                      <a:pt x="150" y="136"/>
                      <a:pt x="150" y="137"/>
                      <a:pt x="149" y="138"/>
                    </a:cubicBezTo>
                    <a:cubicBezTo>
                      <a:pt x="149" y="139"/>
                      <a:pt x="147" y="139"/>
                      <a:pt x="147" y="138"/>
                    </a:cubicBezTo>
                    <a:cubicBezTo>
                      <a:pt x="141" y="133"/>
                      <a:pt x="8" y="17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7" name="Google Shape;1697;p7"/>
              <p:cNvSpPr/>
              <p:nvPr/>
            </p:nvSpPr>
            <p:spPr>
              <a:xfrm>
                <a:off x="1065" y="3187"/>
                <a:ext cx="213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66" h="91" extrusionOk="0">
                    <a:moveTo>
                      <a:pt x="166" y="49"/>
                    </a:moveTo>
                    <a:cubicBezTo>
                      <a:pt x="166" y="49"/>
                      <a:pt x="98" y="88"/>
                      <a:pt x="80" y="90"/>
                    </a:cubicBezTo>
                    <a:cubicBezTo>
                      <a:pt x="62" y="91"/>
                      <a:pt x="0" y="59"/>
                      <a:pt x="9" y="47"/>
                    </a:cubicBezTo>
                    <a:cubicBezTo>
                      <a:pt x="19" y="36"/>
                      <a:pt x="46" y="3"/>
                      <a:pt x="82" y="27"/>
                    </a:cubicBezTo>
                    <a:cubicBezTo>
                      <a:pt x="82" y="27"/>
                      <a:pt x="150" y="0"/>
                      <a:pt x="166" y="49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8" name="Google Shape;1698;p7"/>
              <p:cNvSpPr/>
              <p:nvPr/>
            </p:nvSpPr>
            <p:spPr>
              <a:xfrm>
                <a:off x="1139" y="3323"/>
                <a:ext cx="160" cy="255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98" extrusionOk="0">
                    <a:moveTo>
                      <a:pt x="73" y="198"/>
                    </a:moveTo>
                    <a:cubicBezTo>
                      <a:pt x="73" y="198"/>
                      <a:pt x="124" y="0"/>
                      <a:pt x="35" y="27"/>
                    </a:cubicBezTo>
                    <a:cubicBezTo>
                      <a:pt x="35" y="27"/>
                      <a:pt x="6" y="20"/>
                      <a:pt x="3" y="72"/>
                    </a:cubicBezTo>
                    <a:cubicBezTo>
                      <a:pt x="0" y="124"/>
                      <a:pt x="63" y="181"/>
                      <a:pt x="73" y="198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699" name="Google Shape;1699;p7"/>
              <p:cNvSpPr/>
              <p:nvPr/>
            </p:nvSpPr>
            <p:spPr>
              <a:xfrm>
                <a:off x="1182" y="3354"/>
                <a:ext cx="51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40" h="150" extrusionOk="0">
                    <a:moveTo>
                      <a:pt x="1" y="1"/>
                    </a:moveTo>
                    <a:cubicBezTo>
                      <a:pt x="2" y="0"/>
                      <a:pt x="3" y="1"/>
                      <a:pt x="4" y="2"/>
                    </a:cubicBezTo>
                    <a:cubicBezTo>
                      <a:pt x="25" y="43"/>
                      <a:pt x="39" y="144"/>
                      <a:pt x="40" y="148"/>
                    </a:cubicBezTo>
                    <a:cubicBezTo>
                      <a:pt x="40" y="149"/>
                      <a:pt x="39" y="150"/>
                      <a:pt x="38" y="150"/>
                    </a:cubicBezTo>
                    <a:cubicBezTo>
                      <a:pt x="37" y="150"/>
                      <a:pt x="36" y="150"/>
                      <a:pt x="36" y="149"/>
                    </a:cubicBezTo>
                    <a:cubicBezTo>
                      <a:pt x="36" y="148"/>
                      <a:pt x="22" y="45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0" name="Google Shape;1700;p7"/>
              <p:cNvSpPr/>
              <p:nvPr/>
            </p:nvSpPr>
            <p:spPr>
              <a:xfrm>
                <a:off x="935" y="3118"/>
                <a:ext cx="81" cy="8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5" extrusionOk="0">
                    <a:moveTo>
                      <a:pt x="63" y="33"/>
                    </a:moveTo>
                    <a:cubicBezTo>
                      <a:pt x="63" y="33"/>
                      <a:pt x="52" y="65"/>
                      <a:pt x="26" y="56"/>
                    </a:cubicBezTo>
                    <a:cubicBezTo>
                      <a:pt x="0" y="48"/>
                      <a:pt x="24" y="0"/>
                      <a:pt x="63" y="3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1" name="Google Shape;1701;p7"/>
              <p:cNvSpPr/>
              <p:nvPr/>
            </p:nvSpPr>
            <p:spPr>
              <a:xfrm>
                <a:off x="967" y="3157"/>
                <a:ext cx="5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11" extrusionOk="0">
                    <a:moveTo>
                      <a:pt x="1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0" y="7"/>
                      <a:pt x="37" y="1"/>
                      <a:pt x="37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40" y="2"/>
                      <a:pt x="40" y="3"/>
                      <a:pt x="40" y="4"/>
                    </a:cubicBezTo>
                    <a:cubicBezTo>
                      <a:pt x="39" y="4"/>
                      <a:pt x="32" y="11"/>
                      <a:pt x="2" y="11"/>
                    </a:cubicBezTo>
                    <a:cubicBezTo>
                      <a:pt x="1" y="11"/>
                      <a:pt x="0" y="11"/>
                      <a:pt x="0" y="10"/>
                    </a:cubicBezTo>
                    <a:cubicBezTo>
                      <a:pt x="0" y="9"/>
                      <a:pt x="1" y="8"/>
                      <a:pt x="1" y="8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2" name="Google Shape;1702;p7"/>
              <p:cNvSpPr/>
              <p:nvPr/>
            </p:nvSpPr>
            <p:spPr>
              <a:xfrm>
                <a:off x="648" y="3021"/>
                <a:ext cx="184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33" extrusionOk="0">
                    <a:moveTo>
                      <a:pt x="0" y="34"/>
                    </a:moveTo>
                    <a:cubicBezTo>
                      <a:pt x="0" y="34"/>
                      <a:pt x="75" y="0"/>
                      <a:pt x="109" y="67"/>
                    </a:cubicBezTo>
                    <a:cubicBezTo>
                      <a:pt x="143" y="133"/>
                      <a:pt x="13" y="91"/>
                      <a:pt x="0" y="34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3" name="Google Shape;1703;p7"/>
              <p:cNvSpPr/>
              <p:nvPr/>
            </p:nvSpPr>
            <p:spPr>
              <a:xfrm>
                <a:off x="720" y="3016"/>
                <a:ext cx="25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5" extrusionOk="0">
                    <a:moveTo>
                      <a:pt x="27" y="160"/>
                    </a:moveTo>
                    <a:cubicBezTo>
                      <a:pt x="27" y="160"/>
                      <a:pt x="136" y="175"/>
                      <a:pt x="168" y="143"/>
                    </a:cubicBezTo>
                    <a:cubicBezTo>
                      <a:pt x="201" y="110"/>
                      <a:pt x="189" y="96"/>
                      <a:pt x="181" y="84"/>
                    </a:cubicBezTo>
                    <a:cubicBezTo>
                      <a:pt x="173" y="71"/>
                      <a:pt x="157" y="50"/>
                      <a:pt x="151" y="30"/>
                    </a:cubicBezTo>
                    <a:cubicBezTo>
                      <a:pt x="144" y="11"/>
                      <a:pt x="121" y="0"/>
                      <a:pt x="89" y="20"/>
                    </a:cubicBezTo>
                    <a:cubicBezTo>
                      <a:pt x="57" y="40"/>
                      <a:pt x="0" y="86"/>
                      <a:pt x="27" y="16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4" name="Google Shape;1704;p7"/>
              <p:cNvSpPr/>
              <p:nvPr/>
            </p:nvSpPr>
            <p:spPr>
              <a:xfrm>
                <a:off x="761" y="3097"/>
                <a:ext cx="161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125" h="92" extrusionOk="0">
                    <a:moveTo>
                      <a:pt x="125" y="2"/>
                    </a:moveTo>
                    <a:cubicBezTo>
                      <a:pt x="125" y="2"/>
                      <a:pt x="125" y="1"/>
                      <a:pt x="125" y="1"/>
                    </a:cubicBezTo>
                    <a:cubicBezTo>
                      <a:pt x="124" y="0"/>
                      <a:pt x="123" y="0"/>
                      <a:pt x="122" y="1"/>
                    </a:cubicBezTo>
                    <a:cubicBezTo>
                      <a:pt x="121" y="1"/>
                      <a:pt x="13" y="80"/>
                      <a:pt x="1" y="88"/>
                    </a:cubicBezTo>
                    <a:cubicBezTo>
                      <a:pt x="0" y="89"/>
                      <a:pt x="0" y="90"/>
                      <a:pt x="0" y="91"/>
                    </a:cubicBezTo>
                    <a:cubicBezTo>
                      <a:pt x="1" y="92"/>
                      <a:pt x="2" y="92"/>
                      <a:pt x="3" y="92"/>
                    </a:cubicBezTo>
                    <a:cubicBezTo>
                      <a:pt x="16" y="83"/>
                      <a:pt x="123" y="5"/>
                      <a:pt x="124" y="4"/>
                    </a:cubicBezTo>
                    <a:cubicBezTo>
                      <a:pt x="125" y="3"/>
                      <a:pt x="125" y="3"/>
                      <a:pt x="125" y="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5" name="Google Shape;1705;p7"/>
              <p:cNvSpPr/>
              <p:nvPr/>
            </p:nvSpPr>
            <p:spPr>
              <a:xfrm>
                <a:off x="764" y="3163"/>
                <a:ext cx="64" cy="54"/>
              </a:xfrm>
              <a:custGeom>
                <a:avLst/>
                <a:gdLst/>
                <a:ahLst/>
                <a:cxnLst/>
                <a:rect l="l" t="t" r="r" b="b"/>
                <a:pathLst>
                  <a:path w="50" h="42" extrusionOk="0">
                    <a:moveTo>
                      <a:pt x="5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5" y="40"/>
                      <a:pt x="36" y="41"/>
                      <a:pt x="37" y="41"/>
                    </a:cubicBezTo>
                    <a:cubicBezTo>
                      <a:pt x="38" y="42"/>
                      <a:pt x="39" y="41"/>
                      <a:pt x="39" y="40"/>
                    </a:cubicBezTo>
                    <a:lnTo>
                      <a:pt x="50" y="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6" name="Google Shape;1706;p7"/>
              <p:cNvSpPr/>
              <p:nvPr/>
            </p:nvSpPr>
            <p:spPr>
              <a:xfrm>
                <a:off x="760" y="3182"/>
                <a:ext cx="42" cy="33"/>
              </a:xfrm>
              <a:custGeom>
                <a:avLst/>
                <a:gdLst/>
                <a:ahLst/>
                <a:cxnLst/>
                <a:rect l="l" t="t" r="r" b="b"/>
                <a:pathLst>
                  <a:path w="33" h="26" extrusionOk="0">
                    <a:moveTo>
                      <a:pt x="33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4"/>
                      <a:pt x="22" y="25"/>
                      <a:pt x="23" y="26"/>
                    </a:cubicBezTo>
                    <a:cubicBezTo>
                      <a:pt x="24" y="26"/>
                      <a:pt x="25" y="26"/>
                      <a:pt x="25" y="25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7" name="Google Shape;1707;p7"/>
              <p:cNvSpPr/>
              <p:nvPr/>
            </p:nvSpPr>
            <p:spPr>
              <a:xfrm>
                <a:off x="774" y="3121"/>
                <a:ext cx="98" cy="90"/>
              </a:xfrm>
              <a:custGeom>
                <a:avLst/>
                <a:gdLst/>
                <a:ahLst/>
                <a:cxnLst/>
                <a:rect l="l" t="t" r="r" b="b"/>
                <a:pathLst>
                  <a:path w="76" h="70" extrusionOk="0">
                    <a:moveTo>
                      <a:pt x="76" y="1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72" y="14"/>
                      <a:pt x="72" y="14"/>
                      <a:pt x="72" y="14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5" y="69"/>
                      <a:pt x="66" y="70"/>
                      <a:pt x="67" y="70"/>
                    </a:cubicBezTo>
                    <a:cubicBezTo>
                      <a:pt x="68" y="70"/>
                      <a:pt x="69" y="69"/>
                      <a:pt x="69" y="68"/>
                    </a:cubicBezTo>
                    <a:lnTo>
                      <a:pt x="76" y="1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8" name="Google Shape;1708;p7"/>
              <p:cNvSpPr/>
              <p:nvPr/>
            </p:nvSpPr>
            <p:spPr>
              <a:xfrm>
                <a:off x="796" y="3083"/>
                <a:ext cx="116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90" h="96" extrusionOk="0">
                    <a:moveTo>
                      <a:pt x="90" y="18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86" y="21"/>
                      <a:pt x="86" y="21"/>
                      <a:pt x="86" y="21"/>
                    </a:cubicBezTo>
                    <a:cubicBezTo>
                      <a:pt x="83" y="94"/>
                      <a:pt x="83" y="94"/>
                      <a:pt x="83" y="94"/>
                    </a:cubicBezTo>
                    <a:cubicBezTo>
                      <a:pt x="83" y="95"/>
                      <a:pt x="84" y="96"/>
                      <a:pt x="85" y="96"/>
                    </a:cubicBezTo>
                    <a:cubicBezTo>
                      <a:pt x="86" y="96"/>
                      <a:pt x="87" y="95"/>
                      <a:pt x="87" y="94"/>
                    </a:cubicBezTo>
                    <a:lnTo>
                      <a:pt x="90" y="18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09" name="Google Shape;1709;p7"/>
              <p:cNvSpPr/>
              <p:nvPr/>
            </p:nvSpPr>
            <p:spPr>
              <a:xfrm>
                <a:off x="1043" y="3020"/>
                <a:ext cx="80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62" h="148" extrusionOk="0">
                    <a:moveTo>
                      <a:pt x="62" y="3"/>
                    </a:moveTo>
                    <a:cubicBezTo>
                      <a:pt x="62" y="2"/>
                      <a:pt x="61" y="1"/>
                      <a:pt x="60" y="1"/>
                    </a:cubicBezTo>
                    <a:cubicBezTo>
                      <a:pt x="58" y="0"/>
                      <a:pt x="56" y="0"/>
                      <a:pt x="55" y="2"/>
                    </a:cubicBezTo>
                    <a:cubicBezTo>
                      <a:pt x="53" y="6"/>
                      <a:pt x="0" y="103"/>
                      <a:pt x="7" y="145"/>
                    </a:cubicBezTo>
                    <a:cubicBezTo>
                      <a:pt x="7" y="147"/>
                      <a:pt x="9" y="148"/>
                      <a:pt x="11" y="148"/>
                    </a:cubicBezTo>
                    <a:cubicBezTo>
                      <a:pt x="13" y="148"/>
                      <a:pt x="15" y="146"/>
                      <a:pt x="14" y="144"/>
                    </a:cubicBezTo>
                    <a:cubicBezTo>
                      <a:pt x="14" y="143"/>
                      <a:pt x="14" y="143"/>
                      <a:pt x="14" y="143"/>
                    </a:cubicBezTo>
                    <a:cubicBezTo>
                      <a:pt x="9" y="102"/>
                      <a:pt x="61" y="7"/>
                      <a:pt x="61" y="6"/>
                    </a:cubicBezTo>
                    <a:cubicBezTo>
                      <a:pt x="62" y="5"/>
                      <a:pt x="62" y="4"/>
                      <a:pt x="62" y="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0" name="Google Shape;1710;p7"/>
              <p:cNvSpPr/>
              <p:nvPr/>
            </p:nvSpPr>
            <p:spPr>
              <a:xfrm>
                <a:off x="798" y="2916"/>
                <a:ext cx="452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351" h="175" extrusionOk="0">
                    <a:moveTo>
                      <a:pt x="351" y="4"/>
                    </a:moveTo>
                    <a:cubicBezTo>
                      <a:pt x="351" y="3"/>
                      <a:pt x="351" y="2"/>
                      <a:pt x="350" y="2"/>
                    </a:cubicBezTo>
                    <a:cubicBezTo>
                      <a:pt x="349" y="0"/>
                      <a:pt x="346" y="0"/>
                      <a:pt x="345" y="1"/>
                    </a:cubicBezTo>
                    <a:cubicBezTo>
                      <a:pt x="344" y="2"/>
                      <a:pt x="273" y="62"/>
                      <a:pt x="252" y="78"/>
                    </a:cubicBezTo>
                    <a:cubicBezTo>
                      <a:pt x="237" y="90"/>
                      <a:pt x="140" y="122"/>
                      <a:pt x="70" y="145"/>
                    </a:cubicBezTo>
                    <a:cubicBezTo>
                      <a:pt x="42" y="154"/>
                      <a:pt x="17" y="162"/>
                      <a:pt x="3" y="167"/>
                    </a:cubicBezTo>
                    <a:cubicBezTo>
                      <a:pt x="1" y="168"/>
                      <a:pt x="0" y="170"/>
                      <a:pt x="1" y="172"/>
                    </a:cubicBezTo>
                    <a:cubicBezTo>
                      <a:pt x="1" y="174"/>
                      <a:pt x="4" y="175"/>
                      <a:pt x="6" y="174"/>
                    </a:cubicBezTo>
                    <a:cubicBezTo>
                      <a:pt x="20" y="169"/>
                      <a:pt x="44" y="161"/>
                      <a:pt x="72" y="152"/>
                    </a:cubicBezTo>
                    <a:cubicBezTo>
                      <a:pt x="147" y="128"/>
                      <a:pt x="240" y="97"/>
                      <a:pt x="256" y="84"/>
                    </a:cubicBezTo>
                    <a:cubicBezTo>
                      <a:pt x="278" y="67"/>
                      <a:pt x="349" y="8"/>
                      <a:pt x="350" y="7"/>
                    </a:cubicBezTo>
                    <a:cubicBezTo>
                      <a:pt x="351" y="6"/>
                      <a:pt x="351" y="5"/>
                      <a:pt x="351" y="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1" name="Google Shape;1711;p7"/>
              <p:cNvSpPr/>
              <p:nvPr/>
            </p:nvSpPr>
            <p:spPr>
              <a:xfrm>
                <a:off x="832" y="2908"/>
                <a:ext cx="347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09" extrusionOk="0">
                    <a:moveTo>
                      <a:pt x="31" y="0"/>
                    </a:moveTo>
                    <a:cubicBezTo>
                      <a:pt x="31" y="0"/>
                      <a:pt x="92" y="2"/>
                      <a:pt x="181" y="56"/>
                    </a:cubicBezTo>
                    <a:cubicBezTo>
                      <a:pt x="270" y="109"/>
                      <a:pt x="210" y="92"/>
                      <a:pt x="161" y="92"/>
                    </a:cubicBezTo>
                    <a:cubicBezTo>
                      <a:pt x="111" y="92"/>
                      <a:pt x="0" y="11"/>
                      <a:pt x="31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2" name="Google Shape;1712;p7"/>
              <p:cNvSpPr/>
              <p:nvPr/>
            </p:nvSpPr>
            <p:spPr>
              <a:xfrm>
                <a:off x="1053" y="3029"/>
                <a:ext cx="107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83" h="223" extrusionOk="0">
                    <a:moveTo>
                      <a:pt x="49" y="0"/>
                    </a:moveTo>
                    <a:cubicBezTo>
                      <a:pt x="49" y="0"/>
                      <a:pt x="5" y="196"/>
                      <a:pt x="0" y="223"/>
                    </a:cubicBezTo>
                    <a:cubicBezTo>
                      <a:pt x="0" y="223"/>
                      <a:pt x="83" y="127"/>
                      <a:pt x="49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3" name="Google Shape;1713;p7"/>
              <p:cNvSpPr/>
              <p:nvPr/>
            </p:nvSpPr>
            <p:spPr>
              <a:xfrm>
                <a:off x="886" y="2926"/>
                <a:ext cx="242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188" h="80" extrusionOk="0">
                    <a:moveTo>
                      <a:pt x="188" y="77"/>
                    </a:moveTo>
                    <a:cubicBezTo>
                      <a:pt x="187" y="76"/>
                      <a:pt x="187" y="76"/>
                      <a:pt x="186" y="76"/>
                    </a:cubicBezTo>
                    <a:cubicBezTo>
                      <a:pt x="173" y="75"/>
                      <a:pt x="60" y="26"/>
                      <a:pt x="3" y="0"/>
                    </a:cubicBezTo>
                    <a:cubicBezTo>
                      <a:pt x="2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8" y="7"/>
                      <a:pt x="169" y="78"/>
                      <a:pt x="186" y="80"/>
                    </a:cubicBezTo>
                    <a:cubicBezTo>
                      <a:pt x="187" y="80"/>
                      <a:pt x="187" y="79"/>
                      <a:pt x="188" y="78"/>
                    </a:cubicBezTo>
                    <a:cubicBezTo>
                      <a:pt x="188" y="78"/>
                      <a:pt x="188" y="77"/>
                      <a:pt x="188" y="77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4" name="Google Shape;1714;p7"/>
              <p:cNvSpPr/>
              <p:nvPr/>
            </p:nvSpPr>
            <p:spPr>
              <a:xfrm>
                <a:off x="856" y="2997"/>
                <a:ext cx="128" cy="205"/>
              </a:xfrm>
              <a:custGeom>
                <a:avLst/>
                <a:gdLst/>
                <a:ahLst/>
                <a:cxnLst/>
                <a:rect l="l" t="t" r="r" b="b"/>
                <a:pathLst>
                  <a:path w="99" h="160" extrusionOk="0">
                    <a:moveTo>
                      <a:pt x="7" y="6"/>
                    </a:moveTo>
                    <a:cubicBezTo>
                      <a:pt x="7" y="6"/>
                      <a:pt x="0" y="83"/>
                      <a:pt x="7" y="100"/>
                    </a:cubicBezTo>
                    <a:cubicBezTo>
                      <a:pt x="13" y="117"/>
                      <a:pt x="69" y="160"/>
                      <a:pt x="75" y="147"/>
                    </a:cubicBezTo>
                    <a:cubicBezTo>
                      <a:pt x="81" y="133"/>
                      <a:pt x="99" y="94"/>
                      <a:pt x="63" y="72"/>
                    </a:cubicBezTo>
                    <a:cubicBezTo>
                      <a:pt x="63" y="72"/>
                      <a:pt x="59" y="0"/>
                      <a:pt x="7" y="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5" name="Google Shape;1715;p7"/>
              <p:cNvSpPr/>
              <p:nvPr/>
            </p:nvSpPr>
            <p:spPr>
              <a:xfrm>
                <a:off x="588" y="3016"/>
                <a:ext cx="244" cy="211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64" extrusionOk="0">
                    <a:moveTo>
                      <a:pt x="0" y="129"/>
                    </a:moveTo>
                    <a:cubicBezTo>
                      <a:pt x="0" y="129"/>
                      <a:pt x="158" y="0"/>
                      <a:pt x="171" y="92"/>
                    </a:cubicBezTo>
                    <a:cubicBezTo>
                      <a:pt x="171" y="92"/>
                      <a:pt x="190" y="115"/>
                      <a:pt x="143" y="140"/>
                    </a:cubicBezTo>
                    <a:cubicBezTo>
                      <a:pt x="97" y="164"/>
                      <a:pt x="20" y="131"/>
                      <a:pt x="0" y="129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6" name="Google Shape;1716;p7"/>
              <p:cNvSpPr/>
              <p:nvPr/>
            </p:nvSpPr>
            <p:spPr>
              <a:xfrm>
                <a:off x="616" y="3128"/>
                <a:ext cx="19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51" h="35" extrusionOk="0">
                    <a:moveTo>
                      <a:pt x="151" y="4"/>
                    </a:moveTo>
                    <a:cubicBezTo>
                      <a:pt x="151" y="3"/>
                      <a:pt x="150" y="3"/>
                      <a:pt x="149" y="3"/>
                    </a:cubicBezTo>
                    <a:cubicBezTo>
                      <a:pt x="102" y="0"/>
                      <a:pt x="5" y="30"/>
                      <a:pt x="1" y="31"/>
                    </a:cubicBezTo>
                    <a:cubicBezTo>
                      <a:pt x="0" y="32"/>
                      <a:pt x="0" y="33"/>
                      <a:pt x="0" y="34"/>
                    </a:cubicBezTo>
                    <a:cubicBezTo>
                      <a:pt x="0" y="35"/>
                      <a:pt x="1" y="35"/>
                      <a:pt x="2" y="35"/>
                    </a:cubicBezTo>
                    <a:cubicBezTo>
                      <a:pt x="3" y="35"/>
                      <a:pt x="103" y="4"/>
                      <a:pt x="149" y="6"/>
                    </a:cubicBezTo>
                    <a:cubicBezTo>
                      <a:pt x="150" y="7"/>
                      <a:pt x="151" y="6"/>
                      <a:pt x="151" y="5"/>
                    </a:cubicBezTo>
                    <a:cubicBezTo>
                      <a:pt x="151" y="5"/>
                      <a:pt x="151" y="4"/>
                      <a:pt x="151" y="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7" name="Google Shape;1717;p7"/>
              <p:cNvSpPr/>
              <p:nvPr/>
            </p:nvSpPr>
            <p:spPr>
              <a:xfrm>
                <a:off x="1027" y="3204"/>
                <a:ext cx="90" cy="82"/>
              </a:xfrm>
              <a:custGeom>
                <a:avLst/>
                <a:gdLst/>
                <a:ahLst/>
                <a:cxnLst/>
                <a:rect l="l" t="t" r="r" b="b"/>
                <a:pathLst>
                  <a:path w="70" h="64" extrusionOk="0">
                    <a:moveTo>
                      <a:pt x="23" y="0"/>
                    </a:moveTo>
                    <a:cubicBezTo>
                      <a:pt x="23" y="0"/>
                      <a:pt x="0" y="24"/>
                      <a:pt x="18" y="44"/>
                    </a:cubicBezTo>
                    <a:cubicBezTo>
                      <a:pt x="37" y="64"/>
                      <a:pt x="70" y="22"/>
                      <a:pt x="23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8" name="Google Shape;1718;p7"/>
              <p:cNvSpPr/>
              <p:nvPr/>
            </p:nvSpPr>
            <p:spPr>
              <a:xfrm>
                <a:off x="1051" y="3201"/>
                <a:ext cx="20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40" extrusionOk="0">
                    <a:moveTo>
                      <a:pt x="16" y="38"/>
                    </a:moveTo>
                    <a:cubicBezTo>
                      <a:pt x="16" y="38"/>
                      <a:pt x="16" y="37"/>
                      <a:pt x="16" y="37"/>
                    </a:cubicBezTo>
                    <a:cubicBezTo>
                      <a:pt x="4" y="11"/>
                      <a:pt x="7" y="3"/>
                      <a:pt x="7" y="3"/>
                    </a:cubicBezTo>
                    <a:cubicBezTo>
                      <a:pt x="7" y="2"/>
                      <a:pt x="7" y="1"/>
                      <a:pt x="6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3" y="2"/>
                      <a:pt x="0" y="11"/>
                      <a:pt x="12" y="39"/>
                    </a:cubicBezTo>
                    <a:cubicBezTo>
                      <a:pt x="13" y="40"/>
                      <a:pt x="14" y="40"/>
                      <a:pt x="15" y="40"/>
                    </a:cubicBezTo>
                    <a:cubicBezTo>
                      <a:pt x="15" y="39"/>
                      <a:pt x="16" y="39"/>
                      <a:pt x="16" y="38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19" name="Google Shape;1719;p7"/>
              <p:cNvSpPr/>
              <p:nvPr/>
            </p:nvSpPr>
            <p:spPr>
              <a:xfrm>
                <a:off x="395" y="2626"/>
                <a:ext cx="578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450" h="214" extrusionOk="0">
                    <a:moveTo>
                      <a:pt x="257" y="184"/>
                    </a:moveTo>
                    <a:cubicBezTo>
                      <a:pt x="257" y="184"/>
                      <a:pt x="207" y="214"/>
                      <a:pt x="125" y="193"/>
                    </a:cubicBezTo>
                    <a:cubicBezTo>
                      <a:pt x="43" y="172"/>
                      <a:pt x="0" y="86"/>
                      <a:pt x="49" y="50"/>
                    </a:cubicBezTo>
                    <a:cubicBezTo>
                      <a:pt x="99" y="14"/>
                      <a:pt x="138" y="0"/>
                      <a:pt x="180" y="4"/>
                    </a:cubicBezTo>
                    <a:cubicBezTo>
                      <a:pt x="222" y="7"/>
                      <a:pt x="450" y="147"/>
                      <a:pt x="257" y="184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0" name="Google Shape;1720;p7"/>
              <p:cNvSpPr/>
              <p:nvPr/>
            </p:nvSpPr>
            <p:spPr>
              <a:xfrm>
                <a:off x="557" y="2528"/>
                <a:ext cx="365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41" extrusionOk="0">
                    <a:moveTo>
                      <a:pt x="284" y="241"/>
                    </a:moveTo>
                    <a:cubicBezTo>
                      <a:pt x="284" y="241"/>
                      <a:pt x="69" y="225"/>
                      <a:pt x="35" y="161"/>
                    </a:cubicBezTo>
                    <a:cubicBezTo>
                      <a:pt x="1" y="97"/>
                      <a:pt x="0" y="41"/>
                      <a:pt x="35" y="31"/>
                    </a:cubicBezTo>
                    <a:cubicBezTo>
                      <a:pt x="70" y="20"/>
                      <a:pt x="199" y="0"/>
                      <a:pt x="235" y="109"/>
                    </a:cubicBezTo>
                    <a:cubicBezTo>
                      <a:pt x="259" y="180"/>
                      <a:pt x="247" y="178"/>
                      <a:pt x="284" y="24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1" name="Google Shape;1721;p7"/>
              <p:cNvSpPr/>
              <p:nvPr/>
            </p:nvSpPr>
            <p:spPr>
              <a:xfrm>
                <a:off x="674" y="2646"/>
                <a:ext cx="359" cy="297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1" extrusionOk="0">
                    <a:moveTo>
                      <a:pt x="279" y="160"/>
                    </a:moveTo>
                    <a:cubicBezTo>
                      <a:pt x="279" y="160"/>
                      <a:pt x="160" y="145"/>
                      <a:pt x="141" y="95"/>
                    </a:cubicBezTo>
                    <a:cubicBezTo>
                      <a:pt x="122" y="44"/>
                      <a:pt x="80" y="0"/>
                      <a:pt x="46" y="22"/>
                    </a:cubicBezTo>
                    <a:cubicBezTo>
                      <a:pt x="11" y="45"/>
                      <a:pt x="0" y="91"/>
                      <a:pt x="69" y="121"/>
                    </a:cubicBezTo>
                    <a:cubicBezTo>
                      <a:pt x="133" y="130"/>
                      <a:pt x="133" y="130"/>
                      <a:pt x="133" y="130"/>
                    </a:cubicBezTo>
                    <a:cubicBezTo>
                      <a:pt x="133" y="130"/>
                      <a:pt x="143" y="156"/>
                      <a:pt x="155" y="182"/>
                    </a:cubicBezTo>
                    <a:cubicBezTo>
                      <a:pt x="157" y="185"/>
                      <a:pt x="158" y="188"/>
                      <a:pt x="160" y="191"/>
                    </a:cubicBezTo>
                    <a:cubicBezTo>
                      <a:pt x="173" y="219"/>
                      <a:pt x="185" y="231"/>
                      <a:pt x="194" y="218"/>
                    </a:cubicBezTo>
                    <a:cubicBezTo>
                      <a:pt x="203" y="204"/>
                      <a:pt x="243" y="162"/>
                      <a:pt x="279" y="16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2" name="Google Shape;1722;p7"/>
              <p:cNvSpPr/>
              <p:nvPr/>
            </p:nvSpPr>
            <p:spPr>
              <a:xfrm>
                <a:off x="708" y="2626"/>
                <a:ext cx="136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0" extrusionOk="0">
                    <a:moveTo>
                      <a:pt x="105" y="140"/>
                    </a:moveTo>
                    <a:cubicBezTo>
                      <a:pt x="105" y="140"/>
                      <a:pt x="17" y="0"/>
                      <a:pt x="0" y="80"/>
                    </a:cubicBezTo>
                    <a:cubicBezTo>
                      <a:pt x="0" y="80"/>
                      <a:pt x="0" y="110"/>
                      <a:pt x="57" y="136"/>
                    </a:cubicBezTo>
                    <a:lnTo>
                      <a:pt x="105" y="14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3" name="Google Shape;1723;p7"/>
              <p:cNvSpPr/>
              <p:nvPr/>
            </p:nvSpPr>
            <p:spPr>
              <a:xfrm>
                <a:off x="472" y="2823"/>
                <a:ext cx="379" cy="247"/>
              </a:xfrm>
              <a:custGeom>
                <a:avLst/>
                <a:gdLst/>
                <a:ahLst/>
                <a:cxnLst/>
                <a:rect l="l" t="t" r="r" b="b"/>
                <a:pathLst>
                  <a:path w="295" h="192" extrusionOk="0">
                    <a:moveTo>
                      <a:pt x="221" y="83"/>
                    </a:moveTo>
                    <a:cubicBezTo>
                      <a:pt x="221" y="83"/>
                      <a:pt x="121" y="192"/>
                      <a:pt x="34" y="159"/>
                    </a:cubicBezTo>
                    <a:cubicBezTo>
                      <a:pt x="34" y="159"/>
                      <a:pt x="0" y="142"/>
                      <a:pt x="31" y="125"/>
                    </a:cubicBezTo>
                    <a:cubicBezTo>
                      <a:pt x="62" y="108"/>
                      <a:pt x="205" y="19"/>
                      <a:pt x="205" y="19"/>
                    </a:cubicBezTo>
                    <a:cubicBezTo>
                      <a:pt x="205" y="19"/>
                      <a:pt x="295" y="0"/>
                      <a:pt x="221" y="8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4" name="Google Shape;1724;p7"/>
              <p:cNvSpPr/>
              <p:nvPr/>
            </p:nvSpPr>
            <p:spPr>
              <a:xfrm>
                <a:off x="693" y="2772"/>
                <a:ext cx="180" cy="307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39" extrusionOk="0">
                    <a:moveTo>
                      <a:pt x="93" y="118"/>
                    </a:moveTo>
                    <a:cubicBezTo>
                      <a:pt x="54" y="182"/>
                      <a:pt x="59" y="178"/>
                      <a:pt x="42" y="205"/>
                    </a:cubicBezTo>
                    <a:cubicBezTo>
                      <a:pt x="26" y="232"/>
                      <a:pt x="16" y="239"/>
                      <a:pt x="8" y="175"/>
                    </a:cubicBezTo>
                    <a:cubicBezTo>
                      <a:pt x="1" y="110"/>
                      <a:pt x="33" y="155"/>
                      <a:pt x="29" y="124"/>
                    </a:cubicBezTo>
                    <a:cubicBezTo>
                      <a:pt x="24" y="93"/>
                      <a:pt x="0" y="63"/>
                      <a:pt x="16" y="44"/>
                    </a:cubicBezTo>
                    <a:cubicBezTo>
                      <a:pt x="32" y="24"/>
                      <a:pt x="74" y="0"/>
                      <a:pt x="117" y="27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81"/>
                      <a:pt x="112" y="88"/>
                      <a:pt x="93" y="118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5" name="Google Shape;1725;p7"/>
              <p:cNvSpPr/>
              <p:nvPr/>
            </p:nvSpPr>
            <p:spPr>
              <a:xfrm>
                <a:off x="714" y="2787"/>
                <a:ext cx="445" cy="377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3" extrusionOk="0">
                    <a:moveTo>
                      <a:pt x="314" y="176"/>
                    </a:moveTo>
                    <a:cubicBezTo>
                      <a:pt x="314" y="176"/>
                      <a:pt x="212" y="293"/>
                      <a:pt x="103" y="265"/>
                    </a:cubicBezTo>
                    <a:cubicBezTo>
                      <a:pt x="103" y="265"/>
                      <a:pt x="22" y="242"/>
                      <a:pt x="0" y="174"/>
                    </a:cubicBezTo>
                    <a:cubicBezTo>
                      <a:pt x="0" y="174"/>
                      <a:pt x="4" y="90"/>
                      <a:pt x="115" y="45"/>
                    </a:cubicBezTo>
                    <a:cubicBezTo>
                      <a:pt x="226" y="0"/>
                      <a:pt x="346" y="175"/>
                      <a:pt x="314" y="176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6" name="Google Shape;1726;p7"/>
              <p:cNvSpPr/>
              <p:nvPr/>
            </p:nvSpPr>
            <p:spPr>
              <a:xfrm>
                <a:off x="912" y="2615"/>
                <a:ext cx="388" cy="388"/>
              </a:xfrm>
              <a:custGeom>
                <a:avLst/>
                <a:gdLst/>
                <a:ahLst/>
                <a:cxnLst/>
                <a:rect l="l" t="t" r="r" b="b"/>
                <a:pathLst>
                  <a:path w="302" h="302" extrusionOk="0">
                    <a:moveTo>
                      <a:pt x="166" y="302"/>
                    </a:moveTo>
                    <a:cubicBezTo>
                      <a:pt x="166" y="302"/>
                      <a:pt x="0" y="278"/>
                      <a:pt x="26" y="139"/>
                    </a:cubicBezTo>
                    <a:cubicBezTo>
                      <a:pt x="53" y="0"/>
                      <a:pt x="192" y="84"/>
                      <a:pt x="210" y="100"/>
                    </a:cubicBezTo>
                    <a:cubicBezTo>
                      <a:pt x="229" y="116"/>
                      <a:pt x="302" y="206"/>
                      <a:pt x="166" y="302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7" name="Google Shape;1727;p7"/>
              <p:cNvSpPr/>
              <p:nvPr/>
            </p:nvSpPr>
            <p:spPr>
              <a:xfrm>
                <a:off x="953" y="2579"/>
                <a:ext cx="231" cy="383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98" extrusionOk="0">
                    <a:moveTo>
                      <a:pt x="131" y="298"/>
                    </a:moveTo>
                    <a:cubicBezTo>
                      <a:pt x="131" y="298"/>
                      <a:pt x="180" y="0"/>
                      <a:pt x="25" y="172"/>
                    </a:cubicBezTo>
                    <a:cubicBezTo>
                      <a:pt x="0" y="201"/>
                      <a:pt x="139" y="264"/>
                      <a:pt x="131" y="298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8" name="Google Shape;1728;p7"/>
              <p:cNvSpPr/>
              <p:nvPr/>
            </p:nvSpPr>
            <p:spPr>
              <a:xfrm>
                <a:off x="1112" y="2845"/>
                <a:ext cx="368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22" extrusionOk="0">
                    <a:moveTo>
                      <a:pt x="28" y="143"/>
                    </a:moveTo>
                    <a:cubicBezTo>
                      <a:pt x="28" y="143"/>
                      <a:pt x="149" y="222"/>
                      <a:pt x="218" y="176"/>
                    </a:cubicBezTo>
                    <a:cubicBezTo>
                      <a:pt x="286" y="131"/>
                      <a:pt x="248" y="43"/>
                      <a:pt x="200" y="27"/>
                    </a:cubicBezTo>
                    <a:cubicBezTo>
                      <a:pt x="152" y="11"/>
                      <a:pt x="61" y="0"/>
                      <a:pt x="13" y="110"/>
                    </a:cubicBezTo>
                    <a:cubicBezTo>
                      <a:pt x="13" y="110"/>
                      <a:pt x="0" y="127"/>
                      <a:pt x="28" y="143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29" name="Google Shape;1729;p7"/>
              <p:cNvSpPr/>
              <p:nvPr/>
            </p:nvSpPr>
            <p:spPr>
              <a:xfrm>
                <a:off x="1054" y="2850"/>
                <a:ext cx="353" cy="23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79" extrusionOk="0">
                    <a:moveTo>
                      <a:pt x="103" y="140"/>
                    </a:moveTo>
                    <a:cubicBezTo>
                      <a:pt x="103" y="140"/>
                      <a:pt x="222" y="179"/>
                      <a:pt x="248" y="127"/>
                    </a:cubicBezTo>
                    <a:cubicBezTo>
                      <a:pt x="274" y="74"/>
                      <a:pt x="213" y="0"/>
                      <a:pt x="107" y="72"/>
                    </a:cubicBezTo>
                    <a:cubicBezTo>
                      <a:pt x="0" y="144"/>
                      <a:pt x="89" y="129"/>
                      <a:pt x="103" y="14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0" name="Google Shape;1730;p7"/>
              <p:cNvSpPr/>
              <p:nvPr/>
            </p:nvSpPr>
            <p:spPr>
              <a:xfrm>
                <a:off x="1097" y="2945"/>
                <a:ext cx="375" cy="430"/>
              </a:xfrm>
              <a:custGeom>
                <a:avLst/>
                <a:gdLst/>
                <a:ahLst/>
                <a:cxnLst/>
                <a:rect l="l" t="t" r="r" b="b"/>
                <a:pathLst>
                  <a:path w="292" h="334" extrusionOk="0">
                    <a:moveTo>
                      <a:pt x="160" y="131"/>
                    </a:moveTo>
                    <a:cubicBezTo>
                      <a:pt x="160" y="131"/>
                      <a:pt x="292" y="286"/>
                      <a:pt x="185" y="310"/>
                    </a:cubicBezTo>
                    <a:cubicBezTo>
                      <a:pt x="78" y="334"/>
                      <a:pt x="0" y="199"/>
                      <a:pt x="10" y="118"/>
                    </a:cubicBezTo>
                    <a:cubicBezTo>
                      <a:pt x="19" y="38"/>
                      <a:pt x="23" y="0"/>
                      <a:pt x="160" y="131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1" name="Google Shape;1731;p7"/>
              <p:cNvSpPr/>
              <p:nvPr/>
            </p:nvSpPr>
            <p:spPr>
              <a:xfrm>
                <a:off x="1130" y="3029"/>
                <a:ext cx="209" cy="282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19" extrusionOk="0">
                    <a:moveTo>
                      <a:pt x="0" y="0"/>
                    </a:moveTo>
                    <a:cubicBezTo>
                      <a:pt x="0" y="0"/>
                      <a:pt x="30" y="182"/>
                      <a:pt x="96" y="200"/>
                    </a:cubicBezTo>
                    <a:cubicBezTo>
                      <a:pt x="162" y="219"/>
                      <a:pt x="153" y="112"/>
                      <a:pt x="0" y="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2" name="Google Shape;1732;p7"/>
              <p:cNvSpPr/>
              <p:nvPr/>
            </p:nvSpPr>
            <p:spPr>
              <a:xfrm>
                <a:off x="874" y="2914"/>
                <a:ext cx="326" cy="499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88" extrusionOk="0">
                    <a:moveTo>
                      <a:pt x="202" y="75"/>
                    </a:moveTo>
                    <a:cubicBezTo>
                      <a:pt x="202" y="75"/>
                      <a:pt x="253" y="356"/>
                      <a:pt x="69" y="381"/>
                    </a:cubicBezTo>
                    <a:cubicBezTo>
                      <a:pt x="69" y="381"/>
                      <a:pt x="10" y="388"/>
                      <a:pt x="5" y="266"/>
                    </a:cubicBezTo>
                    <a:cubicBezTo>
                      <a:pt x="0" y="144"/>
                      <a:pt x="84" y="97"/>
                      <a:pt x="84" y="97"/>
                    </a:cubicBezTo>
                    <a:cubicBezTo>
                      <a:pt x="84" y="97"/>
                      <a:pt x="197" y="0"/>
                      <a:pt x="202" y="75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3" name="Google Shape;1733;p7"/>
              <p:cNvSpPr/>
              <p:nvPr/>
            </p:nvSpPr>
            <p:spPr>
              <a:xfrm>
                <a:off x="873" y="2999"/>
                <a:ext cx="279" cy="301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34" extrusionOk="0">
                    <a:moveTo>
                      <a:pt x="195" y="38"/>
                    </a:moveTo>
                    <a:cubicBezTo>
                      <a:pt x="195" y="38"/>
                      <a:pt x="217" y="234"/>
                      <a:pt x="109" y="216"/>
                    </a:cubicBezTo>
                    <a:cubicBezTo>
                      <a:pt x="0" y="197"/>
                      <a:pt x="42" y="89"/>
                      <a:pt x="106" y="45"/>
                    </a:cubicBezTo>
                    <a:cubicBezTo>
                      <a:pt x="171" y="0"/>
                      <a:pt x="203" y="5"/>
                      <a:pt x="195" y="38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4" name="Google Shape;1734;p7"/>
              <p:cNvSpPr/>
              <p:nvPr/>
            </p:nvSpPr>
            <p:spPr>
              <a:xfrm>
                <a:off x="707" y="2836"/>
                <a:ext cx="386" cy="266"/>
              </a:xfrm>
              <a:custGeom>
                <a:avLst/>
                <a:gdLst/>
                <a:ahLst/>
                <a:cxnLst/>
                <a:rect l="l" t="t" r="r" b="b"/>
                <a:pathLst>
                  <a:path w="300" h="207" extrusionOk="0">
                    <a:moveTo>
                      <a:pt x="300" y="113"/>
                    </a:moveTo>
                    <a:cubicBezTo>
                      <a:pt x="300" y="113"/>
                      <a:pt x="173" y="207"/>
                      <a:pt x="86" y="152"/>
                    </a:cubicBezTo>
                    <a:cubicBezTo>
                      <a:pt x="0" y="97"/>
                      <a:pt x="138" y="0"/>
                      <a:pt x="192" y="33"/>
                    </a:cubicBezTo>
                    <a:cubicBezTo>
                      <a:pt x="247" y="67"/>
                      <a:pt x="300" y="113"/>
                      <a:pt x="300" y="11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5" name="Google Shape;1735;p7"/>
              <p:cNvSpPr/>
              <p:nvPr/>
            </p:nvSpPr>
            <p:spPr>
              <a:xfrm>
                <a:off x="926" y="2806"/>
                <a:ext cx="391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304" h="305" extrusionOk="0">
                    <a:moveTo>
                      <a:pt x="220" y="212"/>
                    </a:moveTo>
                    <a:cubicBezTo>
                      <a:pt x="220" y="212"/>
                      <a:pt x="244" y="259"/>
                      <a:pt x="233" y="259"/>
                    </a:cubicBezTo>
                    <a:cubicBezTo>
                      <a:pt x="223" y="260"/>
                      <a:pt x="219" y="270"/>
                      <a:pt x="215" y="272"/>
                    </a:cubicBezTo>
                    <a:cubicBezTo>
                      <a:pt x="211" y="274"/>
                      <a:pt x="199" y="252"/>
                      <a:pt x="194" y="253"/>
                    </a:cubicBezTo>
                    <a:cubicBezTo>
                      <a:pt x="190" y="255"/>
                      <a:pt x="182" y="278"/>
                      <a:pt x="175" y="263"/>
                    </a:cubicBezTo>
                    <a:cubicBezTo>
                      <a:pt x="168" y="248"/>
                      <a:pt x="160" y="270"/>
                      <a:pt x="151" y="283"/>
                    </a:cubicBezTo>
                    <a:cubicBezTo>
                      <a:pt x="143" y="295"/>
                      <a:pt x="136" y="305"/>
                      <a:pt x="130" y="300"/>
                    </a:cubicBezTo>
                    <a:cubicBezTo>
                      <a:pt x="124" y="296"/>
                      <a:pt x="118" y="300"/>
                      <a:pt x="111" y="302"/>
                    </a:cubicBezTo>
                    <a:cubicBezTo>
                      <a:pt x="103" y="304"/>
                      <a:pt x="127" y="230"/>
                      <a:pt x="120" y="230"/>
                    </a:cubicBezTo>
                    <a:cubicBezTo>
                      <a:pt x="113" y="231"/>
                      <a:pt x="84" y="282"/>
                      <a:pt x="80" y="275"/>
                    </a:cubicBezTo>
                    <a:cubicBezTo>
                      <a:pt x="76" y="268"/>
                      <a:pt x="86" y="241"/>
                      <a:pt x="77" y="245"/>
                    </a:cubicBezTo>
                    <a:cubicBezTo>
                      <a:pt x="68" y="248"/>
                      <a:pt x="54" y="260"/>
                      <a:pt x="54" y="252"/>
                    </a:cubicBezTo>
                    <a:cubicBezTo>
                      <a:pt x="54" y="245"/>
                      <a:pt x="100" y="189"/>
                      <a:pt x="88" y="194"/>
                    </a:cubicBezTo>
                    <a:cubicBezTo>
                      <a:pt x="77" y="198"/>
                      <a:pt x="49" y="198"/>
                      <a:pt x="52" y="194"/>
                    </a:cubicBezTo>
                    <a:cubicBezTo>
                      <a:pt x="55" y="189"/>
                      <a:pt x="53" y="194"/>
                      <a:pt x="33" y="185"/>
                    </a:cubicBezTo>
                    <a:cubicBezTo>
                      <a:pt x="13" y="176"/>
                      <a:pt x="25" y="163"/>
                      <a:pt x="25" y="163"/>
                    </a:cubicBezTo>
                    <a:cubicBezTo>
                      <a:pt x="25" y="163"/>
                      <a:pt x="29" y="166"/>
                      <a:pt x="15" y="153"/>
                    </a:cubicBezTo>
                    <a:cubicBezTo>
                      <a:pt x="0" y="140"/>
                      <a:pt x="57" y="140"/>
                      <a:pt x="78" y="134"/>
                    </a:cubicBezTo>
                    <a:cubicBezTo>
                      <a:pt x="100" y="129"/>
                      <a:pt x="63" y="115"/>
                      <a:pt x="55" y="106"/>
                    </a:cubicBezTo>
                    <a:cubicBezTo>
                      <a:pt x="48" y="97"/>
                      <a:pt x="40" y="90"/>
                      <a:pt x="69" y="96"/>
                    </a:cubicBezTo>
                    <a:cubicBezTo>
                      <a:pt x="98" y="102"/>
                      <a:pt x="91" y="89"/>
                      <a:pt x="84" y="73"/>
                    </a:cubicBezTo>
                    <a:cubicBezTo>
                      <a:pt x="78" y="56"/>
                      <a:pt x="76" y="0"/>
                      <a:pt x="93" y="22"/>
                    </a:cubicBezTo>
                    <a:cubicBezTo>
                      <a:pt x="111" y="44"/>
                      <a:pt x="108" y="32"/>
                      <a:pt x="115" y="22"/>
                    </a:cubicBezTo>
                    <a:cubicBezTo>
                      <a:pt x="122" y="11"/>
                      <a:pt x="140" y="61"/>
                      <a:pt x="152" y="75"/>
                    </a:cubicBezTo>
                    <a:cubicBezTo>
                      <a:pt x="163" y="90"/>
                      <a:pt x="147" y="34"/>
                      <a:pt x="159" y="27"/>
                    </a:cubicBezTo>
                    <a:cubicBezTo>
                      <a:pt x="171" y="20"/>
                      <a:pt x="161" y="73"/>
                      <a:pt x="167" y="86"/>
                    </a:cubicBezTo>
                    <a:cubicBezTo>
                      <a:pt x="172" y="98"/>
                      <a:pt x="177" y="45"/>
                      <a:pt x="188" y="37"/>
                    </a:cubicBezTo>
                    <a:cubicBezTo>
                      <a:pt x="199" y="29"/>
                      <a:pt x="181" y="102"/>
                      <a:pt x="188" y="90"/>
                    </a:cubicBezTo>
                    <a:cubicBezTo>
                      <a:pt x="195" y="78"/>
                      <a:pt x="238" y="76"/>
                      <a:pt x="261" y="74"/>
                    </a:cubicBezTo>
                    <a:cubicBezTo>
                      <a:pt x="285" y="73"/>
                      <a:pt x="242" y="99"/>
                      <a:pt x="235" y="103"/>
                    </a:cubicBezTo>
                    <a:cubicBezTo>
                      <a:pt x="228" y="107"/>
                      <a:pt x="263" y="99"/>
                      <a:pt x="280" y="95"/>
                    </a:cubicBezTo>
                    <a:cubicBezTo>
                      <a:pt x="296" y="91"/>
                      <a:pt x="267" y="115"/>
                      <a:pt x="251" y="127"/>
                    </a:cubicBezTo>
                    <a:cubicBezTo>
                      <a:pt x="236" y="139"/>
                      <a:pt x="272" y="129"/>
                      <a:pt x="288" y="136"/>
                    </a:cubicBezTo>
                    <a:cubicBezTo>
                      <a:pt x="304" y="142"/>
                      <a:pt x="268" y="173"/>
                      <a:pt x="255" y="173"/>
                    </a:cubicBezTo>
                    <a:cubicBezTo>
                      <a:pt x="241" y="173"/>
                      <a:pt x="192" y="162"/>
                      <a:pt x="216" y="185"/>
                    </a:cubicBezTo>
                    <a:cubicBezTo>
                      <a:pt x="240" y="208"/>
                      <a:pt x="297" y="258"/>
                      <a:pt x="275" y="242"/>
                    </a:cubicBezTo>
                    <a:cubicBezTo>
                      <a:pt x="253" y="227"/>
                      <a:pt x="282" y="268"/>
                      <a:pt x="220" y="212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6" name="Google Shape;1736;p7"/>
              <p:cNvSpPr/>
              <p:nvPr/>
            </p:nvSpPr>
            <p:spPr>
              <a:xfrm>
                <a:off x="1030" y="2894"/>
                <a:ext cx="189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54" extrusionOk="0">
                    <a:moveTo>
                      <a:pt x="84" y="110"/>
                    </a:moveTo>
                    <a:cubicBezTo>
                      <a:pt x="84" y="110"/>
                      <a:pt x="84" y="154"/>
                      <a:pt x="74" y="145"/>
                    </a:cubicBezTo>
                    <a:cubicBezTo>
                      <a:pt x="63" y="136"/>
                      <a:pt x="60" y="128"/>
                      <a:pt x="50" y="137"/>
                    </a:cubicBezTo>
                    <a:cubicBezTo>
                      <a:pt x="40" y="146"/>
                      <a:pt x="33" y="135"/>
                      <a:pt x="38" y="121"/>
                    </a:cubicBezTo>
                    <a:cubicBezTo>
                      <a:pt x="44" y="108"/>
                      <a:pt x="33" y="121"/>
                      <a:pt x="25" y="115"/>
                    </a:cubicBezTo>
                    <a:cubicBezTo>
                      <a:pt x="18" y="109"/>
                      <a:pt x="5" y="99"/>
                      <a:pt x="17" y="97"/>
                    </a:cubicBezTo>
                    <a:cubicBezTo>
                      <a:pt x="30" y="96"/>
                      <a:pt x="34" y="100"/>
                      <a:pt x="24" y="86"/>
                    </a:cubicBezTo>
                    <a:cubicBezTo>
                      <a:pt x="14" y="72"/>
                      <a:pt x="0" y="53"/>
                      <a:pt x="21" y="58"/>
                    </a:cubicBezTo>
                    <a:cubicBezTo>
                      <a:pt x="41" y="63"/>
                      <a:pt x="39" y="71"/>
                      <a:pt x="40" y="46"/>
                    </a:cubicBezTo>
                    <a:cubicBezTo>
                      <a:pt x="42" y="21"/>
                      <a:pt x="44" y="0"/>
                      <a:pt x="57" y="32"/>
                    </a:cubicBezTo>
                    <a:cubicBezTo>
                      <a:pt x="70" y="64"/>
                      <a:pt x="73" y="44"/>
                      <a:pt x="78" y="35"/>
                    </a:cubicBezTo>
                    <a:cubicBezTo>
                      <a:pt x="83" y="26"/>
                      <a:pt x="91" y="34"/>
                      <a:pt x="91" y="47"/>
                    </a:cubicBezTo>
                    <a:cubicBezTo>
                      <a:pt x="92" y="59"/>
                      <a:pt x="93" y="53"/>
                      <a:pt x="111" y="47"/>
                    </a:cubicBezTo>
                    <a:cubicBezTo>
                      <a:pt x="129" y="41"/>
                      <a:pt x="131" y="57"/>
                      <a:pt x="108" y="77"/>
                    </a:cubicBezTo>
                    <a:cubicBezTo>
                      <a:pt x="108" y="77"/>
                      <a:pt x="96" y="75"/>
                      <a:pt x="108" y="87"/>
                    </a:cubicBezTo>
                    <a:cubicBezTo>
                      <a:pt x="121" y="98"/>
                      <a:pt x="105" y="94"/>
                      <a:pt x="95" y="88"/>
                    </a:cubicBezTo>
                    <a:cubicBezTo>
                      <a:pt x="84" y="82"/>
                      <a:pt x="147" y="151"/>
                      <a:pt x="123" y="135"/>
                    </a:cubicBezTo>
                    <a:cubicBezTo>
                      <a:pt x="100" y="120"/>
                      <a:pt x="92" y="111"/>
                      <a:pt x="84" y="110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7" name="Google Shape;1737;p7"/>
              <p:cNvSpPr/>
              <p:nvPr/>
            </p:nvSpPr>
            <p:spPr>
              <a:xfrm>
                <a:off x="1083" y="2984"/>
                <a:ext cx="56" cy="56"/>
              </a:xfrm>
              <a:custGeom>
                <a:avLst/>
                <a:gdLst/>
                <a:ahLst/>
                <a:cxnLst/>
                <a:rect l="l" t="t" r="r" b="b"/>
                <a:pathLst>
                  <a:path w="44" h="44" extrusionOk="0">
                    <a:moveTo>
                      <a:pt x="37" y="35"/>
                    </a:moveTo>
                    <a:cubicBezTo>
                      <a:pt x="44" y="27"/>
                      <a:pt x="43" y="14"/>
                      <a:pt x="35" y="7"/>
                    </a:cubicBezTo>
                    <a:cubicBezTo>
                      <a:pt x="27" y="0"/>
                      <a:pt x="14" y="1"/>
                      <a:pt x="7" y="9"/>
                    </a:cubicBezTo>
                    <a:cubicBezTo>
                      <a:pt x="0" y="17"/>
                      <a:pt x="0" y="30"/>
                      <a:pt x="8" y="37"/>
                    </a:cubicBezTo>
                    <a:cubicBezTo>
                      <a:pt x="16" y="44"/>
                      <a:pt x="29" y="44"/>
                      <a:pt x="37" y="35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8" name="Google Shape;1738;p7"/>
              <p:cNvSpPr/>
              <p:nvPr/>
            </p:nvSpPr>
            <p:spPr>
              <a:xfrm>
                <a:off x="1016" y="871"/>
                <a:ext cx="211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08" extrusionOk="0">
                    <a:moveTo>
                      <a:pt x="0" y="54"/>
                    </a:moveTo>
                    <a:cubicBezTo>
                      <a:pt x="0" y="54"/>
                      <a:pt x="62" y="108"/>
                      <a:pt x="113" y="54"/>
                    </a:cubicBezTo>
                    <a:cubicBezTo>
                      <a:pt x="164" y="0"/>
                      <a:pt x="28" y="3"/>
                      <a:pt x="0" y="54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39" name="Google Shape;1739;p7"/>
              <p:cNvSpPr/>
              <p:nvPr/>
            </p:nvSpPr>
            <p:spPr>
              <a:xfrm>
                <a:off x="1102" y="820"/>
                <a:ext cx="256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80" extrusionOk="0">
                    <a:moveTo>
                      <a:pt x="46" y="0"/>
                    </a:moveTo>
                    <a:cubicBezTo>
                      <a:pt x="46" y="0"/>
                      <a:pt x="155" y="16"/>
                      <a:pt x="177" y="56"/>
                    </a:cubicBezTo>
                    <a:cubicBezTo>
                      <a:pt x="199" y="97"/>
                      <a:pt x="183" y="107"/>
                      <a:pt x="172" y="116"/>
                    </a:cubicBezTo>
                    <a:cubicBezTo>
                      <a:pt x="161" y="126"/>
                      <a:pt x="140" y="142"/>
                      <a:pt x="128" y="159"/>
                    </a:cubicBezTo>
                    <a:cubicBezTo>
                      <a:pt x="116" y="176"/>
                      <a:pt x="91" y="180"/>
                      <a:pt x="66" y="152"/>
                    </a:cubicBezTo>
                    <a:cubicBezTo>
                      <a:pt x="41" y="124"/>
                      <a:pt x="0" y="63"/>
                      <a:pt x="46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0" name="Google Shape;1740;p7"/>
              <p:cNvSpPr/>
              <p:nvPr/>
            </p:nvSpPr>
            <p:spPr>
              <a:xfrm>
                <a:off x="1165" y="828"/>
                <a:ext cx="123" cy="158"/>
              </a:xfrm>
              <a:custGeom>
                <a:avLst/>
                <a:gdLst/>
                <a:ahLst/>
                <a:cxnLst/>
                <a:rect l="l" t="t" r="r" b="b"/>
                <a:pathLst>
                  <a:path w="96" h="123" extrusionOk="0">
                    <a:moveTo>
                      <a:pt x="95" y="122"/>
                    </a:moveTo>
                    <a:cubicBezTo>
                      <a:pt x="95" y="122"/>
                      <a:pt x="95" y="122"/>
                      <a:pt x="95" y="122"/>
                    </a:cubicBezTo>
                    <a:cubicBezTo>
                      <a:pt x="94" y="123"/>
                      <a:pt x="93" y="123"/>
                      <a:pt x="92" y="122"/>
                    </a:cubicBezTo>
                    <a:cubicBezTo>
                      <a:pt x="91" y="121"/>
                      <a:pt x="10" y="16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13" y="13"/>
                      <a:pt x="94" y="119"/>
                      <a:pt x="95" y="120"/>
                    </a:cubicBezTo>
                    <a:cubicBezTo>
                      <a:pt x="96" y="120"/>
                      <a:pt x="96" y="121"/>
                      <a:pt x="95" y="12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1" name="Google Shape;1741;p7"/>
              <p:cNvSpPr/>
              <p:nvPr/>
            </p:nvSpPr>
            <p:spPr>
              <a:xfrm>
                <a:off x="1153" y="842"/>
                <a:ext cx="6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49" h="40" extrusionOk="0">
                    <a:moveTo>
                      <a:pt x="49" y="40"/>
                    </a:moveTo>
                    <a:cubicBezTo>
                      <a:pt x="2" y="30"/>
                      <a:pt x="2" y="30"/>
                      <a:pt x="2" y="30"/>
                    </a:cubicBezTo>
                    <a:cubicBezTo>
                      <a:pt x="1" y="29"/>
                      <a:pt x="0" y="28"/>
                      <a:pt x="1" y="27"/>
                    </a:cubicBezTo>
                    <a:cubicBezTo>
                      <a:pt x="1" y="26"/>
                      <a:pt x="2" y="26"/>
                      <a:pt x="3" y="26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0"/>
                      <a:pt x="46" y="0"/>
                      <a:pt x="47" y="0"/>
                    </a:cubicBezTo>
                    <a:cubicBezTo>
                      <a:pt x="48" y="0"/>
                      <a:pt x="49" y="0"/>
                      <a:pt x="49" y="2"/>
                    </a:cubicBezTo>
                    <a:lnTo>
                      <a:pt x="49" y="4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2" name="Google Shape;1742;p7"/>
              <p:cNvSpPr/>
              <p:nvPr/>
            </p:nvSpPr>
            <p:spPr>
              <a:xfrm>
                <a:off x="1156" y="836"/>
                <a:ext cx="41" cy="32"/>
              </a:xfrm>
              <a:custGeom>
                <a:avLst/>
                <a:gdLst/>
                <a:ahLst/>
                <a:cxnLst/>
                <a:rect l="l" t="t" r="r" b="b"/>
                <a:pathLst>
                  <a:path w="32" h="25" extrusionOk="0">
                    <a:moveTo>
                      <a:pt x="32" y="25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19"/>
                      <a:pt x="0" y="18"/>
                      <a:pt x="0" y="17"/>
                    </a:cubicBezTo>
                    <a:cubicBezTo>
                      <a:pt x="0" y="16"/>
                      <a:pt x="1" y="15"/>
                      <a:pt x="2" y="15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1"/>
                      <a:pt x="27" y="0"/>
                      <a:pt x="29" y="0"/>
                    </a:cubicBezTo>
                    <a:cubicBezTo>
                      <a:pt x="30" y="0"/>
                      <a:pt x="30" y="1"/>
                      <a:pt x="30" y="2"/>
                    </a:cubicBezTo>
                    <a:lnTo>
                      <a:pt x="32" y="25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3" name="Google Shape;1743;p7"/>
              <p:cNvSpPr/>
              <p:nvPr/>
            </p:nvSpPr>
            <p:spPr>
              <a:xfrm>
                <a:off x="1152" y="860"/>
                <a:ext cx="10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85" h="59" extrusionOk="0">
                    <a:moveTo>
                      <a:pt x="75" y="5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cubicBezTo>
                      <a:pt x="0" y="45"/>
                      <a:pt x="1" y="44"/>
                      <a:pt x="2" y="44"/>
                    </a:cubicBezTo>
                    <a:cubicBezTo>
                      <a:pt x="72" y="55"/>
                      <a:pt x="72" y="55"/>
                      <a:pt x="72" y="55"/>
                    </a:cubicBezTo>
                    <a:cubicBezTo>
                      <a:pt x="82" y="1"/>
                      <a:pt x="82" y="1"/>
                      <a:pt x="82" y="1"/>
                    </a:cubicBezTo>
                    <a:cubicBezTo>
                      <a:pt x="82" y="0"/>
                      <a:pt x="83" y="0"/>
                      <a:pt x="84" y="0"/>
                    </a:cubicBezTo>
                    <a:cubicBezTo>
                      <a:pt x="85" y="0"/>
                      <a:pt x="85" y="1"/>
                      <a:pt x="85" y="2"/>
                    </a:cubicBezTo>
                    <a:lnTo>
                      <a:pt x="75" y="59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4" name="Google Shape;1744;p7"/>
              <p:cNvSpPr/>
              <p:nvPr/>
            </p:nvSpPr>
            <p:spPr>
              <a:xfrm>
                <a:off x="1162" y="877"/>
                <a:ext cx="142" cy="99"/>
              </a:xfrm>
              <a:custGeom>
                <a:avLst/>
                <a:gdLst/>
                <a:ahLst/>
                <a:cxnLst/>
                <a:rect l="l" t="t" r="r" b="b"/>
                <a:pathLst>
                  <a:path w="110" h="77" extrusionOk="0">
                    <a:moveTo>
                      <a:pt x="91" y="77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1" y="69"/>
                      <a:pt x="0" y="68"/>
                      <a:pt x="0" y="67"/>
                    </a:cubicBezTo>
                    <a:cubicBezTo>
                      <a:pt x="0" y="66"/>
                      <a:pt x="1" y="65"/>
                      <a:pt x="2" y="65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106" y="1"/>
                      <a:pt x="106" y="1"/>
                      <a:pt x="106" y="1"/>
                    </a:cubicBezTo>
                    <a:cubicBezTo>
                      <a:pt x="106" y="0"/>
                      <a:pt x="107" y="0"/>
                      <a:pt x="108" y="0"/>
                    </a:cubicBezTo>
                    <a:cubicBezTo>
                      <a:pt x="109" y="0"/>
                      <a:pt x="110" y="1"/>
                      <a:pt x="109" y="2"/>
                    </a:cubicBezTo>
                    <a:lnTo>
                      <a:pt x="91" y="77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5" name="Google Shape;1745;p7"/>
              <p:cNvSpPr/>
              <p:nvPr/>
            </p:nvSpPr>
            <p:spPr>
              <a:xfrm>
                <a:off x="1418" y="916"/>
                <a:ext cx="4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2" h="156" extrusionOk="0">
                    <a:moveTo>
                      <a:pt x="31" y="154"/>
                    </a:moveTo>
                    <a:cubicBezTo>
                      <a:pt x="31" y="155"/>
                      <a:pt x="30" y="156"/>
                      <a:pt x="29" y="156"/>
                    </a:cubicBezTo>
                    <a:cubicBezTo>
                      <a:pt x="27" y="156"/>
                      <a:pt x="25" y="155"/>
                      <a:pt x="24" y="153"/>
                    </a:cubicBezTo>
                    <a:cubicBezTo>
                      <a:pt x="23" y="148"/>
                      <a:pt x="0" y="41"/>
                      <a:pt x="18" y="2"/>
                    </a:cubicBezTo>
                    <a:cubicBezTo>
                      <a:pt x="19" y="1"/>
                      <a:pt x="22" y="0"/>
                      <a:pt x="24" y="1"/>
                    </a:cubicBezTo>
                    <a:cubicBezTo>
                      <a:pt x="25" y="2"/>
                      <a:pt x="26" y="4"/>
                      <a:pt x="25" y="6"/>
                    </a:cubicBezTo>
                    <a:cubicBezTo>
                      <a:pt x="25" y="6"/>
                      <a:pt x="25" y="6"/>
                      <a:pt x="25" y="7"/>
                    </a:cubicBezTo>
                    <a:cubicBezTo>
                      <a:pt x="8" y="44"/>
                      <a:pt x="31" y="150"/>
                      <a:pt x="32" y="151"/>
                    </a:cubicBezTo>
                    <a:cubicBezTo>
                      <a:pt x="32" y="152"/>
                      <a:pt x="32" y="153"/>
                      <a:pt x="31" y="15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6" name="Google Shape;1746;p7"/>
              <p:cNvSpPr/>
              <p:nvPr/>
            </p:nvSpPr>
            <p:spPr>
              <a:xfrm>
                <a:off x="1179" y="912"/>
                <a:ext cx="373" cy="341"/>
              </a:xfrm>
              <a:custGeom>
                <a:avLst/>
                <a:gdLst/>
                <a:ahLst/>
                <a:cxnLst/>
                <a:rect l="l" t="t" r="r" b="b"/>
                <a:pathLst>
                  <a:path w="290" h="265" extrusionOk="0">
                    <a:moveTo>
                      <a:pt x="290" y="262"/>
                    </a:moveTo>
                    <a:cubicBezTo>
                      <a:pt x="289" y="263"/>
                      <a:pt x="289" y="263"/>
                      <a:pt x="288" y="264"/>
                    </a:cubicBezTo>
                    <a:cubicBezTo>
                      <a:pt x="287" y="265"/>
                      <a:pt x="284" y="264"/>
                      <a:pt x="283" y="263"/>
                    </a:cubicBezTo>
                    <a:cubicBezTo>
                      <a:pt x="283" y="262"/>
                      <a:pt x="231" y="185"/>
                      <a:pt x="216" y="163"/>
                    </a:cubicBezTo>
                    <a:cubicBezTo>
                      <a:pt x="204" y="147"/>
                      <a:pt x="121" y="89"/>
                      <a:pt x="60" y="47"/>
                    </a:cubicBezTo>
                    <a:cubicBezTo>
                      <a:pt x="35" y="31"/>
                      <a:pt x="14" y="16"/>
                      <a:pt x="2" y="7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19" y="10"/>
                      <a:pt x="40" y="25"/>
                      <a:pt x="64" y="41"/>
                    </a:cubicBezTo>
                    <a:cubicBezTo>
                      <a:pt x="129" y="86"/>
                      <a:pt x="210" y="141"/>
                      <a:pt x="222" y="158"/>
                    </a:cubicBezTo>
                    <a:cubicBezTo>
                      <a:pt x="238" y="180"/>
                      <a:pt x="289" y="258"/>
                      <a:pt x="289" y="259"/>
                    </a:cubicBezTo>
                    <a:cubicBezTo>
                      <a:pt x="290" y="260"/>
                      <a:pt x="290" y="261"/>
                      <a:pt x="290" y="26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7" name="Google Shape;1747;p7"/>
              <p:cNvSpPr/>
              <p:nvPr/>
            </p:nvSpPr>
            <p:spPr>
              <a:xfrm>
                <a:off x="1151" y="1070"/>
                <a:ext cx="369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81" extrusionOk="0">
                    <a:moveTo>
                      <a:pt x="27" y="66"/>
                    </a:moveTo>
                    <a:cubicBezTo>
                      <a:pt x="27" y="66"/>
                      <a:pt x="86" y="81"/>
                      <a:pt x="187" y="55"/>
                    </a:cubicBezTo>
                    <a:cubicBezTo>
                      <a:pt x="287" y="28"/>
                      <a:pt x="225" y="28"/>
                      <a:pt x="177" y="14"/>
                    </a:cubicBezTo>
                    <a:cubicBezTo>
                      <a:pt x="129" y="0"/>
                      <a:pt x="0" y="46"/>
                      <a:pt x="27" y="6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8" name="Google Shape;1748;p7"/>
              <p:cNvSpPr/>
              <p:nvPr/>
            </p:nvSpPr>
            <p:spPr>
              <a:xfrm>
                <a:off x="1453" y="814"/>
                <a:ext cx="89" cy="293"/>
              </a:xfrm>
              <a:custGeom>
                <a:avLst/>
                <a:gdLst/>
                <a:ahLst/>
                <a:cxnLst/>
                <a:rect l="l" t="t" r="r" b="b"/>
                <a:pathLst>
                  <a:path w="69" h="228" extrusionOk="0">
                    <a:moveTo>
                      <a:pt x="0" y="228"/>
                    </a:moveTo>
                    <a:cubicBezTo>
                      <a:pt x="0" y="228"/>
                      <a:pt x="14" y="27"/>
                      <a:pt x="17" y="0"/>
                    </a:cubicBezTo>
                    <a:cubicBezTo>
                      <a:pt x="17" y="0"/>
                      <a:pt x="69" y="115"/>
                      <a:pt x="0" y="228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49" name="Google Shape;1749;p7"/>
              <p:cNvSpPr/>
              <p:nvPr/>
            </p:nvSpPr>
            <p:spPr>
              <a:xfrm>
                <a:off x="1205" y="1106"/>
                <a:ext cx="260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8" extrusionOk="0">
                    <a:moveTo>
                      <a:pt x="201" y="6"/>
                    </a:moveTo>
                    <a:cubicBezTo>
                      <a:pt x="201" y="7"/>
                      <a:pt x="200" y="7"/>
                      <a:pt x="199" y="7"/>
                    </a:cubicBezTo>
                    <a:cubicBezTo>
                      <a:pt x="187" y="4"/>
                      <a:pt x="65" y="19"/>
                      <a:pt x="2" y="28"/>
                    </a:cubicBezTo>
                    <a:cubicBezTo>
                      <a:pt x="1" y="28"/>
                      <a:pt x="0" y="27"/>
                      <a:pt x="0" y="26"/>
                    </a:cubicBezTo>
                    <a:cubicBezTo>
                      <a:pt x="0" y="25"/>
                      <a:pt x="0" y="24"/>
                      <a:pt x="1" y="24"/>
                    </a:cubicBezTo>
                    <a:cubicBezTo>
                      <a:pt x="9" y="23"/>
                      <a:pt x="184" y="0"/>
                      <a:pt x="200" y="3"/>
                    </a:cubicBezTo>
                    <a:cubicBezTo>
                      <a:pt x="201" y="3"/>
                      <a:pt x="202" y="4"/>
                      <a:pt x="201" y="6"/>
                    </a:cubicBezTo>
                    <a:cubicBezTo>
                      <a:pt x="201" y="6"/>
                      <a:pt x="201" y="6"/>
                      <a:pt x="201" y="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0" name="Google Shape;1750;p7"/>
              <p:cNvSpPr/>
              <p:nvPr/>
            </p:nvSpPr>
            <p:spPr>
              <a:xfrm>
                <a:off x="1206" y="892"/>
                <a:ext cx="147" cy="19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51" extrusionOk="0">
                    <a:moveTo>
                      <a:pt x="0" y="131"/>
                    </a:moveTo>
                    <a:cubicBezTo>
                      <a:pt x="0" y="131"/>
                      <a:pt x="16" y="54"/>
                      <a:pt x="26" y="40"/>
                    </a:cubicBezTo>
                    <a:cubicBezTo>
                      <a:pt x="37" y="25"/>
                      <a:pt x="103" y="0"/>
                      <a:pt x="105" y="14"/>
                    </a:cubicBezTo>
                    <a:cubicBezTo>
                      <a:pt x="107" y="29"/>
                      <a:pt x="114" y="71"/>
                      <a:pt x="73" y="83"/>
                    </a:cubicBezTo>
                    <a:cubicBezTo>
                      <a:pt x="73" y="83"/>
                      <a:pt x="48" y="151"/>
                      <a:pt x="0" y="13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1" name="Google Shape;1751;p7"/>
              <p:cNvSpPr/>
              <p:nvPr/>
            </p:nvSpPr>
            <p:spPr>
              <a:xfrm>
                <a:off x="989" y="804"/>
                <a:ext cx="230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74" extrusionOk="0">
                    <a:moveTo>
                      <a:pt x="0" y="6"/>
                    </a:moveTo>
                    <a:cubicBezTo>
                      <a:pt x="0" y="6"/>
                      <a:pt x="117" y="174"/>
                      <a:pt x="155" y="90"/>
                    </a:cubicBezTo>
                    <a:cubicBezTo>
                      <a:pt x="155" y="90"/>
                      <a:pt x="179" y="73"/>
                      <a:pt x="141" y="36"/>
                    </a:cubicBezTo>
                    <a:cubicBezTo>
                      <a:pt x="104" y="0"/>
                      <a:pt x="20" y="9"/>
                      <a:pt x="0" y="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2" name="Google Shape;1752;p7"/>
              <p:cNvSpPr/>
              <p:nvPr/>
            </p:nvSpPr>
            <p:spPr>
              <a:xfrm>
                <a:off x="1013" y="828"/>
                <a:ext cx="178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38" h="73" extrusionOk="0">
                    <a:moveTo>
                      <a:pt x="137" y="72"/>
                    </a:moveTo>
                    <a:cubicBezTo>
                      <a:pt x="137" y="73"/>
                      <a:pt x="136" y="73"/>
                      <a:pt x="135" y="73"/>
                    </a:cubicBezTo>
                    <a:cubicBezTo>
                      <a:pt x="90" y="62"/>
                      <a:pt x="5" y="6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4" y="1"/>
                      <a:pt x="91" y="58"/>
                      <a:pt x="136" y="69"/>
                    </a:cubicBezTo>
                    <a:cubicBezTo>
                      <a:pt x="137" y="70"/>
                      <a:pt x="138" y="71"/>
                      <a:pt x="138" y="72"/>
                    </a:cubicBezTo>
                    <a:cubicBezTo>
                      <a:pt x="138" y="72"/>
                      <a:pt x="138" y="72"/>
                      <a:pt x="137" y="7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3" name="Google Shape;1753;p7"/>
              <p:cNvSpPr/>
              <p:nvPr/>
            </p:nvSpPr>
            <p:spPr>
              <a:xfrm>
                <a:off x="1426" y="849"/>
                <a:ext cx="86" cy="73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16" y="57"/>
                    </a:moveTo>
                    <a:cubicBezTo>
                      <a:pt x="16" y="57"/>
                      <a:pt x="0" y="28"/>
                      <a:pt x="24" y="14"/>
                    </a:cubicBezTo>
                    <a:cubicBezTo>
                      <a:pt x="47" y="0"/>
                      <a:pt x="67" y="49"/>
                      <a:pt x="16" y="57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4" name="Google Shape;1754;p7"/>
              <p:cNvSpPr/>
              <p:nvPr/>
            </p:nvSpPr>
            <p:spPr>
              <a:xfrm>
                <a:off x="1444" y="878"/>
                <a:ext cx="3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3" h="36" extrusionOk="0">
                    <a:moveTo>
                      <a:pt x="22" y="3"/>
                    </a:moveTo>
                    <a:cubicBezTo>
                      <a:pt x="22" y="3"/>
                      <a:pt x="22" y="4"/>
                      <a:pt x="22" y="4"/>
                    </a:cubicBezTo>
                    <a:cubicBezTo>
                      <a:pt x="4" y="25"/>
                      <a:pt x="4" y="34"/>
                      <a:pt x="4" y="34"/>
                    </a:cubicBezTo>
                    <a:cubicBezTo>
                      <a:pt x="4" y="35"/>
                      <a:pt x="3" y="36"/>
                      <a:pt x="2" y="36"/>
                    </a:cubicBezTo>
                    <a:cubicBezTo>
                      <a:pt x="1" y="36"/>
                      <a:pt x="0" y="36"/>
                      <a:pt x="0" y="35"/>
                    </a:cubicBezTo>
                    <a:cubicBezTo>
                      <a:pt x="0" y="34"/>
                      <a:pt x="0" y="24"/>
                      <a:pt x="19" y="1"/>
                    </a:cubicBezTo>
                    <a:cubicBezTo>
                      <a:pt x="20" y="0"/>
                      <a:pt x="21" y="0"/>
                      <a:pt x="22" y="1"/>
                    </a:cubicBezTo>
                    <a:cubicBezTo>
                      <a:pt x="22" y="2"/>
                      <a:pt x="23" y="3"/>
                      <a:pt x="22" y="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5" name="Google Shape;1755;p7"/>
              <p:cNvSpPr/>
              <p:nvPr/>
            </p:nvSpPr>
            <p:spPr>
              <a:xfrm>
                <a:off x="1544" y="672"/>
                <a:ext cx="216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07" extrusionOk="0">
                    <a:moveTo>
                      <a:pt x="168" y="28"/>
                    </a:moveTo>
                    <a:cubicBezTo>
                      <a:pt x="168" y="28"/>
                      <a:pt x="144" y="107"/>
                      <a:pt x="72" y="88"/>
                    </a:cubicBezTo>
                    <a:cubicBezTo>
                      <a:pt x="0" y="70"/>
                      <a:pt x="117" y="0"/>
                      <a:pt x="168" y="28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6" name="Google Shape;1756;p7"/>
              <p:cNvSpPr/>
              <p:nvPr/>
            </p:nvSpPr>
            <p:spPr>
              <a:xfrm>
                <a:off x="1466" y="685"/>
                <a:ext cx="201" cy="241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87" extrusionOk="0">
                    <a:moveTo>
                      <a:pt x="83" y="0"/>
                    </a:moveTo>
                    <a:cubicBezTo>
                      <a:pt x="83" y="0"/>
                      <a:pt x="0" y="72"/>
                      <a:pt x="3" y="118"/>
                    </a:cubicBezTo>
                    <a:cubicBezTo>
                      <a:pt x="6" y="164"/>
                      <a:pt x="25" y="164"/>
                      <a:pt x="39" y="166"/>
                    </a:cubicBezTo>
                    <a:cubicBezTo>
                      <a:pt x="54" y="168"/>
                      <a:pt x="80" y="171"/>
                      <a:pt x="99" y="179"/>
                    </a:cubicBezTo>
                    <a:cubicBezTo>
                      <a:pt x="119" y="187"/>
                      <a:pt x="142" y="176"/>
                      <a:pt x="148" y="139"/>
                    </a:cubicBezTo>
                    <a:cubicBezTo>
                      <a:pt x="154" y="102"/>
                      <a:pt x="156" y="29"/>
                      <a:pt x="83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7" name="Google Shape;1757;p7"/>
              <p:cNvSpPr/>
              <p:nvPr/>
            </p:nvSpPr>
            <p:spPr>
              <a:xfrm>
                <a:off x="1553" y="696"/>
                <a:ext cx="24" cy="19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53" extrusionOk="0">
                    <a:moveTo>
                      <a:pt x="1" y="153"/>
                    </a:moveTo>
                    <a:cubicBezTo>
                      <a:pt x="1" y="153"/>
                      <a:pt x="1" y="153"/>
                      <a:pt x="2" y="153"/>
                    </a:cubicBezTo>
                    <a:cubicBezTo>
                      <a:pt x="3" y="153"/>
                      <a:pt x="4" y="152"/>
                      <a:pt x="4" y="151"/>
                    </a:cubicBezTo>
                    <a:cubicBezTo>
                      <a:pt x="4" y="150"/>
                      <a:pt x="16" y="17"/>
                      <a:pt x="18" y="2"/>
                    </a:cubicBezTo>
                    <a:cubicBezTo>
                      <a:pt x="18" y="1"/>
                      <a:pt x="17" y="0"/>
                      <a:pt x="16" y="0"/>
                    </a:cubicBezTo>
                    <a:cubicBezTo>
                      <a:pt x="15" y="0"/>
                      <a:pt x="14" y="1"/>
                      <a:pt x="14" y="2"/>
                    </a:cubicBezTo>
                    <a:cubicBezTo>
                      <a:pt x="12" y="17"/>
                      <a:pt x="0" y="150"/>
                      <a:pt x="0" y="151"/>
                    </a:cubicBezTo>
                    <a:cubicBezTo>
                      <a:pt x="0" y="152"/>
                      <a:pt x="0" y="152"/>
                      <a:pt x="1" y="15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8" name="Google Shape;1758;p7"/>
              <p:cNvSpPr/>
              <p:nvPr/>
            </p:nvSpPr>
            <p:spPr>
              <a:xfrm>
                <a:off x="1538" y="729"/>
                <a:ext cx="72" cy="48"/>
              </a:xfrm>
              <a:custGeom>
                <a:avLst/>
                <a:gdLst/>
                <a:ahLst/>
                <a:cxnLst/>
                <a:rect l="l" t="t" r="r" b="b"/>
                <a:pathLst>
                  <a:path w="56" h="37" extrusionOk="0">
                    <a:moveTo>
                      <a:pt x="22" y="37"/>
                    </a:moveTo>
                    <a:cubicBezTo>
                      <a:pt x="56" y="3"/>
                      <a:pt x="56" y="3"/>
                      <a:pt x="56" y="3"/>
                    </a:cubicBezTo>
                    <a:cubicBezTo>
                      <a:pt x="56" y="2"/>
                      <a:pt x="56" y="1"/>
                      <a:pt x="56" y="1"/>
                    </a:cubicBezTo>
                    <a:cubicBezTo>
                      <a:pt x="55" y="0"/>
                      <a:pt x="54" y="0"/>
                      <a:pt x="53" y="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3"/>
                      <a:pt x="0" y="4"/>
                      <a:pt x="1" y="5"/>
                    </a:cubicBezTo>
                    <a:lnTo>
                      <a:pt x="22" y="37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59" name="Google Shape;1759;p7"/>
              <p:cNvSpPr/>
              <p:nvPr/>
            </p:nvSpPr>
            <p:spPr>
              <a:xfrm>
                <a:off x="1553" y="712"/>
                <a:ext cx="4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35" h="25" extrusionOk="0">
                    <a:moveTo>
                      <a:pt x="12" y="25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3"/>
                      <a:pt x="35" y="2"/>
                      <a:pt x="34" y="1"/>
                    </a:cubicBezTo>
                    <a:cubicBezTo>
                      <a:pt x="33" y="0"/>
                      <a:pt x="32" y="0"/>
                      <a:pt x="32" y="1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0" y="3"/>
                      <a:pt x="0" y="4"/>
                      <a:pt x="1" y="5"/>
                    </a:cubicBez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0" name="Google Shape;1760;p7"/>
              <p:cNvSpPr/>
              <p:nvPr/>
            </p:nvSpPr>
            <p:spPr>
              <a:xfrm>
                <a:off x="1510" y="763"/>
                <a:ext cx="124" cy="68"/>
              </a:xfrm>
              <a:custGeom>
                <a:avLst/>
                <a:gdLst/>
                <a:ahLst/>
                <a:cxnLst/>
                <a:rect l="l" t="t" r="r" b="b"/>
                <a:pathLst>
                  <a:path w="97" h="53" extrusionOk="0">
                    <a:moveTo>
                      <a:pt x="40" y="53"/>
                    </a:moveTo>
                    <a:cubicBezTo>
                      <a:pt x="96" y="4"/>
                      <a:pt x="96" y="4"/>
                      <a:pt x="96" y="4"/>
                    </a:cubicBezTo>
                    <a:cubicBezTo>
                      <a:pt x="97" y="3"/>
                      <a:pt x="97" y="2"/>
                      <a:pt x="96" y="1"/>
                    </a:cubicBezTo>
                    <a:cubicBezTo>
                      <a:pt x="96" y="0"/>
                      <a:pt x="94" y="0"/>
                      <a:pt x="94" y="1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7"/>
                      <a:pt x="2" y="6"/>
                      <a:pt x="1" y="7"/>
                    </a:cubicBezTo>
                    <a:cubicBezTo>
                      <a:pt x="0" y="8"/>
                      <a:pt x="0" y="9"/>
                      <a:pt x="1" y="10"/>
                    </a:cubicBezTo>
                    <a:lnTo>
                      <a:pt x="40" y="5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1" name="Google Shape;1761;p7"/>
              <p:cNvSpPr/>
              <p:nvPr/>
            </p:nvSpPr>
            <p:spPr>
              <a:xfrm>
                <a:off x="1484" y="805"/>
                <a:ext cx="166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8" extrusionOk="0">
                    <a:moveTo>
                      <a:pt x="57" y="58"/>
                    </a:moveTo>
                    <a:cubicBezTo>
                      <a:pt x="128" y="4"/>
                      <a:pt x="128" y="4"/>
                      <a:pt x="128" y="4"/>
                    </a:cubicBezTo>
                    <a:cubicBezTo>
                      <a:pt x="129" y="3"/>
                      <a:pt x="129" y="2"/>
                      <a:pt x="128" y="1"/>
                    </a:cubicBezTo>
                    <a:cubicBezTo>
                      <a:pt x="128" y="1"/>
                      <a:pt x="126" y="0"/>
                      <a:pt x="126" y="1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0" y="3"/>
                      <a:pt x="0" y="5"/>
                      <a:pt x="1" y="5"/>
                    </a:cubicBezTo>
                    <a:lnTo>
                      <a:pt x="57" y="58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2" name="Google Shape;1762;p7"/>
              <p:cNvSpPr/>
              <p:nvPr/>
            </p:nvSpPr>
            <p:spPr>
              <a:xfrm>
                <a:off x="1381" y="918"/>
                <a:ext cx="107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83" h="136" extrusionOk="0">
                    <a:moveTo>
                      <a:pt x="76" y="135"/>
                    </a:moveTo>
                    <a:cubicBezTo>
                      <a:pt x="77" y="136"/>
                      <a:pt x="79" y="136"/>
                      <a:pt x="80" y="136"/>
                    </a:cubicBezTo>
                    <a:cubicBezTo>
                      <a:pt x="82" y="135"/>
                      <a:pt x="83" y="133"/>
                      <a:pt x="82" y="131"/>
                    </a:cubicBezTo>
                    <a:cubicBezTo>
                      <a:pt x="80" y="127"/>
                      <a:pt x="43" y="24"/>
                      <a:pt x="6" y="1"/>
                    </a:cubicBezTo>
                    <a:cubicBezTo>
                      <a:pt x="4" y="0"/>
                      <a:pt x="2" y="0"/>
                      <a:pt x="1" y="2"/>
                    </a:cubicBezTo>
                    <a:cubicBezTo>
                      <a:pt x="0" y="4"/>
                      <a:pt x="0" y="6"/>
                      <a:pt x="2" y="7"/>
                    </a:cubicBezTo>
                    <a:cubicBezTo>
                      <a:pt x="2" y="8"/>
                      <a:pt x="3" y="8"/>
                      <a:pt x="3" y="8"/>
                    </a:cubicBezTo>
                    <a:cubicBezTo>
                      <a:pt x="37" y="30"/>
                      <a:pt x="75" y="133"/>
                      <a:pt x="75" y="134"/>
                    </a:cubicBezTo>
                    <a:cubicBezTo>
                      <a:pt x="75" y="134"/>
                      <a:pt x="76" y="135"/>
                      <a:pt x="76" y="13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3" name="Google Shape;1763;p7"/>
              <p:cNvSpPr/>
              <p:nvPr/>
            </p:nvSpPr>
            <p:spPr>
              <a:xfrm>
                <a:off x="1471" y="774"/>
                <a:ext cx="140" cy="484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76" extrusionOk="0">
                    <a:moveTo>
                      <a:pt x="2" y="375"/>
                    </a:moveTo>
                    <a:cubicBezTo>
                      <a:pt x="3" y="376"/>
                      <a:pt x="3" y="376"/>
                      <a:pt x="4" y="376"/>
                    </a:cubicBezTo>
                    <a:cubicBezTo>
                      <a:pt x="6" y="376"/>
                      <a:pt x="8" y="374"/>
                      <a:pt x="8" y="372"/>
                    </a:cubicBezTo>
                    <a:cubicBezTo>
                      <a:pt x="8" y="371"/>
                      <a:pt x="10" y="279"/>
                      <a:pt x="11" y="251"/>
                    </a:cubicBezTo>
                    <a:cubicBezTo>
                      <a:pt x="12" y="232"/>
                      <a:pt x="52" y="139"/>
                      <a:pt x="81" y="71"/>
                    </a:cubicBezTo>
                    <a:cubicBezTo>
                      <a:pt x="92" y="43"/>
                      <a:pt x="102" y="20"/>
                      <a:pt x="108" y="6"/>
                    </a:cubicBezTo>
                    <a:cubicBezTo>
                      <a:pt x="109" y="4"/>
                      <a:pt x="108" y="2"/>
                      <a:pt x="106" y="1"/>
                    </a:cubicBezTo>
                    <a:cubicBezTo>
                      <a:pt x="104" y="0"/>
                      <a:pt x="102" y="1"/>
                      <a:pt x="101" y="3"/>
                    </a:cubicBezTo>
                    <a:cubicBezTo>
                      <a:pt x="95" y="17"/>
                      <a:pt x="85" y="40"/>
                      <a:pt x="74" y="68"/>
                    </a:cubicBezTo>
                    <a:cubicBezTo>
                      <a:pt x="43" y="140"/>
                      <a:pt x="5" y="230"/>
                      <a:pt x="4" y="251"/>
                    </a:cubicBezTo>
                    <a:cubicBezTo>
                      <a:pt x="2" y="278"/>
                      <a:pt x="0" y="371"/>
                      <a:pt x="0" y="372"/>
                    </a:cubicBezTo>
                    <a:cubicBezTo>
                      <a:pt x="0" y="373"/>
                      <a:pt x="1" y="375"/>
                      <a:pt x="2" y="37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4" name="Google Shape;1764;p7"/>
              <p:cNvSpPr/>
              <p:nvPr/>
            </p:nvSpPr>
            <p:spPr>
              <a:xfrm>
                <a:off x="1424" y="941"/>
                <a:ext cx="324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39" extrusionOk="0">
                    <a:moveTo>
                      <a:pt x="240" y="30"/>
                    </a:moveTo>
                    <a:cubicBezTo>
                      <a:pt x="240" y="30"/>
                      <a:pt x="198" y="75"/>
                      <a:pt x="99" y="107"/>
                    </a:cubicBezTo>
                    <a:cubicBezTo>
                      <a:pt x="0" y="139"/>
                      <a:pt x="53" y="105"/>
                      <a:pt x="86" y="67"/>
                    </a:cubicBezTo>
                    <a:cubicBezTo>
                      <a:pt x="118" y="30"/>
                      <a:pt x="252" y="0"/>
                      <a:pt x="240" y="3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5" name="Google Shape;1765;p7"/>
              <p:cNvSpPr/>
              <p:nvPr/>
            </p:nvSpPr>
            <p:spPr>
              <a:xfrm>
                <a:off x="1305" y="849"/>
                <a:ext cx="175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83" extrusionOk="0">
                    <a:moveTo>
                      <a:pt x="136" y="183"/>
                    </a:moveTo>
                    <a:cubicBezTo>
                      <a:pt x="136" y="183"/>
                      <a:pt x="17" y="21"/>
                      <a:pt x="0" y="0"/>
                    </a:cubicBezTo>
                    <a:cubicBezTo>
                      <a:pt x="0" y="0"/>
                      <a:pt x="18" y="125"/>
                      <a:pt x="136" y="18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6" name="Google Shape;1766;p7"/>
              <p:cNvSpPr/>
              <p:nvPr/>
            </p:nvSpPr>
            <p:spPr>
              <a:xfrm>
                <a:off x="1474" y="976"/>
                <a:ext cx="235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3" extrusionOk="0">
                    <a:moveTo>
                      <a:pt x="1" y="93"/>
                    </a:moveTo>
                    <a:cubicBezTo>
                      <a:pt x="2" y="93"/>
                      <a:pt x="3" y="93"/>
                      <a:pt x="4" y="92"/>
                    </a:cubicBezTo>
                    <a:cubicBezTo>
                      <a:pt x="13" y="83"/>
                      <a:pt x="124" y="31"/>
                      <a:pt x="181" y="4"/>
                    </a:cubicBezTo>
                    <a:cubicBezTo>
                      <a:pt x="182" y="4"/>
                      <a:pt x="183" y="3"/>
                      <a:pt x="182" y="2"/>
                    </a:cubicBezTo>
                    <a:cubicBezTo>
                      <a:pt x="182" y="1"/>
                      <a:pt x="181" y="0"/>
                      <a:pt x="180" y="1"/>
                    </a:cubicBezTo>
                    <a:cubicBezTo>
                      <a:pt x="173" y="4"/>
                      <a:pt x="13" y="78"/>
                      <a:pt x="1" y="90"/>
                    </a:cubicBezTo>
                    <a:cubicBezTo>
                      <a:pt x="0" y="90"/>
                      <a:pt x="0" y="92"/>
                      <a:pt x="1" y="92"/>
                    </a:cubicBezTo>
                    <a:cubicBezTo>
                      <a:pt x="1" y="92"/>
                      <a:pt x="1" y="93"/>
                      <a:pt x="1" y="9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7" name="Google Shape;1767;p7"/>
              <p:cNvSpPr/>
              <p:nvPr/>
            </p:nvSpPr>
            <p:spPr>
              <a:xfrm>
                <a:off x="1462" y="823"/>
                <a:ext cx="202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12" extrusionOk="0">
                    <a:moveTo>
                      <a:pt x="157" y="70"/>
                    </a:moveTo>
                    <a:cubicBezTo>
                      <a:pt x="157" y="70"/>
                      <a:pt x="103" y="13"/>
                      <a:pt x="86" y="7"/>
                    </a:cubicBezTo>
                    <a:cubicBezTo>
                      <a:pt x="69" y="0"/>
                      <a:pt x="0" y="14"/>
                      <a:pt x="6" y="28"/>
                    </a:cubicBezTo>
                    <a:cubicBezTo>
                      <a:pt x="12" y="42"/>
                      <a:pt x="29" y="81"/>
                      <a:pt x="70" y="68"/>
                    </a:cubicBezTo>
                    <a:cubicBezTo>
                      <a:pt x="70" y="68"/>
                      <a:pt x="127" y="112"/>
                      <a:pt x="157" y="7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8" name="Google Shape;1768;p7"/>
              <p:cNvSpPr/>
              <p:nvPr/>
            </p:nvSpPr>
            <p:spPr>
              <a:xfrm>
                <a:off x="1566" y="585"/>
                <a:ext cx="147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05" extrusionOk="0">
                    <a:moveTo>
                      <a:pt x="114" y="0"/>
                    </a:moveTo>
                    <a:cubicBezTo>
                      <a:pt x="114" y="0"/>
                      <a:pt x="107" y="205"/>
                      <a:pt x="29" y="154"/>
                    </a:cubicBezTo>
                    <a:cubicBezTo>
                      <a:pt x="29" y="154"/>
                      <a:pt x="0" y="153"/>
                      <a:pt x="12" y="102"/>
                    </a:cubicBezTo>
                    <a:cubicBezTo>
                      <a:pt x="24" y="51"/>
                      <a:pt x="99" y="14"/>
                      <a:pt x="114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69" name="Google Shape;1769;p7"/>
              <p:cNvSpPr/>
              <p:nvPr/>
            </p:nvSpPr>
            <p:spPr>
              <a:xfrm>
                <a:off x="1601" y="613"/>
                <a:ext cx="103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80" h="134" extrusionOk="0">
                    <a:moveTo>
                      <a:pt x="1" y="134"/>
                    </a:moveTo>
                    <a:cubicBezTo>
                      <a:pt x="2" y="134"/>
                      <a:pt x="3" y="134"/>
                      <a:pt x="4" y="134"/>
                    </a:cubicBezTo>
                    <a:cubicBezTo>
                      <a:pt x="36" y="100"/>
                      <a:pt x="78" y="7"/>
                      <a:pt x="80" y="3"/>
                    </a:cubicBezTo>
                    <a:cubicBezTo>
                      <a:pt x="80" y="2"/>
                      <a:pt x="80" y="1"/>
                      <a:pt x="79" y="1"/>
                    </a:cubicBezTo>
                    <a:cubicBezTo>
                      <a:pt x="78" y="0"/>
                      <a:pt x="77" y="1"/>
                      <a:pt x="76" y="2"/>
                    </a:cubicBezTo>
                    <a:cubicBezTo>
                      <a:pt x="76" y="3"/>
                      <a:pt x="33" y="98"/>
                      <a:pt x="1" y="131"/>
                    </a:cubicBezTo>
                    <a:cubicBezTo>
                      <a:pt x="0" y="132"/>
                      <a:pt x="0" y="133"/>
                      <a:pt x="1" y="134"/>
                    </a:cubicBezTo>
                    <a:cubicBezTo>
                      <a:pt x="1" y="134"/>
                      <a:pt x="1" y="134"/>
                      <a:pt x="1" y="13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0" name="Google Shape;1770;p7"/>
              <p:cNvSpPr/>
              <p:nvPr/>
            </p:nvSpPr>
            <p:spPr>
              <a:xfrm>
                <a:off x="1314" y="882"/>
                <a:ext cx="74" cy="70"/>
              </a:xfrm>
              <a:custGeom>
                <a:avLst/>
                <a:gdLst/>
                <a:ahLst/>
                <a:cxnLst/>
                <a:rect l="l" t="t" r="r" b="b"/>
                <a:pathLst>
                  <a:path w="57" h="54" extrusionOk="0">
                    <a:moveTo>
                      <a:pt x="57" y="33"/>
                    </a:moveTo>
                    <a:cubicBezTo>
                      <a:pt x="57" y="33"/>
                      <a:pt x="54" y="0"/>
                      <a:pt x="27" y="1"/>
                    </a:cubicBezTo>
                    <a:cubicBezTo>
                      <a:pt x="0" y="1"/>
                      <a:pt x="9" y="54"/>
                      <a:pt x="57" y="3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1" name="Google Shape;1771;p7"/>
              <p:cNvSpPr/>
              <p:nvPr/>
            </p:nvSpPr>
            <p:spPr>
              <a:xfrm>
                <a:off x="1342" y="900"/>
                <a:ext cx="4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7" h="22" extrusionOk="0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8" y="12"/>
                      <a:pt x="33" y="20"/>
                      <a:pt x="33" y="20"/>
                    </a:cubicBezTo>
                    <a:cubicBezTo>
                      <a:pt x="34" y="21"/>
                      <a:pt x="35" y="22"/>
                      <a:pt x="36" y="21"/>
                    </a:cubicBezTo>
                    <a:cubicBezTo>
                      <a:pt x="36" y="21"/>
                      <a:pt x="37" y="19"/>
                      <a:pt x="36" y="19"/>
                    </a:cubicBezTo>
                    <a:cubicBezTo>
                      <a:pt x="36" y="18"/>
                      <a:pt x="31" y="9"/>
                      <a:pt x="3" y="1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3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2" name="Google Shape;1772;p7"/>
              <p:cNvSpPr/>
              <p:nvPr/>
            </p:nvSpPr>
            <p:spPr>
              <a:xfrm>
                <a:off x="1921" y="494"/>
                <a:ext cx="314" cy="528"/>
              </a:xfrm>
              <a:custGeom>
                <a:avLst/>
                <a:gdLst/>
                <a:ahLst/>
                <a:cxnLst/>
                <a:rect l="l" t="t" r="r" b="b"/>
                <a:pathLst>
                  <a:path w="244" h="411" extrusionOk="0">
                    <a:moveTo>
                      <a:pt x="107" y="269"/>
                    </a:moveTo>
                    <a:cubicBezTo>
                      <a:pt x="107" y="269"/>
                      <a:pt x="55" y="243"/>
                      <a:pt x="27" y="163"/>
                    </a:cubicBezTo>
                    <a:cubicBezTo>
                      <a:pt x="0" y="83"/>
                      <a:pt x="49" y="0"/>
                      <a:pt x="106" y="22"/>
                    </a:cubicBezTo>
                    <a:cubicBezTo>
                      <a:pt x="163" y="44"/>
                      <a:pt x="196" y="69"/>
                      <a:pt x="216" y="106"/>
                    </a:cubicBezTo>
                    <a:cubicBezTo>
                      <a:pt x="236" y="143"/>
                      <a:pt x="244" y="411"/>
                      <a:pt x="107" y="269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3" name="Google Shape;1773;p7"/>
              <p:cNvSpPr/>
              <p:nvPr/>
            </p:nvSpPr>
            <p:spPr>
              <a:xfrm>
                <a:off x="2054" y="545"/>
                <a:ext cx="333" cy="44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346" extrusionOk="0">
                    <a:moveTo>
                      <a:pt x="103" y="346"/>
                    </a:moveTo>
                    <a:cubicBezTo>
                      <a:pt x="103" y="346"/>
                      <a:pt x="0" y="157"/>
                      <a:pt x="35" y="94"/>
                    </a:cubicBezTo>
                    <a:cubicBezTo>
                      <a:pt x="70" y="31"/>
                      <a:pt x="116" y="0"/>
                      <a:pt x="144" y="24"/>
                    </a:cubicBezTo>
                    <a:cubicBezTo>
                      <a:pt x="172" y="47"/>
                      <a:pt x="259" y="144"/>
                      <a:pt x="188" y="234"/>
                    </a:cubicBezTo>
                    <a:cubicBezTo>
                      <a:pt x="141" y="293"/>
                      <a:pt x="136" y="282"/>
                      <a:pt x="103" y="34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4" name="Google Shape;1774;p7"/>
              <p:cNvSpPr/>
              <p:nvPr/>
            </p:nvSpPr>
            <p:spPr>
              <a:xfrm>
                <a:off x="2094" y="720"/>
                <a:ext cx="176" cy="372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89" extrusionOk="0">
                    <a:moveTo>
                      <a:pt x="111" y="289"/>
                    </a:moveTo>
                    <a:cubicBezTo>
                      <a:pt x="111" y="289"/>
                      <a:pt x="58" y="181"/>
                      <a:pt x="90" y="137"/>
                    </a:cubicBezTo>
                    <a:cubicBezTo>
                      <a:pt x="122" y="94"/>
                      <a:pt x="137" y="35"/>
                      <a:pt x="99" y="18"/>
                    </a:cubicBezTo>
                    <a:cubicBezTo>
                      <a:pt x="61" y="0"/>
                      <a:pt x="17" y="17"/>
                      <a:pt x="29" y="91"/>
                    </a:cubicBezTo>
                    <a:cubicBezTo>
                      <a:pt x="56" y="150"/>
                      <a:pt x="56" y="150"/>
                      <a:pt x="56" y="150"/>
                    </a:cubicBezTo>
                    <a:cubicBezTo>
                      <a:pt x="56" y="150"/>
                      <a:pt x="40" y="173"/>
                      <a:pt x="25" y="196"/>
                    </a:cubicBezTo>
                    <a:cubicBezTo>
                      <a:pt x="23" y="199"/>
                      <a:pt x="22" y="202"/>
                      <a:pt x="20" y="205"/>
                    </a:cubicBezTo>
                    <a:cubicBezTo>
                      <a:pt x="4" y="232"/>
                      <a:pt x="0" y="248"/>
                      <a:pt x="16" y="248"/>
                    </a:cubicBezTo>
                    <a:cubicBezTo>
                      <a:pt x="32" y="248"/>
                      <a:pt x="90" y="259"/>
                      <a:pt x="111" y="28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5" name="Google Shape;1775;p7"/>
              <p:cNvSpPr/>
              <p:nvPr/>
            </p:nvSpPr>
            <p:spPr>
              <a:xfrm>
                <a:off x="2130" y="715"/>
                <a:ext cx="131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50" extrusionOk="0">
                    <a:moveTo>
                      <a:pt x="33" y="150"/>
                    </a:moveTo>
                    <a:cubicBezTo>
                      <a:pt x="33" y="150"/>
                      <a:pt x="102" y="0"/>
                      <a:pt x="25" y="30"/>
                    </a:cubicBezTo>
                    <a:cubicBezTo>
                      <a:pt x="25" y="30"/>
                      <a:pt x="0" y="46"/>
                      <a:pt x="10" y="108"/>
                    </a:cubicBezTo>
                    <a:lnTo>
                      <a:pt x="33" y="15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6" name="Google Shape;1776;p7"/>
              <p:cNvSpPr/>
              <p:nvPr/>
            </p:nvSpPr>
            <p:spPr>
              <a:xfrm>
                <a:off x="1800" y="705"/>
                <a:ext cx="360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70" extrusionOk="0">
                    <a:moveTo>
                      <a:pt x="171" y="153"/>
                    </a:moveTo>
                    <a:cubicBezTo>
                      <a:pt x="171" y="153"/>
                      <a:pt x="25" y="129"/>
                      <a:pt x="5" y="38"/>
                    </a:cubicBezTo>
                    <a:cubicBezTo>
                      <a:pt x="5" y="38"/>
                      <a:pt x="0" y="0"/>
                      <a:pt x="32" y="17"/>
                    </a:cubicBezTo>
                    <a:cubicBezTo>
                      <a:pt x="63" y="33"/>
                      <a:pt x="216" y="105"/>
                      <a:pt x="216" y="105"/>
                    </a:cubicBezTo>
                    <a:cubicBezTo>
                      <a:pt x="216" y="105"/>
                      <a:pt x="280" y="170"/>
                      <a:pt x="171" y="15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7" name="Google Shape;1777;p7"/>
              <p:cNvSpPr/>
              <p:nvPr/>
            </p:nvSpPr>
            <p:spPr>
              <a:xfrm>
                <a:off x="1871" y="806"/>
                <a:ext cx="301" cy="16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28" extrusionOk="0">
                    <a:moveTo>
                      <a:pt x="144" y="109"/>
                    </a:moveTo>
                    <a:cubicBezTo>
                      <a:pt x="69" y="110"/>
                      <a:pt x="75" y="112"/>
                      <a:pt x="43" y="113"/>
                    </a:cubicBezTo>
                    <a:cubicBezTo>
                      <a:pt x="11" y="114"/>
                      <a:pt x="0" y="110"/>
                      <a:pt x="50" y="68"/>
                    </a:cubicBezTo>
                    <a:cubicBezTo>
                      <a:pt x="100" y="27"/>
                      <a:pt x="80" y="79"/>
                      <a:pt x="103" y="58"/>
                    </a:cubicBezTo>
                    <a:cubicBezTo>
                      <a:pt x="127" y="37"/>
                      <a:pt x="139" y="0"/>
                      <a:pt x="164" y="3"/>
                    </a:cubicBezTo>
                    <a:cubicBezTo>
                      <a:pt x="189" y="6"/>
                      <a:pt x="232" y="28"/>
                      <a:pt x="234" y="79"/>
                    </a:cubicBezTo>
                    <a:cubicBezTo>
                      <a:pt x="200" y="128"/>
                      <a:pt x="200" y="128"/>
                      <a:pt x="200" y="128"/>
                    </a:cubicBezTo>
                    <a:cubicBezTo>
                      <a:pt x="200" y="128"/>
                      <a:pt x="179" y="108"/>
                      <a:pt x="144" y="109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8" name="Google Shape;1778;p7"/>
              <p:cNvSpPr/>
              <p:nvPr/>
            </p:nvSpPr>
            <p:spPr>
              <a:xfrm>
                <a:off x="2899" y="3174"/>
                <a:ext cx="185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19" extrusionOk="0">
                    <a:moveTo>
                      <a:pt x="18" y="119"/>
                    </a:moveTo>
                    <a:cubicBezTo>
                      <a:pt x="18" y="119"/>
                      <a:pt x="0" y="39"/>
                      <a:pt x="72" y="20"/>
                    </a:cubicBezTo>
                    <a:cubicBezTo>
                      <a:pt x="144" y="0"/>
                      <a:pt x="76" y="119"/>
                      <a:pt x="18" y="119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79" name="Google Shape;1779;p7"/>
              <p:cNvSpPr/>
              <p:nvPr/>
            </p:nvSpPr>
            <p:spPr>
              <a:xfrm>
                <a:off x="2920" y="3024"/>
                <a:ext cx="226" cy="247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92" extrusionOk="0">
                    <a:moveTo>
                      <a:pt x="137" y="181"/>
                    </a:moveTo>
                    <a:cubicBezTo>
                      <a:pt x="137" y="181"/>
                      <a:pt x="175" y="77"/>
                      <a:pt x="149" y="39"/>
                    </a:cubicBezTo>
                    <a:cubicBezTo>
                      <a:pt x="124" y="0"/>
                      <a:pt x="108" y="9"/>
                      <a:pt x="94" y="15"/>
                    </a:cubicBezTo>
                    <a:cubicBezTo>
                      <a:pt x="80" y="20"/>
                      <a:pt x="56" y="31"/>
                      <a:pt x="35" y="33"/>
                    </a:cubicBezTo>
                    <a:cubicBezTo>
                      <a:pt x="15" y="35"/>
                      <a:pt x="0" y="56"/>
                      <a:pt x="13" y="91"/>
                    </a:cubicBezTo>
                    <a:cubicBezTo>
                      <a:pt x="26" y="126"/>
                      <a:pt x="59" y="192"/>
                      <a:pt x="137" y="18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0" name="Google Shape;1780;p7"/>
              <p:cNvSpPr/>
              <p:nvPr/>
            </p:nvSpPr>
            <p:spPr>
              <a:xfrm>
                <a:off x="3008" y="3067"/>
                <a:ext cx="85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66" h="140" extrusionOk="0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1" y="4"/>
                      <a:pt x="56" y="125"/>
                      <a:pt x="62" y="139"/>
                    </a:cubicBezTo>
                    <a:cubicBezTo>
                      <a:pt x="63" y="140"/>
                      <a:pt x="64" y="140"/>
                      <a:pt x="65" y="140"/>
                    </a:cubicBezTo>
                    <a:cubicBezTo>
                      <a:pt x="66" y="140"/>
                      <a:pt x="66" y="139"/>
                      <a:pt x="66" y="138"/>
                    </a:cubicBezTo>
                    <a:cubicBezTo>
                      <a:pt x="59" y="123"/>
                      <a:pt x="5" y="2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1" name="Google Shape;1781;p7"/>
              <p:cNvSpPr/>
              <p:nvPr/>
            </p:nvSpPr>
            <p:spPr>
              <a:xfrm>
                <a:off x="3041" y="3173"/>
                <a:ext cx="62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8" h="49" extrusionOk="0">
                    <a:moveTo>
                      <a:pt x="13" y="0"/>
                    </a:move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0" y="48"/>
                      <a:pt x="1" y="49"/>
                    </a:cubicBezTo>
                    <a:cubicBezTo>
                      <a:pt x="2" y="49"/>
                      <a:pt x="3" y="48"/>
                      <a:pt x="4" y="47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6" y="22"/>
                      <a:pt x="47" y="21"/>
                      <a:pt x="48" y="20"/>
                    </a:cubicBezTo>
                    <a:cubicBezTo>
                      <a:pt x="48" y="20"/>
                      <a:pt x="48" y="18"/>
                      <a:pt x="47" y="18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2" name="Google Shape;1782;p7"/>
              <p:cNvSpPr/>
              <p:nvPr/>
            </p:nvSpPr>
            <p:spPr>
              <a:xfrm>
                <a:off x="3059" y="3202"/>
                <a:ext cx="39" cy="42"/>
              </a:xfrm>
              <a:custGeom>
                <a:avLst/>
                <a:gdLst/>
                <a:ahLst/>
                <a:cxnLst/>
                <a:rect l="l" t="t" r="r" b="b"/>
                <a:pathLst>
                  <a:path w="30" h="32" extrusionOk="0">
                    <a:moveTo>
                      <a:pt x="9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1" y="31"/>
                      <a:pt x="2" y="32"/>
                    </a:cubicBezTo>
                    <a:cubicBezTo>
                      <a:pt x="3" y="32"/>
                      <a:pt x="4" y="32"/>
                      <a:pt x="4" y="31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8" y="15"/>
                      <a:pt x="29" y="15"/>
                      <a:pt x="30" y="14"/>
                    </a:cubicBezTo>
                    <a:cubicBezTo>
                      <a:pt x="30" y="13"/>
                      <a:pt x="30" y="12"/>
                      <a:pt x="29" y="12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3" name="Google Shape;1783;p7"/>
              <p:cNvSpPr/>
              <p:nvPr/>
            </p:nvSpPr>
            <p:spPr>
              <a:xfrm>
                <a:off x="3004" y="3124"/>
                <a:ext cx="104" cy="94"/>
              </a:xfrm>
              <a:custGeom>
                <a:avLst/>
                <a:gdLst/>
                <a:ahLst/>
                <a:cxnLst/>
                <a:rect l="l" t="t" r="r" b="b"/>
                <a:pathLst>
                  <a:path w="81" h="73" extrusionOk="0">
                    <a:moveTo>
                      <a:pt x="24" y="0"/>
                    </a:moveTo>
                    <a:cubicBezTo>
                      <a:pt x="0" y="70"/>
                      <a:pt x="0" y="70"/>
                      <a:pt x="0" y="70"/>
                    </a:cubicBezTo>
                    <a:cubicBezTo>
                      <a:pt x="0" y="71"/>
                      <a:pt x="0" y="72"/>
                      <a:pt x="1" y="73"/>
                    </a:cubicBezTo>
                    <a:cubicBezTo>
                      <a:pt x="2" y="73"/>
                      <a:pt x="3" y="72"/>
                      <a:pt x="4" y="71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1" y="20"/>
                      <a:pt x="81" y="19"/>
                      <a:pt x="80" y="18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4" name="Google Shape;1784;p7"/>
              <p:cNvSpPr/>
              <p:nvPr/>
            </p:nvSpPr>
            <p:spPr>
              <a:xfrm>
                <a:off x="2969" y="3079"/>
                <a:ext cx="144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112" h="85" extrusionOk="0">
                    <a:moveTo>
                      <a:pt x="36" y="0"/>
                    </a:move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4"/>
                      <a:pt x="1" y="84"/>
                    </a:cubicBezTo>
                    <a:cubicBezTo>
                      <a:pt x="2" y="85"/>
                      <a:pt x="3" y="84"/>
                      <a:pt x="4" y="83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109" y="22"/>
                      <a:pt x="109" y="22"/>
                      <a:pt x="109" y="22"/>
                    </a:cubicBezTo>
                    <a:cubicBezTo>
                      <a:pt x="110" y="23"/>
                      <a:pt x="111" y="22"/>
                      <a:pt x="112" y="21"/>
                    </a:cubicBezTo>
                    <a:cubicBezTo>
                      <a:pt x="112" y="20"/>
                      <a:pt x="111" y="19"/>
                      <a:pt x="110" y="19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5" name="Google Shape;1785;p7"/>
              <p:cNvSpPr/>
              <p:nvPr/>
            </p:nvSpPr>
            <p:spPr>
              <a:xfrm>
                <a:off x="2973" y="2855"/>
                <a:ext cx="175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136" h="83" extrusionOk="0">
                    <a:moveTo>
                      <a:pt x="4" y="0"/>
                    </a:moveTo>
                    <a:cubicBezTo>
                      <a:pt x="3" y="0"/>
                      <a:pt x="2" y="1"/>
                      <a:pt x="1" y="2"/>
                    </a:cubicBezTo>
                    <a:cubicBezTo>
                      <a:pt x="0" y="3"/>
                      <a:pt x="0" y="5"/>
                      <a:pt x="2" y="7"/>
                    </a:cubicBezTo>
                    <a:cubicBezTo>
                      <a:pt x="5" y="10"/>
                      <a:pt x="89" y="81"/>
                      <a:pt x="132" y="83"/>
                    </a:cubicBezTo>
                    <a:cubicBezTo>
                      <a:pt x="134" y="83"/>
                      <a:pt x="135" y="81"/>
                      <a:pt x="136" y="79"/>
                    </a:cubicBezTo>
                    <a:cubicBezTo>
                      <a:pt x="136" y="77"/>
                      <a:pt x="134" y="75"/>
                      <a:pt x="132" y="75"/>
                    </a:cubicBezTo>
                    <a:cubicBezTo>
                      <a:pt x="132" y="75"/>
                      <a:pt x="131" y="75"/>
                      <a:pt x="131" y="75"/>
                    </a:cubicBezTo>
                    <a:cubicBezTo>
                      <a:pt x="90" y="73"/>
                      <a:pt x="7" y="2"/>
                      <a:pt x="7" y="1"/>
                    </a:cubicBezTo>
                    <a:cubicBezTo>
                      <a:pt x="6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6" name="Google Shape;1786;p7"/>
              <p:cNvSpPr/>
              <p:nvPr/>
            </p:nvSpPr>
            <p:spPr>
              <a:xfrm>
                <a:off x="2897" y="2710"/>
                <a:ext cx="130" cy="48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377" extrusionOk="0">
                    <a:moveTo>
                      <a:pt x="5" y="0"/>
                    </a:moveTo>
                    <a:cubicBezTo>
                      <a:pt x="4" y="0"/>
                      <a:pt x="3" y="0"/>
                      <a:pt x="2" y="0"/>
                    </a:cubicBezTo>
                    <a:cubicBezTo>
                      <a:pt x="1" y="1"/>
                      <a:pt x="0" y="3"/>
                      <a:pt x="1" y="5"/>
                    </a:cubicBezTo>
                    <a:cubicBezTo>
                      <a:pt x="1" y="6"/>
                      <a:pt x="45" y="88"/>
                      <a:pt x="57" y="112"/>
                    </a:cubicBezTo>
                    <a:cubicBezTo>
                      <a:pt x="66" y="129"/>
                      <a:pt x="77" y="230"/>
                      <a:pt x="85" y="304"/>
                    </a:cubicBezTo>
                    <a:cubicBezTo>
                      <a:pt x="88" y="333"/>
                      <a:pt x="91" y="359"/>
                      <a:pt x="93" y="374"/>
                    </a:cubicBezTo>
                    <a:cubicBezTo>
                      <a:pt x="94" y="376"/>
                      <a:pt x="96" y="377"/>
                      <a:pt x="98" y="377"/>
                    </a:cubicBezTo>
                    <a:cubicBezTo>
                      <a:pt x="100" y="377"/>
                      <a:pt x="101" y="375"/>
                      <a:pt x="101" y="373"/>
                    </a:cubicBezTo>
                    <a:cubicBezTo>
                      <a:pt x="99" y="358"/>
                      <a:pt x="96" y="332"/>
                      <a:pt x="93" y="303"/>
                    </a:cubicBezTo>
                    <a:cubicBezTo>
                      <a:pt x="84" y="225"/>
                      <a:pt x="73" y="127"/>
                      <a:pt x="64" y="109"/>
                    </a:cubicBezTo>
                    <a:cubicBezTo>
                      <a:pt x="52" y="84"/>
                      <a:pt x="8" y="2"/>
                      <a:pt x="8" y="2"/>
                    </a:cubicBezTo>
                    <a:cubicBezTo>
                      <a:pt x="7" y="0"/>
                      <a:pt x="6" y="0"/>
                      <a:pt x="5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7" name="Google Shape;1787;p7"/>
              <p:cNvSpPr/>
              <p:nvPr/>
            </p:nvSpPr>
            <p:spPr>
              <a:xfrm>
                <a:off x="2814" y="2804"/>
                <a:ext cx="200" cy="315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45" extrusionOk="0">
                    <a:moveTo>
                      <a:pt x="0" y="212"/>
                    </a:moveTo>
                    <a:cubicBezTo>
                      <a:pt x="0" y="212"/>
                      <a:pt x="14" y="153"/>
                      <a:pt x="85" y="77"/>
                    </a:cubicBezTo>
                    <a:cubicBezTo>
                      <a:pt x="156" y="0"/>
                      <a:pt x="126" y="56"/>
                      <a:pt x="116" y="104"/>
                    </a:cubicBezTo>
                    <a:cubicBezTo>
                      <a:pt x="106" y="153"/>
                      <a:pt x="4" y="245"/>
                      <a:pt x="0" y="212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8" name="Google Shape;1788;p7"/>
              <p:cNvSpPr/>
              <p:nvPr/>
            </p:nvSpPr>
            <p:spPr>
              <a:xfrm>
                <a:off x="2982" y="2854"/>
                <a:ext cx="268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00" extrusionOk="0">
                    <a:moveTo>
                      <a:pt x="0" y="7"/>
                    </a:moveTo>
                    <a:cubicBezTo>
                      <a:pt x="0" y="7"/>
                      <a:pt x="183" y="90"/>
                      <a:pt x="208" y="100"/>
                    </a:cubicBezTo>
                    <a:cubicBezTo>
                      <a:pt x="208" y="100"/>
                      <a:pt x="131" y="0"/>
                      <a:pt x="0" y="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89" name="Google Shape;1789;p7"/>
              <p:cNvSpPr/>
              <p:nvPr/>
            </p:nvSpPr>
            <p:spPr>
              <a:xfrm>
                <a:off x="2834" y="2851"/>
                <a:ext cx="149" cy="216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68" extrusionOk="0">
                    <a:moveTo>
                      <a:pt x="114" y="0"/>
                    </a:moveTo>
                    <a:cubicBezTo>
                      <a:pt x="113" y="0"/>
                      <a:pt x="112" y="0"/>
                      <a:pt x="112" y="1"/>
                    </a:cubicBezTo>
                    <a:cubicBezTo>
                      <a:pt x="109" y="13"/>
                      <a:pt x="38" y="114"/>
                      <a:pt x="1" y="165"/>
                    </a:cubicBezTo>
                    <a:cubicBezTo>
                      <a:pt x="0" y="166"/>
                      <a:pt x="0" y="167"/>
                      <a:pt x="1" y="168"/>
                    </a:cubicBezTo>
                    <a:cubicBezTo>
                      <a:pt x="2" y="168"/>
                      <a:pt x="3" y="168"/>
                      <a:pt x="4" y="167"/>
                    </a:cubicBezTo>
                    <a:cubicBezTo>
                      <a:pt x="8" y="161"/>
                      <a:pt x="111" y="18"/>
                      <a:pt x="116" y="2"/>
                    </a:cubicBezTo>
                    <a:cubicBezTo>
                      <a:pt x="116" y="1"/>
                      <a:pt x="115" y="0"/>
                      <a:pt x="114" y="0"/>
                    </a:cubicBezTo>
                    <a:cubicBezTo>
                      <a:pt x="114" y="0"/>
                      <a:pt x="114" y="0"/>
                      <a:pt x="114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0" name="Google Shape;1790;p7"/>
              <p:cNvSpPr/>
              <p:nvPr/>
            </p:nvSpPr>
            <p:spPr>
              <a:xfrm>
                <a:off x="2906" y="3010"/>
                <a:ext cx="211" cy="122"/>
              </a:xfrm>
              <a:custGeom>
                <a:avLst/>
                <a:gdLst/>
                <a:ahLst/>
                <a:cxnLst/>
                <a:rect l="l" t="t" r="r" b="b"/>
                <a:pathLst>
                  <a:path w="164" h="95" extrusionOk="0">
                    <a:moveTo>
                      <a:pt x="0" y="72"/>
                    </a:moveTo>
                    <a:cubicBezTo>
                      <a:pt x="0" y="72"/>
                      <a:pt x="74" y="95"/>
                      <a:pt x="92" y="92"/>
                    </a:cubicBezTo>
                    <a:cubicBezTo>
                      <a:pt x="110" y="90"/>
                      <a:pt x="164" y="44"/>
                      <a:pt x="152" y="35"/>
                    </a:cubicBezTo>
                    <a:cubicBezTo>
                      <a:pt x="140" y="26"/>
                      <a:pt x="106" y="0"/>
                      <a:pt x="77" y="32"/>
                    </a:cubicBezTo>
                    <a:cubicBezTo>
                      <a:pt x="77" y="32"/>
                      <a:pt x="5" y="21"/>
                      <a:pt x="0" y="7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1" name="Google Shape;1791;p7"/>
              <p:cNvSpPr/>
              <p:nvPr/>
            </p:nvSpPr>
            <p:spPr>
              <a:xfrm>
                <a:off x="2902" y="3169"/>
                <a:ext cx="191" cy="24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89" extrusionOk="0">
                    <a:moveTo>
                      <a:pt x="94" y="189"/>
                    </a:moveTo>
                    <a:cubicBezTo>
                      <a:pt x="94" y="189"/>
                      <a:pt x="0" y="7"/>
                      <a:pt x="93" y="13"/>
                    </a:cubicBezTo>
                    <a:cubicBezTo>
                      <a:pt x="93" y="13"/>
                      <a:pt x="119" y="0"/>
                      <a:pt x="134" y="50"/>
                    </a:cubicBezTo>
                    <a:cubicBezTo>
                      <a:pt x="148" y="101"/>
                      <a:pt x="101" y="170"/>
                      <a:pt x="94" y="189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2" name="Google Shape;1792;p7"/>
              <p:cNvSpPr/>
              <p:nvPr/>
            </p:nvSpPr>
            <p:spPr>
              <a:xfrm>
                <a:off x="3004" y="3183"/>
                <a:ext cx="21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4" extrusionOk="0">
                    <a:moveTo>
                      <a:pt x="14" y="0"/>
                    </a:moveTo>
                    <a:cubicBezTo>
                      <a:pt x="13" y="0"/>
                      <a:pt x="12" y="1"/>
                      <a:pt x="12" y="2"/>
                    </a:cubicBezTo>
                    <a:cubicBezTo>
                      <a:pt x="0" y="47"/>
                      <a:pt x="9" y="148"/>
                      <a:pt x="10" y="152"/>
                    </a:cubicBezTo>
                    <a:cubicBezTo>
                      <a:pt x="10" y="153"/>
                      <a:pt x="11" y="154"/>
                      <a:pt x="12" y="154"/>
                    </a:cubicBezTo>
                    <a:cubicBezTo>
                      <a:pt x="13" y="154"/>
                      <a:pt x="13" y="153"/>
                      <a:pt x="13" y="152"/>
                    </a:cubicBezTo>
                    <a:cubicBezTo>
                      <a:pt x="13" y="151"/>
                      <a:pt x="4" y="47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3" name="Google Shape;1793;p7"/>
              <p:cNvSpPr/>
              <p:nvPr/>
            </p:nvSpPr>
            <p:spPr>
              <a:xfrm>
                <a:off x="3142" y="2903"/>
                <a:ext cx="83" cy="89"/>
              </a:xfrm>
              <a:custGeom>
                <a:avLst/>
                <a:gdLst/>
                <a:ahLst/>
                <a:cxnLst/>
                <a:rect l="l" t="t" r="r" b="b"/>
                <a:pathLst>
                  <a:path w="65" h="69" extrusionOk="0">
                    <a:moveTo>
                      <a:pt x="0" y="41"/>
                    </a:moveTo>
                    <a:cubicBezTo>
                      <a:pt x="0" y="41"/>
                      <a:pt x="18" y="69"/>
                      <a:pt x="41" y="55"/>
                    </a:cubicBezTo>
                    <a:cubicBezTo>
                      <a:pt x="65" y="41"/>
                      <a:pt x="31" y="0"/>
                      <a:pt x="0" y="4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4" name="Google Shape;1794;p7"/>
              <p:cNvSpPr/>
              <p:nvPr/>
            </p:nvSpPr>
            <p:spPr>
              <a:xfrm>
                <a:off x="3139" y="2952"/>
                <a:ext cx="53" cy="13"/>
              </a:xfrm>
              <a:custGeom>
                <a:avLst/>
                <a:gdLst/>
                <a:ahLst/>
                <a:cxnLst/>
                <a:rect l="l" t="t" r="r" b="b"/>
                <a:pathLst>
                  <a:path w="41" h="10" extrusionOk="0">
                    <a:moveTo>
                      <a:pt x="39" y="0"/>
                    </a:moveTo>
                    <a:cubicBezTo>
                      <a:pt x="39" y="0"/>
                      <a:pt x="38" y="0"/>
                      <a:pt x="38" y="0"/>
                    </a:cubicBezTo>
                    <a:cubicBezTo>
                      <a:pt x="11" y="6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2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1" y="6"/>
                      <a:pt x="10" y="10"/>
                      <a:pt x="39" y="4"/>
                    </a:cubicBezTo>
                    <a:cubicBezTo>
                      <a:pt x="40" y="4"/>
                      <a:pt x="41" y="3"/>
                      <a:pt x="40" y="2"/>
                    </a:cubicBezTo>
                    <a:cubicBezTo>
                      <a:pt x="40" y="1"/>
                      <a:pt x="40" y="0"/>
                      <a:pt x="39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5" name="Google Shape;1795;p7"/>
              <p:cNvSpPr/>
              <p:nvPr/>
            </p:nvSpPr>
            <p:spPr>
              <a:xfrm>
                <a:off x="3328" y="2760"/>
                <a:ext cx="151" cy="18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44" extrusionOk="0">
                    <a:moveTo>
                      <a:pt x="117" y="16"/>
                    </a:moveTo>
                    <a:cubicBezTo>
                      <a:pt x="117" y="16"/>
                      <a:pt x="36" y="0"/>
                      <a:pt x="18" y="72"/>
                    </a:cubicBezTo>
                    <a:cubicBezTo>
                      <a:pt x="0" y="144"/>
                      <a:pt x="117" y="74"/>
                      <a:pt x="117" y="16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6" name="Google Shape;1796;p7"/>
              <p:cNvSpPr/>
              <p:nvPr/>
            </p:nvSpPr>
            <p:spPr>
              <a:xfrm>
                <a:off x="3178" y="2783"/>
                <a:ext cx="244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75" extrusionOk="0">
                    <a:moveTo>
                      <a:pt x="181" y="135"/>
                    </a:moveTo>
                    <a:cubicBezTo>
                      <a:pt x="181" y="135"/>
                      <a:pt x="78" y="175"/>
                      <a:pt x="39" y="150"/>
                    </a:cubicBezTo>
                    <a:cubicBezTo>
                      <a:pt x="0" y="126"/>
                      <a:pt x="9" y="109"/>
                      <a:pt x="14" y="95"/>
                    </a:cubicBezTo>
                    <a:cubicBezTo>
                      <a:pt x="19" y="81"/>
                      <a:pt x="29" y="57"/>
                      <a:pt x="31" y="36"/>
                    </a:cubicBezTo>
                    <a:cubicBezTo>
                      <a:pt x="33" y="16"/>
                      <a:pt x="53" y="0"/>
                      <a:pt x="88" y="12"/>
                    </a:cubicBezTo>
                    <a:cubicBezTo>
                      <a:pt x="124" y="25"/>
                      <a:pt x="190" y="57"/>
                      <a:pt x="181" y="13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7" name="Google Shape;1797;p7"/>
              <p:cNvSpPr/>
              <p:nvPr/>
            </p:nvSpPr>
            <p:spPr>
              <a:xfrm>
                <a:off x="3219" y="2872"/>
                <a:ext cx="182" cy="81"/>
              </a:xfrm>
              <a:custGeom>
                <a:avLst/>
                <a:gdLst/>
                <a:ahLst/>
                <a:cxnLst/>
                <a:rect l="l" t="t" r="r" b="b"/>
                <a:pathLst>
                  <a:path w="142" h="63" extrusionOk="0">
                    <a:moveTo>
                      <a:pt x="0" y="3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127" y="53"/>
                      <a:pt x="141" y="59"/>
                    </a:cubicBezTo>
                    <a:cubicBezTo>
                      <a:pt x="142" y="60"/>
                      <a:pt x="142" y="61"/>
                      <a:pt x="142" y="62"/>
                    </a:cubicBezTo>
                    <a:cubicBezTo>
                      <a:pt x="141" y="63"/>
                      <a:pt x="140" y="63"/>
                      <a:pt x="139" y="63"/>
                    </a:cubicBezTo>
                    <a:cubicBezTo>
                      <a:pt x="125" y="57"/>
                      <a:pt x="3" y="5"/>
                      <a:pt x="1" y="4"/>
                    </a:cubicBezTo>
                    <a:cubicBezTo>
                      <a:pt x="1" y="4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8" name="Google Shape;1798;p7"/>
              <p:cNvSpPr/>
              <p:nvPr/>
            </p:nvSpPr>
            <p:spPr>
              <a:xfrm>
                <a:off x="3326" y="2901"/>
                <a:ext cx="63" cy="64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14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47" y="0"/>
                      <a:pt x="48" y="1"/>
                      <a:pt x="49" y="2"/>
                    </a:cubicBezTo>
                    <a:cubicBezTo>
                      <a:pt x="49" y="3"/>
                      <a:pt x="48" y="4"/>
                      <a:pt x="47" y="4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23" y="47"/>
                      <a:pt x="22" y="48"/>
                      <a:pt x="21" y="49"/>
                    </a:cubicBezTo>
                    <a:cubicBezTo>
                      <a:pt x="21" y="49"/>
                      <a:pt x="19" y="49"/>
                      <a:pt x="19" y="48"/>
                    </a:cubicBez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799" name="Google Shape;1799;p7"/>
              <p:cNvSpPr/>
              <p:nvPr/>
            </p:nvSpPr>
            <p:spPr>
              <a:xfrm>
                <a:off x="3355" y="2920"/>
                <a:ext cx="41" cy="39"/>
              </a:xfrm>
              <a:custGeom>
                <a:avLst/>
                <a:gdLst/>
                <a:ahLst/>
                <a:cxnLst/>
                <a:rect l="l" t="t" r="r" b="b"/>
                <a:pathLst>
                  <a:path w="32" h="31" extrusionOk="0">
                    <a:moveTo>
                      <a:pt x="0" y="10"/>
                    </a:moveTo>
                    <a:cubicBezTo>
                      <a:pt x="30" y="1"/>
                      <a:pt x="30" y="1"/>
                      <a:pt x="30" y="1"/>
                    </a:cubicBezTo>
                    <a:cubicBezTo>
                      <a:pt x="31" y="0"/>
                      <a:pt x="32" y="1"/>
                      <a:pt x="32" y="2"/>
                    </a:cubicBezTo>
                    <a:cubicBezTo>
                      <a:pt x="32" y="3"/>
                      <a:pt x="32" y="4"/>
                      <a:pt x="31" y="4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6" y="28"/>
                      <a:pt x="16" y="29"/>
                      <a:pt x="15" y="30"/>
                    </a:cubicBezTo>
                    <a:cubicBezTo>
                      <a:pt x="14" y="31"/>
                      <a:pt x="13" y="30"/>
                      <a:pt x="13" y="29"/>
                    </a:cubicBez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0" name="Google Shape;1800;p7"/>
              <p:cNvSpPr/>
              <p:nvPr/>
            </p:nvSpPr>
            <p:spPr>
              <a:xfrm>
                <a:off x="3277" y="2864"/>
                <a:ext cx="92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72" h="83" extrusionOk="0">
                    <a:moveTo>
                      <a:pt x="0" y="26"/>
                    </a:moveTo>
                    <a:cubicBezTo>
                      <a:pt x="70" y="0"/>
                      <a:pt x="70" y="0"/>
                      <a:pt x="70" y="0"/>
                    </a:cubicBezTo>
                    <a:cubicBezTo>
                      <a:pt x="71" y="0"/>
                      <a:pt x="72" y="1"/>
                      <a:pt x="72" y="2"/>
                    </a:cubicBezTo>
                    <a:cubicBezTo>
                      <a:pt x="72" y="3"/>
                      <a:pt x="72" y="4"/>
                      <a:pt x="71" y="4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23" y="80"/>
                      <a:pt x="23" y="80"/>
                      <a:pt x="23" y="80"/>
                    </a:cubicBezTo>
                    <a:cubicBezTo>
                      <a:pt x="23" y="81"/>
                      <a:pt x="23" y="82"/>
                      <a:pt x="22" y="83"/>
                    </a:cubicBezTo>
                    <a:cubicBezTo>
                      <a:pt x="21" y="83"/>
                      <a:pt x="20" y="82"/>
                      <a:pt x="19" y="81"/>
                    </a:cubicBez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1" name="Google Shape;1801;p7"/>
              <p:cNvSpPr/>
              <p:nvPr/>
            </p:nvSpPr>
            <p:spPr>
              <a:xfrm>
                <a:off x="3232" y="2831"/>
                <a:ext cx="108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84" h="113" extrusionOk="0">
                    <a:moveTo>
                      <a:pt x="0" y="38"/>
                    </a:moveTo>
                    <a:cubicBezTo>
                      <a:pt x="81" y="0"/>
                      <a:pt x="81" y="0"/>
                      <a:pt x="81" y="0"/>
                    </a:cubicBezTo>
                    <a:cubicBezTo>
                      <a:pt x="82" y="0"/>
                      <a:pt x="83" y="0"/>
                      <a:pt x="83" y="1"/>
                    </a:cubicBezTo>
                    <a:cubicBezTo>
                      <a:pt x="84" y="2"/>
                      <a:pt x="83" y="3"/>
                      <a:pt x="82" y="4"/>
                    </a:cubicBezTo>
                    <a:cubicBezTo>
                      <a:pt x="4" y="40"/>
                      <a:pt x="4" y="40"/>
                      <a:pt x="4" y="40"/>
                    </a:cubicBezTo>
                    <a:cubicBezTo>
                      <a:pt x="23" y="110"/>
                      <a:pt x="23" y="110"/>
                      <a:pt x="23" y="110"/>
                    </a:cubicBezTo>
                    <a:cubicBezTo>
                      <a:pt x="24" y="111"/>
                      <a:pt x="23" y="113"/>
                      <a:pt x="22" y="113"/>
                    </a:cubicBezTo>
                    <a:cubicBezTo>
                      <a:pt x="21" y="113"/>
                      <a:pt x="20" y="112"/>
                      <a:pt x="20" y="111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2" name="Google Shape;1802;p7"/>
              <p:cNvSpPr/>
              <p:nvPr/>
            </p:nvSpPr>
            <p:spPr>
              <a:xfrm>
                <a:off x="3007" y="2841"/>
                <a:ext cx="110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86" h="134" extrusionOk="0">
                    <a:moveTo>
                      <a:pt x="0" y="5"/>
                    </a:moveTo>
                    <a:cubicBezTo>
                      <a:pt x="0" y="4"/>
                      <a:pt x="1" y="2"/>
                      <a:pt x="1" y="2"/>
                    </a:cubicBezTo>
                    <a:cubicBezTo>
                      <a:pt x="3" y="0"/>
                      <a:pt x="5" y="0"/>
                      <a:pt x="7" y="2"/>
                    </a:cubicBezTo>
                    <a:cubicBezTo>
                      <a:pt x="10" y="5"/>
                      <a:pt x="83" y="87"/>
                      <a:pt x="86" y="130"/>
                    </a:cubicBezTo>
                    <a:cubicBezTo>
                      <a:pt x="86" y="132"/>
                      <a:pt x="84" y="134"/>
                      <a:pt x="82" y="134"/>
                    </a:cubicBezTo>
                    <a:cubicBezTo>
                      <a:pt x="80" y="134"/>
                      <a:pt x="78" y="133"/>
                      <a:pt x="78" y="131"/>
                    </a:cubicBezTo>
                    <a:cubicBezTo>
                      <a:pt x="78" y="130"/>
                      <a:pt x="78" y="130"/>
                      <a:pt x="78" y="130"/>
                    </a:cubicBezTo>
                    <a:cubicBezTo>
                      <a:pt x="74" y="89"/>
                      <a:pt x="2" y="8"/>
                      <a:pt x="1" y="7"/>
                    </a:cubicBezTo>
                    <a:cubicBezTo>
                      <a:pt x="1" y="6"/>
                      <a:pt x="0" y="6"/>
                      <a:pt x="0" y="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3" name="Google Shape;1803;p7"/>
              <p:cNvSpPr/>
              <p:nvPr/>
            </p:nvSpPr>
            <p:spPr>
              <a:xfrm>
                <a:off x="2859" y="2769"/>
                <a:ext cx="488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380" h="93" extrusionOk="0">
                    <a:moveTo>
                      <a:pt x="0" y="4"/>
                    </a:moveTo>
                    <a:cubicBezTo>
                      <a:pt x="0" y="4"/>
                      <a:pt x="1" y="3"/>
                      <a:pt x="1" y="2"/>
                    </a:cubicBezTo>
                    <a:cubicBezTo>
                      <a:pt x="2" y="0"/>
                      <a:pt x="4" y="0"/>
                      <a:pt x="6" y="1"/>
                    </a:cubicBezTo>
                    <a:cubicBezTo>
                      <a:pt x="7" y="1"/>
                      <a:pt x="89" y="43"/>
                      <a:pt x="114" y="55"/>
                    </a:cubicBezTo>
                    <a:cubicBezTo>
                      <a:pt x="131" y="63"/>
                      <a:pt x="233" y="72"/>
                      <a:pt x="306" y="79"/>
                    </a:cubicBezTo>
                    <a:cubicBezTo>
                      <a:pt x="336" y="81"/>
                      <a:pt x="361" y="84"/>
                      <a:pt x="376" y="85"/>
                    </a:cubicBezTo>
                    <a:cubicBezTo>
                      <a:pt x="378" y="86"/>
                      <a:pt x="380" y="87"/>
                      <a:pt x="380" y="90"/>
                    </a:cubicBezTo>
                    <a:cubicBezTo>
                      <a:pt x="379" y="92"/>
                      <a:pt x="377" y="93"/>
                      <a:pt x="375" y="93"/>
                    </a:cubicBezTo>
                    <a:cubicBezTo>
                      <a:pt x="360" y="91"/>
                      <a:pt x="335" y="89"/>
                      <a:pt x="306" y="86"/>
                    </a:cubicBezTo>
                    <a:cubicBezTo>
                      <a:pt x="227" y="79"/>
                      <a:pt x="129" y="70"/>
                      <a:pt x="111" y="62"/>
                    </a:cubicBezTo>
                    <a:cubicBezTo>
                      <a:pt x="86" y="50"/>
                      <a:pt x="3" y="8"/>
                      <a:pt x="3" y="7"/>
                    </a:cubicBezTo>
                    <a:cubicBezTo>
                      <a:pt x="1" y="7"/>
                      <a:pt x="1" y="6"/>
                      <a:pt x="0" y="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4" name="Google Shape;1804;p7"/>
              <p:cNvSpPr/>
              <p:nvPr/>
            </p:nvSpPr>
            <p:spPr>
              <a:xfrm>
                <a:off x="2956" y="2678"/>
                <a:ext cx="310" cy="20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160" extrusionOk="0">
                    <a:moveTo>
                      <a:pt x="209" y="0"/>
                    </a:moveTo>
                    <a:cubicBezTo>
                      <a:pt x="209" y="0"/>
                      <a:pt x="149" y="15"/>
                      <a:pt x="75" y="88"/>
                    </a:cubicBezTo>
                    <a:cubicBezTo>
                      <a:pt x="0" y="160"/>
                      <a:pt x="55" y="129"/>
                      <a:pt x="103" y="118"/>
                    </a:cubicBezTo>
                    <a:cubicBezTo>
                      <a:pt x="152" y="107"/>
                      <a:pt x="241" y="3"/>
                      <a:pt x="209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5" name="Google Shape;1805;p7"/>
              <p:cNvSpPr/>
              <p:nvPr/>
            </p:nvSpPr>
            <p:spPr>
              <a:xfrm>
                <a:off x="3009" y="2850"/>
                <a:ext cx="130" cy="26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06" extrusionOk="0">
                    <a:moveTo>
                      <a:pt x="4" y="0"/>
                    </a:moveTo>
                    <a:cubicBezTo>
                      <a:pt x="4" y="0"/>
                      <a:pt x="91" y="181"/>
                      <a:pt x="101" y="206"/>
                    </a:cubicBezTo>
                    <a:cubicBezTo>
                      <a:pt x="101" y="206"/>
                      <a:pt x="0" y="132"/>
                      <a:pt x="4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6" name="Google Shape;1806;p7"/>
              <p:cNvSpPr/>
              <p:nvPr/>
            </p:nvSpPr>
            <p:spPr>
              <a:xfrm>
                <a:off x="3003" y="2698"/>
                <a:ext cx="213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19" extrusionOk="0">
                    <a:moveTo>
                      <a:pt x="0" y="117"/>
                    </a:moveTo>
                    <a:cubicBezTo>
                      <a:pt x="0" y="117"/>
                      <a:pt x="0" y="116"/>
                      <a:pt x="1" y="115"/>
                    </a:cubicBezTo>
                    <a:cubicBezTo>
                      <a:pt x="13" y="112"/>
                      <a:pt x="112" y="39"/>
                      <a:pt x="163" y="1"/>
                    </a:cubicBezTo>
                    <a:cubicBezTo>
                      <a:pt x="164" y="0"/>
                      <a:pt x="165" y="0"/>
                      <a:pt x="165" y="1"/>
                    </a:cubicBezTo>
                    <a:cubicBezTo>
                      <a:pt x="166" y="2"/>
                      <a:pt x="166" y="3"/>
                      <a:pt x="165" y="4"/>
                    </a:cubicBezTo>
                    <a:cubicBezTo>
                      <a:pt x="159" y="8"/>
                      <a:pt x="18" y="114"/>
                      <a:pt x="2" y="119"/>
                    </a:cubicBezTo>
                    <a:cubicBezTo>
                      <a:pt x="1" y="119"/>
                      <a:pt x="0" y="119"/>
                      <a:pt x="0" y="118"/>
                    </a:cubicBezTo>
                    <a:cubicBezTo>
                      <a:pt x="0" y="118"/>
                      <a:pt x="0" y="118"/>
                      <a:pt x="0" y="117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7" name="Google Shape;1807;p7"/>
              <p:cNvSpPr/>
              <p:nvPr/>
            </p:nvSpPr>
            <p:spPr>
              <a:xfrm>
                <a:off x="3162" y="2769"/>
                <a:ext cx="121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94" h="165" extrusionOk="0">
                    <a:moveTo>
                      <a:pt x="70" y="0"/>
                    </a:moveTo>
                    <a:cubicBezTo>
                      <a:pt x="70" y="0"/>
                      <a:pt x="94" y="74"/>
                      <a:pt x="92" y="92"/>
                    </a:cubicBezTo>
                    <a:cubicBezTo>
                      <a:pt x="90" y="110"/>
                      <a:pt x="45" y="165"/>
                      <a:pt x="36" y="153"/>
                    </a:cubicBezTo>
                    <a:cubicBezTo>
                      <a:pt x="27" y="141"/>
                      <a:pt x="0" y="108"/>
                      <a:pt x="31" y="78"/>
                    </a:cubicBezTo>
                    <a:cubicBezTo>
                      <a:pt x="31" y="78"/>
                      <a:pt x="19" y="6"/>
                      <a:pt x="7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8" name="Google Shape;1808;p7"/>
              <p:cNvSpPr/>
              <p:nvPr/>
            </p:nvSpPr>
            <p:spPr>
              <a:xfrm>
                <a:off x="3322" y="2764"/>
                <a:ext cx="24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7" extrusionOk="0">
                    <a:moveTo>
                      <a:pt x="189" y="91"/>
                    </a:moveTo>
                    <a:cubicBezTo>
                      <a:pt x="189" y="91"/>
                      <a:pt x="5" y="0"/>
                      <a:pt x="13" y="93"/>
                    </a:cubicBezTo>
                    <a:cubicBezTo>
                      <a:pt x="13" y="93"/>
                      <a:pt x="0" y="120"/>
                      <a:pt x="51" y="133"/>
                    </a:cubicBezTo>
                    <a:cubicBezTo>
                      <a:pt x="101" y="147"/>
                      <a:pt x="170" y="97"/>
                      <a:pt x="189" y="91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09" name="Google Shape;1809;p7"/>
              <p:cNvSpPr/>
              <p:nvPr/>
            </p:nvSpPr>
            <p:spPr>
              <a:xfrm>
                <a:off x="3336" y="2864"/>
                <a:ext cx="198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7" extrusionOk="0">
                    <a:moveTo>
                      <a:pt x="0" y="15"/>
                    </a:moveTo>
                    <a:cubicBezTo>
                      <a:pt x="0" y="14"/>
                      <a:pt x="0" y="13"/>
                      <a:pt x="1" y="13"/>
                    </a:cubicBezTo>
                    <a:cubicBezTo>
                      <a:pt x="47" y="0"/>
                      <a:pt x="148" y="7"/>
                      <a:pt x="152" y="7"/>
                    </a:cubicBezTo>
                    <a:cubicBezTo>
                      <a:pt x="153" y="7"/>
                      <a:pt x="154" y="8"/>
                      <a:pt x="154" y="9"/>
                    </a:cubicBezTo>
                    <a:cubicBezTo>
                      <a:pt x="154" y="10"/>
                      <a:pt x="153" y="11"/>
                      <a:pt x="152" y="11"/>
                    </a:cubicBezTo>
                    <a:cubicBezTo>
                      <a:pt x="151" y="11"/>
                      <a:pt x="47" y="4"/>
                      <a:pt x="2" y="17"/>
                    </a:cubicBezTo>
                    <a:cubicBezTo>
                      <a:pt x="1" y="17"/>
                      <a:pt x="0" y="16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0" name="Google Shape;1810;p7"/>
              <p:cNvSpPr/>
              <p:nvPr/>
            </p:nvSpPr>
            <p:spPr>
              <a:xfrm>
                <a:off x="3058" y="3007"/>
                <a:ext cx="8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69" h="66" extrusionOk="0">
                    <a:moveTo>
                      <a:pt x="41" y="0"/>
                    </a:moveTo>
                    <a:cubicBezTo>
                      <a:pt x="41" y="0"/>
                      <a:pt x="69" y="18"/>
                      <a:pt x="56" y="42"/>
                    </a:cubicBezTo>
                    <a:cubicBezTo>
                      <a:pt x="42" y="66"/>
                      <a:pt x="0" y="32"/>
                      <a:pt x="41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1" name="Google Shape;1811;p7"/>
              <p:cNvSpPr/>
              <p:nvPr/>
            </p:nvSpPr>
            <p:spPr>
              <a:xfrm>
                <a:off x="3108" y="3004"/>
                <a:ext cx="12" cy="53"/>
              </a:xfrm>
              <a:custGeom>
                <a:avLst/>
                <a:gdLst/>
                <a:ahLst/>
                <a:cxnLst/>
                <a:rect l="l" t="t" r="r" b="b"/>
                <a:pathLst>
                  <a:path w="9" h="41" extrusionOk="0"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5" y="11"/>
                      <a:pt x="1" y="4"/>
                      <a:pt x="0" y="3"/>
                    </a:cubicBezTo>
                    <a:cubicBezTo>
                      <a:pt x="0" y="3"/>
                      <a:pt x="0" y="1"/>
                      <a:pt x="1" y="1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4" y="2"/>
                      <a:pt x="9" y="10"/>
                      <a:pt x="3" y="40"/>
                    </a:cubicBezTo>
                    <a:cubicBezTo>
                      <a:pt x="3" y="41"/>
                      <a:pt x="2" y="41"/>
                      <a:pt x="1" y="41"/>
                    </a:cubicBezTo>
                    <a:cubicBezTo>
                      <a:pt x="0" y="41"/>
                      <a:pt x="0" y="40"/>
                      <a:pt x="0" y="3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2" name="Google Shape;1812;p7"/>
              <p:cNvSpPr/>
              <p:nvPr/>
            </p:nvSpPr>
            <p:spPr>
              <a:xfrm>
                <a:off x="3104" y="2336"/>
                <a:ext cx="548" cy="288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24" extrusionOk="0">
                    <a:moveTo>
                      <a:pt x="197" y="206"/>
                    </a:moveTo>
                    <a:cubicBezTo>
                      <a:pt x="197" y="206"/>
                      <a:pt x="253" y="224"/>
                      <a:pt x="328" y="185"/>
                    </a:cubicBezTo>
                    <a:cubicBezTo>
                      <a:pt x="403" y="146"/>
                      <a:pt x="426" y="53"/>
                      <a:pt x="370" y="29"/>
                    </a:cubicBezTo>
                    <a:cubicBezTo>
                      <a:pt x="313" y="5"/>
                      <a:pt x="272" y="0"/>
                      <a:pt x="232" y="13"/>
                    </a:cubicBezTo>
                    <a:cubicBezTo>
                      <a:pt x="191" y="26"/>
                      <a:pt x="0" y="213"/>
                      <a:pt x="197" y="20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3" name="Google Shape;1813;p7"/>
              <p:cNvSpPr/>
              <p:nvPr/>
            </p:nvSpPr>
            <p:spPr>
              <a:xfrm>
                <a:off x="3161" y="2283"/>
                <a:ext cx="312" cy="33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263" extrusionOk="0">
                    <a:moveTo>
                      <a:pt x="0" y="263"/>
                    </a:moveTo>
                    <a:cubicBezTo>
                      <a:pt x="0" y="263"/>
                      <a:pt x="206" y="199"/>
                      <a:pt x="224" y="129"/>
                    </a:cubicBezTo>
                    <a:cubicBezTo>
                      <a:pt x="243" y="59"/>
                      <a:pt x="232" y="5"/>
                      <a:pt x="195" y="2"/>
                    </a:cubicBezTo>
                    <a:cubicBezTo>
                      <a:pt x="159" y="0"/>
                      <a:pt x="29" y="9"/>
                      <a:pt x="18" y="123"/>
                    </a:cubicBezTo>
                    <a:cubicBezTo>
                      <a:pt x="10" y="198"/>
                      <a:pt x="22" y="194"/>
                      <a:pt x="0" y="26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4" name="Google Shape;1814;p7"/>
              <p:cNvSpPr/>
              <p:nvPr/>
            </p:nvSpPr>
            <p:spPr>
              <a:xfrm>
                <a:off x="3055" y="2401"/>
                <a:ext cx="330" cy="319"/>
              </a:xfrm>
              <a:custGeom>
                <a:avLst/>
                <a:gdLst/>
                <a:ahLst/>
                <a:cxnLst/>
                <a:rect l="l" t="t" r="r" b="b"/>
                <a:pathLst>
                  <a:path w="256" h="248" extrusionOk="0">
                    <a:moveTo>
                      <a:pt x="0" y="200"/>
                    </a:moveTo>
                    <a:cubicBezTo>
                      <a:pt x="0" y="200"/>
                      <a:pt x="113" y="159"/>
                      <a:pt x="120" y="105"/>
                    </a:cubicBezTo>
                    <a:cubicBezTo>
                      <a:pt x="127" y="52"/>
                      <a:pt x="158" y="0"/>
                      <a:pt x="197" y="13"/>
                    </a:cubicBezTo>
                    <a:cubicBezTo>
                      <a:pt x="236" y="27"/>
                      <a:pt x="256" y="70"/>
                      <a:pt x="196" y="115"/>
                    </a:cubicBezTo>
                    <a:cubicBezTo>
                      <a:pt x="136" y="138"/>
                      <a:pt x="136" y="138"/>
                      <a:pt x="136" y="138"/>
                    </a:cubicBezTo>
                    <a:cubicBezTo>
                      <a:pt x="136" y="138"/>
                      <a:pt x="132" y="166"/>
                      <a:pt x="126" y="193"/>
                    </a:cubicBezTo>
                    <a:cubicBezTo>
                      <a:pt x="125" y="197"/>
                      <a:pt x="124" y="200"/>
                      <a:pt x="123" y="203"/>
                    </a:cubicBezTo>
                    <a:cubicBezTo>
                      <a:pt x="116" y="233"/>
                      <a:pt x="108" y="248"/>
                      <a:pt x="96" y="237"/>
                    </a:cubicBezTo>
                    <a:cubicBezTo>
                      <a:pt x="84" y="226"/>
                      <a:pt x="36" y="194"/>
                      <a:pt x="0" y="20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5" name="Google Shape;1815;p7"/>
              <p:cNvSpPr/>
              <p:nvPr/>
            </p:nvSpPr>
            <p:spPr>
              <a:xfrm>
                <a:off x="3229" y="2372"/>
                <a:ext cx="124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156" extrusionOk="0">
                    <a:moveTo>
                      <a:pt x="0" y="156"/>
                    </a:moveTo>
                    <a:cubicBezTo>
                      <a:pt x="0" y="156"/>
                      <a:pt x="55" y="0"/>
                      <a:pt x="89" y="74"/>
                    </a:cubicBezTo>
                    <a:cubicBezTo>
                      <a:pt x="89" y="74"/>
                      <a:pt x="96" y="104"/>
                      <a:pt x="46" y="141"/>
                    </a:cubicBez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6" name="Google Shape;1816;p7"/>
              <p:cNvSpPr/>
              <p:nvPr/>
            </p:nvSpPr>
            <p:spPr>
              <a:xfrm>
                <a:off x="3227" y="2588"/>
                <a:ext cx="410" cy="191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49" extrusionOk="0">
                    <a:moveTo>
                      <a:pt x="90" y="66"/>
                    </a:moveTo>
                    <a:cubicBezTo>
                      <a:pt x="90" y="66"/>
                      <a:pt x="212" y="149"/>
                      <a:pt x="290" y="98"/>
                    </a:cubicBezTo>
                    <a:cubicBezTo>
                      <a:pt x="290" y="98"/>
                      <a:pt x="319" y="74"/>
                      <a:pt x="285" y="64"/>
                    </a:cubicBezTo>
                    <a:cubicBezTo>
                      <a:pt x="251" y="55"/>
                      <a:pt x="91" y="0"/>
                      <a:pt x="91" y="0"/>
                    </a:cubicBezTo>
                    <a:cubicBezTo>
                      <a:pt x="91" y="0"/>
                      <a:pt x="0" y="2"/>
                      <a:pt x="90" y="6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7" name="Google Shape;1817;p7"/>
              <p:cNvSpPr/>
              <p:nvPr/>
            </p:nvSpPr>
            <p:spPr>
              <a:xfrm>
                <a:off x="3216" y="2526"/>
                <a:ext cx="202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20" extrusionOk="0">
                    <a:moveTo>
                      <a:pt x="54" y="119"/>
                    </a:moveTo>
                    <a:cubicBezTo>
                      <a:pt x="107" y="172"/>
                      <a:pt x="101" y="170"/>
                      <a:pt x="123" y="193"/>
                    </a:cubicBezTo>
                    <a:cubicBezTo>
                      <a:pt x="146" y="215"/>
                      <a:pt x="157" y="220"/>
                      <a:pt x="150" y="155"/>
                    </a:cubicBezTo>
                    <a:cubicBezTo>
                      <a:pt x="142" y="91"/>
                      <a:pt x="121" y="142"/>
                      <a:pt x="119" y="111"/>
                    </a:cubicBezTo>
                    <a:cubicBezTo>
                      <a:pt x="116" y="80"/>
                      <a:pt x="133" y="44"/>
                      <a:pt x="113" y="29"/>
                    </a:cubicBezTo>
                    <a:cubicBezTo>
                      <a:pt x="93" y="14"/>
                      <a:pt x="47" y="0"/>
                      <a:pt x="10" y="36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29" y="94"/>
                      <a:pt x="54" y="119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8" name="Google Shape;1818;p7"/>
              <p:cNvSpPr/>
              <p:nvPr/>
            </p:nvSpPr>
            <p:spPr>
              <a:xfrm>
                <a:off x="2969" y="2589"/>
                <a:ext cx="432" cy="364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3" extrusionOk="0">
                    <a:moveTo>
                      <a:pt x="31" y="191"/>
                    </a:moveTo>
                    <a:cubicBezTo>
                      <a:pt x="31" y="191"/>
                      <a:pt x="157" y="283"/>
                      <a:pt x="257" y="231"/>
                    </a:cubicBezTo>
                    <a:cubicBezTo>
                      <a:pt x="257" y="231"/>
                      <a:pt x="331" y="190"/>
                      <a:pt x="336" y="119"/>
                    </a:cubicBezTo>
                    <a:cubicBezTo>
                      <a:pt x="336" y="119"/>
                      <a:pt x="314" y="38"/>
                      <a:pt x="196" y="19"/>
                    </a:cubicBezTo>
                    <a:cubicBezTo>
                      <a:pt x="77" y="0"/>
                      <a:pt x="0" y="198"/>
                      <a:pt x="31" y="191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19" name="Google Shape;1819;p7"/>
              <p:cNvSpPr/>
              <p:nvPr/>
            </p:nvSpPr>
            <p:spPr>
              <a:xfrm>
                <a:off x="2802" y="2415"/>
                <a:ext cx="399" cy="412"/>
              </a:xfrm>
              <a:custGeom>
                <a:avLst/>
                <a:gdLst/>
                <a:ahLst/>
                <a:cxnLst/>
                <a:rect l="l" t="t" r="r" b="b"/>
                <a:pathLst>
                  <a:path w="310" h="320" extrusionOk="0">
                    <a:moveTo>
                      <a:pt x="154" y="320"/>
                    </a:moveTo>
                    <a:cubicBezTo>
                      <a:pt x="154" y="320"/>
                      <a:pt x="310" y="260"/>
                      <a:pt x="253" y="130"/>
                    </a:cubicBezTo>
                    <a:cubicBezTo>
                      <a:pt x="196" y="0"/>
                      <a:pt x="79" y="114"/>
                      <a:pt x="65" y="133"/>
                    </a:cubicBezTo>
                    <a:cubicBezTo>
                      <a:pt x="51" y="153"/>
                      <a:pt x="0" y="257"/>
                      <a:pt x="154" y="32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0" name="Google Shape;1820;p7"/>
              <p:cNvSpPr/>
              <p:nvPr/>
            </p:nvSpPr>
            <p:spPr>
              <a:xfrm>
                <a:off x="2846" y="2427"/>
                <a:ext cx="284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21" h="280" extrusionOk="0">
                    <a:moveTo>
                      <a:pt x="116" y="280"/>
                    </a:moveTo>
                    <a:cubicBezTo>
                      <a:pt x="116" y="280"/>
                      <a:pt x="0" y="0"/>
                      <a:pt x="190" y="133"/>
                    </a:cubicBezTo>
                    <a:cubicBezTo>
                      <a:pt x="221" y="155"/>
                      <a:pt x="100" y="248"/>
                      <a:pt x="116" y="28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1" name="Google Shape;1821;p7"/>
              <p:cNvSpPr/>
              <p:nvPr/>
            </p:nvSpPr>
            <p:spPr>
              <a:xfrm>
                <a:off x="2656" y="2688"/>
                <a:ext cx="358" cy="304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6" extrusionOk="0">
                    <a:moveTo>
                      <a:pt x="255" y="132"/>
                    </a:moveTo>
                    <a:cubicBezTo>
                      <a:pt x="255" y="132"/>
                      <a:pt x="154" y="236"/>
                      <a:pt x="77" y="207"/>
                    </a:cubicBezTo>
                    <a:cubicBezTo>
                      <a:pt x="0" y="178"/>
                      <a:pt x="18" y="84"/>
                      <a:pt x="61" y="57"/>
                    </a:cubicBezTo>
                    <a:cubicBezTo>
                      <a:pt x="104" y="31"/>
                      <a:pt x="190" y="0"/>
                      <a:pt x="262" y="96"/>
                    </a:cubicBezTo>
                    <a:cubicBezTo>
                      <a:pt x="262" y="96"/>
                      <a:pt x="279" y="110"/>
                      <a:pt x="255" y="132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2" name="Google Shape;1822;p7"/>
              <p:cNvSpPr/>
              <p:nvPr/>
            </p:nvSpPr>
            <p:spPr>
              <a:xfrm>
                <a:off x="2712" y="2724"/>
                <a:ext cx="364" cy="226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76" extrusionOk="0">
                    <a:moveTo>
                      <a:pt x="182" y="111"/>
                    </a:moveTo>
                    <a:cubicBezTo>
                      <a:pt x="182" y="111"/>
                      <a:pt x="74" y="176"/>
                      <a:pt x="37" y="131"/>
                    </a:cubicBezTo>
                    <a:cubicBezTo>
                      <a:pt x="0" y="85"/>
                      <a:pt x="43" y="0"/>
                      <a:pt x="163" y="46"/>
                    </a:cubicBezTo>
                    <a:cubicBezTo>
                      <a:pt x="283" y="92"/>
                      <a:pt x="192" y="97"/>
                      <a:pt x="182" y="111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3" name="Google Shape;1823;p7"/>
              <p:cNvSpPr/>
              <p:nvPr/>
            </p:nvSpPr>
            <p:spPr>
              <a:xfrm>
                <a:off x="2730" y="2772"/>
                <a:ext cx="341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265" h="339" extrusionOk="0">
                    <a:moveTo>
                      <a:pt x="95" y="158"/>
                    </a:moveTo>
                    <a:cubicBezTo>
                      <a:pt x="95" y="158"/>
                      <a:pt x="0" y="339"/>
                      <a:pt x="110" y="338"/>
                    </a:cubicBezTo>
                    <a:cubicBezTo>
                      <a:pt x="220" y="337"/>
                      <a:pt x="265" y="189"/>
                      <a:pt x="238" y="112"/>
                    </a:cubicBezTo>
                    <a:cubicBezTo>
                      <a:pt x="211" y="35"/>
                      <a:pt x="198" y="0"/>
                      <a:pt x="95" y="158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4" name="Google Shape;1824;p7"/>
              <p:cNvSpPr/>
              <p:nvPr/>
            </p:nvSpPr>
            <p:spPr>
              <a:xfrm>
                <a:off x="2841" y="2854"/>
                <a:ext cx="173" cy="320"/>
              </a:xfrm>
              <a:custGeom>
                <a:avLst/>
                <a:gdLst/>
                <a:ahLst/>
                <a:cxnLst/>
                <a:rect l="l" t="t" r="r" b="b"/>
                <a:pathLst>
                  <a:path w="135" h="249" extrusionOk="0">
                    <a:moveTo>
                      <a:pt x="125" y="0"/>
                    </a:moveTo>
                    <a:cubicBezTo>
                      <a:pt x="125" y="0"/>
                      <a:pt x="135" y="183"/>
                      <a:pt x="75" y="216"/>
                    </a:cubicBezTo>
                    <a:cubicBezTo>
                      <a:pt x="16" y="249"/>
                      <a:pt x="0" y="144"/>
                      <a:pt x="125" y="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5" name="Google Shape;1825;p7"/>
              <p:cNvSpPr/>
              <p:nvPr/>
            </p:nvSpPr>
            <p:spPr>
              <a:xfrm>
                <a:off x="2977" y="2741"/>
                <a:ext cx="347" cy="463"/>
              </a:xfrm>
              <a:custGeom>
                <a:avLst/>
                <a:gdLst/>
                <a:ahLst/>
                <a:cxnLst/>
                <a:rect l="l" t="t" r="r" b="b"/>
                <a:pathLst>
                  <a:path w="270" h="360" extrusionOk="0">
                    <a:moveTo>
                      <a:pt x="12" y="74"/>
                    </a:moveTo>
                    <a:cubicBezTo>
                      <a:pt x="12" y="74"/>
                      <a:pt x="25" y="360"/>
                      <a:pt x="210" y="343"/>
                    </a:cubicBezTo>
                    <a:cubicBezTo>
                      <a:pt x="210" y="343"/>
                      <a:pt x="270" y="336"/>
                      <a:pt x="247" y="216"/>
                    </a:cubicBezTo>
                    <a:cubicBezTo>
                      <a:pt x="224" y="97"/>
                      <a:pt x="132" y="70"/>
                      <a:pt x="132" y="70"/>
                    </a:cubicBezTo>
                    <a:cubicBezTo>
                      <a:pt x="132" y="70"/>
                      <a:pt x="0" y="0"/>
                      <a:pt x="12" y="74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6" name="Google Shape;1826;p7"/>
              <p:cNvSpPr/>
              <p:nvPr/>
            </p:nvSpPr>
            <p:spPr>
              <a:xfrm>
                <a:off x="2991" y="2817"/>
                <a:ext cx="310" cy="306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38" extrusionOk="0">
                    <a:moveTo>
                      <a:pt x="16" y="42"/>
                    </a:moveTo>
                    <a:cubicBezTo>
                      <a:pt x="16" y="42"/>
                      <a:pt x="38" y="238"/>
                      <a:pt x="139" y="196"/>
                    </a:cubicBezTo>
                    <a:cubicBezTo>
                      <a:pt x="241" y="153"/>
                      <a:pt x="176" y="57"/>
                      <a:pt x="104" y="29"/>
                    </a:cubicBezTo>
                    <a:cubicBezTo>
                      <a:pt x="31" y="0"/>
                      <a:pt x="0" y="12"/>
                      <a:pt x="16" y="42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7" name="Google Shape;1827;p7"/>
              <p:cNvSpPr/>
              <p:nvPr/>
            </p:nvSpPr>
            <p:spPr>
              <a:xfrm>
                <a:off x="3026" y="2610"/>
                <a:ext cx="372" cy="270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10" extrusionOk="0">
                    <a:moveTo>
                      <a:pt x="0" y="147"/>
                    </a:moveTo>
                    <a:cubicBezTo>
                      <a:pt x="0" y="147"/>
                      <a:pt x="145" y="210"/>
                      <a:pt x="217" y="137"/>
                    </a:cubicBezTo>
                    <a:cubicBezTo>
                      <a:pt x="289" y="64"/>
                      <a:pt x="133" y="0"/>
                      <a:pt x="87" y="45"/>
                    </a:cubicBezTo>
                    <a:cubicBezTo>
                      <a:pt x="41" y="90"/>
                      <a:pt x="0" y="147"/>
                      <a:pt x="0" y="147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8" name="Google Shape;1828;p7"/>
              <p:cNvSpPr/>
              <p:nvPr/>
            </p:nvSpPr>
            <p:spPr>
              <a:xfrm>
                <a:off x="2805" y="2613"/>
                <a:ext cx="386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300" h="310" extrusionOk="0">
                    <a:moveTo>
                      <a:pt x="102" y="239"/>
                    </a:moveTo>
                    <a:cubicBezTo>
                      <a:pt x="102" y="239"/>
                      <a:pt x="89" y="289"/>
                      <a:pt x="99" y="287"/>
                    </a:cubicBezTo>
                    <a:cubicBezTo>
                      <a:pt x="109" y="285"/>
                      <a:pt x="115" y="295"/>
                      <a:pt x="120" y="296"/>
                    </a:cubicBezTo>
                    <a:cubicBezTo>
                      <a:pt x="124" y="297"/>
                      <a:pt x="131" y="272"/>
                      <a:pt x="136" y="273"/>
                    </a:cubicBezTo>
                    <a:cubicBezTo>
                      <a:pt x="141" y="273"/>
                      <a:pt x="154" y="294"/>
                      <a:pt x="157" y="277"/>
                    </a:cubicBezTo>
                    <a:cubicBezTo>
                      <a:pt x="160" y="261"/>
                      <a:pt x="173" y="281"/>
                      <a:pt x="184" y="292"/>
                    </a:cubicBezTo>
                    <a:cubicBezTo>
                      <a:pt x="196" y="302"/>
                      <a:pt x="204" y="310"/>
                      <a:pt x="209" y="304"/>
                    </a:cubicBezTo>
                    <a:cubicBezTo>
                      <a:pt x="214" y="298"/>
                      <a:pt x="220" y="301"/>
                      <a:pt x="228" y="301"/>
                    </a:cubicBezTo>
                    <a:cubicBezTo>
                      <a:pt x="236" y="302"/>
                      <a:pt x="196" y="235"/>
                      <a:pt x="203" y="234"/>
                    </a:cubicBezTo>
                    <a:cubicBezTo>
                      <a:pt x="210" y="233"/>
                      <a:pt x="250" y="276"/>
                      <a:pt x="252" y="268"/>
                    </a:cubicBezTo>
                    <a:cubicBezTo>
                      <a:pt x="254" y="261"/>
                      <a:pt x="239" y="236"/>
                      <a:pt x="248" y="238"/>
                    </a:cubicBezTo>
                    <a:cubicBezTo>
                      <a:pt x="258" y="239"/>
                      <a:pt x="274" y="247"/>
                      <a:pt x="272" y="240"/>
                    </a:cubicBezTo>
                    <a:cubicBezTo>
                      <a:pt x="271" y="233"/>
                      <a:pt x="213" y="189"/>
                      <a:pt x="226" y="191"/>
                    </a:cubicBezTo>
                    <a:cubicBezTo>
                      <a:pt x="238" y="193"/>
                      <a:pt x="265" y="187"/>
                      <a:pt x="261" y="183"/>
                    </a:cubicBezTo>
                    <a:cubicBezTo>
                      <a:pt x="257" y="179"/>
                      <a:pt x="260" y="183"/>
                      <a:pt x="278" y="170"/>
                    </a:cubicBezTo>
                    <a:cubicBezTo>
                      <a:pt x="295" y="157"/>
                      <a:pt x="280" y="146"/>
                      <a:pt x="280" y="146"/>
                    </a:cubicBezTo>
                    <a:cubicBezTo>
                      <a:pt x="280" y="146"/>
                      <a:pt x="277" y="151"/>
                      <a:pt x="288" y="135"/>
                    </a:cubicBezTo>
                    <a:cubicBezTo>
                      <a:pt x="300" y="119"/>
                      <a:pt x="244" y="131"/>
                      <a:pt x="222" y="131"/>
                    </a:cubicBezTo>
                    <a:cubicBezTo>
                      <a:pt x="200" y="130"/>
                      <a:pt x="233" y="109"/>
                      <a:pt x="238" y="98"/>
                    </a:cubicBezTo>
                    <a:cubicBezTo>
                      <a:pt x="243" y="88"/>
                      <a:pt x="250" y="79"/>
                      <a:pt x="223" y="91"/>
                    </a:cubicBezTo>
                    <a:cubicBezTo>
                      <a:pt x="196" y="104"/>
                      <a:pt x="200" y="89"/>
                      <a:pt x="202" y="72"/>
                    </a:cubicBezTo>
                    <a:cubicBezTo>
                      <a:pt x="205" y="54"/>
                      <a:pt x="194" y="0"/>
                      <a:pt x="182" y="25"/>
                    </a:cubicBezTo>
                    <a:cubicBezTo>
                      <a:pt x="170" y="50"/>
                      <a:pt x="170" y="38"/>
                      <a:pt x="161" y="29"/>
                    </a:cubicBezTo>
                    <a:cubicBezTo>
                      <a:pt x="152" y="21"/>
                      <a:pt x="145" y="73"/>
                      <a:pt x="137" y="90"/>
                    </a:cubicBezTo>
                    <a:cubicBezTo>
                      <a:pt x="129" y="107"/>
                      <a:pt x="132" y="48"/>
                      <a:pt x="119" y="44"/>
                    </a:cubicBezTo>
                    <a:cubicBezTo>
                      <a:pt x="106" y="40"/>
                      <a:pt x="127" y="90"/>
                      <a:pt x="125" y="103"/>
                    </a:cubicBezTo>
                    <a:cubicBezTo>
                      <a:pt x="122" y="117"/>
                      <a:pt x="105" y="66"/>
                      <a:pt x="93" y="60"/>
                    </a:cubicBezTo>
                    <a:cubicBezTo>
                      <a:pt x="81" y="55"/>
                      <a:pt x="114" y="122"/>
                      <a:pt x="105" y="112"/>
                    </a:cubicBezTo>
                    <a:cubicBezTo>
                      <a:pt x="96" y="102"/>
                      <a:pt x="53" y="109"/>
                      <a:pt x="30" y="113"/>
                    </a:cubicBezTo>
                    <a:cubicBezTo>
                      <a:pt x="7" y="117"/>
                      <a:pt x="55" y="133"/>
                      <a:pt x="62" y="135"/>
                    </a:cubicBezTo>
                    <a:cubicBezTo>
                      <a:pt x="70" y="138"/>
                      <a:pt x="34" y="138"/>
                      <a:pt x="17" y="138"/>
                    </a:cubicBezTo>
                    <a:cubicBezTo>
                      <a:pt x="0" y="137"/>
                      <a:pt x="34" y="154"/>
                      <a:pt x="52" y="162"/>
                    </a:cubicBezTo>
                    <a:cubicBezTo>
                      <a:pt x="69" y="170"/>
                      <a:pt x="32" y="169"/>
                      <a:pt x="18" y="179"/>
                    </a:cubicBezTo>
                    <a:cubicBezTo>
                      <a:pt x="4" y="189"/>
                      <a:pt x="45" y="211"/>
                      <a:pt x="59" y="208"/>
                    </a:cubicBezTo>
                    <a:cubicBezTo>
                      <a:pt x="72" y="205"/>
                      <a:pt x="117" y="183"/>
                      <a:pt x="99" y="211"/>
                    </a:cubicBezTo>
                    <a:cubicBezTo>
                      <a:pt x="81" y="239"/>
                      <a:pt x="37" y="300"/>
                      <a:pt x="55" y="280"/>
                    </a:cubicBezTo>
                    <a:cubicBezTo>
                      <a:pt x="73" y="261"/>
                      <a:pt x="54" y="307"/>
                      <a:pt x="102" y="239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29" name="Google Shape;1829;p7"/>
              <p:cNvSpPr/>
              <p:nvPr/>
            </p:nvSpPr>
            <p:spPr>
              <a:xfrm>
                <a:off x="2918" y="2711"/>
                <a:ext cx="172" cy="21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170" extrusionOk="0">
                    <a:moveTo>
                      <a:pt x="60" y="117"/>
                    </a:moveTo>
                    <a:cubicBezTo>
                      <a:pt x="60" y="117"/>
                      <a:pt x="70" y="160"/>
                      <a:pt x="77" y="149"/>
                    </a:cubicBezTo>
                    <a:cubicBezTo>
                      <a:pt x="85" y="138"/>
                      <a:pt x="86" y="129"/>
                      <a:pt x="99" y="135"/>
                    </a:cubicBezTo>
                    <a:cubicBezTo>
                      <a:pt x="111" y="142"/>
                      <a:pt x="115" y="129"/>
                      <a:pt x="107" y="118"/>
                    </a:cubicBezTo>
                    <a:cubicBezTo>
                      <a:pt x="98" y="106"/>
                      <a:pt x="112" y="116"/>
                      <a:pt x="118" y="109"/>
                    </a:cubicBezTo>
                    <a:cubicBezTo>
                      <a:pt x="123" y="101"/>
                      <a:pt x="134" y="88"/>
                      <a:pt x="122" y="89"/>
                    </a:cubicBezTo>
                    <a:cubicBezTo>
                      <a:pt x="109" y="91"/>
                      <a:pt x="106" y="96"/>
                      <a:pt x="112" y="80"/>
                    </a:cubicBezTo>
                    <a:cubicBezTo>
                      <a:pt x="119" y="64"/>
                      <a:pt x="129" y="42"/>
                      <a:pt x="110" y="52"/>
                    </a:cubicBezTo>
                    <a:cubicBezTo>
                      <a:pt x="91" y="61"/>
                      <a:pt x="95" y="69"/>
                      <a:pt x="88" y="44"/>
                    </a:cubicBezTo>
                    <a:cubicBezTo>
                      <a:pt x="80" y="20"/>
                      <a:pt x="73" y="0"/>
                      <a:pt x="68" y="35"/>
                    </a:cubicBezTo>
                    <a:cubicBezTo>
                      <a:pt x="62" y="69"/>
                      <a:pt x="55" y="50"/>
                      <a:pt x="48" y="42"/>
                    </a:cubicBezTo>
                    <a:cubicBezTo>
                      <a:pt x="42" y="35"/>
                      <a:pt x="36" y="45"/>
                      <a:pt x="38" y="57"/>
                    </a:cubicBezTo>
                    <a:cubicBezTo>
                      <a:pt x="40" y="69"/>
                      <a:pt x="38" y="64"/>
                      <a:pt x="19" y="61"/>
                    </a:cubicBezTo>
                    <a:cubicBezTo>
                      <a:pt x="0" y="59"/>
                      <a:pt x="1" y="75"/>
                      <a:pt x="29" y="90"/>
                    </a:cubicBezTo>
                    <a:cubicBezTo>
                      <a:pt x="29" y="90"/>
                      <a:pt x="40" y="85"/>
                      <a:pt x="31" y="100"/>
                    </a:cubicBezTo>
                    <a:cubicBezTo>
                      <a:pt x="21" y="114"/>
                      <a:pt x="35" y="106"/>
                      <a:pt x="44" y="98"/>
                    </a:cubicBezTo>
                    <a:cubicBezTo>
                      <a:pt x="53" y="89"/>
                      <a:pt x="7" y="170"/>
                      <a:pt x="27" y="150"/>
                    </a:cubicBezTo>
                    <a:cubicBezTo>
                      <a:pt x="46" y="130"/>
                      <a:pt x="52" y="119"/>
                      <a:pt x="60" y="117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0" name="Google Shape;1830;p7"/>
              <p:cNvSpPr/>
              <p:nvPr/>
            </p:nvSpPr>
            <p:spPr>
              <a:xfrm>
                <a:off x="2986" y="2804"/>
                <a:ext cx="59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6" h="45" extrusionOk="0">
                    <a:moveTo>
                      <a:pt x="12" y="39"/>
                    </a:moveTo>
                    <a:cubicBezTo>
                      <a:pt x="2" y="32"/>
                      <a:pt x="0" y="20"/>
                      <a:pt x="7" y="11"/>
                    </a:cubicBezTo>
                    <a:cubicBezTo>
                      <a:pt x="13" y="2"/>
                      <a:pt x="25" y="0"/>
                      <a:pt x="35" y="6"/>
                    </a:cubicBezTo>
                    <a:cubicBezTo>
                      <a:pt x="44" y="13"/>
                      <a:pt x="46" y="25"/>
                      <a:pt x="40" y="34"/>
                    </a:cubicBezTo>
                    <a:cubicBezTo>
                      <a:pt x="33" y="43"/>
                      <a:pt x="21" y="45"/>
                      <a:pt x="12" y="39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1" name="Google Shape;1831;p7"/>
              <p:cNvSpPr/>
              <p:nvPr/>
            </p:nvSpPr>
            <p:spPr>
              <a:xfrm>
                <a:off x="2824" y="2956"/>
                <a:ext cx="207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08" extrusionOk="0">
                    <a:moveTo>
                      <a:pt x="80" y="108"/>
                    </a:moveTo>
                    <a:cubicBezTo>
                      <a:pt x="80" y="108"/>
                      <a:pt x="161" y="93"/>
                      <a:pt x="116" y="0"/>
                    </a:cubicBezTo>
                    <a:cubicBezTo>
                      <a:pt x="116" y="0"/>
                      <a:pt x="0" y="5"/>
                      <a:pt x="75" y="104"/>
                    </a:cubicBezTo>
                    <a:lnTo>
                      <a:pt x="80" y="108"/>
                    </a:ln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2" name="Google Shape;1832;p7"/>
              <p:cNvSpPr/>
              <p:nvPr/>
            </p:nvSpPr>
            <p:spPr>
              <a:xfrm>
                <a:off x="2909" y="2953"/>
                <a:ext cx="67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52" h="111" extrusionOk="0">
                    <a:moveTo>
                      <a:pt x="13" y="111"/>
                    </a:moveTo>
                    <a:cubicBezTo>
                      <a:pt x="14" y="111"/>
                      <a:pt x="14" y="111"/>
                      <a:pt x="15" y="111"/>
                    </a:cubicBezTo>
                    <a:cubicBezTo>
                      <a:pt x="15" y="111"/>
                      <a:pt x="16" y="110"/>
                      <a:pt x="16" y="110"/>
                    </a:cubicBezTo>
                    <a:cubicBezTo>
                      <a:pt x="15" y="109"/>
                      <a:pt x="2" y="30"/>
                      <a:pt x="51" y="3"/>
                    </a:cubicBezTo>
                    <a:cubicBezTo>
                      <a:pt x="51" y="2"/>
                      <a:pt x="52" y="2"/>
                      <a:pt x="51" y="1"/>
                    </a:cubicBezTo>
                    <a:cubicBezTo>
                      <a:pt x="51" y="0"/>
                      <a:pt x="50" y="0"/>
                      <a:pt x="50" y="1"/>
                    </a:cubicBezTo>
                    <a:cubicBezTo>
                      <a:pt x="0" y="28"/>
                      <a:pt x="13" y="109"/>
                      <a:pt x="13" y="110"/>
                    </a:cubicBezTo>
                    <a:cubicBezTo>
                      <a:pt x="13" y="110"/>
                      <a:pt x="13" y="110"/>
                      <a:pt x="13" y="111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3" name="Google Shape;1833;p7"/>
              <p:cNvSpPr/>
              <p:nvPr/>
            </p:nvSpPr>
            <p:spPr>
              <a:xfrm>
                <a:off x="2899" y="3017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51" h="50" extrusionOk="0">
                    <a:moveTo>
                      <a:pt x="20" y="50"/>
                    </a:moveTo>
                    <a:cubicBezTo>
                      <a:pt x="51" y="31"/>
                      <a:pt x="51" y="31"/>
                      <a:pt x="51" y="31"/>
                    </a:cubicBezTo>
                    <a:cubicBezTo>
                      <a:pt x="51" y="31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29"/>
                      <a:pt x="50" y="29"/>
                      <a:pt x="49" y="29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lnTo>
                      <a:pt x="20" y="50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4" name="Google Shape;1834;p7"/>
              <p:cNvSpPr/>
              <p:nvPr/>
            </p:nvSpPr>
            <p:spPr>
              <a:xfrm>
                <a:off x="2905" y="2995"/>
                <a:ext cx="75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8" h="46" extrusionOk="0">
                    <a:moveTo>
                      <a:pt x="15" y="46"/>
                    </a:moveTo>
                    <a:cubicBezTo>
                      <a:pt x="57" y="31"/>
                      <a:pt x="57" y="31"/>
                      <a:pt x="57" y="31"/>
                    </a:cubicBezTo>
                    <a:cubicBezTo>
                      <a:pt x="58" y="30"/>
                      <a:pt x="58" y="30"/>
                      <a:pt x="58" y="29"/>
                    </a:cubicBezTo>
                    <a:cubicBezTo>
                      <a:pt x="58" y="28"/>
                      <a:pt x="57" y="28"/>
                      <a:pt x="56" y="28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lnTo>
                      <a:pt x="15" y="46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5" name="Google Shape;1835;p7"/>
              <p:cNvSpPr/>
              <p:nvPr/>
            </p:nvSpPr>
            <p:spPr>
              <a:xfrm>
                <a:off x="2915" y="2993"/>
                <a:ext cx="43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5" extrusionOk="0">
                    <a:moveTo>
                      <a:pt x="8" y="35"/>
                    </a:moveTo>
                    <a:cubicBezTo>
                      <a:pt x="32" y="22"/>
                      <a:pt x="32" y="22"/>
                      <a:pt x="32" y="22"/>
                    </a:cubicBezTo>
                    <a:cubicBezTo>
                      <a:pt x="32" y="22"/>
                      <a:pt x="33" y="21"/>
                      <a:pt x="32" y="21"/>
                    </a:cubicBezTo>
                    <a:cubicBezTo>
                      <a:pt x="32" y="20"/>
                      <a:pt x="31" y="20"/>
                      <a:pt x="31" y="20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2"/>
                    </a:cubicBezTo>
                    <a:lnTo>
                      <a:pt x="8" y="35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6" name="Google Shape;1836;p7"/>
              <p:cNvSpPr/>
              <p:nvPr/>
            </p:nvSpPr>
            <p:spPr>
              <a:xfrm>
                <a:off x="2928" y="2981"/>
                <a:ext cx="22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7" h="29" extrusionOk="0">
                    <a:moveTo>
                      <a:pt x="1" y="29"/>
                    </a:moveTo>
                    <a:cubicBezTo>
                      <a:pt x="16" y="21"/>
                      <a:pt x="16" y="21"/>
                      <a:pt x="16" y="21"/>
                    </a:cubicBezTo>
                    <a:cubicBezTo>
                      <a:pt x="17" y="20"/>
                      <a:pt x="17" y="19"/>
                      <a:pt x="17" y="19"/>
                    </a:cubicBezTo>
                    <a:cubicBezTo>
                      <a:pt x="17" y="18"/>
                      <a:pt x="16" y="18"/>
                      <a:pt x="15" y="18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lnTo>
                      <a:pt x="1" y="29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7" name="Google Shape;1837;p7"/>
              <p:cNvSpPr/>
              <p:nvPr/>
            </p:nvSpPr>
            <p:spPr>
              <a:xfrm>
                <a:off x="2659" y="2988"/>
                <a:ext cx="507" cy="3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04" extrusionOk="0">
                    <a:moveTo>
                      <a:pt x="1" y="303"/>
                    </a:moveTo>
                    <a:cubicBezTo>
                      <a:pt x="1" y="303"/>
                      <a:pt x="1" y="303"/>
                      <a:pt x="1" y="303"/>
                    </a:cubicBezTo>
                    <a:cubicBezTo>
                      <a:pt x="2" y="304"/>
                      <a:pt x="2" y="303"/>
                      <a:pt x="3" y="303"/>
                    </a:cubicBezTo>
                    <a:cubicBezTo>
                      <a:pt x="4" y="301"/>
                      <a:pt x="86" y="173"/>
                      <a:pt x="149" y="142"/>
                    </a:cubicBezTo>
                    <a:cubicBezTo>
                      <a:pt x="149" y="141"/>
                      <a:pt x="201" y="104"/>
                      <a:pt x="243" y="92"/>
                    </a:cubicBezTo>
                    <a:cubicBezTo>
                      <a:pt x="243" y="92"/>
                      <a:pt x="243" y="92"/>
                      <a:pt x="243" y="92"/>
                    </a:cubicBezTo>
                    <a:cubicBezTo>
                      <a:pt x="271" y="73"/>
                      <a:pt x="271" y="73"/>
                      <a:pt x="271" y="73"/>
                    </a:cubicBezTo>
                    <a:cubicBezTo>
                      <a:pt x="274" y="72"/>
                      <a:pt x="298" y="68"/>
                      <a:pt x="324" y="58"/>
                    </a:cubicBezTo>
                    <a:cubicBezTo>
                      <a:pt x="353" y="48"/>
                      <a:pt x="388" y="30"/>
                      <a:pt x="394" y="2"/>
                    </a:cubicBezTo>
                    <a:cubicBezTo>
                      <a:pt x="394" y="1"/>
                      <a:pt x="393" y="0"/>
                      <a:pt x="393" y="0"/>
                    </a:cubicBezTo>
                    <a:cubicBezTo>
                      <a:pt x="392" y="0"/>
                      <a:pt x="391" y="0"/>
                      <a:pt x="391" y="1"/>
                    </a:cubicBezTo>
                    <a:cubicBezTo>
                      <a:pt x="386" y="28"/>
                      <a:pt x="351" y="46"/>
                      <a:pt x="323" y="56"/>
                    </a:cubicBezTo>
                    <a:cubicBezTo>
                      <a:pt x="296" y="66"/>
                      <a:pt x="271" y="70"/>
                      <a:pt x="271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42" y="90"/>
                      <a:pt x="242" y="90"/>
                      <a:pt x="242" y="90"/>
                    </a:cubicBezTo>
                    <a:cubicBezTo>
                      <a:pt x="200" y="102"/>
                      <a:pt x="148" y="139"/>
                      <a:pt x="147" y="140"/>
                    </a:cubicBezTo>
                    <a:cubicBezTo>
                      <a:pt x="84" y="171"/>
                      <a:pt x="1" y="300"/>
                      <a:pt x="1" y="301"/>
                    </a:cubicBezTo>
                    <a:cubicBezTo>
                      <a:pt x="0" y="302"/>
                      <a:pt x="0" y="302"/>
                      <a:pt x="1" y="303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8" name="Google Shape;1838;p7"/>
              <p:cNvSpPr/>
              <p:nvPr/>
            </p:nvSpPr>
            <p:spPr>
              <a:xfrm>
                <a:off x="3000" y="3028"/>
                <a:ext cx="9" cy="54"/>
              </a:xfrm>
              <a:custGeom>
                <a:avLst/>
                <a:gdLst/>
                <a:ahLst/>
                <a:cxnLst/>
                <a:rect l="l" t="t" r="r" b="b"/>
                <a:pathLst>
                  <a:path w="7" h="42" extrusionOk="0">
                    <a:moveTo>
                      <a:pt x="5" y="41"/>
                    </a:moveTo>
                    <a:cubicBezTo>
                      <a:pt x="5" y="41"/>
                      <a:pt x="5" y="42"/>
                      <a:pt x="6" y="42"/>
                    </a:cubicBezTo>
                    <a:cubicBezTo>
                      <a:pt x="6" y="42"/>
                      <a:pt x="7" y="41"/>
                      <a:pt x="7" y="41"/>
                    </a:cubicBezTo>
                    <a:cubicBezTo>
                      <a:pt x="7" y="39"/>
                      <a:pt x="7" y="12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1"/>
                      <a:pt x="0" y="1"/>
                      <a:pt x="1" y="2"/>
                    </a:cubicBezTo>
                    <a:cubicBezTo>
                      <a:pt x="5" y="13"/>
                      <a:pt x="4" y="40"/>
                      <a:pt x="4" y="40"/>
                    </a:cubicBezTo>
                    <a:cubicBezTo>
                      <a:pt x="4" y="41"/>
                      <a:pt x="5" y="41"/>
                      <a:pt x="5" y="41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39" name="Google Shape;1839;p7"/>
              <p:cNvSpPr/>
              <p:nvPr/>
            </p:nvSpPr>
            <p:spPr>
              <a:xfrm>
                <a:off x="2899" y="3093"/>
                <a:ext cx="32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" extrusionOk="0">
                    <a:moveTo>
                      <a:pt x="1" y="34"/>
                    </a:moveTo>
                    <a:cubicBezTo>
                      <a:pt x="1" y="34"/>
                      <a:pt x="1" y="35"/>
                      <a:pt x="1" y="35"/>
                    </a:cubicBezTo>
                    <a:cubicBezTo>
                      <a:pt x="1" y="35"/>
                      <a:pt x="2" y="35"/>
                      <a:pt x="3" y="34"/>
                    </a:cubicBezTo>
                    <a:cubicBezTo>
                      <a:pt x="25" y="3"/>
                      <a:pt x="24" y="1"/>
                      <a:pt x="23" y="0"/>
                    </a:cubicBezTo>
                    <a:cubicBezTo>
                      <a:pt x="23" y="0"/>
                      <a:pt x="22" y="0"/>
                      <a:pt x="22" y="0"/>
                    </a:cubicBezTo>
                    <a:cubicBezTo>
                      <a:pt x="21" y="0"/>
                      <a:pt x="21" y="1"/>
                      <a:pt x="21" y="1"/>
                    </a:cubicBezTo>
                    <a:cubicBezTo>
                      <a:pt x="21" y="4"/>
                      <a:pt x="10" y="19"/>
                      <a:pt x="1" y="33"/>
                    </a:cubicBezTo>
                    <a:cubicBezTo>
                      <a:pt x="0" y="33"/>
                      <a:pt x="0" y="34"/>
                      <a:pt x="1" y="3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0" name="Google Shape;1840;p7"/>
              <p:cNvSpPr/>
              <p:nvPr/>
            </p:nvSpPr>
            <p:spPr>
              <a:xfrm>
                <a:off x="2762" y="3178"/>
                <a:ext cx="16" cy="54"/>
              </a:xfrm>
              <a:custGeom>
                <a:avLst/>
                <a:gdLst/>
                <a:ahLst/>
                <a:cxnLst/>
                <a:rect l="l" t="t" r="r" b="b"/>
                <a:pathLst>
                  <a:path w="12" h="42" extrusionOk="0">
                    <a:moveTo>
                      <a:pt x="6" y="40"/>
                    </a:moveTo>
                    <a:cubicBezTo>
                      <a:pt x="7" y="41"/>
                      <a:pt x="8" y="42"/>
                      <a:pt x="8" y="42"/>
                    </a:cubicBezTo>
                    <a:cubicBezTo>
                      <a:pt x="9" y="42"/>
                      <a:pt x="10" y="42"/>
                      <a:pt x="10" y="42"/>
                    </a:cubicBezTo>
                    <a:cubicBezTo>
                      <a:pt x="10" y="41"/>
                      <a:pt x="10" y="40"/>
                      <a:pt x="10" y="40"/>
                    </a:cubicBezTo>
                    <a:cubicBezTo>
                      <a:pt x="10" y="40"/>
                      <a:pt x="1" y="32"/>
                      <a:pt x="11" y="2"/>
                    </a:cubicBezTo>
                    <a:cubicBezTo>
                      <a:pt x="12" y="1"/>
                      <a:pt x="11" y="0"/>
                      <a:pt x="11" y="0"/>
                    </a:cubicBezTo>
                    <a:cubicBezTo>
                      <a:pt x="10" y="0"/>
                      <a:pt x="9" y="0"/>
                      <a:pt x="9" y="1"/>
                    </a:cubicBezTo>
                    <a:cubicBezTo>
                      <a:pt x="0" y="25"/>
                      <a:pt x="4" y="36"/>
                      <a:pt x="6" y="40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1" name="Google Shape;1841;p7"/>
              <p:cNvSpPr/>
              <p:nvPr/>
            </p:nvSpPr>
            <p:spPr>
              <a:xfrm>
                <a:off x="2848" y="3165"/>
                <a:ext cx="2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2" h="27" extrusionOk="0">
                    <a:moveTo>
                      <a:pt x="0" y="3"/>
                    </a:move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11" y="3"/>
                      <a:pt x="20" y="26"/>
                    </a:cubicBezTo>
                    <a:cubicBezTo>
                      <a:pt x="20" y="27"/>
                      <a:pt x="21" y="27"/>
                      <a:pt x="21" y="27"/>
                    </a:cubicBezTo>
                    <a:cubicBezTo>
                      <a:pt x="22" y="27"/>
                      <a:pt x="22" y="26"/>
                      <a:pt x="22" y="25"/>
                    </a:cubicBezTo>
                    <a:cubicBezTo>
                      <a:pt x="13" y="0"/>
                      <a:pt x="2" y="1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2" name="Google Shape;1842;p7"/>
              <p:cNvSpPr/>
              <p:nvPr/>
            </p:nvSpPr>
            <p:spPr>
              <a:xfrm>
                <a:off x="2752" y="3244"/>
                <a:ext cx="222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73" h="26" extrusionOk="0">
                    <a:moveTo>
                      <a:pt x="0" y="8"/>
                    </a:moveTo>
                    <a:cubicBezTo>
                      <a:pt x="0" y="8"/>
                      <a:pt x="1" y="9"/>
                      <a:pt x="1" y="9"/>
                    </a:cubicBezTo>
                    <a:cubicBezTo>
                      <a:pt x="16" y="8"/>
                      <a:pt x="147" y="4"/>
                      <a:pt x="158" y="3"/>
                    </a:cubicBezTo>
                    <a:cubicBezTo>
                      <a:pt x="160" y="4"/>
                      <a:pt x="170" y="11"/>
                      <a:pt x="170" y="25"/>
                    </a:cubicBezTo>
                    <a:cubicBezTo>
                      <a:pt x="170" y="26"/>
                      <a:pt x="171" y="26"/>
                      <a:pt x="172" y="26"/>
                    </a:cubicBezTo>
                    <a:cubicBezTo>
                      <a:pt x="172" y="26"/>
                      <a:pt x="173" y="26"/>
                      <a:pt x="173" y="25"/>
                    </a:cubicBezTo>
                    <a:cubicBezTo>
                      <a:pt x="172" y="8"/>
                      <a:pt x="159" y="1"/>
                      <a:pt x="159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53" y="1"/>
                      <a:pt x="43" y="5"/>
                      <a:pt x="1" y="6"/>
                    </a:cubicBezTo>
                    <a:cubicBezTo>
                      <a:pt x="0" y="6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3" name="Google Shape;1843;p7"/>
              <p:cNvSpPr/>
              <p:nvPr/>
            </p:nvSpPr>
            <p:spPr>
              <a:xfrm>
                <a:off x="2919" y="3205"/>
                <a:ext cx="1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1" h="34" extrusionOk="0">
                    <a:moveTo>
                      <a:pt x="0" y="34"/>
                    </a:moveTo>
                    <a:cubicBezTo>
                      <a:pt x="1" y="34"/>
                      <a:pt x="1" y="34"/>
                      <a:pt x="1" y="34"/>
                    </a:cubicBezTo>
                    <a:cubicBezTo>
                      <a:pt x="2" y="34"/>
                      <a:pt x="2" y="34"/>
                      <a:pt x="3" y="34"/>
                    </a:cubicBezTo>
                    <a:cubicBezTo>
                      <a:pt x="3" y="33"/>
                      <a:pt x="11" y="10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8" y="11"/>
                      <a:pt x="0" y="32"/>
                      <a:pt x="0" y="33"/>
                    </a:cubicBezTo>
                    <a:cubicBezTo>
                      <a:pt x="0" y="33"/>
                      <a:pt x="0" y="33"/>
                      <a:pt x="0" y="3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4" name="Google Shape;1844;p7"/>
              <p:cNvSpPr/>
              <p:nvPr/>
            </p:nvSpPr>
            <p:spPr>
              <a:xfrm>
                <a:off x="2954" y="3197"/>
                <a:ext cx="72" cy="50"/>
              </a:xfrm>
              <a:custGeom>
                <a:avLst/>
                <a:gdLst/>
                <a:ahLst/>
                <a:cxnLst/>
                <a:rect l="l" t="t" r="r" b="b"/>
                <a:pathLst>
                  <a:path w="56" h="39" extrusionOk="0"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1" y="39"/>
                      <a:pt x="1" y="39"/>
                      <a:pt x="2" y="38"/>
                    </a:cubicBezTo>
                    <a:cubicBezTo>
                      <a:pt x="2" y="38"/>
                      <a:pt x="37" y="3"/>
                      <a:pt x="55" y="3"/>
                    </a:cubicBezTo>
                    <a:cubicBezTo>
                      <a:pt x="55" y="3"/>
                      <a:pt x="56" y="2"/>
                      <a:pt x="56" y="2"/>
                    </a:cubicBezTo>
                    <a:cubicBezTo>
                      <a:pt x="56" y="1"/>
                      <a:pt x="55" y="0"/>
                      <a:pt x="55" y="0"/>
                    </a:cubicBezTo>
                    <a:cubicBezTo>
                      <a:pt x="36" y="1"/>
                      <a:pt x="2" y="35"/>
                      <a:pt x="0" y="37"/>
                    </a:cubicBezTo>
                    <a:cubicBezTo>
                      <a:pt x="0" y="37"/>
                      <a:pt x="0" y="38"/>
                      <a:pt x="0" y="3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5" name="Google Shape;1845;p7"/>
              <p:cNvSpPr/>
              <p:nvPr/>
            </p:nvSpPr>
            <p:spPr>
              <a:xfrm>
                <a:off x="2852" y="3119"/>
                <a:ext cx="11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89" h="37" extrusionOk="0">
                    <a:moveTo>
                      <a:pt x="1" y="37"/>
                    </a:moveTo>
                    <a:cubicBezTo>
                      <a:pt x="1" y="37"/>
                      <a:pt x="2" y="37"/>
                      <a:pt x="2" y="37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80" y="18"/>
                      <a:pt x="80" y="18"/>
                      <a:pt x="80" y="18"/>
                    </a:cubicBezTo>
                    <a:cubicBezTo>
                      <a:pt x="80" y="18"/>
                      <a:pt x="84" y="10"/>
                      <a:pt x="87" y="6"/>
                    </a:cubicBezTo>
                    <a:cubicBezTo>
                      <a:pt x="87" y="5"/>
                      <a:pt x="87" y="5"/>
                      <a:pt x="87" y="5"/>
                    </a:cubicBezTo>
                    <a:cubicBezTo>
                      <a:pt x="87" y="5"/>
                      <a:pt x="87" y="4"/>
                      <a:pt x="88" y="4"/>
                    </a:cubicBezTo>
                    <a:cubicBezTo>
                      <a:pt x="88" y="3"/>
                      <a:pt x="89" y="2"/>
                      <a:pt x="89" y="2"/>
                    </a:cubicBezTo>
                    <a:cubicBezTo>
                      <a:pt x="89" y="2"/>
                      <a:pt x="89" y="2"/>
                      <a:pt x="89" y="2"/>
                    </a:cubicBezTo>
                    <a:cubicBezTo>
                      <a:pt x="89" y="1"/>
                      <a:pt x="89" y="1"/>
                      <a:pt x="88" y="0"/>
                    </a:cubicBezTo>
                    <a:cubicBezTo>
                      <a:pt x="88" y="0"/>
                      <a:pt x="87" y="0"/>
                      <a:pt x="87" y="1"/>
                    </a:cubicBezTo>
                    <a:cubicBezTo>
                      <a:pt x="87" y="1"/>
                      <a:pt x="87" y="1"/>
                      <a:pt x="87" y="1"/>
                    </a:cubicBezTo>
                    <a:cubicBezTo>
                      <a:pt x="87" y="1"/>
                      <a:pt x="86" y="2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4" y="5"/>
                      <a:pt x="83" y="7"/>
                      <a:pt x="82" y="9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0" y="36"/>
                      <a:pt x="1" y="36"/>
                    </a:cubicBezTo>
                    <a:cubicBezTo>
                      <a:pt x="1" y="36"/>
                      <a:pt x="1" y="37"/>
                      <a:pt x="1" y="3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6" name="Google Shape;1846;p7"/>
              <p:cNvSpPr/>
              <p:nvPr/>
            </p:nvSpPr>
            <p:spPr>
              <a:xfrm>
                <a:off x="2951" y="3078"/>
                <a:ext cx="88" cy="64"/>
              </a:xfrm>
              <a:custGeom>
                <a:avLst/>
                <a:gdLst/>
                <a:ahLst/>
                <a:cxnLst/>
                <a:rect l="l" t="t" r="r" b="b"/>
                <a:pathLst>
                  <a:path w="68" h="50" extrusionOk="0">
                    <a:moveTo>
                      <a:pt x="1" y="50"/>
                    </a:moveTo>
                    <a:cubicBezTo>
                      <a:pt x="1" y="50"/>
                      <a:pt x="1" y="50"/>
                      <a:pt x="2" y="50"/>
                    </a:cubicBezTo>
                    <a:cubicBezTo>
                      <a:pt x="2" y="50"/>
                      <a:pt x="42" y="34"/>
                      <a:pt x="51" y="34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2"/>
                      <a:pt x="67" y="1"/>
                      <a:pt x="67" y="1"/>
                    </a:cubicBezTo>
                    <a:cubicBezTo>
                      <a:pt x="66" y="0"/>
                      <a:pt x="65" y="1"/>
                      <a:pt x="65" y="1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40" y="32"/>
                      <a:pt x="3" y="47"/>
                      <a:pt x="1" y="48"/>
                    </a:cubicBezTo>
                    <a:cubicBezTo>
                      <a:pt x="0" y="48"/>
                      <a:pt x="0" y="49"/>
                      <a:pt x="0" y="49"/>
                    </a:cubicBezTo>
                    <a:cubicBezTo>
                      <a:pt x="0" y="49"/>
                      <a:pt x="0" y="50"/>
                      <a:pt x="1" y="50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7" name="Google Shape;1847;p7"/>
              <p:cNvSpPr/>
              <p:nvPr/>
            </p:nvSpPr>
            <p:spPr>
              <a:xfrm>
                <a:off x="3016" y="3107"/>
                <a:ext cx="167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54" extrusionOk="0">
                    <a:moveTo>
                      <a:pt x="0" y="10"/>
                    </a:moveTo>
                    <a:cubicBezTo>
                      <a:pt x="0" y="10"/>
                      <a:pt x="1" y="11"/>
                      <a:pt x="1" y="11"/>
                    </a:cubicBezTo>
                    <a:cubicBezTo>
                      <a:pt x="2" y="11"/>
                      <a:pt x="62" y="3"/>
                      <a:pt x="104" y="19"/>
                    </a:cubicBezTo>
                    <a:cubicBezTo>
                      <a:pt x="114" y="31"/>
                      <a:pt x="127" y="49"/>
                      <a:pt x="127" y="52"/>
                    </a:cubicBezTo>
                    <a:cubicBezTo>
                      <a:pt x="127" y="53"/>
                      <a:pt x="128" y="54"/>
                      <a:pt x="128" y="54"/>
                    </a:cubicBezTo>
                    <a:cubicBezTo>
                      <a:pt x="129" y="54"/>
                      <a:pt x="129" y="53"/>
                      <a:pt x="130" y="52"/>
                    </a:cubicBezTo>
                    <a:cubicBezTo>
                      <a:pt x="130" y="47"/>
                      <a:pt x="110" y="22"/>
                      <a:pt x="106" y="17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62" y="0"/>
                      <a:pt x="2" y="8"/>
                      <a:pt x="1" y="8"/>
                    </a:cubicBezTo>
                    <a:cubicBezTo>
                      <a:pt x="0" y="8"/>
                      <a:pt x="0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8" name="Google Shape;1848;p7"/>
              <p:cNvSpPr/>
              <p:nvPr/>
            </p:nvSpPr>
            <p:spPr>
              <a:xfrm>
                <a:off x="2969" y="3102"/>
                <a:ext cx="41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2" h="37" extrusionOk="0"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4" y="20"/>
                      <a:pt x="30" y="36"/>
                    </a:cubicBezTo>
                    <a:cubicBezTo>
                      <a:pt x="30" y="37"/>
                      <a:pt x="31" y="37"/>
                      <a:pt x="31" y="37"/>
                    </a:cubicBezTo>
                    <a:cubicBezTo>
                      <a:pt x="32" y="37"/>
                      <a:pt x="32" y="36"/>
                      <a:pt x="32" y="35"/>
                    </a:cubicBezTo>
                    <a:cubicBezTo>
                      <a:pt x="26" y="18"/>
                      <a:pt x="3" y="2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49" name="Google Shape;1849;p7"/>
              <p:cNvSpPr/>
              <p:nvPr/>
            </p:nvSpPr>
            <p:spPr>
              <a:xfrm>
                <a:off x="2730" y="3277"/>
                <a:ext cx="28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2" h="36" extrusionOk="0">
                    <a:moveTo>
                      <a:pt x="20" y="36"/>
                    </a:moveTo>
                    <a:cubicBezTo>
                      <a:pt x="20" y="36"/>
                      <a:pt x="21" y="36"/>
                      <a:pt x="21" y="36"/>
                    </a:cubicBezTo>
                    <a:cubicBezTo>
                      <a:pt x="22" y="36"/>
                      <a:pt x="22" y="35"/>
                      <a:pt x="22" y="35"/>
                    </a:cubicBezTo>
                    <a:cubicBezTo>
                      <a:pt x="15" y="15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3"/>
                      <a:pt x="13" y="16"/>
                      <a:pt x="20" y="35"/>
                    </a:cubicBezTo>
                    <a:cubicBezTo>
                      <a:pt x="20" y="35"/>
                      <a:pt x="20" y="36"/>
                      <a:pt x="20" y="3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0" name="Google Shape;1850;p7"/>
              <p:cNvSpPr/>
              <p:nvPr/>
            </p:nvSpPr>
            <p:spPr>
              <a:xfrm>
                <a:off x="3149" y="3085"/>
                <a:ext cx="6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" h="36" extrusionOk="0">
                    <a:moveTo>
                      <a:pt x="0" y="36"/>
                    </a:moveTo>
                    <a:cubicBezTo>
                      <a:pt x="0" y="36"/>
                      <a:pt x="1" y="36"/>
                      <a:pt x="1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30" y="22"/>
                      <a:pt x="48" y="3"/>
                      <a:pt x="51" y="2"/>
                    </a:cubicBezTo>
                    <a:cubicBezTo>
                      <a:pt x="51" y="2"/>
                      <a:pt x="52" y="2"/>
                      <a:pt x="52" y="1"/>
                    </a:cubicBezTo>
                    <a:cubicBezTo>
                      <a:pt x="51" y="0"/>
                      <a:pt x="51" y="0"/>
                      <a:pt x="50" y="0"/>
                    </a:cubicBezTo>
                    <a:cubicBezTo>
                      <a:pt x="48" y="0"/>
                      <a:pt x="28" y="19"/>
                      <a:pt x="17" y="31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0" y="34"/>
                      <a:pt x="0" y="34"/>
                      <a:pt x="0" y="35"/>
                    </a:cubicBezTo>
                    <a:cubicBezTo>
                      <a:pt x="0" y="35"/>
                      <a:pt x="0" y="35"/>
                      <a:pt x="0" y="3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1" name="Google Shape;1851;p7"/>
              <p:cNvSpPr/>
              <p:nvPr/>
            </p:nvSpPr>
            <p:spPr>
              <a:xfrm>
                <a:off x="3170" y="3125"/>
                <a:ext cx="33" cy="7"/>
              </a:xfrm>
              <a:custGeom>
                <a:avLst/>
                <a:gdLst/>
                <a:ahLst/>
                <a:cxnLst/>
                <a:rect l="l" t="t" r="r" b="b"/>
                <a:pathLst>
                  <a:path w="26" h="5" extrusionOk="0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6" y="3"/>
                      <a:pt x="22" y="5"/>
                      <a:pt x="25" y="3"/>
                    </a:cubicBezTo>
                    <a:cubicBezTo>
                      <a:pt x="26" y="3"/>
                      <a:pt x="26" y="2"/>
                      <a:pt x="26" y="2"/>
                    </a:cubicBezTo>
                    <a:cubicBezTo>
                      <a:pt x="25" y="1"/>
                      <a:pt x="25" y="1"/>
                      <a:pt x="24" y="1"/>
                    </a:cubicBezTo>
                    <a:cubicBezTo>
                      <a:pt x="22" y="2"/>
                      <a:pt x="11" y="1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2" name="Google Shape;1852;p7"/>
              <p:cNvSpPr/>
              <p:nvPr/>
            </p:nvSpPr>
            <p:spPr>
              <a:xfrm>
                <a:off x="3187" y="3120"/>
                <a:ext cx="11" cy="9"/>
              </a:xfrm>
              <a:custGeom>
                <a:avLst/>
                <a:gdLst/>
                <a:ahLst/>
                <a:cxnLst/>
                <a:rect l="l" t="t" r="r" b="b"/>
                <a:pathLst>
                  <a:path w="9" h="7" extrusionOk="0">
                    <a:moveTo>
                      <a:pt x="1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9" y="1"/>
                      <a:pt x="9" y="1"/>
                    </a:cubicBezTo>
                    <a:cubicBezTo>
                      <a:pt x="8" y="0"/>
                      <a:pt x="7" y="0"/>
                      <a:pt x="7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0" y="6"/>
                      <a:pt x="1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3" name="Google Shape;1853;p7"/>
              <p:cNvSpPr/>
              <p:nvPr/>
            </p:nvSpPr>
            <p:spPr>
              <a:xfrm>
                <a:off x="3170" y="3124"/>
                <a:ext cx="21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6" h="14" extrusionOk="0">
                    <a:moveTo>
                      <a:pt x="0" y="3"/>
                    </a:moveTo>
                    <a:cubicBezTo>
                      <a:pt x="0" y="3"/>
                      <a:pt x="1" y="3"/>
                      <a:pt x="1" y="3"/>
                    </a:cubicBezTo>
                    <a:cubicBezTo>
                      <a:pt x="2" y="4"/>
                      <a:pt x="11" y="13"/>
                      <a:pt x="14" y="14"/>
                    </a:cubicBezTo>
                    <a:cubicBezTo>
                      <a:pt x="15" y="14"/>
                      <a:pt x="15" y="14"/>
                      <a:pt x="15" y="13"/>
                    </a:cubicBezTo>
                    <a:cubicBezTo>
                      <a:pt x="16" y="13"/>
                      <a:pt x="15" y="12"/>
                      <a:pt x="15" y="12"/>
                    </a:cubicBezTo>
                    <a:cubicBezTo>
                      <a:pt x="13" y="11"/>
                      <a:pt x="7" y="6"/>
                      <a:pt x="2" y="1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854" name="Google Shape;1854;p7"/>
              <p:cNvCxnSpPr/>
              <p:nvPr/>
            </p:nvCxnSpPr>
            <p:spPr>
              <a:xfrm>
                <a:off x="3088" y="3118"/>
                <a:ext cx="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1855" name="Google Shape;1855;p7"/>
              <p:cNvSpPr/>
              <p:nvPr/>
            </p:nvSpPr>
            <p:spPr>
              <a:xfrm>
                <a:off x="2677" y="3058"/>
                <a:ext cx="152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118" h="94" extrusionOk="0">
                    <a:moveTo>
                      <a:pt x="76" y="94"/>
                    </a:moveTo>
                    <a:cubicBezTo>
                      <a:pt x="76" y="94"/>
                      <a:pt x="118" y="80"/>
                      <a:pt x="107" y="55"/>
                    </a:cubicBezTo>
                    <a:cubicBezTo>
                      <a:pt x="107" y="55"/>
                      <a:pt x="110" y="43"/>
                      <a:pt x="101" y="34"/>
                    </a:cubicBezTo>
                    <a:cubicBezTo>
                      <a:pt x="101" y="34"/>
                      <a:pt x="91" y="0"/>
                      <a:pt x="63" y="23"/>
                    </a:cubicBezTo>
                    <a:cubicBezTo>
                      <a:pt x="63" y="23"/>
                      <a:pt x="0" y="44"/>
                      <a:pt x="70" y="92"/>
                    </a:cubicBezTo>
                    <a:lnTo>
                      <a:pt x="76" y="94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6" name="Google Shape;1856;p7"/>
              <p:cNvSpPr/>
              <p:nvPr/>
            </p:nvSpPr>
            <p:spPr>
              <a:xfrm>
                <a:off x="2694" y="3322"/>
                <a:ext cx="127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99" h="125" extrusionOk="0">
                    <a:moveTo>
                      <a:pt x="46" y="4"/>
                    </a:moveTo>
                    <a:cubicBezTo>
                      <a:pt x="0" y="23"/>
                      <a:pt x="22" y="85"/>
                      <a:pt x="22" y="85"/>
                    </a:cubicBezTo>
                    <a:cubicBezTo>
                      <a:pt x="22" y="85"/>
                      <a:pt x="40" y="125"/>
                      <a:pt x="69" y="71"/>
                    </a:cubicBezTo>
                    <a:cubicBezTo>
                      <a:pt x="99" y="18"/>
                      <a:pt x="49" y="0"/>
                      <a:pt x="49" y="0"/>
                    </a:cubicBez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7" name="Google Shape;1857;p7"/>
              <p:cNvSpPr/>
              <p:nvPr/>
            </p:nvSpPr>
            <p:spPr>
              <a:xfrm>
                <a:off x="2737" y="3321"/>
                <a:ext cx="39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31" h="101" extrusionOk="0">
                    <a:moveTo>
                      <a:pt x="1" y="100"/>
                    </a:moveTo>
                    <a:cubicBezTo>
                      <a:pt x="1" y="100"/>
                      <a:pt x="1" y="100"/>
                      <a:pt x="1" y="101"/>
                    </a:cubicBezTo>
                    <a:cubicBezTo>
                      <a:pt x="2" y="101"/>
                      <a:pt x="3" y="101"/>
                      <a:pt x="3" y="100"/>
                    </a:cubicBezTo>
                    <a:cubicBezTo>
                      <a:pt x="4" y="97"/>
                      <a:pt x="31" y="39"/>
                      <a:pt x="17" y="1"/>
                    </a:cubicBezTo>
                    <a:cubicBezTo>
                      <a:pt x="17" y="0"/>
                      <a:pt x="16" y="0"/>
                      <a:pt x="15" y="0"/>
                    </a:cubicBezTo>
                    <a:cubicBezTo>
                      <a:pt x="15" y="0"/>
                      <a:pt x="14" y="1"/>
                      <a:pt x="15" y="1"/>
                    </a:cubicBezTo>
                    <a:cubicBezTo>
                      <a:pt x="28" y="38"/>
                      <a:pt x="1" y="98"/>
                      <a:pt x="1" y="99"/>
                    </a:cubicBezTo>
                    <a:cubicBezTo>
                      <a:pt x="0" y="99"/>
                      <a:pt x="1" y="100"/>
                      <a:pt x="1" y="10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8" name="Google Shape;1858;p7"/>
              <p:cNvSpPr/>
              <p:nvPr/>
            </p:nvSpPr>
            <p:spPr>
              <a:xfrm>
                <a:off x="2836" y="3106"/>
                <a:ext cx="123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78" extrusionOk="0">
                    <a:moveTo>
                      <a:pt x="69" y="78"/>
                    </a:moveTo>
                    <a:cubicBezTo>
                      <a:pt x="69" y="78"/>
                      <a:pt x="96" y="22"/>
                      <a:pt x="49" y="17"/>
                    </a:cubicBezTo>
                    <a:cubicBezTo>
                      <a:pt x="49" y="17"/>
                      <a:pt x="28" y="0"/>
                      <a:pt x="22" y="4"/>
                    </a:cubicBezTo>
                    <a:cubicBezTo>
                      <a:pt x="16" y="9"/>
                      <a:pt x="0" y="37"/>
                      <a:pt x="24" y="66"/>
                    </a:cubicBezTo>
                    <a:cubicBezTo>
                      <a:pt x="24" y="66"/>
                      <a:pt x="30" y="76"/>
                      <a:pt x="63" y="76"/>
                    </a:cubicBezTo>
                    <a:lnTo>
                      <a:pt x="69" y="78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59" name="Google Shape;1859;p7"/>
              <p:cNvSpPr/>
              <p:nvPr/>
            </p:nvSpPr>
            <p:spPr>
              <a:xfrm>
                <a:off x="2931" y="3276"/>
                <a:ext cx="61" cy="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71" extrusionOk="0">
                    <a:moveTo>
                      <a:pt x="33" y="0"/>
                    </a:moveTo>
                    <a:cubicBezTo>
                      <a:pt x="33" y="0"/>
                      <a:pt x="48" y="5"/>
                      <a:pt x="43" y="32"/>
                    </a:cubicBezTo>
                    <a:cubicBezTo>
                      <a:pt x="43" y="32"/>
                      <a:pt x="43" y="59"/>
                      <a:pt x="22" y="65"/>
                    </a:cubicBezTo>
                    <a:cubicBezTo>
                      <a:pt x="0" y="71"/>
                      <a:pt x="3" y="37"/>
                      <a:pt x="3" y="37"/>
                    </a:cubicBezTo>
                    <a:cubicBezTo>
                      <a:pt x="3" y="37"/>
                      <a:pt x="7" y="2"/>
                      <a:pt x="33" y="0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0" name="Google Shape;1860;p7"/>
              <p:cNvSpPr/>
              <p:nvPr/>
            </p:nvSpPr>
            <p:spPr>
              <a:xfrm>
                <a:off x="2917" y="2932"/>
                <a:ext cx="147" cy="98"/>
              </a:xfrm>
              <a:custGeom>
                <a:avLst/>
                <a:gdLst/>
                <a:ahLst/>
                <a:cxnLst/>
                <a:rect l="l" t="t" r="r" b="b"/>
                <a:pathLst>
                  <a:path w="115" h="76" extrusionOk="0">
                    <a:moveTo>
                      <a:pt x="27" y="0"/>
                    </a:moveTo>
                    <a:cubicBezTo>
                      <a:pt x="115" y="3"/>
                      <a:pt x="67" y="76"/>
                      <a:pt x="67" y="76"/>
                    </a:cubicBezTo>
                    <a:cubicBezTo>
                      <a:pt x="67" y="76"/>
                      <a:pt x="0" y="69"/>
                      <a:pt x="21" y="1"/>
                    </a:cubicBez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1" name="Google Shape;1861;p7"/>
              <p:cNvSpPr/>
              <p:nvPr/>
            </p:nvSpPr>
            <p:spPr>
              <a:xfrm>
                <a:off x="2942" y="2932"/>
                <a:ext cx="62" cy="99"/>
              </a:xfrm>
              <a:custGeom>
                <a:avLst/>
                <a:gdLst/>
                <a:ahLst/>
                <a:cxnLst/>
                <a:rect l="l" t="t" r="r" b="b"/>
                <a:pathLst>
                  <a:path w="48" h="77" extrusionOk="0">
                    <a:moveTo>
                      <a:pt x="46" y="76"/>
                    </a:moveTo>
                    <a:cubicBezTo>
                      <a:pt x="46" y="77"/>
                      <a:pt x="46" y="77"/>
                      <a:pt x="47" y="77"/>
                    </a:cubicBezTo>
                    <a:cubicBezTo>
                      <a:pt x="47" y="77"/>
                      <a:pt x="48" y="76"/>
                      <a:pt x="48" y="75"/>
                    </a:cubicBezTo>
                    <a:cubicBezTo>
                      <a:pt x="48" y="75"/>
                      <a:pt x="41" y="21"/>
                      <a:pt x="2" y="0"/>
                    </a:cubicBez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39" y="23"/>
                      <a:pt x="45" y="75"/>
                      <a:pt x="45" y="76"/>
                    </a:cubicBezTo>
                    <a:cubicBezTo>
                      <a:pt x="45" y="76"/>
                      <a:pt x="46" y="76"/>
                      <a:pt x="46" y="76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2" name="Google Shape;1862;p7"/>
              <p:cNvSpPr/>
              <p:nvPr/>
            </p:nvSpPr>
            <p:spPr>
              <a:xfrm>
                <a:off x="2906" y="3148"/>
                <a:ext cx="207" cy="133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03" extrusionOk="0">
                    <a:moveTo>
                      <a:pt x="80" y="0"/>
                    </a:moveTo>
                    <a:cubicBezTo>
                      <a:pt x="80" y="0"/>
                      <a:pt x="161" y="42"/>
                      <a:pt x="69" y="103"/>
                    </a:cubicBezTo>
                    <a:cubicBezTo>
                      <a:pt x="69" y="103"/>
                      <a:pt x="0" y="61"/>
                      <a:pt x="80" y="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3" name="Google Shape;1863;p7"/>
              <p:cNvSpPr/>
              <p:nvPr/>
            </p:nvSpPr>
            <p:spPr>
              <a:xfrm>
                <a:off x="2994" y="3146"/>
                <a:ext cx="16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3" h="107" extrusionOk="0">
                    <a:moveTo>
                      <a:pt x="0" y="106"/>
                    </a:moveTo>
                    <a:cubicBezTo>
                      <a:pt x="0" y="106"/>
                      <a:pt x="0" y="106"/>
                      <a:pt x="1" y="106"/>
                    </a:cubicBezTo>
                    <a:cubicBezTo>
                      <a:pt x="1" y="107"/>
                      <a:pt x="2" y="106"/>
                      <a:pt x="2" y="106"/>
                    </a:cubicBezTo>
                    <a:cubicBezTo>
                      <a:pt x="9" y="91"/>
                      <a:pt x="13" y="5"/>
                      <a:pt x="13" y="2"/>
                    </a:cubicBezTo>
                    <a:cubicBezTo>
                      <a:pt x="13" y="1"/>
                      <a:pt x="13" y="0"/>
                      <a:pt x="12" y="0"/>
                    </a:cubicBezTo>
                    <a:cubicBezTo>
                      <a:pt x="11" y="0"/>
                      <a:pt x="11" y="1"/>
                      <a:pt x="11" y="2"/>
                    </a:cubicBezTo>
                    <a:cubicBezTo>
                      <a:pt x="11" y="2"/>
                      <a:pt x="6" y="90"/>
                      <a:pt x="0" y="105"/>
                    </a:cubicBezTo>
                    <a:cubicBezTo>
                      <a:pt x="0" y="105"/>
                      <a:pt x="0" y="106"/>
                      <a:pt x="0" y="106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</p:grpSp>
        <p:grpSp>
          <p:nvGrpSpPr>
            <p:cNvPr id="1864" name="Google Shape;1864;p7"/>
            <p:cNvGrpSpPr/>
            <p:nvPr/>
          </p:nvGrpSpPr>
          <p:grpSpPr>
            <a:xfrm>
              <a:off x="194" y="582"/>
              <a:ext cx="3645" cy="2780"/>
              <a:chOff x="194" y="582"/>
              <a:chExt cx="3645" cy="2780"/>
            </a:xfrm>
          </p:grpSpPr>
          <p:sp>
            <p:nvSpPr>
              <p:cNvPr id="1865" name="Google Shape;1865;p7"/>
              <p:cNvSpPr/>
              <p:nvPr/>
            </p:nvSpPr>
            <p:spPr>
              <a:xfrm>
                <a:off x="2960" y="2953"/>
                <a:ext cx="192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49" h="99" extrusionOk="0">
                    <a:moveTo>
                      <a:pt x="59" y="99"/>
                    </a:moveTo>
                    <a:cubicBezTo>
                      <a:pt x="59" y="99"/>
                      <a:pt x="149" y="63"/>
                      <a:pt x="84" y="9"/>
                    </a:cubicBezTo>
                    <a:cubicBezTo>
                      <a:pt x="84" y="9"/>
                      <a:pt x="0" y="0"/>
                      <a:pt x="59" y="99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6" name="Google Shape;1866;p7"/>
              <p:cNvSpPr/>
              <p:nvPr/>
            </p:nvSpPr>
            <p:spPr>
              <a:xfrm>
                <a:off x="3107" y="2887"/>
                <a:ext cx="129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9" extrusionOk="0">
                    <a:moveTo>
                      <a:pt x="44" y="79"/>
                    </a:moveTo>
                    <a:cubicBezTo>
                      <a:pt x="44" y="79"/>
                      <a:pt x="100" y="50"/>
                      <a:pt x="51" y="0"/>
                    </a:cubicBezTo>
                    <a:cubicBezTo>
                      <a:pt x="51" y="0"/>
                      <a:pt x="0" y="7"/>
                      <a:pt x="44" y="79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7" name="Google Shape;1867;p7"/>
              <p:cNvSpPr/>
              <p:nvPr/>
            </p:nvSpPr>
            <p:spPr>
              <a:xfrm>
                <a:off x="3152" y="2986"/>
                <a:ext cx="166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129" h="78" extrusionOk="0">
                    <a:moveTo>
                      <a:pt x="48" y="78"/>
                    </a:moveTo>
                    <a:cubicBezTo>
                      <a:pt x="48" y="78"/>
                      <a:pt x="129" y="46"/>
                      <a:pt x="67" y="0"/>
                    </a:cubicBezTo>
                    <a:cubicBezTo>
                      <a:pt x="67" y="0"/>
                      <a:pt x="0" y="21"/>
                      <a:pt x="48" y="78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8" name="Google Shape;1868;p7"/>
              <p:cNvSpPr/>
              <p:nvPr/>
            </p:nvSpPr>
            <p:spPr>
              <a:xfrm>
                <a:off x="3119" y="3174"/>
                <a:ext cx="141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0" extrusionOk="0">
                    <a:moveTo>
                      <a:pt x="48" y="0"/>
                    </a:moveTo>
                    <a:cubicBezTo>
                      <a:pt x="48" y="0"/>
                      <a:pt x="110" y="39"/>
                      <a:pt x="50" y="80"/>
                    </a:cubicBezTo>
                    <a:cubicBezTo>
                      <a:pt x="50" y="80"/>
                      <a:pt x="0" y="53"/>
                      <a:pt x="48" y="0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69" name="Google Shape;1869;p7"/>
              <p:cNvSpPr/>
              <p:nvPr/>
            </p:nvSpPr>
            <p:spPr>
              <a:xfrm>
                <a:off x="2775" y="3199"/>
                <a:ext cx="211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09" extrusionOk="0">
                    <a:moveTo>
                      <a:pt x="78" y="0"/>
                    </a:moveTo>
                    <a:cubicBezTo>
                      <a:pt x="78" y="0"/>
                      <a:pt x="164" y="42"/>
                      <a:pt x="71" y="109"/>
                    </a:cubicBezTo>
                    <a:cubicBezTo>
                      <a:pt x="71" y="109"/>
                      <a:pt x="0" y="55"/>
                      <a:pt x="74" y="0"/>
                    </a:cubicBez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870" name="Google Shape;1870;p7"/>
              <p:cNvCxnSpPr/>
              <p:nvPr/>
            </p:nvCxnSpPr>
            <p:spPr>
              <a:xfrm>
                <a:off x="2866" y="3339"/>
                <a:ext cx="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1871" name="Google Shape;1871;p7"/>
              <p:cNvSpPr/>
              <p:nvPr/>
            </p:nvSpPr>
            <p:spPr>
              <a:xfrm>
                <a:off x="3025" y="3155"/>
                <a:ext cx="5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46" h="66" extrusionOk="0">
                    <a:moveTo>
                      <a:pt x="0" y="35"/>
                    </a:moveTo>
                    <a:cubicBezTo>
                      <a:pt x="0" y="35"/>
                      <a:pt x="26" y="0"/>
                      <a:pt x="46" y="33"/>
                    </a:cubicBezTo>
                    <a:cubicBezTo>
                      <a:pt x="46" y="33"/>
                      <a:pt x="28" y="66"/>
                      <a:pt x="0" y="35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2" name="Google Shape;1872;p7"/>
              <p:cNvSpPr/>
              <p:nvPr/>
            </p:nvSpPr>
            <p:spPr>
              <a:xfrm>
                <a:off x="3022" y="3190"/>
                <a:ext cx="64" cy="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9" extrusionOk="0">
                    <a:moveTo>
                      <a:pt x="0" y="8"/>
                    </a:moveTo>
                    <a:cubicBezTo>
                      <a:pt x="1" y="9"/>
                      <a:pt x="1" y="9"/>
                      <a:pt x="2" y="9"/>
                    </a:cubicBezTo>
                    <a:cubicBezTo>
                      <a:pt x="22" y="6"/>
                      <a:pt x="46" y="4"/>
                      <a:pt x="47" y="7"/>
                    </a:cubicBezTo>
                    <a:cubicBezTo>
                      <a:pt x="48" y="7"/>
                      <a:pt x="48" y="7"/>
                      <a:pt x="49" y="7"/>
                    </a:cubicBezTo>
                    <a:cubicBezTo>
                      <a:pt x="50" y="7"/>
                      <a:pt x="50" y="6"/>
                      <a:pt x="49" y="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6" y="0"/>
                      <a:pt x="15" y="4"/>
                      <a:pt x="1" y="6"/>
                    </a:cubicBezTo>
                    <a:cubicBezTo>
                      <a:pt x="1" y="7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3" name="Google Shape;1873;p7"/>
              <p:cNvSpPr/>
              <p:nvPr/>
            </p:nvSpPr>
            <p:spPr>
              <a:xfrm>
                <a:off x="3212" y="2985"/>
                <a:ext cx="40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31" h="81" extrusionOk="0">
                    <a:moveTo>
                      <a:pt x="0" y="80"/>
                    </a:moveTo>
                    <a:cubicBezTo>
                      <a:pt x="0" y="80"/>
                      <a:pt x="0" y="80"/>
                      <a:pt x="0" y="80"/>
                    </a:cubicBezTo>
                    <a:cubicBezTo>
                      <a:pt x="1" y="81"/>
                      <a:pt x="2" y="81"/>
                      <a:pt x="2" y="80"/>
                    </a:cubicBezTo>
                    <a:cubicBezTo>
                      <a:pt x="2" y="80"/>
                      <a:pt x="31" y="52"/>
                      <a:pt x="21" y="1"/>
                    </a:cubicBezTo>
                    <a:cubicBezTo>
                      <a:pt x="21" y="0"/>
                      <a:pt x="20" y="0"/>
                      <a:pt x="19" y="0"/>
                    </a:cubicBezTo>
                    <a:cubicBezTo>
                      <a:pt x="19" y="0"/>
                      <a:pt x="18" y="0"/>
                      <a:pt x="18" y="1"/>
                    </a:cubicBezTo>
                    <a:cubicBezTo>
                      <a:pt x="28" y="52"/>
                      <a:pt x="1" y="78"/>
                      <a:pt x="0" y="78"/>
                    </a:cubicBezTo>
                    <a:cubicBezTo>
                      <a:pt x="0" y="79"/>
                      <a:pt x="0" y="79"/>
                      <a:pt x="0" y="8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4" name="Google Shape;1874;p7"/>
              <p:cNvSpPr/>
              <p:nvPr/>
            </p:nvSpPr>
            <p:spPr>
              <a:xfrm>
                <a:off x="3227" y="2997"/>
                <a:ext cx="28" cy="24"/>
              </a:xfrm>
              <a:custGeom>
                <a:avLst/>
                <a:gdLst/>
                <a:ahLst/>
                <a:cxnLst/>
                <a:rect l="l" t="t" r="r" b="b"/>
                <a:pathLst>
                  <a:path w="22" h="19" extrusionOk="0">
                    <a:moveTo>
                      <a:pt x="10" y="19"/>
                    </a:move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9"/>
                      <a:pt x="22" y="9"/>
                    </a:cubicBezTo>
                    <a:cubicBezTo>
                      <a:pt x="21" y="8"/>
                      <a:pt x="21" y="8"/>
                      <a:pt x="20" y="8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lnTo>
                      <a:pt x="10" y="19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5" name="Google Shape;1875;p7"/>
              <p:cNvSpPr/>
              <p:nvPr/>
            </p:nvSpPr>
            <p:spPr>
              <a:xfrm>
                <a:off x="3218" y="3007"/>
                <a:ext cx="4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35" h="29" extrusionOk="0">
                    <a:moveTo>
                      <a:pt x="15" y="29"/>
                    </a:moveTo>
                    <a:cubicBezTo>
                      <a:pt x="35" y="14"/>
                      <a:pt x="35" y="14"/>
                      <a:pt x="35" y="14"/>
                    </a:cubicBezTo>
                    <a:cubicBezTo>
                      <a:pt x="35" y="13"/>
                      <a:pt x="35" y="12"/>
                      <a:pt x="35" y="12"/>
                    </a:cubicBezTo>
                    <a:cubicBezTo>
                      <a:pt x="35" y="11"/>
                      <a:pt x="34" y="11"/>
                      <a:pt x="33" y="12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6" name="Google Shape;1876;p7"/>
              <p:cNvSpPr/>
              <p:nvPr/>
            </p:nvSpPr>
            <p:spPr>
              <a:xfrm>
                <a:off x="3209" y="3019"/>
                <a:ext cx="4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37" h="36" extrusionOk="0">
                    <a:moveTo>
                      <a:pt x="17" y="36"/>
                    </a:moveTo>
                    <a:cubicBezTo>
                      <a:pt x="36" y="24"/>
                      <a:pt x="36" y="24"/>
                      <a:pt x="36" y="24"/>
                    </a:cubicBezTo>
                    <a:cubicBezTo>
                      <a:pt x="37" y="24"/>
                      <a:pt x="37" y="23"/>
                      <a:pt x="37" y="23"/>
                    </a:cubicBezTo>
                    <a:cubicBezTo>
                      <a:pt x="36" y="22"/>
                      <a:pt x="35" y="22"/>
                      <a:pt x="35" y="2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7" name="Google Shape;1877;p7"/>
              <p:cNvSpPr/>
              <p:nvPr/>
            </p:nvSpPr>
            <p:spPr>
              <a:xfrm>
                <a:off x="3162" y="2886"/>
                <a:ext cx="2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18" h="82" extrusionOk="0">
                    <a:moveTo>
                      <a:pt x="0" y="81"/>
                    </a:moveTo>
                    <a:cubicBezTo>
                      <a:pt x="1" y="81"/>
                      <a:pt x="1" y="81"/>
                      <a:pt x="1" y="81"/>
                    </a:cubicBezTo>
                    <a:cubicBezTo>
                      <a:pt x="2" y="82"/>
                      <a:pt x="2" y="81"/>
                      <a:pt x="3" y="81"/>
                    </a:cubicBezTo>
                    <a:cubicBezTo>
                      <a:pt x="3" y="80"/>
                      <a:pt x="18" y="40"/>
                      <a:pt x="9" y="1"/>
                    </a:cubicBezTo>
                    <a:cubicBezTo>
                      <a:pt x="9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16" y="40"/>
                      <a:pt x="0" y="79"/>
                      <a:pt x="0" y="80"/>
                    </a:cubicBezTo>
                    <a:cubicBezTo>
                      <a:pt x="0" y="80"/>
                      <a:pt x="0" y="81"/>
                      <a:pt x="0" y="81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8" name="Google Shape;1878;p7"/>
              <p:cNvSpPr/>
              <p:nvPr/>
            </p:nvSpPr>
            <p:spPr>
              <a:xfrm>
                <a:off x="3157" y="2949"/>
                <a:ext cx="26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0" h="22" extrusionOk="0">
                    <a:moveTo>
                      <a:pt x="8" y="22"/>
                    </a:moveTo>
                    <a:cubicBezTo>
                      <a:pt x="19" y="15"/>
                      <a:pt x="19" y="15"/>
                      <a:pt x="19" y="15"/>
                    </a:cubicBezTo>
                    <a:cubicBezTo>
                      <a:pt x="19" y="15"/>
                      <a:pt x="20" y="14"/>
                      <a:pt x="19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3"/>
                      <a:pt x="18" y="13"/>
                      <a:pt x="18" y="13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2"/>
                    </a:cubicBezTo>
                    <a:lnTo>
                      <a:pt x="8" y="22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79" name="Google Shape;1879;p7"/>
              <p:cNvSpPr/>
              <p:nvPr/>
            </p:nvSpPr>
            <p:spPr>
              <a:xfrm>
                <a:off x="3153" y="2922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4" y="31"/>
                    </a:moveTo>
                    <a:cubicBezTo>
                      <a:pt x="30" y="21"/>
                      <a:pt x="30" y="21"/>
                      <a:pt x="30" y="21"/>
                    </a:cubicBezTo>
                    <a:cubicBezTo>
                      <a:pt x="31" y="20"/>
                      <a:pt x="31" y="19"/>
                      <a:pt x="30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8"/>
                      <a:pt x="29" y="18"/>
                      <a:pt x="29" y="18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2"/>
                    </a:cubicBezTo>
                    <a:lnTo>
                      <a:pt x="14" y="31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0" name="Google Shape;1880;p7"/>
              <p:cNvSpPr/>
              <p:nvPr/>
            </p:nvSpPr>
            <p:spPr>
              <a:xfrm>
                <a:off x="3158" y="2910"/>
                <a:ext cx="34" cy="37"/>
              </a:xfrm>
              <a:custGeom>
                <a:avLst/>
                <a:gdLst/>
                <a:ahLst/>
                <a:cxnLst/>
                <a:rect l="l" t="t" r="r" b="b"/>
                <a:pathLst>
                  <a:path w="26" h="28" extrusionOk="0">
                    <a:moveTo>
                      <a:pt x="12" y="28"/>
                    </a:moveTo>
                    <a:cubicBezTo>
                      <a:pt x="26" y="19"/>
                      <a:pt x="26" y="19"/>
                      <a:pt x="26" y="19"/>
                    </a:cubicBezTo>
                    <a:cubicBezTo>
                      <a:pt x="26" y="19"/>
                      <a:pt x="26" y="18"/>
                      <a:pt x="2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6" y="17"/>
                      <a:pt x="25" y="16"/>
                      <a:pt x="24" y="17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lnTo>
                      <a:pt x="12" y="28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1" name="Google Shape;1881;p7"/>
              <p:cNvSpPr/>
              <p:nvPr/>
            </p:nvSpPr>
            <p:spPr>
              <a:xfrm>
                <a:off x="3164" y="2899"/>
                <a:ext cx="24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9" h="22" extrusionOk="0">
                    <a:moveTo>
                      <a:pt x="9" y="22"/>
                    </a:move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6"/>
                      <a:pt x="19" y="15"/>
                    </a:cubicBezTo>
                    <a:cubicBezTo>
                      <a:pt x="19" y="15"/>
                      <a:pt x="18" y="14"/>
                      <a:pt x="17" y="15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2" name="Google Shape;1882;p7"/>
              <p:cNvSpPr/>
              <p:nvPr/>
            </p:nvSpPr>
            <p:spPr>
              <a:xfrm>
                <a:off x="3179" y="3173"/>
                <a:ext cx="31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24" h="83" extrusionOk="0">
                    <a:moveTo>
                      <a:pt x="2" y="82"/>
                    </a:moveTo>
                    <a:cubicBezTo>
                      <a:pt x="2" y="82"/>
                      <a:pt x="2" y="82"/>
                      <a:pt x="2" y="82"/>
                    </a:cubicBezTo>
                    <a:cubicBezTo>
                      <a:pt x="3" y="83"/>
                      <a:pt x="4" y="83"/>
                      <a:pt x="4" y="82"/>
                    </a:cubicBezTo>
                    <a:cubicBezTo>
                      <a:pt x="24" y="51"/>
                      <a:pt x="3" y="3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21" y="51"/>
                      <a:pt x="2" y="81"/>
                    </a:cubicBezTo>
                    <a:cubicBezTo>
                      <a:pt x="2" y="81"/>
                      <a:pt x="2" y="82"/>
                      <a:pt x="2" y="82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3" name="Google Shape;1883;p7"/>
              <p:cNvSpPr/>
              <p:nvPr/>
            </p:nvSpPr>
            <p:spPr>
              <a:xfrm>
                <a:off x="3171" y="3190"/>
                <a:ext cx="34" cy="21"/>
              </a:xfrm>
              <a:custGeom>
                <a:avLst/>
                <a:gdLst/>
                <a:ahLst/>
                <a:cxnLst/>
                <a:rect l="l" t="t" r="r" b="b"/>
                <a:pathLst>
                  <a:path w="26" h="17" extrusionOk="0">
                    <a:moveTo>
                      <a:pt x="0" y="15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1" y="16"/>
                      <a:pt x="2" y="16"/>
                      <a:pt x="2" y="1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7"/>
                      <a:pt x="25" y="17"/>
                      <a:pt x="25" y="17"/>
                    </a:cubicBezTo>
                    <a:cubicBezTo>
                      <a:pt x="26" y="16"/>
                      <a:pt x="26" y="16"/>
                      <a:pt x="25" y="15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4" name="Google Shape;1884;p7"/>
              <p:cNvSpPr/>
              <p:nvPr/>
            </p:nvSpPr>
            <p:spPr>
              <a:xfrm>
                <a:off x="3166" y="3214"/>
                <a:ext cx="50" cy="17"/>
              </a:xfrm>
              <a:custGeom>
                <a:avLst/>
                <a:gdLst/>
                <a:ahLst/>
                <a:cxnLst/>
                <a:rect l="l" t="t" r="r" b="b"/>
                <a:pathLst>
                  <a:path w="39" h="13" extrusionOk="0">
                    <a:moveTo>
                      <a:pt x="1" y="11"/>
                    </a:moveTo>
                    <a:cubicBezTo>
                      <a:pt x="1" y="11"/>
                      <a:pt x="2" y="12"/>
                      <a:pt x="2" y="1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8" y="13"/>
                      <a:pt x="39" y="12"/>
                      <a:pt x="39" y="12"/>
                    </a:cubicBezTo>
                    <a:cubicBezTo>
                      <a:pt x="39" y="11"/>
                      <a:pt x="39" y="10"/>
                      <a:pt x="38" y="1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10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5" name="Google Shape;1885;p7"/>
              <p:cNvSpPr/>
              <p:nvPr/>
            </p:nvSpPr>
            <p:spPr>
              <a:xfrm>
                <a:off x="3166" y="3227"/>
                <a:ext cx="4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2" h="17" extrusionOk="0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1" y="17"/>
                      <a:pt x="2" y="16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0" y="14"/>
                      <a:pt x="31" y="14"/>
                      <a:pt x="31" y="13"/>
                    </a:cubicBezTo>
                    <a:cubicBezTo>
                      <a:pt x="32" y="13"/>
                      <a:pt x="32" y="12"/>
                      <a:pt x="31" y="12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0" y="15"/>
                      <a:pt x="0" y="16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6" name="Google Shape;1886;p7"/>
              <p:cNvSpPr/>
              <p:nvPr/>
            </p:nvSpPr>
            <p:spPr>
              <a:xfrm>
                <a:off x="3035" y="2962"/>
                <a:ext cx="36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28" h="93" extrusionOk="0">
                    <a:moveTo>
                      <a:pt x="0" y="92"/>
                    </a:moveTo>
                    <a:cubicBezTo>
                      <a:pt x="0" y="93"/>
                      <a:pt x="1" y="93"/>
                      <a:pt x="1" y="93"/>
                    </a:cubicBezTo>
                    <a:cubicBezTo>
                      <a:pt x="2" y="93"/>
                      <a:pt x="2" y="93"/>
                      <a:pt x="2" y="92"/>
                    </a:cubicBezTo>
                    <a:cubicBezTo>
                      <a:pt x="11" y="49"/>
                      <a:pt x="22" y="4"/>
                      <a:pt x="27" y="3"/>
                    </a:cubicBezTo>
                    <a:cubicBezTo>
                      <a:pt x="27" y="3"/>
                      <a:pt x="28" y="2"/>
                      <a:pt x="27" y="1"/>
                    </a:cubicBezTo>
                    <a:cubicBezTo>
                      <a:pt x="27" y="1"/>
                      <a:pt x="26" y="0"/>
                      <a:pt x="26" y="1"/>
                    </a:cubicBezTo>
                    <a:cubicBezTo>
                      <a:pt x="18" y="3"/>
                      <a:pt x="3" y="77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7" name="Google Shape;1887;p7"/>
              <p:cNvSpPr/>
              <p:nvPr/>
            </p:nvSpPr>
            <p:spPr>
              <a:xfrm>
                <a:off x="3023" y="3029"/>
                <a:ext cx="36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14" y="27"/>
                    </a:moveTo>
                    <a:cubicBezTo>
                      <a:pt x="27" y="20"/>
                      <a:pt x="27" y="20"/>
                      <a:pt x="27" y="20"/>
                    </a:cubicBezTo>
                    <a:cubicBezTo>
                      <a:pt x="28" y="20"/>
                      <a:pt x="28" y="19"/>
                      <a:pt x="28" y="18"/>
                    </a:cubicBezTo>
                    <a:cubicBezTo>
                      <a:pt x="27" y="18"/>
                      <a:pt x="27" y="17"/>
                      <a:pt x="26" y="18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lnTo>
                      <a:pt x="14" y="27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8" name="Google Shape;1888;p7"/>
              <p:cNvSpPr/>
              <p:nvPr/>
            </p:nvSpPr>
            <p:spPr>
              <a:xfrm>
                <a:off x="3025" y="2998"/>
                <a:ext cx="48" cy="53"/>
              </a:xfrm>
              <a:custGeom>
                <a:avLst/>
                <a:gdLst/>
                <a:ahLst/>
                <a:cxnLst/>
                <a:rect l="l" t="t" r="r" b="b"/>
                <a:pathLst>
                  <a:path w="38" h="41" extrusionOk="0">
                    <a:moveTo>
                      <a:pt x="14" y="41"/>
                    </a:move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1"/>
                      <a:pt x="38" y="30"/>
                      <a:pt x="38" y="30"/>
                    </a:cubicBezTo>
                    <a:cubicBezTo>
                      <a:pt x="38" y="29"/>
                      <a:pt x="37" y="29"/>
                      <a:pt x="36" y="29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2"/>
                    </a:cubicBezTo>
                    <a:lnTo>
                      <a:pt x="14" y="41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89" name="Google Shape;1889;p7"/>
              <p:cNvSpPr/>
              <p:nvPr/>
            </p:nvSpPr>
            <p:spPr>
              <a:xfrm>
                <a:off x="3031" y="2986"/>
                <a:ext cx="55" cy="51"/>
              </a:xfrm>
              <a:custGeom>
                <a:avLst/>
                <a:gdLst/>
                <a:ahLst/>
                <a:cxnLst/>
                <a:rect l="l" t="t" r="r" b="b"/>
                <a:pathLst>
                  <a:path w="43" h="39" extrusionOk="0">
                    <a:moveTo>
                      <a:pt x="12" y="39"/>
                    </a:moveTo>
                    <a:cubicBezTo>
                      <a:pt x="42" y="27"/>
                      <a:pt x="42" y="27"/>
                      <a:pt x="42" y="27"/>
                    </a:cubicBezTo>
                    <a:cubicBezTo>
                      <a:pt x="43" y="27"/>
                      <a:pt x="43" y="26"/>
                      <a:pt x="43" y="26"/>
                    </a:cubicBezTo>
                    <a:cubicBezTo>
                      <a:pt x="43" y="25"/>
                      <a:pt x="42" y="25"/>
                      <a:pt x="42" y="25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lnTo>
                      <a:pt x="12" y="39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0" name="Google Shape;1890;p7"/>
              <p:cNvSpPr/>
              <p:nvPr/>
            </p:nvSpPr>
            <p:spPr>
              <a:xfrm>
                <a:off x="3041" y="2983"/>
                <a:ext cx="38" cy="34"/>
              </a:xfrm>
              <a:custGeom>
                <a:avLst/>
                <a:gdLst/>
                <a:ahLst/>
                <a:cxnLst/>
                <a:rect l="l" t="t" r="r" b="b"/>
                <a:pathLst>
                  <a:path w="29" h="27" extrusionOk="0">
                    <a:moveTo>
                      <a:pt x="6" y="27"/>
                    </a:move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9" y="16"/>
                      <a:pt x="28" y="16"/>
                    </a:cubicBezTo>
                    <a:cubicBezTo>
                      <a:pt x="28" y="15"/>
                      <a:pt x="27" y="15"/>
                      <a:pt x="27" y="15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lnTo>
                      <a:pt x="6" y="27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1" name="Google Shape;1891;p7"/>
              <p:cNvSpPr/>
              <p:nvPr/>
            </p:nvSpPr>
            <p:spPr>
              <a:xfrm>
                <a:off x="3050" y="2972"/>
                <a:ext cx="20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5" h="24" extrusionOk="0">
                    <a:moveTo>
                      <a:pt x="2" y="24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"/>
                      <a:pt x="15" y="11"/>
                      <a:pt x="15" y="11"/>
                    </a:cubicBezTo>
                    <a:cubicBezTo>
                      <a:pt x="15" y="10"/>
                      <a:pt x="14" y="10"/>
                      <a:pt x="13" y="11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2" name="Google Shape;1892;p7"/>
              <p:cNvSpPr/>
              <p:nvPr/>
            </p:nvSpPr>
            <p:spPr>
              <a:xfrm>
                <a:off x="2861" y="3110"/>
                <a:ext cx="66" cy="99"/>
              </a:xfrm>
              <a:custGeom>
                <a:avLst/>
                <a:gdLst/>
                <a:ahLst/>
                <a:cxnLst/>
                <a:rect l="l" t="t" r="r" b="b"/>
                <a:pathLst>
                  <a:path w="51" h="77" extrusionOk="0">
                    <a:moveTo>
                      <a:pt x="9" y="24"/>
                    </a:moveTo>
                    <a:cubicBezTo>
                      <a:pt x="22" y="46"/>
                      <a:pt x="47" y="74"/>
                      <a:pt x="48" y="76"/>
                    </a:cubicBezTo>
                    <a:cubicBezTo>
                      <a:pt x="49" y="77"/>
                      <a:pt x="50" y="77"/>
                      <a:pt x="50" y="76"/>
                    </a:cubicBezTo>
                    <a:cubicBezTo>
                      <a:pt x="51" y="76"/>
                      <a:pt x="51" y="75"/>
                      <a:pt x="50" y="74"/>
                    </a:cubicBezTo>
                    <a:cubicBezTo>
                      <a:pt x="37" y="59"/>
                      <a:pt x="1" y="15"/>
                      <a:pt x="2" y="4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4" y="2"/>
                      <a:pt x="4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8"/>
                      <a:pt x="3" y="15"/>
                      <a:pt x="9" y="2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3" name="Google Shape;1893;p7"/>
              <p:cNvSpPr/>
              <p:nvPr/>
            </p:nvSpPr>
            <p:spPr>
              <a:xfrm>
                <a:off x="2870" y="3163"/>
                <a:ext cx="5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6" h="23" extrusionOk="0">
                    <a:moveTo>
                      <a:pt x="0" y="13"/>
                    </a:moveTo>
                    <a:cubicBezTo>
                      <a:pt x="0" y="14"/>
                      <a:pt x="0" y="14"/>
                      <a:pt x="1" y="14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6" y="0"/>
                      <a:pt x="45" y="0"/>
                    </a:cubicBezTo>
                    <a:cubicBezTo>
                      <a:pt x="45" y="0"/>
                      <a:pt x="44" y="0"/>
                      <a:pt x="43" y="0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4" name="Google Shape;1894;p7"/>
              <p:cNvSpPr/>
              <p:nvPr/>
            </p:nvSpPr>
            <p:spPr>
              <a:xfrm>
                <a:off x="2857" y="3145"/>
                <a:ext cx="66" cy="36"/>
              </a:xfrm>
              <a:custGeom>
                <a:avLst/>
                <a:gdLst/>
                <a:ahLst/>
                <a:cxnLst/>
                <a:rect l="l" t="t" r="r" b="b"/>
                <a:pathLst>
                  <a:path w="51" h="28" extrusionOk="0"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41" y="19"/>
                      <a:pt x="50" y="3"/>
                      <a:pt x="50" y="2"/>
                    </a:cubicBezTo>
                    <a:cubicBezTo>
                      <a:pt x="51" y="2"/>
                      <a:pt x="51" y="1"/>
                      <a:pt x="50" y="1"/>
                    </a:cubicBezTo>
                    <a:cubicBezTo>
                      <a:pt x="50" y="0"/>
                      <a:pt x="49" y="0"/>
                      <a:pt x="48" y="1"/>
                    </a:cubicBezTo>
                    <a:cubicBezTo>
                      <a:pt x="48" y="1"/>
                      <a:pt x="48" y="1"/>
                      <a:pt x="34" y="2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1"/>
                      <a:pt x="0" y="12"/>
                    </a:cubicBezTo>
                    <a:cubicBezTo>
                      <a:pt x="0" y="12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5" name="Google Shape;1895;p7"/>
              <p:cNvSpPr/>
              <p:nvPr/>
            </p:nvSpPr>
            <p:spPr>
              <a:xfrm>
                <a:off x="2852" y="3139"/>
                <a:ext cx="5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3" h="22" extrusionOk="0"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43" y="2"/>
                      <a:pt x="43" y="2"/>
                      <a:pt x="43" y="2"/>
                    </a:cubicBezTo>
                    <a:cubicBezTo>
                      <a:pt x="43" y="1"/>
                      <a:pt x="43" y="1"/>
                      <a:pt x="43" y="0"/>
                    </a:cubicBezTo>
                    <a:cubicBezTo>
                      <a:pt x="42" y="0"/>
                      <a:pt x="41" y="0"/>
                      <a:pt x="41" y="1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0" y="3"/>
                      <a:pt x="0" y="4"/>
                      <a:pt x="1" y="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6" name="Google Shape;1896;p7"/>
              <p:cNvSpPr/>
              <p:nvPr/>
            </p:nvSpPr>
            <p:spPr>
              <a:xfrm>
                <a:off x="2859" y="3125"/>
                <a:ext cx="2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3" h="21" extrusionOk="0">
                    <a:moveTo>
                      <a:pt x="0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2" y="0"/>
                    </a:cubicBezTo>
                    <a:cubicBezTo>
                      <a:pt x="21" y="0"/>
                      <a:pt x="20" y="0"/>
                      <a:pt x="20" y="1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7" name="Google Shape;1897;p7"/>
              <p:cNvSpPr/>
              <p:nvPr/>
            </p:nvSpPr>
            <p:spPr>
              <a:xfrm>
                <a:off x="2953" y="3274"/>
                <a:ext cx="24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68" extrusionOk="0">
                    <a:moveTo>
                      <a:pt x="0" y="67"/>
                    </a:moveTo>
                    <a:cubicBezTo>
                      <a:pt x="0" y="67"/>
                      <a:pt x="0" y="68"/>
                      <a:pt x="1" y="68"/>
                    </a:cubicBezTo>
                    <a:cubicBezTo>
                      <a:pt x="1" y="68"/>
                      <a:pt x="2" y="67"/>
                      <a:pt x="2" y="67"/>
                    </a:cubicBezTo>
                    <a:cubicBezTo>
                      <a:pt x="10" y="38"/>
                      <a:pt x="19" y="3"/>
                      <a:pt x="16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4" y="1"/>
                      <a:pt x="14" y="1"/>
                      <a:pt x="15" y="2"/>
                    </a:cubicBezTo>
                    <a:cubicBezTo>
                      <a:pt x="16" y="5"/>
                      <a:pt x="8" y="37"/>
                      <a:pt x="0" y="66"/>
                    </a:cubicBezTo>
                    <a:cubicBezTo>
                      <a:pt x="0" y="66"/>
                      <a:pt x="0" y="67"/>
                      <a:pt x="0" y="67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8" name="Google Shape;1898;p7"/>
              <p:cNvSpPr/>
              <p:nvPr/>
            </p:nvSpPr>
            <p:spPr>
              <a:xfrm>
                <a:off x="2944" y="3336"/>
                <a:ext cx="2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0" y="8"/>
                    </a:moveTo>
                    <a:cubicBezTo>
                      <a:pt x="0" y="9"/>
                      <a:pt x="1" y="9"/>
                      <a:pt x="2" y="9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8" y="10"/>
                      <a:pt x="19" y="11"/>
                      <a:pt x="19" y="10"/>
                    </a:cubicBezTo>
                    <a:cubicBezTo>
                      <a:pt x="20" y="10"/>
                      <a:pt x="20" y="9"/>
                      <a:pt x="19" y="8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899" name="Google Shape;1899;p7"/>
              <p:cNvSpPr/>
              <p:nvPr/>
            </p:nvSpPr>
            <p:spPr>
              <a:xfrm>
                <a:off x="2940" y="3321"/>
                <a:ext cx="37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9" h="15" extrusionOk="0"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1" y="14"/>
                      <a:pt x="1" y="14"/>
                      <a:pt x="2" y="14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5"/>
                      <a:pt x="28" y="15"/>
                      <a:pt x="29" y="14"/>
                    </a:cubicBezTo>
                    <a:cubicBezTo>
                      <a:pt x="29" y="14"/>
                      <a:pt x="29" y="13"/>
                      <a:pt x="29" y="1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3"/>
                      <a:pt x="0" y="14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0" name="Google Shape;1900;p7"/>
              <p:cNvSpPr/>
              <p:nvPr/>
            </p:nvSpPr>
            <p:spPr>
              <a:xfrm>
                <a:off x="2940" y="3307"/>
                <a:ext cx="41" cy="20"/>
              </a:xfrm>
              <a:custGeom>
                <a:avLst/>
                <a:gdLst/>
                <a:ahLst/>
                <a:cxnLst/>
                <a:rect l="l" t="t" r="r" b="b"/>
                <a:pathLst>
                  <a:path w="32" h="16" extrusionOk="0">
                    <a:moveTo>
                      <a:pt x="0" y="13"/>
                    </a:moveTo>
                    <a:cubicBezTo>
                      <a:pt x="0" y="14"/>
                      <a:pt x="1" y="14"/>
                      <a:pt x="2" y="14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6"/>
                      <a:pt x="31" y="16"/>
                      <a:pt x="31" y="15"/>
                    </a:cubicBezTo>
                    <a:cubicBezTo>
                      <a:pt x="32" y="15"/>
                      <a:pt x="32" y="14"/>
                      <a:pt x="32" y="14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1" name="Google Shape;1901;p7"/>
              <p:cNvSpPr/>
              <p:nvPr/>
            </p:nvSpPr>
            <p:spPr>
              <a:xfrm>
                <a:off x="2942" y="3295"/>
                <a:ext cx="40" cy="18"/>
              </a:xfrm>
              <a:custGeom>
                <a:avLst/>
                <a:gdLst/>
                <a:ahLst/>
                <a:cxnLst/>
                <a:rect l="l" t="t" r="r" b="b"/>
                <a:pathLst>
                  <a:path w="31" h="14" extrusionOk="0">
                    <a:moveTo>
                      <a:pt x="0" y="10"/>
                    </a:moveTo>
                    <a:cubicBezTo>
                      <a:pt x="1" y="10"/>
                      <a:pt x="1" y="10"/>
                      <a:pt x="2" y="10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9" y="13"/>
                      <a:pt x="30" y="14"/>
                      <a:pt x="31" y="13"/>
                    </a:cubicBezTo>
                    <a:cubicBezTo>
                      <a:pt x="31" y="13"/>
                      <a:pt x="31" y="12"/>
                      <a:pt x="31" y="11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0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2" name="Google Shape;1902;p7"/>
              <p:cNvSpPr/>
              <p:nvPr/>
            </p:nvSpPr>
            <p:spPr>
              <a:xfrm>
                <a:off x="2947" y="3284"/>
                <a:ext cx="36" cy="14"/>
              </a:xfrm>
              <a:custGeom>
                <a:avLst/>
                <a:gdLst/>
                <a:ahLst/>
                <a:cxnLst/>
                <a:rect l="l" t="t" r="r" b="b"/>
                <a:pathLst>
                  <a:path w="28" h="11" extrusionOk="0">
                    <a:moveTo>
                      <a:pt x="1" y="10"/>
                    </a:moveTo>
                    <a:cubicBezTo>
                      <a:pt x="1" y="11"/>
                      <a:pt x="2" y="11"/>
                      <a:pt x="2" y="1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7" y="11"/>
                      <a:pt x="27" y="11"/>
                    </a:cubicBezTo>
                    <a:cubicBezTo>
                      <a:pt x="28" y="10"/>
                      <a:pt x="28" y="9"/>
                      <a:pt x="27" y="9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3" name="Google Shape;1903;p7"/>
              <p:cNvSpPr/>
              <p:nvPr/>
            </p:nvSpPr>
            <p:spPr>
              <a:xfrm>
                <a:off x="2860" y="3196"/>
                <a:ext cx="17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12" extrusionOk="0">
                    <a:moveTo>
                      <a:pt x="3" y="111"/>
                    </a:moveTo>
                    <a:cubicBezTo>
                      <a:pt x="4" y="112"/>
                      <a:pt x="5" y="112"/>
                      <a:pt x="5" y="112"/>
                    </a:cubicBezTo>
                    <a:cubicBezTo>
                      <a:pt x="6" y="112"/>
                      <a:pt x="6" y="112"/>
                      <a:pt x="7" y="111"/>
                    </a:cubicBezTo>
                    <a:cubicBezTo>
                      <a:pt x="7" y="110"/>
                      <a:pt x="6" y="110"/>
                      <a:pt x="6" y="110"/>
                    </a:cubicBezTo>
                    <a:cubicBezTo>
                      <a:pt x="2" y="107"/>
                      <a:pt x="6" y="52"/>
                      <a:pt x="13" y="2"/>
                    </a:cubicBezTo>
                    <a:cubicBezTo>
                      <a:pt x="13" y="1"/>
                      <a:pt x="13" y="0"/>
                      <a:pt x="12" y="0"/>
                    </a:cubicBezTo>
                    <a:cubicBezTo>
                      <a:pt x="11" y="0"/>
                      <a:pt x="11" y="1"/>
                      <a:pt x="11" y="1"/>
                    </a:cubicBezTo>
                    <a:cubicBezTo>
                      <a:pt x="11" y="2"/>
                      <a:pt x="7" y="28"/>
                      <a:pt x="4" y="55"/>
                    </a:cubicBezTo>
                    <a:cubicBezTo>
                      <a:pt x="0" y="98"/>
                      <a:pt x="2" y="108"/>
                      <a:pt x="3" y="111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4" name="Google Shape;1904;p7"/>
              <p:cNvSpPr/>
              <p:nvPr/>
            </p:nvSpPr>
            <p:spPr>
              <a:xfrm>
                <a:off x="2850" y="3210"/>
                <a:ext cx="45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5" h="15" extrusionOk="0"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4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4" y="13"/>
                      <a:pt x="34" y="12"/>
                      <a:pt x="35" y="12"/>
                    </a:cubicBezTo>
                    <a:cubicBezTo>
                      <a:pt x="35" y="11"/>
                      <a:pt x="35" y="10"/>
                      <a:pt x="34" y="1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5" name="Google Shape;1905;p7"/>
              <p:cNvSpPr/>
              <p:nvPr/>
            </p:nvSpPr>
            <p:spPr>
              <a:xfrm>
                <a:off x="2837" y="3224"/>
                <a:ext cx="78" cy="39"/>
              </a:xfrm>
              <a:custGeom>
                <a:avLst/>
                <a:gdLst/>
                <a:ahLst/>
                <a:cxnLst/>
                <a:rect l="l" t="t" r="r" b="b"/>
                <a:pathLst>
                  <a:path w="61" h="30" extrusionOk="0"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1" y="20"/>
                      <a:pt x="2" y="20"/>
                      <a:pt x="2" y="20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9" y="30"/>
                      <a:pt x="60" y="29"/>
                      <a:pt x="60" y="29"/>
                    </a:cubicBezTo>
                    <a:cubicBezTo>
                      <a:pt x="61" y="28"/>
                      <a:pt x="61" y="28"/>
                      <a:pt x="60" y="27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9"/>
                      <a:pt x="0" y="19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6" name="Google Shape;1906;p7"/>
              <p:cNvSpPr/>
              <p:nvPr/>
            </p:nvSpPr>
            <p:spPr>
              <a:xfrm>
                <a:off x="2832" y="3244"/>
                <a:ext cx="77" cy="38"/>
              </a:xfrm>
              <a:custGeom>
                <a:avLst/>
                <a:gdLst/>
                <a:ahLst/>
                <a:cxnLst/>
                <a:rect l="l" t="t" r="r" b="b"/>
                <a:pathLst>
                  <a:path w="60" h="30" extrusionOk="0">
                    <a:moveTo>
                      <a:pt x="0" y="18"/>
                    </a:moveTo>
                    <a:cubicBezTo>
                      <a:pt x="0" y="18"/>
                      <a:pt x="1" y="18"/>
                      <a:pt x="2" y="1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58" y="29"/>
                      <a:pt x="58" y="29"/>
                      <a:pt x="58" y="29"/>
                    </a:cubicBezTo>
                    <a:cubicBezTo>
                      <a:pt x="58" y="30"/>
                      <a:pt x="59" y="30"/>
                      <a:pt x="60" y="29"/>
                    </a:cubicBezTo>
                    <a:cubicBezTo>
                      <a:pt x="60" y="29"/>
                      <a:pt x="60" y="28"/>
                      <a:pt x="60" y="28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7" name="Google Shape;1907;p7"/>
              <p:cNvSpPr/>
              <p:nvPr/>
            </p:nvSpPr>
            <p:spPr>
              <a:xfrm>
                <a:off x="2834" y="3262"/>
                <a:ext cx="6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47" h="29" extrusionOk="0">
                    <a:moveTo>
                      <a:pt x="1" y="13"/>
                    </a:moveTo>
                    <a:cubicBezTo>
                      <a:pt x="1" y="14"/>
                      <a:pt x="2" y="14"/>
                      <a:pt x="2" y="14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9"/>
                      <a:pt x="46" y="29"/>
                    </a:cubicBezTo>
                    <a:cubicBezTo>
                      <a:pt x="47" y="29"/>
                      <a:pt x="47" y="28"/>
                      <a:pt x="47" y="27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0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8" name="Google Shape;1908;p7"/>
              <p:cNvSpPr/>
              <p:nvPr/>
            </p:nvSpPr>
            <p:spPr>
              <a:xfrm>
                <a:off x="2841" y="3285"/>
                <a:ext cx="4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32" h="24" extrusionOk="0"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1" y="15"/>
                      <a:pt x="2" y="15"/>
                      <a:pt x="2" y="15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4"/>
                      <a:pt x="30" y="24"/>
                      <a:pt x="31" y="24"/>
                    </a:cubicBezTo>
                    <a:cubicBezTo>
                      <a:pt x="31" y="23"/>
                      <a:pt x="32" y="23"/>
                      <a:pt x="31" y="22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3"/>
                      <a:pt x="0" y="14"/>
                      <a:pt x="0" y="1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09" name="Google Shape;1909;p7"/>
              <p:cNvSpPr/>
              <p:nvPr/>
            </p:nvSpPr>
            <p:spPr>
              <a:xfrm>
                <a:off x="2854" y="3305"/>
                <a:ext cx="16" cy="2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8" extrusionOk="0">
                    <a:moveTo>
                      <a:pt x="0" y="12"/>
                    </a:moveTo>
                    <a:cubicBezTo>
                      <a:pt x="0" y="12"/>
                      <a:pt x="0" y="12"/>
                      <a:pt x="0" y="13"/>
                    </a:cubicBezTo>
                    <a:cubicBezTo>
                      <a:pt x="1" y="13"/>
                      <a:pt x="1" y="13"/>
                      <a:pt x="2" y="1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8"/>
                      <a:pt x="11" y="18"/>
                      <a:pt x="12" y="18"/>
                    </a:cubicBezTo>
                    <a:cubicBezTo>
                      <a:pt x="13" y="18"/>
                      <a:pt x="13" y="17"/>
                      <a:pt x="13" y="16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2"/>
                      <a:pt x="0" y="12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0" name="Google Shape;1910;p7"/>
              <p:cNvSpPr/>
              <p:nvPr/>
            </p:nvSpPr>
            <p:spPr>
              <a:xfrm>
                <a:off x="2757" y="3087"/>
                <a:ext cx="21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6" h="74" extrusionOk="0">
                    <a:moveTo>
                      <a:pt x="13" y="73"/>
                    </a:moveTo>
                    <a:cubicBezTo>
                      <a:pt x="13" y="73"/>
                      <a:pt x="14" y="74"/>
                      <a:pt x="14" y="74"/>
                    </a:cubicBezTo>
                    <a:cubicBezTo>
                      <a:pt x="15" y="74"/>
                      <a:pt x="16" y="73"/>
                      <a:pt x="15" y="72"/>
                    </a:cubicBezTo>
                    <a:cubicBezTo>
                      <a:pt x="15" y="70"/>
                      <a:pt x="9" y="9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5" y="8"/>
                      <a:pt x="11" y="55"/>
                      <a:pt x="13" y="72"/>
                    </a:cubicBezTo>
                    <a:cubicBezTo>
                      <a:pt x="13" y="73"/>
                      <a:pt x="13" y="73"/>
                      <a:pt x="13" y="73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1" name="Google Shape;1911;p7"/>
              <p:cNvSpPr/>
              <p:nvPr/>
            </p:nvSpPr>
            <p:spPr>
              <a:xfrm>
                <a:off x="2731" y="3123"/>
                <a:ext cx="79" cy="42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" extrusionOk="0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61" y="15"/>
                      <a:pt x="61" y="14"/>
                      <a:pt x="61" y="13"/>
                    </a:cubicBezTo>
                    <a:cubicBezTo>
                      <a:pt x="60" y="13"/>
                      <a:pt x="59" y="12"/>
                      <a:pt x="59" y="13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2" name="Google Shape;1912;p7"/>
              <p:cNvSpPr/>
              <p:nvPr/>
            </p:nvSpPr>
            <p:spPr>
              <a:xfrm>
                <a:off x="2743" y="3112"/>
                <a:ext cx="6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54" h="27" extrusionOk="0"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2"/>
                      <a:pt x="54" y="1"/>
                      <a:pt x="53" y="1"/>
                    </a:cubicBezTo>
                    <a:cubicBezTo>
                      <a:pt x="53" y="0"/>
                      <a:pt x="52" y="0"/>
                      <a:pt x="52" y="1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3" name="Google Shape;1913;p7"/>
              <p:cNvSpPr/>
              <p:nvPr/>
            </p:nvSpPr>
            <p:spPr>
              <a:xfrm>
                <a:off x="2752" y="3094"/>
                <a:ext cx="41" cy="35"/>
              </a:xfrm>
              <a:custGeom>
                <a:avLst/>
                <a:gdLst/>
                <a:ahLst/>
                <a:cxnLst/>
                <a:rect l="l" t="t" r="r" b="b"/>
                <a:pathLst>
                  <a:path w="32" h="27" extrusionOk="0">
                    <a:moveTo>
                      <a:pt x="13" y="27"/>
                    </a:moveTo>
                    <a:cubicBezTo>
                      <a:pt x="32" y="2"/>
                      <a:pt x="32" y="2"/>
                      <a:pt x="32" y="2"/>
                    </a:cubicBezTo>
                    <a:cubicBezTo>
                      <a:pt x="32" y="2"/>
                      <a:pt x="32" y="1"/>
                      <a:pt x="32" y="1"/>
                    </a:cubicBezTo>
                    <a:cubicBezTo>
                      <a:pt x="31" y="0"/>
                      <a:pt x="30" y="0"/>
                      <a:pt x="30" y="1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1" y="5"/>
                      <a:pt x="0" y="5"/>
                    </a:cubicBezTo>
                    <a:cubicBezTo>
                      <a:pt x="0" y="5"/>
                      <a:pt x="0" y="6"/>
                      <a:pt x="0" y="7"/>
                    </a:cubicBezTo>
                    <a:lnTo>
                      <a:pt x="13" y="27"/>
                    </a:ln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4" name="Google Shape;1914;p7"/>
              <p:cNvSpPr/>
              <p:nvPr/>
            </p:nvSpPr>
            <p:spPr>
              <a:xfrm>
                <a:off x="2670" y="778"/>
                <a:ext cx="150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91" extrusionOk="0">
                    <a:moveTo>
                      <a:pt x="100" y="37"/>
                    </a:moveTo>
                    <a:cubicBezTo>
                      <a:pt x="100" y="37"/>
                      <a:pt x="117" y="81"/>
                      <a:pt x="88" y="124"/>
                    </a:cubicBezTo>
                    <a:cubicBezTo>
                      <a:pt x="60" y="166"/>
                      <a:pt x="9" y="191"/>
                      <a:pt x="9" y="191"/>
                    </a:cubicBezTo>
                    <a:cubicBezTo>
                      <a:pt x="9" y="191"/>
                      <a:pt x="0" y="172"/>
                      <a:pt x="5" y="144"/>
                    </a:cubicBezTo>
                    <a:cubicBezTo>
                      <a:pt x="10" y="116"/>
                      <a:pt x="95" y="0"/>
                      <a:pt x="100" y="37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5" name="Google Shape;1915;p7"/>
              <p:cNvSpPr/>
              <p:nvPr/>
            </p:nvSpPr>
            <p:spPr>
              <a:xfrm>
                <a:off x="2308" y="868"/>
                <a:ext cx="468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69" extrusionOk="0">
                    <a:moveTo>
                      <a:pt x="0" y="3"/>
                    </a:moveTo>
                    <a:cubicBezTo>
                      <a:pt x="0" y="3"/>
                      <a:pt x="0" y="4"/>
                      <a:pt x="1" y="4"/>
                    </a:cubicBezTo>
                    <a:cubicBezTo>
                      <a:pt x="220" y="66"/>
                      <a:pt x="360" y="167"/>
                      <a:pt x="361" y="168"/>
                    </a:cubicBezTo>
                    <a:cubicBezTo>
                      <a:pt x="362" y="169"/>
                      <a:pt x="363" y="168"/>
                      <a:pt x="364" y="168"/>
                    </a:cubicBezTo>
                    <a:cubicBezTo>
                      <a:pt x="364" y="167"/>
                      <a:pt x="364" y="166"/>
                      <a:pt x="363" y="165"/>
                    </a:cubicBezTo>
                    <a:cubicBezTo>
                      <a:pt x="362" y="164"/>
                      <a:pt x="222" y="63"/>
                      <a:pt x="2" y="1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6" name="Google Shape;1916;p7"/>
              <p:cNvSpPr/>
              <p:nvPr/>
            </p:nvSpPr>
            <p:spPr>
              <a:xfrm>
                <a:off x="2564" y="662"/>
                <a:ext cx="156" cy="31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46" extrusionOk="0">
                    <a:moveTo>
                      <a:pt x="109" y="74"/>
                    </a:moveTo>
                    <a:cubicBezTo>
                      <a:pt x="109" y="74"/>
                      <a:pt x="101" y="171"/>
                      <a:pt x="80" y="190"/>
                    </a:cubicBezTo>
                    <a:cubicBezTo>
                      <a:pt x="59" y="210"/>
                      <a:pt x="23" y="246"/>
                      <a:pt x="23" y="246"/>
                    </a:cubicBezTo>
                    <a:cubicBezTo>
                      <a:pt x="23" y="246"/>
                      <a:pt x="0" y="193"/>
                      <a:pt x="9" y="165"/>
                    </a:cubicBezTo>
                    <a:cubicBezTo>
                      <a:pt x="18" y="138"/>
                      <a:pt x="121" y="0"/>
                      <a:pt x="109" y="7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7" name="Google Shape;1917;p7"/>
              <p:cNvSpPr/>
              <p:nvPr/>
            </p:nvSpPr>
            <p:spPr>
              <a:xfrm>
                <a:off x="2481" y="624"/>
                <a:ext cx="113" cy="344"/>
              </a:xfrm>
              <a:custGeom>
                <a:avLst/>
                <a:gdLst/>
                <a:ahLst/>
                <a:cxnLst/>
                <a:rect l="l" t="t" r="r" b="b"/>
                <a:pathLst>
                  <a:path w="88" h="268" extrusionOk="0">
                    <a:moveTo>
                      <a:pt x="80" y="52"/>
                    </a:moveTo>
                    <a:cubicBezTo>
                      <a:pt x="80" y="52"/>
                      <a:pt x="71" y="0"/>
                      <a:pt x="51" y="40"/>
                    </a:cubicBezTo>
                    <a:cubicBezTo>
                      <a:pt x="31" y="81"/>
                      <a:pt x="16" y="98"/>
                      <a:pt x="9" y="128"/>
                    </a:cubicBezTo>
                    <a:cubicBezTo>
                      <a:pt x="2" y="158"/>
                      <a:pt x="0" y="186"/>
                      <a:pt x="18" y="227"/>
                    </a:cubicBezTo>
                    <a:cubicBezTo>
                      <a:pt x="37" y="268"/>
                      <a:pt x="26" y="245"/>
                      <a:pt x="26" y="245"/>
                    </a:cubicBezTo>
                    <a:cubicBezTo>
                      <a:pt x="26" y="245"/>
                      <a:pt x="48" y="204"/>
                      <a:pt x="58" y="186"/>
                    </a:cubicBezTo>
                    <a:cubicBezTo>
                      <a:pt x="67" y="168"/>
                      <a:pt x="88" y="133"/>
                      <a:pt x="80" y="52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8" name="Google Shape;1918;p7"/>
              <p:cNvSpPr/>
              <p:nvPr/>
            </p:nvSpPr>
            <p:spPr>
              <a:xfrm>
                <a:off x="2344" y="625"/>
                <a:ext cx="180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17" extrusionOk="0">
                    <a:moveTo>
                      <a:pt x="53" y="217"/>
                    </a:moveTo>
                    <a:cubicBezTo>
                      <a:pt x="53" y="217"/>
                      <a:pt x="140" y="91"/>
                      <a:pt x="28" y="16"/>
                    </a:cubicBezTo>
                    <a:cubicBezTo>
                      <a:pt x="28" y="16"/>
                      <a:pt x="0" y="0"/>
                      <a:pt x="9" y="38"/>
                    </a:cubicBezTo>
                    <a:cubicBezTo>
                      <a:pt x="19" y="76"/>
                      <a:pt x="2" y="95"/>
                      <a:pt x="8" y="117"/>
                    </a:cubicBezTo>
                    <a:cubicBezTo>
                      <a:pt x="13" y="139"/>
                      <a:pt x="33" y="180"/>
                      <a:pt x="53" y="217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19" name="Google Shape;1919;p7"/>
              <p:cNvSpPr/>
              <p:nvPr/>
            </p:nvSpPr>
            <p:spPr>
              <a:xfrm>
                <a:off x="2033" y="582"/>
                <a:ext cx="277" cy="289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24" extrusionOk="0">
                    <a:moveTo>
                      <a:pt x="68" y="34"/>
                    </a:moveTo>
                    <a:cubicBezTo>
                      <a:pt x="68" y="34"/>
                      <a:pt x="152" y="84"/>
                      <a:pt x="171" y="109"/>
                    </a:cubicBezTo>
                    <a:cubicBezTo>
                      <a:pt x="171" y="109"/>
                      <a:pt x="210" y="167"/>
                      <a:pt x="215" y="224"/>
                    </a:cubicBezTo>
                    <a:cubicBezTo>
                      <a:pt x="215" y="224"/>
                      <a:pt x="164" y="191"/>
                      <a:pt x="146" y="177"/>
                    </a:cubicBezTo>
                    <a:cubicBezTo>
                      <a:pt x="128" y="163"/>
                      <a:pt x="0" y="0"/>
                      <a:pt x="68" y="34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0" name="Google Shape;1920;p7"/>
              <p:cNvSpPr/>
              <p:nvPr/>
            </p:nvSpPr>
            <p:spPr>
              <a:xfrm>
                <a:off x="2064" y="871"/>
                <a:ext cx="246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3" extrusionOk="0">
                    <a:moveTo>
                      <a:pt x="191" y="0"/>
                    </a:moveTo>
                    <a:cubicBezTo>
                      <a:pt x="191" y="0"/>
                      <a:pt x="175" y="50"/>
                      <a:pt x="133" y="78"/>
                    </a:cubicBezTo>
                    <a:cubicBezTo>
                      <a:pt x="90" y="106"/>
                      <a:pt x="11" y="133"/>
                      <a:pt x="5" y="110"/>
                    </a:cubicBezTo>
                    <a:cubicBezTo>
                      <a:pt x="0" y="88"/>
                      <a:pt x="124" y="34"/>
                      <a:pt x="143" y="22"/>
                    </a:cubicBezTo>
                    <a:cubicBezTo>
                      <a:pt x="162" y="11"/>
                      <a:pt x="191" y="0"/>
                      <a:pt x="191" y="0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1" name="Google Shape;1921;p7"/>
              <p:cNvSpPr/>
              <p:nvPr/>
            </p:nvSpPr>
            <p:spPr>
              <a:xfrm>
                <a:off x="2100" y="899"/>
                <a:ext cx="298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32" h="175" extrusionOk="0">
                    <a:moveTo>
                      <a:pt x="232" y="0"/>
                    </a:moveTo>
                    <a:cubicBezTo>
                      <a:pt x="232" y="0"/>
                      <a:pt x="212" y="81"/>
                      <a:pt x="185" y="107"/>
                    </a:cubicBezTo>
                    <a:cubicBezTo>
                      <a:pt x="159" y="133"/>
                      <a:pt x="60" y="175"/>
                      <a:pt x="30" y="165"/>
                    </a:cubicBezTo>
                    <a:cubicBezTo>
                      <a:pt x="0" y="155"/>
                      <a:pt x="13" y="146"/>
                      <a:pt x="27" y="137"/>
                    </a:cubicBezTo>
                    <a:cubicBezTo>
                      <a:pt x="42" y="127"/>
                      <a:pt x="138" y="70"/>
                      <a:pt x="159" y="48"/>
                    </a:cubicBezTo>
                    <a:cubicBezTo>
                      <a:pt x="180" y="26"/>
                      <a:pt x="214" y="9"/>
                      <a:pt x="232" y="0"/>
                    </a:cubicBezTo>
                    <a:close/>
                  </a:path>
                </a:pathLst>
              </a:custGeom>
              <a:solidFill>
                <a:srgbClr val="00C7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2" name="Google Shape;1922;p7"/>
              <p:cNvSpPr/>
              <p:nvPr/>
            </p:nvSpPr>
            <p:spPr>
              <a:xfrm>
                <a:off x="2261" y="935"/>
                <a:ext cx="232" cy="28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223" extrusionOk="0">
                    <a:moveTo>
                      <a:pt x="181" y="0"/>
                    </a:moveTo>
                    <a:cubicBezTo>
                      <a:pt x="181" y="0"/>
                      <a:pt x="178" y="63"/>
                      <a:pt x="131" y="128"/>
                    </a:cubicBezTo>
                    <a:cubicBezTo>
                      <a:pt x="84" y="194"/>
                      <a:pt x="13" y="223"/>
                      <a:pt x="7" y="212"/>
                    </a:cubicBezTo>
                    <a:cubicBezTo>
                      <a:pt x="0" y="201"/>
                      <a:pt x="22" y="171"/>
                      <a:pt x="30" y="157"/>
                    </a:cubicBezTo>
                    <a:cubicBezTo>
                      <a:pt x="38" y="143"/>
                      <a:pt x="89" y="56"/>
                      <a:pt x="109" y="42"/>
                    </a:cubicBezTo>
                    <a:cubicBezTo>
                      <a:pt x="129" y="28"/>
                      <a:pt x="172" y="11"/>
                      <a:pt x="181" y="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923" name="Google Shape;1923;p7"/>
              <p:cNvCxnSpPr/>
              <p:nvPr/>
            </p:nvCxnSpPr>
            <p:spPr>
              <a:xfrm>
                <a:off x="2096" y="1093"/>
                <a:ext cx="0" cy="0"/>
              </a:xfrm>
              <a:prstGeom prst="straightConnector1">
                <a:avLst/>
              </a:prstGeom>
              <a:noFill/>
              <a:ln w="9525" cap="rnd" cmpd="sng">
                <a:solidFill>
                  <a:srgbClr val="44424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924" name="Google Shape;1924;p7"/>
              <p:cNvSpPr/>
              <p:nvPr/>
            </p:nvSpPr>
            <p:spPr>
              <a:xfrm>
                <a:off x="2352" y="979"/>
                <a:ext cx="232" cy="28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18" extrusionOk="0">
                    <a:moveTo>
                      <a:pt x="180" y="0"/>
                    </a:moveTo>
                    <a:cubicBezTo>
                      <a:pt x="180" y="0"/>
                      <a:pt x="168" y="73"/>
                      <a:pt x="156" y="93"/>
                    </a:cubicBezTo>
                    <a:cubicBezTo>
                      <a:pt x="144" y="113"/>
                      <a:pt x="42" y="213"/>
                      <a:pt x="25" y="215"/>
                    </a:cubicBezTo>
                    <a:cubicBezTo>
                      <a:pt x="7" y="218"/>
                      <a:pt x="0" y="217"/>
                      <a:pt x="6" y="204"/>
                    </a:cubicBezTo>
                    <a:cubicBezTo>
                      <a:pt x="12" y="192"/>
                      <a:pt x="44" y="152"/>
                      <a:pt x="50" y="139"/>
                    </a:cubicBezTo>
                    <a:cubicBezTo>
                      <a:pt x="57" y="127"/>
                      <a:pt x="90" y="75"/>
                      <a:pt x="93" y="63"/>
                    </a:cubicBezTo>
                    <a:cubicBezTo>
                      <a:pt x="97" y="50"/>
                      <a:pt x="107" y="32"/>
                      <a:pt x="127" y="26"/>
                    </a:cubicBezTo>
                    <a:cubicBezTo>
                      <a:pt x="147" y="21"/>
                      <a:pt x="180" y="0"/>
                      <a:pt x="180" y="0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5" name="Google Shape;1925;p7"/>
              <p:cNvSpPr/>
              <p:nvPr/>
            </p:nvSpPr>
            <p:spPr>
              <a:xfrm>
                <a:off x="2511" y="1018"/>
                <a:ext cx="159" cy="330"/>
              </a:xfrm>
              <a:custGeom>
                <a:avLst/>
                <a:gdLst/>
                <a:ahLst/>
                <a:cxnLst/>
                <a:rect l="l" t="t" r="r" b="b"/>
                <a:pathLst>
                  <a:path w="123" h="256" extrusionOk="0">
                    <a:moveTo>
                      <a:pt x="123" y="0"/>
                    </a:moveTo>
                    <a:cubicBezTo>
                      <a:pt x="123" y="0"/>
                      <a:pt x="106" y="45"/>
                      <a:pt x="107" y="69"/>
                    </a:cubicBezTo>
                    <a:cubicBezTo>
                      <a:pt x="108" y="93"/>
                      <a:pt x="94" y="217"/>
                      <a:pt x="47" y="237"/>
                    </a:cubicBezTo>
                    <a:cubicBezTo>
                      <a:pt x="0" y="256"/>
                      <a:pt x="25" y="203"/>
                      <a:pt x="27" y="198"/>
                    </a:cubicBezTo>
                    <a:cubicBezTo>
                      <a:pt x="28" y="192"/>
                      <a:pt x="45" y="121"/>
                      <a:pt x="44" y="104"/>
                    </a:cubicBezTo>
                    <a:cubicBezTo>
                      <a:pt x="44" y="88"/>
                      <a:pt x="52" y="38"/>
                      <a:pt x="90" y="24"/>
                    </a:cubicBezTo>
                    <a:cubicBezTo>
                      <a:pt x="90" y="24"/>
                      <a:pt x="109" y="16"/>
                      <a:pt x="123" y="0"/>
                    </a:cubicBezTo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6" name="Google Shape;1926;p7"/>
              <p:cNvSpPr/>
              <p:nvPr/>
            </p:nvSpPr>
            <p:spPr>
              <a:xfrm>
                <a:off x="2680" y="815"/>
                <a:ext cx="116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90" h="165" extrusionOk="0">
                    <a:moveTo>
                      <a:pt x="0" y="163"/>
                    </a:moveTo>
                    <a:cubicBezTo>
                      <a:pt x="0" y="164"/>
                      <a:pt x="1" y="165"/>
                      <a:pt x="2" y="165"/>
                    </a:cubicBezTo>
                    <a:cubicBezTo>
                      <a:pt x="3" y="165"/>
                      <a:pt x="4" y="165"/>
                      <a:pt x="4" y="164"/>
                    </a:cubicBezTo>
                    <a:cubicBezTo>
                      <a:pt x="11" y="128"/>
                      <a:pt x="88" y="4"/>
                      <a:pt x="89" y="3"/>
                    </a:cubicBezTo>
                    <a:cubicBezTo>
                      <a:pt x="90" y="2"/>
                      <a:pt x="90" y="1"/>
                      <a:pt x="89" y="0"/>
                    </a:cubicBezTo>
                    <a:cubicBezTo>
                      <a:pt x="88" y="0"/>
                      <a:pt x="87" y="0"/>
                      <a:pt x="86" y="1"/>
                    </a:cubicBezTo>
                    <a:cubicBezTo>
                      <a:pt x="83" y="6"/>
                      <a:pt x="7" y="127"/>
                      <a:pt x="0" y="163"/>
                    </a:cubicBezTo>
                    <a:cubicBezTo>
                      <a:pt x="0" y="163"/>
                      <a:pt x="0" y="163"/>
                      <a:pt x="0" y="16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7" name="Google Shape;1927;p7"/>
              <p:cNvSpPr/>
              <p:nvPr/>
            </p:nvSpPr>
            <p:spPr>
              <a:xfrm>
                <a:off x="2591" y="727"/>
                <a:ext cx="111" cy="254"/>
              </a:xfrm>
              <a:custGeom>
                <a:avLst/>
                <a:gdLst/>
                <a:ahLst/>
                <a:cxnLst/>
                <a:rect l="l" t="t" r="r" b="b"/>
                <a:pathLst>
                  <a:path w="86" h="198" extrusionOk="0">
                    <a:moveTo>
                      <a:pt x="0" y="196"/>
                    </a:moveTo>
                    <a:cubicBezTo>
                      <a:pt x="0" y="197"/>
                      <a:pt x="1" y="198"/>
                      <a:pt x="2" y="198"/>
                    </a:cubicBezTo>
                    <a:cubicBezTo>
                      <a:pt x="3" y="198"/>
                      <a:pt x="4" y="198"/>
                      <a:pt x="4" y="197"/>
                    </a:cubicBezTo>
                    <a:cubicBezTo>
                      <a:pt x="4" y="196"/>
                      <a:pt x="17" y="121"/>
                      <a:pt x="41" y="95"/>
                    </a:cubicBezTo>
                    <a:cubicBezTo>
                      <a:pt x="66" y="66"/>
                      <a:pt x="85" y="10"/>
                      <a:pt x="86" y="3"/>
                    </a:cubicBezTo>
                    <a:cubicBezTo>
                      <a:pt x="86" y="2"/>
                      <a:pt x="85" y="1"/>
                      <a:pt x="84" y="1"/>
                    </a:cubicBezTo>
                    <a:cubicBezTo>
                      <a:pt x="83" y="0"/>
                      <a:pt x="82" y="1"/>
                      <a:pt x="82" y="2"/>
                    </a:cubicBezTo>
                    <a:cubicBezTo>
                      <a:pt x="81" y="10"/>
                      <a:pt x="62" y="65"/>
                      <a:pt x="38" y="92"/>
                    </a:cubicBezTo>
                    <a:cubicBezTo>
                      <a:pt x="14" y="120"/>
                      <a:pt x="1" y="193"/>
                      <a:pt x="0" y="196"/>
                    </a:cubicBezTo>
                    <a:cubicBezTo>
                      <a:pt x="0" y="196"/>
                      <a:pt x="0" y="196"/>
                      <a:pt x="0" y="196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8" name="Google Shape;1928;p7"/>
              <p:cNvSpPr/>
              <p:nvPr/>
            </p:nvSpPr>
            <p:spPr>
              <a:xfrm>
                <a:off x="2511" y="653"/>
                <a:ext cx="56" cy="288"/>
              </a:xfrm>
              <a:custGeom>
                <a:avLst/>
                <a:gdLst/>
                <a:ahLst/>
                <a:cxnLst/>
                <a:rect l="l" t="t" r="r" b="b"/>
                <a:pathLst>
                  <a:path w="43" h="224" extrusionOk="0">
                    <a:moveTo>
                      <a:pt x="0" y="222"/>
                    </a:moveTo>
                    <a:cubicBezTo>
                      <a:pt x="0" y="223"/>
                      <a:pt x="1" y="224"/>
                      <a:pt x="2" y="224"/>
                    </a:cubicBezTo>
                    <a:cubicBezTo>
                      <a:pt x="3" y="224"/>
                      <a:pt x="4" y="223"/>
                      <a:pt x="4" y="222"/>
                    </a:cubicBezTo>
                    <a:cubicBezTo>
                      <a:pt x="4" y="221"/>
                      <a:pt x="4" y="162"/>
                      <a:pt x="7" y="127"/>
                    </a:cubicBezTo>
                    <a:cubicBezTo>
                      <a:pt x="9" y="92"/>
                      <a:pt x="43" y="3"/>
                      <a:pt x="43" y="2"/>
                    </a:cubicBezTo>
                    <a:cubicBezTo>
                      <a:pt x="43" y="2"/>
                      <a:pt x="43" y="0"/>
                      <a:pt x="42" y="0"/>
                    </a:cubicBezTo>
                    <a:cubicBezTo>
                      <a:pt x="41" y="0"/>
                      <a:pt x="40" y="0"/>
                      <a:pt x="40" y="1"/>
                    </a:cubicBezTo>
                    <a:cubicBezTo>
                      <a:pt x="38" y="5"/>
                      <a:pt x="5" y="91"/>
                      <a:pt x="3" y="127"/>
                    </a:cubicBezTo>
                    <a:cubicBezTo>
                      <a:pt x="1" y="162"/>
                      <a:pt x="0" y="221"/>
                      <a:pt x="0" y="222"/>
                    </a:cubicBezTo>
                    <a:cubicBezTo>
                      <a:pt x="0" y="222"/>
                      <a:pt x="0" y="222"/>
                      <a:pt x="0" y="222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29" name="Google Shape;1929;p7"/>
              <p:cNvSpPr/>
              <p:nvPr/>
            </p:nvSpPr>
            <p:spPr>
              <a:xfrm>
                <a:off x="2364" y="639"/>
                <a:ext cx="52" cy="266"/>
              </a:xfrm>
              <a:custGeom>
                <a:avLst/>
                <a:gdLst/>
                <a:ahLst/>
                <a:cxnLst/>
                <a:rect l="l" t="t" r="r" b="b"/>
                <a:pathLst>
                  <a:path w="41" h="207" extrusionOk="0">
                    <a:moveTo>
                      <a:pt x="0" y="2"/>
                    </a:move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30" y="47"/>
                      <a:pt x="34" y="83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7" y="121"/>
                      <a:pt x="36" y="205"/>
                      <a:pt x="36" y="206"/>
                    </a:cubicBezTo>
                    <a:cubicBezTo>
                      <a:pt x="36" y="207"/>
                      <a:pt x="37" y="207"/>
                      <a:pt x="38" y="207"/>
                    </a:cubicBezTo>
                    <a:cubicBezTo>
                      <a:pt x="39" y="207"/>
                      <a:pt x="40" y="207"/>
                      <a:pt x="40" y="206"/>
                    </a:cubicBezTo>
                    <a:cubicBezTo>
                      <a:pt x="40" y="205"/>
                      <a:pt x="41" y="121"/>
                      <a:pt x="38" y="84"/>
                    </a:cubicBezTo>
                    <a:cubicBezTo>
                      <a:pt x="38" y="84"/>
                      <a:pt x="38" y="83"/>
                      <a:pt x="37" y="83"/>
                    </a:cubicBezTo>
                    <a:cubicBezTo>
                      <a:pt x="34" y="46"/>
                      <a:pt x="4" y="3"/>
                      <a:pt x="3" y="1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0" name="Google Shape;1930;p7"/>
              <p:cNvSpPr/>
              <p:nvPr/>
            </p:nvSpPr>
            <p:spPr>
              <a:xfrm>
                <a:off x="2069" y="617"/>
                <a:ext cx="244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190" h="310" extrusionOk="0">
                    <a:moveTo>
                      <a:pt x="0" y="308"/>
                    </a:moveTo>
                    <a:cubicBezTo>
                      <a:pt x="0" y="308"/>
                      <a:pt x="0" y="308"/>
                      <a:pt x="0" y="308"/>
                    </a:cubicBezTo>
                    <a:cubicBezTo>
                      <a:pt x="0" y="309"/>
                      <a:pt x="1" y="310"/>
                      <a:pt x="2" y="309"/>
                    </a:cubicBezTo>
                    <a:cubicBezTo>
                      <a:pt x="65" y="286"/>
                      <a:pt x="187" y="200"/>
                      <a:pt x="188" y="199"/>
                    </a:cubicBezTo>
                    <a:cubicBezTo>
                      <a:pt x="190" y="198"/>
                      <a:pt x="190" y="198"/>
                      <a:pt x="190" y="198"/>
                    </a:cubicBezTo>
                    <a:cubicBezTo>
                      <a:pt x="189" y="197"/>
                      <a:pt x="189" y="197"/>
                      <a:pt x="189" y="197"/>
                    </a:cubicBezTo>
                    <a:cubicBezTo>
                      <a:pt x="143" y="109"/>
                      <a:pt x="26" y="2"/>
                      <a:pt x="25" y="1"/>
                    </a:cubicBezTo>
                    <a:cubicBezTo>
                      <a:pt x="25" y="0"/>
                      <a:pt x="23" y="0"/>
                      <a:pt x="23" y="1"/>
                    </a:cubicBezTo>
                    <a:cubicBezTo>
                      <a:pt x="22" y="2"/>
                      <a:pt x="22" y="3"/>
                      <a:pt x="23" y="4"/>
                    </a:cubicBezTo>
                    <a:cubicBezTo>
                      <a:pt x="24" y="5"/>
                      <a:pt x="139" y="110"/>
                      <a:pt x="185" y="197"/>
                    </a:cubicBezTo>
                    <a:cubicBezTo>
                      <a:pt x="171" y="206"/>
                      <a:pt x="60" y="284"/>
                      <a:pt x="1" y="306"/>
                    </a:cubicBezTo>
                    <a:cubicBezTo>
                      <a:pt x="0" y="306"/>
                      <a:pt x="0" y="307"/>
                      <a:pt x="0" y="308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1" name="Google Shape;1931;p7"/>
              <p:cNvSpPr/>
              <p:nvPr/>
            </p:nvSpPr>
            <p:spPr>
              <a:xfrm>
                <a:off x="2113" y="903"/>
                <a:ext cx="287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53" extrusionOk="0">
                    <a:moveTo>
                      <a:pt x="0" y="151"/>
                    </a:moveTo>
                    <a:cubicBezTo>
                      <a:pt x="0" y="151"/>
                      <a:pt x="0" y="152"/>
                      <a:pt x="0" y="152"/>
                    </a:cubicBezTo>
                    <a:cubicBezTo>
                      <a:pt x="1" y="153"/>
                      <a:pt x="2" y="153"/>
                      <a:pt x="3" y="153"/>
                    </a:cubicBezTo>
                    <a:cubicBezTo>
                      <a:pt x="8" y="151"/>
                      <a:pt x="134" y="99"/>
                      <a:pt x="172" y="52"/>
                    </a:cubicBezTo>
                    <a:cubicBezTo>
                      <a:pt x="208" y="7"/>
                      <a:pt x="221" y="3"/>
                      <a:pt x="221" y="3"/>
                    </a:cubicBezTo>
                    <a:cubicBezTo>
                      <a:pt x="222" y="3"/>
                      <a:pt x="223" y="2"/>
                      <a:pt x="223" y="1"/>
                    </a:cubicBezTo>
                    <a:cubicBezTo>
                      <a:pt x="222" y="0"/>
                      <a:pt x="222" y="0"/>
                      <a:pt x="221" y="0"/>
                    </a:cubicBezTo>
                    <a:cubicBezTo>
                      <a:pt x="220" y="0"/>
                      <a:pt x="207" y="3"/>
                      <a:pt x="169" y="50"/>
                    </a:cubicBezTo>
                    <a:cubicBezTo>
                      <a:pt x="132" y="96"/>
                      <a:pt x="3" y="149"/>
                      <a:pt x="1" y="149"/>
                    </a:cubicBezTo>
                    <a:cubicBezTo>
                      <a:pt x="0" y="150"/>
                      <a:pt x="0" y="150"/>
                      <a:pt x="0" y="151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2" name="Google Shape;1932;p7"/>
              <p:cNvSpPr/>
              <p:nvPr/>
            </p:nvSpPr>
            <p:spPr>
              <a:xfrm>
                <a:off x="2267" y="932"/>
                <a:ext cx="229" cy="278"/>
              </a:xfrm>
              <a:custGeom>
                <a:avLst/>
                <a:gdLst/>
                <a:ahLst/>
                <a:cxnLst/>
                <a:rect l="l" t="t" r="r" b="b"/>
                <a:pathLst>
                  <a:path w="178" h="216" extrusionOk="0">
                    <a:moveTo>
                      <a:pt x="0" y="215"/>
                    </a:moveTo>
                    <a:cubicBezTo>
                      <a:pt x="0" y="215"/>
                      <a:pt x="0" y="215"/>
                      <a:pt x="0" y="216"/>
                    </a:cubicBezTo>
                    <a:cubicBezTo>
                      <a:pt x="1" y="216"/>
                      <a:pt x="2" y="216"/>
                      <a:pt x="3" y="215"/>
                    </a:cubicBezTo>
                    <a:cubicBezTo>
                      <a:pt x="5" y="214"/>
                      <a:pt x="158" y="19"/>
                      <a:pt x="177" y="3"/>
                    </a:cubicBezTo>
                    <a:cubicBezTo>
                      <a:pt x="178" y="2"/>
                      <a:pt x="178" y="1"/>
                      <a:pt x="178" y="0"/>
                    </a:cubicBezTo>
                    <a:cubicBezTo>
                      <a:pt x="177" y="0"/>
                      <a:pt x="176" y="0"/>
                      <a:pt x="175" y="0"/>
                    </a:cubicBezTo>
                    <a:cubicBezTo>
                      <a:pt x="155" y="16"/>
                      <a:pt x="6" y="205"/>
                      <a:pt x="0" y="213"/>
                    </a:cubicBezTo>
                    <a:cubicBezTo>
                      <a:pt x="0" y="214"/>
                      <a:pt x="0" y="214"/>
                      <a:pt x="0" y="215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3" name="Google Shape;1933;p7"/>
              <p:cNvSpPr/>
              <p:nvPr/>
            </p:nvSpPr>
            <p:spPr>
              <a:xfrm>
                <a:off x="2357" y="976"/>
                <a:ext cx="229" cy="28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219" extrusionOk="0">
                    <a:moveTo>
                      <a:pt x="0" y="218"/>
                    </a:moveTo>
                    <a:cubicBezTo>
                      <a:pt x="0" y="218"/>
                      <a:pt x="1" y="219"/>
                      <a:pt x="1" y="219"/>
                    </a:cubicBezTo>
                    <a:cubicBezTo>
                      <a:pt x="2" y="219"/>
                      <a:pt x="3" y="219"/>
                      <a:pt x="4" y="218"/>
                    </a:cubicBezTo>
                    <a:cubicBezTo>
                      <a:pt x="5" y="217"/>
                      <a:pt x="92" y="101"/>
                      <a:pt x="123" y="63"/>
                    </a:cubicBezTo>
                    <a:cubicBezTo>
                      <a:pt x="154" y="25"/>
                      <a:pt x="177" y="3"/>
                      <a:pt x="177" y="3"/>
                    </a:cubicBezTo>
                    <a:cubicBezTo>
                      <a:pt x="178" y="2"/>
                      <a:pt x="178" y="1"/>
                      <a:pt x="177" y="0"/>
                    </a:cubicBezTo>
                    <a:cubicBezTo>
                      <a:pt x="176" y="0"/>
                      <a:pt x="175" y="0"/>
                      <a:pt x="174" y="0"/>
                    </a:cubicBezTo>
                    <a:cubicBezTo>
                      <a:pt x="174" y="0"/>
                      <a:pt x="151" y="23"/>
                      <a:pt x="120" y="61"/>
                    </a:cubicBezTo>
                    <a:cubicBezTo>
                      <a:pt x="89" y="99"/>
                      <a:pt x="2" y="215"/>
                      <a:pt x="1" y="216"/>
                    </a:cubicBezTo>
                    <a:cubicBezTo>
                      <a:pt x="0" y="217"/>
                      <a:pt x="0" y="217"/>
                      <a:pt x="0" y="218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4" name="Google Shape;1934;p7"/>
              <p:cNvSpPr/>
              <p:nvPr/>
            </p:nvSpPr>
            <p:spPr>
              <a:xfrm>
                <a:off x="2546" y="1024"/>
                <a:ext cx="121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94" h="240" extrusionOk="0">
                    <a:moveTo>
                      <a:pt x="0" y="238"/>
                    </a:moveTo>
                    <a:cubicBezTo>
                      <a:pt x="1" y="239"/>
                      <a:pt x="1" y="239"/>
                      <a:pt x="2" y="239"/>
                    </a:cubicBezTo>
                    <a:cubicBezTo>
                      <a:pt x="3" y="240"/>
                      <a:pt x="4" y="239"/>
                      <a:pt x="4" y="238"/>
                    </a:cubicBezTo>
                    <a:cubicBezTo>
                      <a:pt x="6" y="234"/>
                      <a:pt x="49" y="129"/>
                      <a:pt x="44" y="79"/>
                    </a:cubicBezTo>
                    <a:cubicBezTo>
                      <a:pt x="44" y="79"/>
                      <a:pt x="44" y="79"/>
                      <a:pt x="44" y="79"/>
                    </a:cubicBezTo>
                    <a:cubicBezTo>
                      <a:pt x="44" y="79"/>
                      <a:pt x="43" y="56"/>
                      <a:pt x="64" y="39"/>
                    </a:cubicBezTo>
                    <a:cubicBezTo>
                      <a:pt x="93" y="4"/>
                      <a:pt x="93" y="4"/>
                      <a:pt x="93" y="4"/>
                    </a:cubicBezTo>
                    <a:cubicBezTo>
                      <a:pt x="94" y="3"/>
                      <a:pt x="93" y="2"/>
                      <a:pt x="93" y="1"/>
                    </a:cubicBezTo>
                    <a:cubicBezTo>
                      <a:pt x="92" y="0"/>
                      <a:pt x="91" y="1"/>
                      <a:pt x="90" y="1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39" y="54"/>
                      <a:pt x="40" y="78"/>
                      <a:pt x="40" y="79"/>
                    </a:cubicBezTo>
                    <a:cubicBezTo>
                      <a:pt x="40" y="79"/>
                      <a:pt x="40" y="79"/>
                      <a:pt x="40" y="79"/>
                    </a:cubicBezTo>
                    <a:cubicBezTo>
                      <a:pt x="45" y="128"/>
                      <a:pt x="1" y="236"/>
                      <a:pt x="1" y="237"/>
                    </a:cubicBezTo>
                    <a:cubicBezTo>
                      <a:pt x="0" y="237"/>
                      <a:pt x="0" y="238"/>
                      <a:pt x="0" y="238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5" name="Google Shape;1935;p7"/>
              <p:cNvSpPr/>
              <p:nvPr/>
            </p:nvSpPr>
            <p:spPr>
              <a:xfrm>
                <a:off x="3080" y="1965"/>
                <a:ext cx="224" cy="158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23" extrusionOk="0">
                    <a:moveTo>
                      <a:pt x="16" y="34"/>
                    </a:moveTo>
                    <a:cubicBezTo>
                      <a:pt x="16" y="34"/>
                      <a:pt x="25" y="80"/>
                      <a:pt x="72" y="102"/>
                    </a:cubicBezTo>
                    <a:cubicBezTo>
                      <a:pt x="118" y="123"/>
                      <a:pt x="174" y="117"/>
                      <a:pt x="174" y="117"/>
                    </a:cubicBezTo>
                    <a:cubicBezTo>
                      <a:pt x="174" y="117"/>
                      <a:pt x="172" y="96"/>
                      <a:pt x="153" y="75"/>
                    </a:cubicBezTo>
                    <a:cubicBezTo>
                      <a:pt x="134" y="54"/>
                      <a:pt x="0" y="0"/>
                      <a:pt x="16" y="34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6" name="Google Shape;1936;p7"/>
              <p:cNvSpPr/>
              <p:nvPr/>
            </p:nvSpPr>
            <p:spPr>
              <a:xfrm>
                <a:off x="3254" y="1788"/>
                <a:ext cx="288" cy="429"/>
              </a:xfrm>
              <a:custGeom>
                <a:avLst/>
                <a:gdLst/>
                <a:ahLst/>
                <a:cxnLst/>
                <a:rect l="l" t="t" r="r" b="b"/>
                <a:pathLst>
                  <a:path w="224" h="334" extrusionOk="0">
                    <a:moveTo>
                      <a:pt x="224" y="1"/>
                    </a:moveTo>
                    <a:cubicBezTo>
                      <a:pt x="224" y="2"/>
                      <a:pt x="224" y="3"/>
                      <a:pt x="223" y="3"/>
                    </a:cubicBezTo>
                    <a:cubicBezTo>
                      <a:pt x="70" y="172"/>
                      <a:pt x="4" y="331"/>
                      <a:pt x="4" y="332"/>
                    </a:cubicBezTo>
                    <a:cubicBezTo>
                      <a:pt x="3" y="333"/>
                      <a:pt x="2" y="334"/>
                      <a:pt x="1" y="333"/>
                    </a:cubicBezTo>
                    <a:cubicBezTo>
                      <a:pt x="0" y="333"/>
                      <a:pt x="0" y="332"/>
                      <a:pt x="0" y="331"/>
                    </a:cubicBezTo>
                    <a:cubicBezTo>
                      <a:pt x="1" y="329"/>
                      <a:pt x="67" y="170"/>
                      <a:pt x="221" y="1"/>
                    </a:cubicBezTo>
                    <a:cubicBezTo>
                      <a:pt x="221" y="0"/>
                      <a:pt x="222" y="0"/>
                      <a:pt x="223" y="1"/>
                    </a:cubicBezTo>
                    <a:cubicBezTo>
                      <a:pt x="223" y="1"/>
                      <a:pt x="223" y="1"/>
                      <a:pt x="224" y="1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7" name="Google Shape;1937;p7"/>
              <p:cNvSpPr/>
              <p:nvPr/>
            </p:nvSpPr>
            <p:spPr>
              <a:xfrm>
                <a:off x="3081" y="1829"/>
                <a:ext cx="274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58" extrusionOk="0">
                    <a:moveTo>
                      <a:pt x="49" y="57"/>
                    </a:moveTo>
                    <a:cubicBezTo>
                      <a:pt x="49" y="57"/>
                      <a:pt x="107" y="135"/>
                      <a:pt x="135" y="140"/>
                    </a:cubicBezTo>
                    <a:cubicBezTo>
                      <a:pt x="162" y="146"/>
                      <a:pt x="213" y="158"/>
                      <a:pt x="213" y="158"/>
                    </a:cubicBezTo>
                    <a:cubicBezTo>
                      <a:pt x="213" y="158"/>
                      <a:pt x="204" y="100"/>
                      <a:pt x="182" y="82"/>
                    </a:cubicBezTo>
                    <a:cubicBezTo>
                      <a:pt x="160" y="63"/>
                      <a:pt x="0" y="0"/>
                      <a:pt x="49" y="57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8" name="Google Shape;1938;p7"/>
              <p:cNvSpPr/>
              <p:nvPr/>
            </p:nvSpPr>
            <p:spPr>
              <a:xfrm>
                <a:off x="3187" y="1718"/>
                <a:ext cx="218" cy="269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09" extrusionOk="0">
                    <a:moveTo>
                      <a:pt x="19" y="49"/>
                    </a:moveTo>
                    <a:cubicBezTo>
                      <a:pt x="19" y="49"/>
                      <a:pt x="0" y="0"/>
                      <a:pt x="38" y="24"/>
                    </a:cubicBezTo>
                    <a:cubicBezTo>
                      <a:pt x="76" y="48"/>
                      <a:pt x="97" y="54"/>
                      <a:pt x="119" y="76"/>
                    </a:cubicBezTo>
                    <a:cubicBezTo>
                      <a:pt x="141" y="98"/>
                      <a:pt x="158" y="120"/>
                      <a:pt x="164" y="165"/>
                    </a:cubicBezTo>
                    <a:cubicBezTo>
                      <a:pt x="170" y="209"/>
                      <a:pt x="167" y="184"/>
                      <a:pt x="167" y="184"/>
                    </a:cubicBezTo>
                    <a:cubicBezTo>
                      <a:pt x="167" y="184"/>
                      <a:pt x="127" y="161"/>
                      <a:pt x="109" y="151"/>
                    </a:cubicBezTo>
                    <a:cubicBezTo>
                      <a:pt x="91" y="141"/>
                      <a:pt x="55" y="121"/>
                      <a:pt x="19" y="49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39" name="Google Shape;1939;p7"/>
              <p:cNvSpPr/>
              <p:nvPr/>
            </p:nvSpPr>
            <p:spPr>
              <a:xfrm>
                <a:off x="3290" y="1600"/>
                <a:ext cx="180" cy="27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11" extrusionOk="0">
                    <a:moveTo>
                      <a:pt x="140" y="211"/>
                    </a:moveTo>
                    <a:cubicBezTo>
                      <a:pt x="140" y="211"/>
                      <a:pt x="0" y="151"/>
                      <a:pt x="55" y="28"/>
                    </a:cubicBezTo>
                    <a:cubicBezTo>
                      <a:pt x="55" y="28"/>
                      <a:pt x="71" y="0"/>
                      <a:pt x="82" y="37"/>
                    </a:cubicBezTo>
                    <a:cubicBezTo>
                      <a:pt x="94" y="74"/>
                      <a:pt x="119" y="82"/>
                      <a:pt x="126" y="103"/>
                    </a:cubicBezTo>
                    <a:cubicBezTo>
                      <a:pt x="132" y="124"/>
                      <a:pt x="138" y="170"/>
                      <a:pt x="140" y="211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0" name="Google Shape;1940;p7"/>
              <p:cNvSpPr/>
              <p:nvPr/>
            </p:nvSpPr>
            <p:spPr>
              <a:xfrm>
                <a:off x="3506" y="1399"/>
                <a:ext cx="117" cy="391"/>
              </a:xfrm>
              <a:custGeom>
                <a:avLst/>
                <a:gdLst/>
                <a:ahLst/>
                <a:cxnLst/>
                <a:rect l="l" t="t" r="r" b="b"/>
                <a:pathLst>
                  <a:path w="91" h="304" extrusionOk="0">
                    <a:moveTo>
                      <a:pt x="51" y="64"/>
                    </a:moveTo>
                    <a:cubicBezTo>
                      <a:pt x="51" y="64"/>
                      <a:pt x="6" y="152"/>
                      <a:pt x="3" y="182"/>
                    </a:cubicBezTo>
                    <a:cubicBezTo>
                      <a:pt x="3" y="182"/>
                      <a:pt x="0" y="252"/>
                      <a:pt x="26" y="304"/>
                    </a:cubicBezTo>
                    <a:cubicBezTo>
                      <a:pt x="26" y="304"/>
                      <a:pt x="52" y="248"/>
                      <a:pt x="60" y="227"/>
                    </a:cubicBezTo>
                    <a:cubicBezTo>
                      <a:pt x="68" y="206"/>
                      <a:pt x="91" y="0"/>
                      <a:pt x="51" y="64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1" name="Google Shape;1941;p7"/>
              <p:cNvSpPr/>
              <p:nvPr/>
            </p:nvSpPr>
            <p:spPr>
              <a:xfrm>
                <a:off x="3539" y="1755"/>
                <a:ext cx="287" cy="83"/>
              </a:xfrm>
              <a:custGeom>
                <a:avLst/>
                <a:gdLst/>
                <a:ahLst/>
                <a:cxnLst/>
                <a:rect l="l" t="t" r="r" b="b"/>
                <a:pathLst>
                  <a:path w="223" h="64" extrusionOk="0">
                    <a:moveTo>
                      <a:pt x="0" y="27"/>
                    </a:moveTo>
                    <a:cubicBezTo>
                      <a:pt x="0" y="27"/>
                      <a:pt x="41" y="61"/>
                      <a:pt x="91" y="62"/>
                    </a:cubicBezTo>
                    <a:cubicBezTo>
                      <a:pt x="142" y="64"/>
                      <a:pt x="223" y="45"/>
                      <a:pt x="216" y="23"/>
                    </a:cubicBezTo>
                    <a:cubicBezTo>
                      <a:pt x="209" y="0"/>
                      <a:pt x="75" y="20"/>
                      <a:pt x="53" y="20"/>
                    </a:cubicBezTo>
                    <a:cubicBezTo>
                      <a:pt x="30" y="21"/>
                      <a:pt x="0" y="27"/>
                      <a:pt x="0" y="27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2" name="Google Shape;1942;p7"/>
              <p:cNvSpPr/>
              <p:nvPr/>
            </p:nvSpPr>
            <p:spPr>
              <a:xfrm>
                <a:off x="3479" y="1853"/>
                <a:ext cx="358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279" h="80" extrusionOk="0">
                    <a:moveTo>
                      <a:pt x="0" y="6"/>
                    </a:moveTo>
                    <a:cubicBezTo>
                      <a:pt x="0" y="6"/>
                      <a:pt x="60" y="64"/>
                      <a:pt x="96" y="72"/>
                    </a:cubicBezTo>
                    <a:cubicBezTo>
                      <a:pt x="132" y="80"/>
                      <a:pt x="238" y="63"/>
                      <a:pt x="259" y="39"/>
                    </a:cubicBezTo>
                    <a:cubicBezTo>
                      <a:pt x="279" y="15"/>
                      <a:pt x="264" y="14"/>
                      <a:pt x="246" y="14"/>
                    </a:cubicBezTo>
                    <a:cubicBezTo>
                      <a:pt x="228" y="13"/>
                      <a:pt x="117" y="15"/>
                      <a:pt x="87" y="8"/>
                    </a:cubicBezTo>
                    <a:cubicBezTo>
                      <a:pt x="58" y="0"/>
                      <a:pt x="20" y="4"/>
                      <a:pt x="0" y="6"/>
                    </a:cubicBezTo>
                    <a:close/>
                  </a:path>
                </a:pathLst>
              </a:custGeom>
              <a:solidFill>
                <a:srgbClr val="00C7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3" name="Google Shape;1943;p7"/>
              <p:cNvSpPr/>
              <p:nvPr/>
            </p:nvSpPr>
            <p:spPr>
              <a:xfrm>
                <a:off x="3416" y="1937"/>
                <a:ext cx="335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261" h="117" extrusionOk="0">
                    <a:moveTo>
                      <a:pt x="0" y="3"/>
                    </a:moveTo>
                    <a:cubicBezTo>
                      <a:pt x="0" y="3"/>
                      <a:pt x="36" y="56"/>
                      <a:pt x="111" y="86"/>
                    </a:cubicBezTo>
                    <a:cubicBezTo>
                      <a:pt x="185" y="117"/>
                      <a:pt x="261" y="105"/>
                      <a:pt x="261" y="92"/>
                    </a:cubicBezTo>
                    <a:cubicBezTo>
                      <a:pt x="261" y="79"/>
                      <a:pt x="226" y="65"/>
                      <a:pt x="212" y="57"/>
                    </a:cubicBezTo>
                    <a:cubicBezTo>
                      <a:pt x="197" y="49"/>
                      <a:pt x="108" y="3"/>
                      <a:pt x="84" y="1"/>
                    </a:cubicBezTo>
                    <a:cubicBezTo>
                      <a:pt x="60" y="0"/>
                      <a:pt x="15" y="8"/>
                      <a:pt x="0" y="3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944" name="Google Shape;1944;p7"/>
              <p:cNvCxnSpPr/>
              <p:nvPr/>
            </p:nvCxnSpPr>
            <p:spPr>
              <a:xfrm>
                <a:off x="3839" y="1866"/>
                <a:ext cx="0" cy="0"/>
              </a:xfrm>
              <a:prstGeom prst="straightConnector1">
                <a:avLst/>
              </a:prstGeom>
              <a:noFill/>
              <a:ln w="9525" cap="rnd" cmpd="sng">
                <a:solidFill>
                  <a:srgbClr val="44424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945" name="Google Shape;1945;p7"/>
              <p:cNvSpPr/>
              <p:nvPr/>
            </p:nvSpPr>
            <p:spPr>
              <a:xfrm>
                <a:off x="3363" y="2011"/>
                <a:ext cx="345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268" h="119" extrusionOk="0">
                    <a:moveTo>
                      <a:pt x="0" y="11"/>
                    </a:moveTo>
                    <a:cubicBezTo>
                      <a:pt x="0" y="11"/>
                      <a:pt x="49" y="67"/>
                      <a:pt x="70" y="78"/>
                    </a:cubicBezTo>
                    <a:cubicBezTo>
                      <a:pt x="90" y="89"/>
                      <a:pt x="230" y="119"/>
                      <a:pt x="246" y="112"/>
                    </a:cubicBezTo>
                    <a:cubicBezTo>
                      <a:pt x="262" y="105"/>
                      <a:pt x="268" y="101"/>
                      <a:pt x="256" y="93"/>
                    </a:cubicBezTo>
                    <a:cubicBezTo>
                      <a:pt x="244" y="86"/>
                      <a:pt x="196" y="68"/>
                      <a:pt x="184" y="61"/>
                    </a:cubicBezTo>
                    <a:cubicBezTo>
                      <a:pt x="172" y="54"/>
                      <a:pt x="116" y="28"/>
                      <a:pt x="107" y="19"/>
                    </a:cubicBezTo>
                    <a:cubicBezTo>
                      <a:pt x="98" y="10"/>
                      <a:pt x="80" y="0"/>
                      <a:pt x="59" y="6"/>
                    </a:cubicBezTo>
                    <a:cubicBezTo>
                      <a:pt x="39" y="12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6" name="Google Shape;1946;p7"/>
              <p:cNvSpPr/>
              <p:nvPr/>
            </p:nvSpPr>
            <p:spPr>
              <a:xfrm>
                <a:off x="3310" y="2098"/>
                <a:ext cx="30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175" extrusionOk="0">
                    <a:moveTo>
                      <a:pt x="0" y="6"/>
                    </a:moveTo>
                    <a:cubicBezTo>
                      <a:pt x="0" y="6"/>
                      <a:pt x="39" y="36"/>
                      <a:pt x="50" y="56"/>
                    </a:cubicBezTo>
                    <a:cubicBezTo>
                      <a:pt x="62" y="77"/>
                      <a:pt x="140" y="175"/>
                      <a:pt x="190" y="167"/>
                    </a:cubicBezTo>
                    <a:cubicBezTo>
                      <a:pt x="240" y="158"/>
                      <a:pt x="191" y="127"/>
                      <a:pt x="187" y="123"/>
                    </a:cubicBezTo>
                    <a:cubicBezTo>
                      <a:pt x="183" y="119"/>
                      <a:pt x="131" y="68"/>
                      <a:pt x="123" y="53"/>
                    </a:cubicBezTo>
                    <a:cubicBezTo>
                      <a:pt x="114" y="39"/>
                      <a:pt x="81" y="0"/>
                      <a:pt x="42" y="9"/>
                    </a:cubicBezTo>
                    <a:cubicBezTo>
                      <a:pt x="42" y="9"/>
                      <a:pt x="21" y="13"/>
                      <a:pt x="0" y="6"/>
                    </a:cubicBezTo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7" name="Google Shape;1947;p7"/>
              <p:cNvSpPr/>
              <p:nvPr/>
            </p:nvSpPr>
            <p:spPr>
              <a:xfrm>
                <a:off x="3098" y="1997"/>
                <a:ext cx="208" cy="12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96" extrusionOk="0">
                    <a:moveTo>
                      <a:pt x="162" y="93"/>
                    </a:moveTo>
                    <a:cubicBezTo>
                      <a:pt x="162" y="94"/>
                      <a:pt x="162" y="94"/>
                      <a:pt x="161" y="95"/>
                    </a:cubicBezTo>
                    <a:cubicBezTo>
                      <a:pt x="161" y="96"/>
                      <a:pt x="159" y="96"/>
                      <a:pt x="159" y="95"/>
                    </a:cubicBezTo>
                    <a:cubicBezTo>
                      <a:pt x="134" y="68"/>
                      <a:pt x="3" y="4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8" y="3"/>
                      <a:pt x="136" y="65"/>
                      <a:pt x="161" y="92"/>
                    </a:cubicBezTo>
                    <a:cubicBezTo>
                      <a:pt x="162" y="92"/>
                      <a:pt x="162" y="93"/>
                      <a:pt x="162" y="9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8" name="Google Shape;1948;p7"/>
              <p:cNvSpPr/>
              <p:nvPr/>
            </p:nvSpPr>
            <p:spPr>
              <a:xfrm>
                <a:off x="3131" y="1873"/>
                <a:ext cx="227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26" extrusionOk="0">
                    <a:moveTo>
                      <a:pt x="175" y="123"/>
                    </a:moveTo>
                    <a:cubicBezTo>
                      <a:pt x="176" y="124"/>
                      <a:pt x="175" y="124"/>
                      <a:pt x="175" y="125"/>
                    </a:cubicBezTo>
                    <a:cubicBezTo>
                      <a:pt x="174" y="126"/>
                      <a:pt x="173" y="126"/>
                      <a:pt x="172" y="125"/>
                    </a:cubicBezTo>
                    <a:cubicBezTo>
                      <a:pt x="172" y="124"/>
                      <a:pt x="121" y="68"/>
                      <a:pt x="87" y="58"/>
                    </a:cubicBezTo>
                    <a:cubicBezTo>
                      <a:pt x="51" y="47"/>
                      <a:pt x="5" y="9"/>
                      <a:pt x="0" y="3"/>
                    </a:cubicBezTo>
                    <a:cubicBezTo>
                      <a:pt x="0" y="3"/>
                      <a:pt x="0" y="1"/>
                      <a:pt x="1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8" y="7"/>
                      <a:pt x="53" y="44"/>
                      <a:pt x="88" y="54"/>
                    </a:cubicBezTo>
                    <a:cubicBezTo>
                      <a:pt x="124" y="65"/>
                      <a:pt x="173" y="120"/>
                      <a:pt x="175" y="122"/>
                    </a:cubicBezTo>
                    <a:cubicBezTo>
                      <a:pt x="175" y="123"/>
                      <a:pt x="175" y="123"/>
                      <a:pt x="175" y="123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49" name="Google Shape;1949;p7"/>
              <p:cNvSpPr/>
              <p:nvPr/>
            </p:nvSpPr>
            <p:spPr>
              <a:xfrm>
                <a:off x="3206" y="1739"/>
                <a:ext cx="198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70" extrusionOk="0">
                    <a:moveTo>
                      <a:pt x="154" y="168"/>
                    </a:moveTo>
                    <a:cubicBezTo>
                      <a:pt x="154" y="168"/>
                      <a:pt x="154" y="169"/>
                      <a:pt x="153" y="170"/>
                    </a:cubicBezTo>
                    <a:cubicBezTo>
                      <a:pt x="152" y="170"/>
                      <a:pt x="151" y="170"/>
                      <a:pt x="150" y="169"/>
                    </a:cubicBezTo>
                    <a:cubicBezTo>
                      <a:pt x="150" y="169"/>
                      <a:pt x="118" y="119"/>
                      <a:pt x="98" y="90"/>
                    </a:cubicBezTo>
                    <a:cubicBezTo>
                      <a:pt x="77" y="61"/>
                      <a:pt x="2" y="4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7" y="3"/>
                      <a:pt x="80" y="59"/>
                      <a:pt x="101" y="88"/>
                    </a:cubicBezTo>
                    <a:cubicBezTo>
                      <a:pt x="122" y="117"/>
                      <a:pt x="153" y="167"/>
                      <a:pt x="153" y="167"/>
                    </a:cubicBezTo>
                    <a:cubicBezTo>
                      <a:pt x="153" y="167"/>
                      <a:pt x="153" y="167"/>
                      <a:pt x="154" y="168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0" name="Google Shape;1950;p7"/>
              <p:cNvSpPr/>
              <p:nvPr/>
            </p:nvSpPr>
            <p:spPr>
              <a:xfrm>
                <a:off x="3365" y="1622"/>
                <a:ext cx="107" cy="252"/>
              </a:xfrm>
              <a:custGeom>
                <a:avLst/>
                <a:gdLst/>
                <a:ahLst/>
                <a:cxnLst/>
                <a:rect l="l" t="t" r="r" b="b"/>
                <a:pathLst>
                  <a:path w="83" h="196" extrusionOk="0">
                    <a:moveTo>
                      <a:pt x="6" y="1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4" y="56"/>
                      <a:pt x="20" y="88"/>
                    </a:cubicBezTo>
                    <a:cubicBezTo>
                      <a:pt x="20" y="89"/>
                      <a:pt x="20" y="89"/>
                      <a:pt x="20" y="89"/>
                    </a:cubicBezTo>
                    <a:cubicBezTo>
                      <a:pt x="36" y="122"/>
                      <a:pt x="82" y="193"/>
                      <a:pt x="82" y="193"/>
                    </a:cubicBezTo>
                    <a:cubicBezTo>
                      <a:pt x="83" y="194"/>
                      <a:pt x="83" y="195"/>
                      <a:pt x="82" y="196"/>
                    </a:cubicBezTo>
                    <a:cubicBezTo>
                      <a:pt x="81" y="196"/>
                      <a:pt x="80" y="196"/>
                      <a:pt x="79" y="195"/>
                    </a:cubicBezTo>
                    <a:cubicBezTo>
                      <a:pt x="79" y="195"/>
                      <a:pt x="33" y="124"/>
                      <a:pt x="17" y="91"/>
                    </a:cubicBezTo>
                    <a:cubicBezTo>
                      <a:pt x="17" y="91"/>
                      <a:pt x="16" y="90"/>
                      <a:pt x="16" y="90"/>
                    </a:cubicBezTo>
                    <a:cubicBezTo>
                      <a:pt x="0" y="57"/>
                      <a:pt x="2" y="4"/>
                      <a:pt x="2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1" name="Google Shape;1951;p7"/>
              <p:cNvSpPr/>
              <p:nvPr/>
            </p:nvSpPr>
            <p:spPr>
              <a:xfrm>
                <a:off x="3527" y="1464"/>
                <a:ext cx="292" cy="34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65" extrusionOk="0">
                    <a:moveTo>
                      <a:pt x="227" y="249"/>
                    </a:moveTo>
                    <a:cubicBezTo>
                      <a:pt x="227" y="249"/>
                      <a:pt x="227" y="249"/>
                      <a:pt x="227" y="249"/>
                    </a:cubicBezTo>
                    <a:cubicBezTo>
                      <a:pt x="227" y="250"/>
                      <a:pt x="226" y="251"/>
                      <a:pt x="225" y="251"/>
                    </a:cubicBezTo>
                    <a:cubicBezTo>
                      <a:pt x="160" y="265"/>
                      <a:pt x="10" y="256"/>
                      <a:pt x="9" y="256"/>
                    </a:cubicBezTo>
                    <a:cubicBezTo>
                      <a:pt x="7" y="256"/>
                      <a:pt x="7" y="256"/>
                      <a:pt x="7" y="256"/>
                    </a:cubicBezTo>
                    <a:cubicBezTo>
                      <a:pt x="7" y="254"/>
                      <a:pt x="7" y="254"/>
                      <a:pt x="7" y="254"/>
                    </a:cubicBezTo>
                    <a:cubicBezTo>
                      <a:pt x="0" y="156"/>
                      <a:pt x="43" y="3"/>
                      <a:pt x="43" y="2"/>
                    </a:cubicBezTo>
                    <a:cubicBezTo>
                      <a:pt x="43" y="1"/>
                      <a:pt x="44" y="0"/>
                      <a:pt x="45" y="0"/>
                    </a:cubicBezTo>
                    <a:cubicBezTo>
                      <a:pt x="46" y="1"/>
                      <a:pt x="47" y="2"/>
                      <a:pt x="47" y="3"/>
                    </a:cubicBezTo>
                    <a:cubicBezTo>
                      <a:pt x="46" y="4"/>
                      <a:pt x="4" y="154"/>
                      <a:pt x="11" y="252"/>
                    </a:cubicBezTo>
                    <a:cubicBezTo>
                      <a:pt x="27" y="253"/>
                      <a:pt x="163" y="260"/>
                      <a:pt x="224" y="248"/>
                    </a:cubicBezTo>
                    <a:cubicBezTo>
                      <a:pt x="225" y="248"/>
                      <a:pt x="226" y="248"/>
                      <a:pt x="227" y="249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2" name="Google Shape;1952;p7"/>
              <p:cNvSpPr/>
              <p:nvPr/>
            </p:nvSpPr>
            <p:spPr>
              <a:xfrm>
                <a:off x="3480" y="1857"/>
                <a:ext cx="346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69" h="43" extrusionOk="0">
                    <a:moveTo>
                      <a:pt x="269" y="17"/>
                    </a:moveTo>
                    <a:cubicBezTo>
                      <a:pt x="269" y="17"/>
                      <a:pt x="269" y="17"/>
                      <a:pt x="269" y="17"/>
                    </a:cubicBezTo>
                    <a:cubicBezTo>
                      <a:pt x="269" y="18"/>
                      <a:pt x="268" y="19"/>
                      <a:pt x="267" y="19"/>
                    </a:cubicBezTo>
                    <a:cubicBezTo>
                      <a:pt x="262" y="20"/>
                      <a:pt x="128" y="43"/>
                      <a:pt x="71" y="23"/>
                    </a:cubicBezTo>
                    <a:cubicBezTo>
                      <a:pt x="16" y="4"/>
                      <a:pt x="3" y="8"/>
                      <a:pt x="3" y="8"/>
                    </a:cubicBezTo>
                    <a:cubicBezTo>
                      <a:pt x="2" y="8"/>
                      <a:pt x="1" y="8"/>
                      <a:pt x="1" y="7"/>
                    </a:cubicBezTo>
                    <a:cubicBezTo>
                      <a:pt x="0" y="6"/>
                      <a:pt x="1" y="5"/>
                      <a:pt x="2" y="4"/>
                    </a:cubicBezTo>
                    <a:cubicBezTo>
                      <a:pt x="2" y="4"/>
                      <a:pt x="15" y="0"/>
                      <a:pt x="72" y="20"/>
                    </a:cubicBezTo>
                    <a:cubicBezTo>
                      <a:pt x="128" y="39"/>
                      <a:pt x="265" y="16"/>
                      <a:pt x="267" y="16"/>
                    </a:cubicBezTo>
                    <a:cubicBezTo>
                      <a:pt x="268" y="16"/>
                      <a:pt x="268" y="16"/>
                      <a:pt x="269" y="17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3" name="Google Shape;1953;p7"/>
              <p:cNvSpPr/>
              <p:nvPr/>
            </p:nvSpPr>
            <p:spPr>
              <a:xfrm>
                <a:off x="3413" y="1938"/>
                <a:ext cx="341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265" h="93" extrusionOk="0">
                    <a:moveTo>
                      <a:pt x="265" y="90"/>
                    </a:moveTo>
                    <a:cubicBezTo>
                      <a:pt x="265" y="91"/>
                      <a:pt x="265" y="91"/>
                      <a:pt x="265" y="92"/>
                    </a:cubicBezTo>
                    <a:cubicBezTo>
                      <a:pt x="264" y="92"/>
                      <a:pt x="263" y="93"/>
                      <a:pt x="262" y="93"/>
                    </a:cubicBezTo>
                    <a:cubicBezTo>
                      <a:pt x="260" y="92"/>
                      <a:pt x="27" y="7"/>
                      <a:pt x="2" y="4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28" y="4"/>
                      <a:pt x="254" y="86"/>
                      <a:pt x="264" y="89"/>
                    </a:cubicBezTo>
                    <a:cubicBezTo>
                      <a:pt x="264" y="89"/>
                      <a:pt x="265" y="90"/>
                      <a:pt x="265" y="90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4" name="Google Shape;1954;p7"/>
              <p:cNvSpPr/>
              <p:nvPr/>
            </p:nvSpPr>
            <p:spPr>
              <a:xfrm>
                <a:off x="3360" y="2023"/>
                <a:ext cx="341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65" h="96" extrusionOk="0">
                    <a:moveTo>
                      <a:pt x="265" y="93"/>
                    </a:moveTo>
                    <a:cubicBezTo>
                      <a:pt x="265" y="93"/>
                      <a:pt x="265" y="94"/>
                      <a:pt x="265" y="94"/>
                    </a:cubicBezTo>
                    <a:cubicBezTo>
                      <a:pt x="265" y="95"/>
                      <a:pt x="264" y="96"/>
                      <a:pt x="263" y="95"/>
                    </a:cubicBezTo>
                    <a:cubicBezTo>
                      <a:pt x="262" y="95"/>
                      <a:pt x="126" y="42"/>
                      <a:pt x="80" y="26"/>
                    </a:cubicBezTo>
                    <a:cubicBezTo>
                      <a:pt x="33" y="10"/>
                      <a:pt x="2" y="4"/>
                      <a:pt x="2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34" y="7"/>
                      <a:pt x="81" y="23"/>
                    </a:cubicBezTo>
                    <a:cubicBezTo>
                      <a:pt x="127" y="39"/>
                      <a:pt x="263" y="91"/>
                      <a:pt x="264" y="92"/>
                    </a:cubicBezTo>
                    <a:cubicBezTo>
                      <a:pt x="265" y="92"/>
                      <a:pt x="265" y="92"/>
                      <a:pt x="265" y="93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5" name="Google Shape;1955;p7"/>
              <p:cNvSpPr/>
              <p:nvPr/>
            </p:nvSpPr>
            <p:spPr>
              <a:xfrm>
                <a:off x="3318" y="2107"/>
                <a:ext cx="262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04" h="157" extrusionOk="0">
                    <a:moveTo>
                      <a:pt x="203" y="154"/>
                    </a:moveTo>
                    <a:cubicBezTo>
                      <a:pt x="204" y="155"/>
                      <a:pt x="204" y="155"/>
                      <a:pt x="203" y="156"/>
                    </a:cubicBezTo>
                    <a:cubicBezTo>
                      <a:pt x="203" y="157"/>
                      <a:pt x="202" y="157"/>
                      <a:pt x="201" y="156"/>
                    </a:cubicBezTo>
                    <a:cubicBezTo>
                      <a:pt x="197" y="154"/>
                      <a:pt x="105" y="87"/>
                      <a:pt x="83" y="42"/>
                    </a:cubicBezTo>
                    <a:cubicBezTo>
                      <a:pt x="83" y="42"/>
                      <a:pt x="83" y="42"/>
                      <a:pt x="83" y="42"/>
                    </a:cubicBezTo>
                    <a:cubicBezTo>
                      <a:pt x="83" y="42"/>
                      <a:pt x="71" y="22"/>
                      <a:pt x="45" y="18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2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74" y="18"/>
                      <a:pt x="85" y="39"/>
                      <a:pt x="86" y="40"/>
                    </a:cubicBezTo>
                    <a:cubicBezTo>
                      <a:pt x="86" y="40"/>
                      <a:pt x="86" y="40"/>
                      <a:pt x="86" y="40"/>
                    </a:cubicBezTo>
                    <a:cubicBezTo>
                      <a:pt x="107" y="84"/>
                      <a:pt x="202" y="153"/>
                      <a:pt x="203" y="153"/>
                    </a:cubicBezTo>
                    <a:cubicBezTo>
                      <a:pt x="203" y="154"/>
                      <a:pt x="203" y="154"/>
                      <a:pt x="203" y="15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6" name="Google Shape;1956;p7"/>
              <p:cNvSpPr/>
              <p:nvPr/>
            </p:nvSpPr>
            <p:spPr>
              <a:xfrm>
                <a:off x="747" y="2035"/>
                <a:ext cx="211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32" extrusionOk="0">
                    <a:moveTo>
                      <a:pt x="151" y="96"/>
                    </a:moveTo>
                    <a:cubicBezTo>
                      <a:pt x="151" y="96"/>
                      <a:pt x="146" y="50"/>
                      <a:pt x="101" y="25"/>
                    </a:cubicBezTo>
                    <a:cubicBezTo>
                      <a:pt x="56" y="0"/>
                      <a:pt x="0" y="1"/>
                      <a:pt x="0" y="1"/>
                    </a:cubicBezTo>
                    <a:cubicBezTo>
                      <a:pt x="0" y="1"/>
                      <a:pt x="0" y="22"/>
                      <a:pt x="18" y="45"/>
                    </a:cubicBezTo>
                    <a:cubicBezTo>
                      <a:pt x="35" y="68"/>
                      <a:pt x="164" y="132"/>
                      <a:pt x="151" y="96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7" name="Google Shape;1957;p7"/>
              <p:cNvSpPr/>
              <p:nvPr/>
            </p:nvSpPr>
            <p:spPr>
              <a:xfrm>
                <a:off x="485" y="1939"/>
                <a:ext cx="320" cy="406"/>
              </a:xfrm>
              <a:custGeom>
                <a:avLst/>
                <a:gdLst/>
                <a:ahLst/>
                <a:cxnLst/>
                <a:rect l="l" t="t" r="r" b="b"/>
                <a:pathLst>
                  <a:path w="249" h="315" extrusionOk="0">
                    <a:moveTo>
                      <a:pt x="0" y="314"/>
                    </a:moveTo>
                    <a:cubicBezTo>
                      <a:pt x="0" y="313"/>
                      <a:pt x="0" y="312"/>
                      <a:pt x="0" y="312"/>
                    </a:cubicBezTo>
                    <a:cubicBezTo>
                      <a:pt x="167" y="156"/>
                      <a:pt x="245" y="3"/>
                      <a:pt x="246" y="1"/>
                    </a:cubicBezTo>
                    <a:cubicBezTo>
                      <a:pt x="246" y="0"/>
                      <a:pt x="247" y="0"/>
                      <a:pt x="248" y="0"/>
                    </a:cubicBezTo>
                    <a:cubicBezTo>
                      <a:pt x="249" y="1"/>
                      <a:pt x="249" y="2"/>
                      <a:pt x="249" y="3"/>
                    </a:cubicBezTo>
                    <a:cubicBezTo>
                      <a:pt x="248" y="4"/>
                      <a:pt x="170" y="158"/>
                      <a:pt x="3" y="314"/>
                    </a:cubicBezTo>
                    <a:cubicBezTo>
                      <a:pt x="2" y="315"/>
                      <a:pt x="1" y="315"/>
                      <a:pt x="0" y="314"/>
                    </a:cubicBezTo>
                    <a:cubicBezTo>
                      <a:pt x="0" y="314"/>
                      <a:pt x="0" y="314"/>
                      <a:pt x="0" y="31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8" name="Google Shape;1958;p7"/>
              <p:cNvSpPr/>
              <p:nvPr/>
            </p:nvSpPr>
            <p:spPr>
              <a:xfrm>
                <a:off x="689" y="2116"/>
                <a:ext cx="257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74" extrusionOk="0">
                    <a:moveTo>
                      <a:pt x="156" y="114"/>
                    </a:moveTo>
                    <a:cubicBezTo>
                      <a:pt x="156" y="114"/>
                      <a:pt x="104" y="31"/>
                      <a:pt x="77" y="24"/>
                    </a:cubicBezTo>
                    <a:cubicBezTo>
                      <a:pt x="50" y="16"/>
                      <a:pt x="0" y="0"/>
                      <a:pt x="0" y="0"/>
                    </a:cubicBezTo>
                    <a:cubicBezTo>
                      <a:pt x="0" y="0"/>
                      <a:pt x="4" y="59"/>
                      <a:pt x="25" y="79"/>
                    </a:cubicBezTo>
                    <a:cubicBezTo>
                      <a:pt x="46" y="99"/>
                      <a:pt x="200" y="174"/>
                      <a:pt x="156" y="114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59" name="Google Shape;1959;p7"/>
              <p:cNvSpPr/>
              <p:nvPr/>
            </p:nvSpPr>
            <p:spPr>
              <a:xfrm>
                <a:off x="636" y="2157"/>
                <a:ext cx="197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137" y="171"/>
                    </a:moveTo>
                    <a:cubicBezTo>
                      <a:pt x="137" y="171"/>
                      <a:pt x="153" y="222"/>
                      <a:pt x="117" y="195"/>
                    </a:cubicBezTo>
                    <a:cubicBezTo>
                      <a:pt x="81" y="168"/>
                      <a:pt x="60" y="160"/>
                      <a:pt x="39" y="136"/>
                    </a:cubicBezTo>
                    <a:cubicBezTo>
                      <a:pt x="19" y="113"/>
                      <a:pt x="4" y="89"/>
                      <a:pt x="2" y="44"/>
                    </a:cubicBezTo>
                    <a:cubicBezTo>
                      <a:pt x="0" y="0"/>
                      <a:pt x="1" y="25"/>
                      <a:pt x="1" y="25"/>
                    </a:cubicBezTo>
                    <a:cubicBezTo>
                      <a:pt x="1" y="25"/>
                      <a:pt x="39" y="51"/>
                      <a:pt x="56" y="63"/>
                    </a:cubicBezTo>
                    <a:cubicBezTo>
                      <a:pt x="73" y="74"/>
                      <a:pt x="107" y="96"/>
                      <a:pt x="137" y="171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0" name="Google Shape;1960;p7"/>
              <p:cNvSpPr/>
              <p:nvPr/>
            </p:nvSpPr>
            <p:spPr>
              <a:xfrm>
                <a:off x="562" y="2266"/>
                <a:ext cx="173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35" h="217" extrusionOk="0">
                    <a:moveTo>
                      <a:pt x="1" y="0"/>
                    </a:moveTo>
                    <a:cubicBezTo>
                      <a:pt x="1" y="0"/>
                      <a:pt x="135" y="72"/>
                      <a:pt x="71" y="190"/>
                    </a:cubicBezTo>
                    <a:cubicBezTo>
                      <a:pt x="71" y="190"/>
                      <a:pt x="52" y="217"/>
                      <a:pt x="44" y="179"/>
                    </a:cubicBezTo>
                    <a:cubicBezTo>
                      <a:pt x="35" y="140"/>
                      <a:pt x="11" y="131"/>
                      <a:pt x="6" y="109"/>
                    </a:cubicBezTo>
                    <a:cubicBezTo>
                      <a:pt x="1" y="87"/>
                      <a:pt x="0" y="42"/>
                      <a:pt x="1" y="0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1" name="Google Shape;1961;p7"/>
              <p:cNvSpPr/>
              <p:nvPr/>
            </p:nvSpPr>
            <p:spPr>
              <a:xfrm>
                <a:off x="373" y="2342"/>
                <a:ext cx="143" cy="383"/>
              </a:xfrm>
              <a:custGeom>
                <a:avLst/>
                <a:gdLst/>
                <a:ahLst/>
                <a:cxnLst/>
                <a:rect l="l" t="t" r="r" b="b"/>
                <a:pathLst>
                  <a:path w="111" h="298" extrusionOk="0">
                    <a:moveTo>
                      <a:pt x="45" y="237"/>
                    </a:moveTo>
                    <a:cubicBezTo>
                      <a:pt x="45" y="237"/>
                      <a:pt x="96" y="154"/>
                      <a:pt x="102" y="123"/>
                    </a:cubicBezTo>
                    <a:cubicBezTo>
                      <a:pt x="102" y="123"/>
                      <a:pt x="111" y="54"/>
                      <a:pt x="89" y="0"/>
                    </a:cubicBezTo>
                    <a:cubicBezTo>
                      <a:pt x="89" y="0"/>
                      <a:pt x="58" y="54"/>
                      <a:pt x="49" y="74"/>
                    </a:cubicBezTo>
                    <a:cubicBezTo>
                      <a:pt x="39" y="95"/>
                      <a:pt x="0" y="298"/>
                      <a:pt x="45" y="237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2" name="Google Shape;1962;p7"/>
              <p:cNvSpPr/>
              <p:nvPr/>
            </p:nvSpPr>
            <p:spPr>
              <a:xfrm>
                <a:off x="203" y="2280"/>
                <a:ext cx="284" cy="75"/>
              </a:xfrm>
              <a:custGeom>
                <a:avLst/>
                <a:gdLst/>
                <a:ahLst/>
                <a:cxnLst/>
                <a:rect l="l" t="t" r="r" b="b"/>
                <a:pathLst>
                  <a:path w="221" h="58" extrusionOk="0">
                    <a:moveTo>
                      <a:pt x="221" y="48"/>
                    </a:moveTo>
                    <a:cubicBezTo>
                      <a:pt x="221" y="48"/>
                      <a:pt x="183" y="11"/>
                      <a:pt x="133" y="5"/>
                    </a:cubicBezTo>
                    <a:cubicBezTo>
                      <a:pt x="82" y="0"/>
                      <a:pt x="0" y="12"/>
                      <a:pt x="5" y="35"/>
                    </a:cubicBezTo>
                    <a:cubicBezTo>
                      <a:pt x="10" y="58"/>
                      <a:pt x="145" y="49"/>
                      <a:pt x="168" y="51"/>
                    </a:cubicBezTo>
                    <a:cubicBezTo>
                      <a:pt x="190" y="52"/>
                      <a:pt x="221" y="48"/>
                      <a:pt x="221" y="48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3" name="Google Shape;1963;p7"/>
              <p:cNvSpPr/>
              <p:nvPr/>
            </p:nvSpPr>
            <p:spPr>
              <a:xfrm>
                <a:off x="195" y="2168"/>
                <a:ext cx="358" cy="110"/>
              </a:xfrm>
              <a:custGeom>
                <a:avLst/>
                <a:gdLst/>
                <a:ahLst/>
                <a:cxnLst/>
                <a:rect l="l" t="t" r="r" b="b"/>
                <a:pathLst>
                  <a:path w="278" h="85" extrusionOk="0">
                    <a:moveTo>
                      <a:pt x="278" y="84"/>
                    </a:moveTo>
                    <a:cubicBezTo>
                      <a:pt x="278" y="84"/>
                      <a:pt x="223" y="21"/>
                      <a:pt x="187" y="10"/>
                    </a:cubicBezTo>
                    <a:cubicBezTo>
                      <a:pt x="152" y="0"/>
                      <a:pt x="45" y="8"/>
                      <a:pt x="23" y="30"/>
                    </a:cubicBezTo>
                    <a:cubicBezTo>
                      <a:pt x="0" y="53"/>
                      <a:pt x="16" y="55"/>
                      <a:pt x="33" y="57"/>
                    </a:cubicBezTo>
                    <a:cubicBezTo>
                      <a:pt x="51" y="59"/>
                      <a:pt x="162" y="66"/>
                      <a:pt x="191" y="75"/>
                    </a:cubicBezTo>
                    <a:cubicBezTo>
                      <a:pt x="220" y="85"/>
                      <a:pt x="257" y="85"/>
                      <a:pt x="278" y="84"/>
                    </a:cubicBezTo>
                    <a:close/>
                  </a:path>
                </a:pathLst>
              </a:custGeom>
              <a:solidFill>
                <a:srgbClr val="00C7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4" name="Google Shape;1964;p7"/>
              <p:cNvSpPr/>
              <p:nvPr/>
            </p:nvSpPr>
            <p:spPr>
              <a:xfrm>
                <a:off x="294" y="2037"/>
                <a:ext cx="327" cy="165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28" extrusionOk="0">
                    <a:moveTo>
                      <a:pt x="254" y="128"/>
                    </a:moveTo>
                    <a:cubicBezTo>
                      <a:pt x="254" y="128"/>
                      <a:pt x="222" y="73"/>
                      <a:pt x="151" y="36"/>
                    </a:cubicBezTo>
                    <a:cubicBezTo>
                      <a:pt x="79" y="0"/>
                      <a:pt x="3" y="6"/>
                      <a:pt x="2" y="19"/>
                    </a:cubicBezTo>
                    <a:cubicBezTo>
                      <a:pt x="0" y="32"/>
                      <a:pt x="34" y="48"/>
                      <a:pt x="48" y="57"/>
                    </a:cubicBezTo>
                    <a:cubicBezTo>
                      <a:pt x="61" y="66"/>
                      <a:pt x="147" y="119"/>
                      <a:pt x="170" y="123"/>
                    </a:cubicBezTo>
                    <a:cubicBezTo>
                      <a:pt x="194" y="126"/>
                      <a:pt x="240" y="122"/>
                      <a:pt x="254" y="128"/>
                    </a:cubicBezTo>
                    <a:close/>
                  </a:path>
                </a:pathLst>
              </a:custGeom>
              <a:solidFill>
                <a:srgbClr val="01A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1965" name="Google Shape;1965;p7"/>
              <p:cNvCxnSpPr/>
              <p:nvPr/>
            </p:nvCxnSpPr>
            <p:spPr>
              <a:xfrm>
                <a:off x="194" y="2243"/>
                <a:ext cx="0" cy="0"/>
              </a:xfrm>
              <a:prstGeom prst="straightConnector1">
                <a:avLst/>
              </a:prstGeom>
              <a:noFill/>
              <a:ln w="9525" cap="rnd" cmpd="sng">
                <a:solidFill>
                  <a:srgbClr val="44424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966" name="Google Shape;1966;p7"/>
              <p:cNvSpPr/>
              <p:nvPr/>
            </p:nvSpPr>
            <p:spPr>
              <a:xfrm>
                <a:off x="347" y="1959"/>
                <a:ext cx="333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31" extrusionOk="0">
                    <a:moveTo>
                      <a:pt x="259" y="127"/>
                    </a:moveTo>
                    <a:cubicBezTo>
                      <a:pt x="259" y="127"/>
                      <a:pt x="216" y="67"/>
                      <a:pt x="196" y="54"/>
                    </a:cubicBezTo>
                    <a:cubicBezTo>
                      <a:pt x="176" y="42"/>
                      <a:pt x="39" y="0"/>
                      <a:pt x="23" y="6"/>
                    </a:cubicBezTo>
                    <a:cubicBezTo>
                      <a:pt x="6" y="12"/>
                      <a:pt x="0" y="16"/>
                      <a:pt x="11" y="24"/>
                    </a:cubicBezTo>
                    <a:cubicBezTo>
                      <a:pt x="23" y="33"/>
                      <a:pt x="69" y="54"/>
                      <a:pt x="80" y="62"/>
                    </a:cubicBezTo>
                    <a:cubicBezTo>
                      <a:pt x="92" y="70"/>
                      <a:pt x="145" y="101"/>
                      <a:pt x="154" y="110"/>
                    </a:cubicBezTo>
                    <a:cubicBezTo>
                      <a:pt x="162" y="120"/>
                      <a:pt x="179" y="131"/>
                      <a:pt x="200" y="127"/>
                    </a:cubicBezTo>
                    <a:cubicBezTo>
                      <a:pt x="221" y="123"/>
                      <a:pt x="259" y="127"/>
                      <a:pt x="259" y="127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7" name="Google Shape;1967;p7"/>
              <p:cNvSpPr/>
              <p:nvPr/>
            </p:nvSpPr>
            <p:spPr>
              <a:xfrm>
                <a:off x="447" y="1815"/>
                <a:ext cx="292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0" extrusionOk="0">
                    <a:moveTo>
                      <a:pt x="227" y="180"/>
                    </a:moveTo>
                    <a:cubicBezTo>
                      <a:pt x="227" y="180"/>
                      <a:pt x="191" y="148"/>
                      <a:pt x="181" y="126"/>
                    </a:cubicBezTo>
                    <a:cubicBezTo>
                      <a:pt x="171" y="104"/>
                      <a:pt x="102" y="0"/>
                      <a:pt x="51" y="5"/>
                    </a:cubicBezTo>
                    <a:cubicBezTo>
                      <a:pt x="0" y="9"/>
                      <a:pt x="47" y="44"/>
                      <a:pt x="51" y="48"/>
                    </a:cubicBezTo>
                    <a:cubicBezTo>
                      <a:pt x="54" y="53"/>
                      <a:pt x="102" y="108"/>
                      <a:pt x="109" y="123"/>
                    </a:cubicBezTo>
                    <a:cubicBezTo>
                      <a:pt x="116" y="138"/>
                      <a:pt x="146" y="179"/>
                      <a:pt x="186" y="174"/>
                    </a:cubicBezTo>
                    <a:cubicBezTo>
                      <a:pt x="186" y="174"/>
                      <a:pt x="207" y="172"/>
                      <a:pt x="227" y="180"/>
                    </a:cubicBezTo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8" name="Google Shape;1968;p7"/>
              <p:cNvSpPr/>
              <p:nvPr/>
            </p:nvSpPr>
            <p:spPr>
              <a:xfrm>
                <a:off x="744" y="2032"/>
                <a:ext cx="199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08" extrusionOk="0">
                    <a:moveTo>
                      <a:pt x="1" y="3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26" y="29"/>
                      <a:pt x="152" y="104"/>
                      <a:pt x="153" y="104"/>
                    </a:cubicBezTo>
                    <a:cubicBezTo>
                      <a:pt x="154" y="105"/>
                      <a:pt x="154" y="106"/>
                      <a:pt x="154" y="107"/>
                    </a:cubicBezTo>
                    <a:cubicBezTo>
                      <a:pt x="153" y="108"/>
                      <a:pt x="152" y="108"/>
                      <a:pt x="151" y="108"/>
                    </a:cubicBezTo>
                    <a:cubicBezTo>
                      <a:pt x="146" y="105"/>
                      <a:pt x="24" y="3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69" name="Google Shape;1969;p7"/>
              <p:cNvSpPr/>
              <p:nvPr/>
            </p:nvSpPr>
            <p:spPr>
              <a:xfrm>
                <a:off x="687" y="2113"/>
                <a:ext cx="213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39" extrusionOk="0">
                    <a:moveTo>
                      <a:pt x="1" y="3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4" y="2"/>
                      <a:pt x="50" y="62"/>
                      <a:pt x="83" y="75"/>
                    </a:cubicBezTo>
                    <a:cubicBezTo>
                      <a:pt x="119" y="89"/>
                      <a:pt x="161" y="130"/>
                      <a:pt x="166" y="136"/>
                    </a:cubicBezTo>
                    <a:cubicBezTo>
                      <a:pt x="166" y="137"/>
                      <a:pt x="166" y="138"/>
                      <a:pt x="165" y="139"/>
                    </a:cubicBezTo>
                    <a:cubicBezTo>
                      <a:pt x="164" y="139"/>
                      <a:pt x="163" y="139"/>
                      <a:pt x="163" y="138"/>
                    </a:cubicBezTo>
                    <a:cubicBezTo>
                      <a:pt x="158" y="132"/>
                      <a:pt x="116" y="92"/>
                      <a:pt x="82" y="79"/>
                    </a:cubicBezTo>
                    <a:cubicBezTo>
                      <a:pt x="48" y="65"/>
                      <a:pt x="3" y="6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0" name="Google Shape;1970;p7"/>
              <p:cNvSpPr/>
              <p:nvPr/>
            </p:nvSpPr>
            <p:spPr>
              <a:xfrm>
                <a:off x="635" y="2186"/>
                <a:ext cx="179" cy="233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81" extrusionOk="0">
                    <a:moveTo>
                      <a:pt x="0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4" y="1"/>
                      <a:pt x="31" y="54"/>
                      <a:pt x="49" y="84"/>
                    </a:cubicBezTo>
                    <a:cubicBezTo>
                      <a:pt x="67" y="114"/>
                      <a:pt x="138" y="177"/>
                      <a:pt x="139" y="178"/>
                    </a:cubicBezTo>
                    <a:cubicBezTo>
                      <a:pt x="139" y="179"/>
                      <a:pt x="139" y="180"/>
                      <a:pt x="139" y="181"/>
                    </a:cubicBezTo>
                    <a:cubicBezTo>
                      <a:pt x="138" y="181"/>
                      <a:pt x="137" y="181"/>
                      <a:pt x="136" y="181"/>
                    </a:cubicBezTo>
                    <a:cubicBezTo>
                      <a:pt x="133" y="178"/>
                      <a:pt x="64" y="117"/>
                      <a:pt x="46" y="86"/>
                    </a:cubicBezTo>
                    <a:cubicBezTo>
                      <a:pt x="28" y="55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1" name="Google Shape;1971;p7"/>
              <p:cNvSpPr/>
              <p:nvPr/>
            </p:nvSpPr>
            <p:spPr>
              <a:xfrm>
                <a:off x="561" y="2264"/>
                <a:ext cx="91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71" h="202" extrusionOk="0">
                    <a:moveTo>
                      <a:pt x="61" y="201"/>
                    </a:moveTo>
                    <a:cubicBezTo>
                      <a:pt x="61" y="200"/>
                      <a:pt x="61" y="200"/>
                      <a:pt x="61" y="200"/>
                    </a:cubicBezTo>
                    <a:cubicBezTo>
                      <a:pt x="61" y="199"/>
                      <a:pt x="67" y="146"/>
                      <a:pt x="54" y="113"/>
                    </a:cubicBezTo>
                    <a:cubicBezTo>
                      <a:pt x="54" y="112"/>
                      <a:pt x="54" y="112"/>
                      <a:pt x="54" y="112"/>
                    </a:cubicBezTo>
                    <a:cubicBezTo>
                      <a:pt x="40" y="78"/>
                      <a:pt x="0" y="4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4" y="2"/>
                      <a:pt x="43" y="76"/>
                      <a:pt x="57" y="110"/>
                    </a:cubicBezTo>
                    <a:cubicBezTo>
                      <a:pt x="57" y="111"/>
                      <a:pt x="58" y="111"/>
                      <a:pt x="58" y="111"/>
                    </a:cubicBezTo>
                    <a:cubicBezTo>
                      <a:pt x="71" y="146"/>
                      <a:pt x="65" y="198"/>
                      <a:pt x="65" y="200"/>
                    </a:cubicBezTo>
                    <a:cubicBezTo>
                      <a:pt x="64" y="201"/>
                      <a:pt x="63" y="202"/>
                      <a:pt x="62" y="202"/>
                    </a:cubicBezTo>
                    <a:cubicBezTo>
                      <a:pt x="62" y="202"/>
                      <a:pt x="61" y="201"/>
                      <a:pt x="61" y="201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2" name="Google Shape;1972;p7"/>
              <p:cNvSpPr/>
              <p:nvPr/>
            </p:nvSpPr>
            <p:spPr>
              <a:xfrm>
                <a:off x="207" y="2312"/>
                <a:ext cx="283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273" extrusionOk="0">
                    <a:moveTo>
                      <a:pt x="0" y="11"/>
                    </a:moveTo>
                    <a:cubicBezTo>
                      <a:pt x="0" y="11"/>
                      <a:pt x="0" y="11"/>
                      <a:pt x="0" y="10"/>
                    </a:cubicBezTo>
                    <a:cubicBezTo>
                      <a:pt x="0" y="9"/>
                      <a:pt x="1" y="8"/>
                      <a:pt x="2" y="8"/>
                    </a:cubicBezTo>
                    <a:cubicBezTo>
                      <a:pt x="68" y="0"/>
                      <a:pt x="216" y="21"/>
                      <a:pt x="218" y="21"/>
                    </a:cubicBezTo>
                    <a:cubicBezTo>
                      <a:pt x="220" y="21"/>
                      <a:pt x="220" y="21"/>
                      <a:pt x="220" y="21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9" y="122"/>
                      <a:pt x="164" y="270"/>
                      <a:pt x="163" y="272"/>
                    </a:cubicBezTo>
                    <a:cubicBezTo>
                      <a:pt x="163" y="273"/>
                      <a:pt x="162" y="273"/>
                      <a:pt x="161" y="273"/>
                    </a:cubicBezTo>
                    <a:cubicBezTo>
                      <a:pt x="160" y="273"/>
                      <a:pt x="160" y="271"/>
                      <a:pt x="160" y="271"/>
                    </a:cubicBezTo>
                    <a:cubicBezTo>
                      <a:pt x="161" y="269"/>
                      <a:pt x="214" y="123"/>
                      <a:pt x="216" y="24"/>
                    </a:cubicBezTo>
                    <a:cubicBezTo>
                      <a:pt x="199" y="22"/>
                      <a:pt x="64" y="4"/>
                      <a:pt x="2" y="12"/>
                    </a:cubicBezTo>
                    <a:cubicBezTo>
                      <a:pt x="1" y="12"/>
                      <a:pt x="1" y="12"/>
                      <a:pt x="0" y="11"/>
                    </a:cubicBezTo>
                    <a:close/>
                  </a:path>
                </a:pathLst>
              </a:custGeom>
              <a:solidFill>
                <a:srgbClr val="CDEF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3" name="Google Shape;1973;p7"/>
              <p:cNvSpPr/>
              <p:nvPr/>
            </p:nvSpPr>
            <p:spPr>
              <a:xfrm>
                <a:off x="208" y="2212"/>
                <a:ext cx="344" cy="67"/>
              </a:xfrm>
              <a:custGeom>
                <a:avLst/>
                <a:gdLst/>
                <a:ahLst/>
                <a:cxnLst/>
                <a:rect l="l" t="t" r="r" b="b"/>
                <a:pathLst>
                  <a:path w="267" h="52" extrusionOk="0">
                    <a:moveTo>
                      <a:pt x="0" y="15"/>
                    </a:moveTo>
                    <a:cubicBezTo>
                      <a:pt x="0" y="15"/>
                      <a:pt x="0" y="14"/>
                      <a:pt x="0" y="14"/>
                    </a:cubicBezTo>
                    <a:cubicBezTo>
                      <a:pt x="0" y="13"/>
                      <a:pt x="0" y="12"/>
                      <a:pt x="1" y="12"/>
                    </a:cubicBezTo>
                    <a:cubicBezTo>
                      <a:pt x="7" y="12"/>
                      <a:pt x="143" y="0"/>
                      <a:pt x="198" y="24"/>
                    </a:cubicBezTo>
                    <a:cubicBezTo>
                      <a:pt x="251" y="48"/>
                      <a:pt x="264" y="45"/>
                      <a:pt x="264" y="45"/>
                    </a:cubicBezTo>
                    <a:cubicBezTo>
                      <a:pt x="265" y="45"/>
                      <a:pt x="266" y="45"/>
                      <a:pt x="266" y="46"/>
                    </a:cubicBezTo>
                    <a:cubicBezTo>
                      <a:pt x="267" y="47"/>
                      <a:pt x="266" y="48"/>
                      <a:pt x="265" y="48"/>
                    </a:cubicBezTo>
                    <a:cubicBezTo>
                      <a:pt x="265" y="49"/>
                      <a:pt x="251" y="52"/>
                      <a:pt x="196" y="27"/>
                    </a:cubicBezTo>
                    <a:cubicBezTo>
                      <a:pt x="142" y="3"/>
                      <a:pt x="3" y="16"/>
                      <a:pt x="2" y="16"/>
                    </a:cubicBezTo>
                    <a:cubicBezTo>
                      <a:pt x="1" y="16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6CDB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4" name="Google Shape;1974;p7"/>
              <p:cNvSpPr/>
              <p:nvPr/>
            </p:nvSpPr>
            <p:spPr>
              <a:xfrm>
                <a:off x="294" y="2059"/>
                <a:ext cx="330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13" extrusionOk="0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5" y="1"/>
                      <a:pt x="230" y="104"/>
                      <a:pt x="255" y="109"/>
                    </a:cubicBezTo>
                    <a:cubicBezTo>
                      <a:pt x="256" y="109"/>
                      <a:pt x="256" y="110"/>
                      <a:pt x="256" y="111"/>
                    </a:cubicBezTo>
                    <a:cubicBezTo>
                      <a:pt x="256" y="112"/>
                      <a:pt x="255" y="113"/>
                      <a:pt x="254" y="113"/>
                    </a:cubicBezTo>
                    <a:cubicBezTo>
                      <a:pt x="229" y="107"/>
                      <a:pt x="10" y="8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5" name="Google Shape;1975;p7"/>
              <p:cNvSpPr/>
              <p:nvPr/>
            </p:nvSpPr>
            <p:spPr>
              <a:xfrm>
                <a:off x="352" y="1974"/>
                <a:ext cx="331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17" extrusionOk="0">
                    <a:moveTo>
                      <a:pt x="1" y="3"/>
                    </a:moveTo>
                    <a:cubicBezTo>
                      <a:pt x="0" y="3"/>
                      <a:pt x="0" y="2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135" y="65"/>
                      <a:pt x="180" y="84"/>
                    </a:cubicBezTo>
                    <a:cubicBezTo>
                      <a:pt x="225" y="104"/>
                      <a:pt x="256" y="113"/>
                      <a:pt x="256" y="113"/>
                    </a:cubicBezTo>
                    <a:cubicBezTo>
                      <a:pt x="257" y="113"/>
                      <a:pt x="257" y="114"/>
                      <a:pt x="257" y="115"/>
                    </a:cubicBezTo>
                    <a:cubicBezTo>
                      <a:pt x="257" y="116"/>
                      <a:pt x="256" y="117"/>
                      <a:pt x="255" y="117"/>
                    </a:cubicBezTo>
                    <a:cubicBezTo>
                      <a:pt x="255" y="116"/>
                      <a:pt x="224" y="107"/>
                      <a:pt x="179" y="88"/>
                    </a:cubicBezTo>
                    <a:cubicBezTo>
                      <a:pt x="134" y="68"/>
                      <a:pt x="3" y="5"/>
                      <a:pt x="2" y="4"/>
                    </a:cubicBezTo>
                    <a:cubicBezTo>
                      <a:pt x="1" y="4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0096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6" name="Google Shape;1976;p7"/>
              <p:cNvSpPr/>
              <p:nvPr/>
            </p:nvSpPr>
            <p:spPr>
              <a:xfrm>
                <a:off x="487" y="1822"/>
                <a:ext cx="246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72" extrusionOk="0">
                    <a:moveTo>
                      <a:pt x="0" y="3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7" y="4"/>
                      <a:pt x="93" y="78"/>
                      <a:pt x="112" y="124"/>
                    </a:cubicBezTo>
                    <a:cubicBezTo>
                      <a:pt x="112" y="124"/>
                      <a:pt x="112" y="124"/>
                      <a:pt x="112" y="124"/>
                    </a:cubicBezTo>
                    <a:cubicBezTo>
                      <a:pt x="112" y="124"/>
                      <a:pt x="121" y="145"/>
                      <a:pt x="148" y="151"/>
                    </a:cubicBezTo>
                    <a:cubicBezTo>
                      <a:pt x="190" y="169"/>
                      <a:pt x="190" y="169"/>
                      <a:pt x="190" y="169"/>
                    </a:cubicBezTo>
                    <a:cubicBezTo>
                      <a:pt x="191" y="169"/>
                      <a:pt x="191" y="170"/>
                      <a:pt x="191" y="171"/>
                    </a:cubicBezTo>
                    <a:cubicBezTo>
                      <a:pt x="190" y="172"/>
                      <a:pt x="189" y="172"/>
                      <a:pt x="188" y="172"/>
                    </a:cubicBezTo>
                    <a:cubicBezTo>
                      <a:pt x="146" y="154"/>
                      <a:pt x="146" y="154"/>
                      <a:pt x="146" y="154"/>
                    </a:cubicBezTo>
                    <a:cubicBezTo>
                      <a:pt x="119" y="148"/>
                      <a:pt x="109" y="127"/>
                      <a:pt x="108" y="126"/>
                    </a:cubicBezTo>
                    <a:cubicBezTo>
                      <a:pt x="108" y="126"/>
                      <a:pt x="108" y="126"/>
                      <a:pt x="108" y="126"/>
                    </a:cubicBezTo>
                    <a:cubicBezTo>
                      <a:pt x="90" y="80"/>
                      <a:pt x="2" y="4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05E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7" name="Google Shape;1977;p7"/>
              <p:cNvSpPr/>
              <p:nvPr/>
            </p:nvSpPr>
            <p:spPr>
              <a:xfrm>
                <a:off x="3037" y="1717"/>
                <a:ext cx="33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" extrusionOk="0">
                    <a:moveTo>
                      <a:pt x="25" y="18"/>
                    </a:moveTo>
                    <a:cubicBezTo>
                      <a:pt x="24" y="18"/>
                      <a:pt x="24" y="18"/>
                      <a:pt x="24" y="18"/>
                    </a:cubicBezTo>
                    <a:cubicBezTo>
                      <a:pt x="16" y="13"/>
                      <a:pt x="1" y="10"/>
                      <a:pt x="1" y="10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0" y="8"/>
                      <a:pt x="1" y="8"/>
                      <a:pt x="1" y="8"/>
                    </a:cubicBezTo>
                    <a:cubicBezTo>
                      <a:pt x="2" y="8"/>
                      <a:pt x="11" y="10"/>
                      <a:pt x="19" y="1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1"/>
                      <a:pt x="6" y="1"/>
                    </a:cubicBezTo>
                    <a:cubicBezTo>
                      <a:pt x="7" y="0"/>
                      <a:pt x="7" y="0"/>
                      <a:pt x="8" y="1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8"/>
                      <a:pt x="25" y="18"/>
                      <a:pt x="25" y="18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8" name="Google Shape;1978;p7"/>
              <p:cNvSpPr/>
              <p:nvPr/>
            </p:nvSpPr>
            <p:spPr>
              <a:xfrm>
                <a:off x="3064" y="1716"/>
                <a:ext cx="21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6" h="21" extrusionOk="0">
                    <a:moveTo>
                      <a:pt x="5" y="20"/>
                    </a:moveTo>
                    <a:cubicBezTo>
                      <a:pt x="5" y="20"/>
                      <a:pt x="5" y="21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5" y="0"/>
                      <a:pt x="16" y="0"/>
                    </a:cubicBezTo>
                    <a:cubicBezTo>
                      <a:pt x="16" y="0"/>
                      <a:pt x="16" y="1"/>
                      <a:pt x="16" y="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79" name="Google Shape;1979;p7"/>
              <p:cNvSpPr/>
              <p:nvPr/>
            </p:nvSpPr>
            <p:spPr>
              <a:xfrm>
                <a:off x="3068" y="1737"/>
                <a:ext cx="38" cy="21"/>
              </a:xfrm>
              <a:custGeom>
                <a:avLst/>
                <a:gdLst/>
                <a:ahLst/>
                <a:cxnLst/>
                <a:rect l="l" t="t" r="r" b="b"/>
                <a:pathLst>
                  <a:path w="29" h="16" extrusionOk="0">
                    <a:moveTo>
                      <a:pt x="29" y="16"/>
                    </a:moveTo>
                    <a:cubicBezTo>
                      <a:pt x="28" y="16"/>
                      <a:pt x="28" y="16"/>
                      <a:pt x="28" y="16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8" y="0"/>
                      <a:pt x="18" y="1"/>
                      <a:pt x="18" y="1"/>
                    </a:cubicBezTo>
                    <a:cubicBezTo>
                      <a:pt x="18" y="2"/>
                      <a:pt x="18" y="2"/>
                      <a:pt x="17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9" y="15"/>
                      <a:pt x="29" y="15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0" name="Google Shape;1980;p7"/>
              <p:cNvSpPr/>
              <p:nvPr/>
            </p:nvSpPr>
            <p:spPr>
              <a:xfrm>
                <a:off x="3068" y="1740"/>
                <a:ext cx="29" cy="33"/>
              </a:xfrm>
              <a:custGeom>
                <a:avLst/>
                <a:gdLst/>
                <a:ahLst/>
                <a:cxnLst/>
                <a:rect l="l" t="t" r="r" b="b"/>
                <a:pathLst>
                  <a:path w="22" h="26" extrusionOk="0">
                    <a:moveTo>
                      <a:pt x="22" y="19"/>
                    </a:moveTo>
                    <a:cubicBezTo>
                      <a:pt x="21" y="20"/>
                      <a:pt x="21" y="20"/>
                      <a:pt x="20" y="20"/>
                    </a:cubicBezTo>
                    <a:cubicBezTo>
                      <a:pt x="17" y="20"/>
                      <a:pt x="10" y="13"/>
                      <a:pt x="6" y="7"/>
                    </a:cubicBezTo>
                    <a:cubicBezTo>
                      <a:pt x="8" y="13"/>
                      <a:pt x="12" y="22"/>
                      <a:pt x="12" y="25"/>
                    </a:cubicBezTo>
                    <a:cubicBezTo>
                      <a:pt x="12" y="26"/>
                      <a:pt x="12" y="26"/>
                      <a:pt x="11" y="26"/>
                    </a:cubicBezTo>
                    <a:cubicBezTo>
                      <a:pt x="11" y="26"/>
                      <a:pt x="10" y="26"/>
                      <a:pt x="10" y="25"/>
                    </a:cubicBezTo>
                    <a:cubicBezTo>
                      <a:pt x="10" y="21"/>
                      <a:pt x="4" y="8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7" y="7"/>
                      <a:pt x="17" y="18"/>
                      <a:pt x="20" y="18"/>
                    </a:cubicBezTo>
                    <a:cubicBezTo>
                      <a:pt x="20" y="18"/>
                      <a:pt x="21" y="18"/>
                      <a:pt x="21" y="18"/>
                    </a:cubicBezTo>
                    <a:cubicBezTo>
                      <a:pt x="21" y="17"/>
                      <a:pt x="22" y="17"/>
                      <a:pt x="22" y="18"/>
                    </a:cubicBezTo>
                    <a:cubicBezTo>
                      <a:pt x="22" y="18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1" name="Google Shape;1981;p7"/>
              <p:cNvSpPr/>
              <p:nvPr/>
            </p:nvSpPr>
            <p:spPr>
              <a:xfrm>
                <a:off x="3039" y="1736"/>
                <a:ext cx="36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8" h="40" extrusionOk="0">
                    <a:moveTo>
                      <a:pt x="14" y="39"/>
                    </a:moveTo>
                    <a:cubicBezTo>
                      <a:pt x="14" y="39"/>
                      <a:pt x="14" y="40"/>
                      <a:pt x="13" y="39"/>
                    </a:cubicBezTo>
                    <a:cubicBezTo>
                      <a:pt x="13" y="39"/>
                      <a:pt x="13" y="39"/>
                      <a:pt x="13" y="38"/>
                    </a:cubicBezTo>
                    <a:cubicBezTo>
                      <a:pt x="19" y="23"/>
                      <a:pt x="25" y="6"/>
                      <a:pt x="24" y="4"/>
                    </a:cubicBezTo>
                    <a:cubicBezTo>
                      <a:pt x="22" y="4"/>
                      <a:pt x="12" y="12"/>
                      <a:pt x="2" y="22"/>
                    </a:cubicBezTo>
                    <a:cubicBezTo>
                      <a:pt x="1" y="23"/>
                      <a:pt x="1" y="23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cubicBezTo>
                      <a:pt x="8" y="13"/>
                      <a:pt x="22" y="0"/>
                      <a:pt x="25" y="3"/>
                    </a:cubicBezTo>
                    <a:cubicBezTo>
                      <a:pt x="28" y="6"/>
                      <a:pt x="19" y="29"/>
                      <a:pt x="15" y="39"/>
                    </a:cubicBezTo>
                    <a:cubicBezTo>
                      <a:pt x="15" y="39"/>
                      <a:pt x="15" y="39"/>
                      <a:pt x="14" y="3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2" name="Google Shape;1982;p7"/>
              <p:cNvSpPr/>
              <p:nvPr/>
            </p:nvSpPr>
            <p:spPr>
              <a:xfrm>
                <a:off x="3043" y="1740"/>
                <a:ext cx="28" cy="9"/>
              </a:xfrm>
              <a:custGeom>
                <a:avLst/>
                <a:gdLst/>
                <a:ahLst/>
                <a:cxnLst/>
                <a:rect l="l" t="t" r="r" b="b"/>
                <a:pathLst>
                  <a:path w="22" h="7" extrusionOk="0">
                    <a:moveTo>
                      <a:pt x="22" y="1"/>
                    </a:moveTo>
                    <a:cubicBezTo>
                      <a:pt x="22" y="1"/>
                      <a:pt x="22" y="1"/>
                      <a:pt x="22" y="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0" y="6"/>
                      <a:pt x="0" y="6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1"/>
                      <a:pt x="22" y="1"/>
                      <a:pt x="2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3" name="Google Shape;1983;p7"/>
              <p:cNvSpPr/>
              <p:nvPr/>
            </p:nvSpPr>
            <p:spPr>
              <a:xfrm>
                <a:off x="3034" y="1723"/>
                <a:ext cx="10" cy="11"/>
              </a:xfrm>
              <a:custGeom>
                <a:avLst/>
                <a:gdLst/>
                <a:ahLst/>
                <a:cxnLst/>
                <a:rect l="l" t="t" r="r" b="b"/>
                <a:pathLst>
                  <a:path w="8" h="8" extrusionOk="0">
                    <a:moveTo>
                      <a:pt x="7" y="2"/>
                    </a:moveTo>
                    <a:cubicBezTo>
                      <a:pt x="8" y="3"/>
                      <a:pt x="8" y="5"/>
                      <a:pt x="6" y="7"/>
                    </a:cubicBezTo>
                    <a:cubicBezTo>
                      <a:pt x="4" y="8"/>
                      <a:pt x="2" y="8"/>
                      <a:pt x="1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0"/>
                      <a:pt x="7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4" name="Google Shape;1984;p7"/>
              <p:cNvSpPr/>
              <p:nvPr/>
            </p:nvSpPr>
            <p:spPr>
              <a:xfrm>
                <a:off x="3041" y="1713"/>
                <a:ext cx="9" cy="9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1" y="5"/>
                    </a:moveTo>
                    <a:cubicBezTo>
                      <a:pt x="2" y="7"/>
                      <a:pt x="4" y="7"/>
                      <a:pt x="5" y="6"/>
                    </a:cubicBezTo>
                    <a:cubicBezTo>
                      <a:pt x="6" y="5"/>
                      <a:pt x="7" y="3"/>
                      <a:pt x="6" y="2"/>
                    </a:cubicBezTo>
                    <a:cubicBezTo>
                      <a:pt x="5" y="1"/>
                      <a:pt x="3" y="0"/>
                      <a:pt x="2" y="1"/>
                    </a:cubicBezTo>
                    <a:cubicBezTo>
                      <a:pt x="0" y="2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5" name="Google Shape;1985;p7"/>
              <p:cNvSpPr/>
              <p:nvPr/>
            </p:nvSpPr>
            <p:spPr>
              <a:xfrm>
                <a:off x="3040" y="1743"/>
                <a:ext cx="10" cy="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8" y="3"/>
                      <a:pt x="8" y="5"/>
                      <a:pt x="6" y="6"/>
                    </a:cubicBezTo>
                    <a:cubicBezTo>
                      <a:pt x="5" y="7"/>
                      <a:pt x="3" y="7"/>
                      <a:pt x="1" y="6"/>
                    </a:cubicBezTo>
                    <a:cubicBezTo>
                      <a:pt x="0" y="4"/>
                      <a:pt x="1" y="2"/>
                      <a:pt x="2" y="1"/>
                    </a:cubicBezTo>
                    <a:cubicBezTo>
                      <a:pt x="4" y="0"/>
                      <a:pt x="6" y="0"/>
                      <a:pt x="7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6" name="Google Shape;1986;p7"/>
              <p:cNvSpPr/>
              <p:nvPr/>
            </p:nvSpPr>
            <p:spPr>
              <a:xfrm>
                <a:off x="3034" y="1758"/>
                <a:ext cx="11" cy="12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8" y="2"/>
                    </a:moveTo>
                    <a:cubicBezTo>
                      <a:pt x="9" y="4"/>
                      <a:pt x="9" y="6"/>
                      <a:pt x="7" y="8"/>
                    </a:cubicBezTo>
                    <a:cubicBezTo>
                      <a:pt x="6" y="9"/>
                      <a:pt x="3" y="9"/>
                      <a:pt x="2" y="7"/>
                    </a:cubicBezTo>
                    <a:cubicBezTo>
                      <a:pt x="0" y="5"/>
                      <a:pt x="1" y="3"/>
                      <a:pt x="2" y="1"/>
                    </a:cubicBezTo>
                    <a:cubicBezTo>
                      <a:pt x="4" y="0"/>
                      <a:pt x="7" y="0"/>
                      <a:pt x="8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7" name="Google Shape;1987;p7"/>
              <p:cNvSpPr/>
              <p:nvPr/>
            </p:nvSpPr>
            <p:spPr>
              <a:xfrm>
                <a:off x="3049" y="1779"/>
                <a:ext cx="1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0" y="2"/>
                    </a:moveTo>
                    <a:cubicBezTo>
                      <a:pt x="12" y="4"/>
                      <a:pt x="11" y="8"/>
                      <a:pt x="9" y="9"/>
                    </a:cubicBezTo>
                    <a:cubicBezTo>
                      <a:pt x="6" y="11"/>
                      <a:pt x="3" y="11"/>
                      <a:pt x="2" y="9"/>
                    </a:cubicBezTo>
                    <a:cubicBezTo>
                      <a:pt x="0" y="7"/>
                      <a:pt x="0" y="3"/>
                      <a:pt x="3" y="2"/>
                    </a:cubicBezTo>
                    <a:cubicBezTo>
                      <a:pt x="5" y="0"/>
                      <a:pt x="8" y="0"/>
                      <a:pt x="10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8" name="Google Shape;1988;p7"/>
              <p:cNvSpPr/>
              <p:nvPr/>
            </p:nvSpPr>
            <p:spPr>
              <a:xfrm>
                <a:off x="3079" y="1768"/>
                <a:ext cx="7" cy="8"/>
              </a:xfrm>
              <a:custGeom>
                <a:avLst/>
                <a:gdLst/>
                <a:ahLst/>
                <a:cxnLst/>
                <a:rect l="l" t="t" r="r" b="b"/>
                <a:pathLst>
                  <a:path w="6" h="6" extrusionOk="0">
                    <a:moveTo>
                      <a:pt x="5" y="1"/>
                    </a:moveTo>
                    <a:cubicBezTo>
                      <a:pt x="6" y="2"/>
                      <a:pt x="6" y="4"/>
                      <a:pt x="4" y="5"/>
                    </a:cubicBezTo>
                    <a:cubicBezTo>
                      <a:pt x="3" y="6"/>
                      <a:pt x="1" y="6"/>
                      <a:pt x="1" y="5"/>
                    </a:cubicBezTo>
                    <a:cubicBezTo>
                      <a:pt x="0" y="4"/>
                      <a:pt x="0" y="2"/>
                      <a:pt x="2" y="1"/>
                    </a:cubicBezTo>
                    <a:cubicBezTo>
                      <a:pt x="3" y="0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89" name="Google Shape;1989;p7"/>
              <p:cNvSpPr/>
              <p:nvPr/>
            </p:nvSpPr>
            <p:spPr>
              <a:xfrm>
                <a:off x="3090" y="1758"/>
                <a:ext cx="11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" h="8" extrusionOk="0">
                    <a:moveTo>
                      <a:pt x="7" y="2"/>
                    </a:moveTo>
                    <a:cubicBezTo>
                      <a:pt x="8" y="4"/>
                      <a:pt x="8" y="6"/>
                      <a:pt x="7" y="7"/>
                    </a:cubicBezTo>
                    <a:cubicBezTo>
                      <a:pt x="5" y="8"/>
                      <a:pt x="3" y="8"/>
                      <a:pt x="1" y="7"/>
                    </a:cubicBezTo>
                    <a:cubicBezTo>
                      <a:pt x="0" y="5"/>
                      <a:pt x="1" y="3"/>
                      <a:pt x="2" y="1"/>
                    </a:cubicBezTo>
                    <a:cubicBezTo>
                      <a:pt x="4" y="0"/>
                      <a:pt x="6" y="1"/>
                      <a:pt x="7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0" name="Google Shape;1990;p7"/>
              <p:cNvSpPr/>
              <p:nvPr/>
            </p:nvSpPr>
            <p:spPr>
              <a:xfrm>
                <a:off x="3098" y="1750"/>
                <a:ext cx="13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0" h="10" extrusionOk="0">
                    <a:moveTo>
                      <a:pt x="9" y="2"/>
                    </a:moveTo>
                    <a:cubicBezTo>
                      <a:pt x="10" y="4"/>
                      <a:pt x="10" y="7"/>
                      <a:pt x="8" y="9"/>
                    </a:cubicBezTo>
                    <a:cubicBezTo>
                      <a:pt x="6" y="10"/>
                      <a:pt x="3" y="10"/>
                      <a:pt x="2" y="8"/>
                    </a:cubicBezTo>
                    <a:cubicBezTo>
                      <a:pt x="0" y="6"/>
                      <a:pt x="0" y="3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1" name="Google Shape;1991;p7"/>
              <p:cNvSpPr/>
              <p:nvPr/>
            </p:nvSpPr>
            <p:spPr>
              <a:xfrm>
                <a:off x="3086" y="1735"/>
                <a:ext cx="9" cy="9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6" y="1"/>
                    </a:moveTo>
                    <a:cubicBezTo>
                      <a:pt x="7" y="3"/>
                      <a:pt x="7" y="5"/>
                      <a:pt x="5" y="6"/>
                    </a:cubicBezTo>
                    <a:cubicBezTo>
                      <a:pt x="4" y="7"/>
                      <a:pt x="2" y="6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3" y="0"/>
                      <a:pt x="5" y="0"/>
                      <a:pt x="6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2" name="Google Shape;1992;p7"/>
              <p:cNvSpPr/>
              <p:nvPr/>
            </p:nvSpPr>
            <p:spPr>
              <a:xfrm>
                <a:off x="3080" y="1713"/>
                <a:ext cx="8" cy="8"/>
              </a:xfrm>
              <a:custGeom>
                <a:avLst/>
                <a:gdLst/>
                <a:ahLst/>
                <a:cxnLst/>
                <a:rect l="l" t="t" r="r" b="b"/>
                <a:pathLst>
                  <a:path w="6" h="6" extrusionOk="0">
                    <a:moveTo>
                      <a:pt x="5" y="1"/>
                    </a:moveTo>
                    <a:cubicBezTo>
                      <a:pt x="6" y="3"/>
                      <a:pt x="6" y="4"/>
                      <a:pt x="5" y="5"/>
                    </a:cubicBezTo>
                    <a:cubicBezTo>
                      <a:pt x="4" y="6"/>
                      <a:pt x="2" y="6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3" y="0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3" name="Google Shape;1993;p7"/>
              <p:cNvSpPr/>
              <p:nvPr/>
            </p:nvSpPr>
            <p:spPr>
              <a:xfrm>
                <a:off x="3063" y="1714"/>
                <a:ext cx="7" cy="7"/>
              </a:xfrm>
              <a:custGeom>
                <a:avLst/>
                <a:gdLst/>
                <a:ahLst/>
                <a:cxnLst/>
                <a:rect l="l" t="t" r="r" b="b"/>
                <a:pathLst>
                  <a:path w="5" h="5" extrusionOk="0">
                    <a:moveTo>
                      <a:pt x="4" y="1"/>
                    </a:moveTo>
                    <a:cubicBezTo>
                      <a:pt x="5" y="2"/>
                      <a:pt x="5" y="3"/>
                      <a:pt x="4" y="4"/>
                    </a:cubicBezTo>
                    <a:cubicBezTo>
                      <a:pt x="3" y="5"/>
                      <a:pt x="1" y="5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ubicBezTo>
                      <a:pt x="2" y="0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4" name="Google Shape;1994;p7"/>
              <p:cNvSpPr/>
              <p:nvPr/>
            </p:nvSpPr>
            <p:spPr>
              <a:xfrm>
                <a:off x="3098" y="1885"/>
                <a:ext cx="332" cy="242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88" extrusionOk="0">
                    <a:moveTo>
                      <a:pt x="130" y="36"/>
                    </a:moveTo>
                    <a:cubicBezTo>
                      <a:pt x="130" y="36"/>
                      <a:pt x="170" y="33"/>
                      <a:pt x="214" y="71"/>
                    </a:cubicBezTo>
                    <a:cubicBezTo>
                      <a:pt x="258" y="108"/>
                      <a:pt x="258" y="174"/>
                      <a:pt x="217" y="181"/>
                    </a:cubicBezTo>
                    <a:cubicBezTo>
                      <a:pt x="175" y="188"/>
                      <a:pt x="147" y="185"/>
                      <a:pt x="122" y="170"/>
                    </a:cubicBezTo>
                    <a:cubicBezTo>
                      <a:pt x="98" y="155"/>
                      <a:pt x="0" y="0"/>
                      <a:pt x="130" y="3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5" name="Google Shape;1995;p7"/>
              <p:cNvSpPr/>
              <p:nvPr/>
            </p:nvSpPr>
            <p:spPr>
              <a:xfrm>
                <a:off x="3111" y="1887"/>
                <a:ext cx="193" cy="268"/>
              </a:xfrm>
              <a:custGeom>
                <a:avLst/>
                <a:gdLst/>
                <a:ahLst/>
                <a:cxnLst/>
                <a:rect l="l" t="t" r="r" b="b"/>
                <a:pathLst>
                  <a:path w="150" h="209" extrusionOk="0">
                    <a:moveTo>
                      <a:pt x="21" y="0"/>
                    </a:moveTo>
                    <a:cubicBezTo>
                      <a:pt x="21" y="0"/>
                      <a:pt x="147" y="75"/>
                      <a:pt x="149" y="125"/>
                    </a:cubicBezTo>
                    <a:cubicBezTo>
                      <a:pt x="150" y="174"/>
                      <a:pt x="134" y="209"/>
                      <a:pt x="109" y="204"/>
                    </a:cubicBezTo>
                    <a:cubicBezTo>
                      <a:pt x="85" y="200"/>
                      <a:pt x="0" y="174"/>
                      <a:pt x="10" y="96"/>
                    </a:cubicBezTo>
                    <a:cubicBezTo>
                      <a:pt x="17" y="45"/>
                      <a:pt x="24" y="50"/>
                      <a:pt x="21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6" name="Google Shape;1996;p7"/>
              <p:cNvSpPr/>
              <p:nvPr/>
            </p:nvSpPr>
            <p:spPr>
              <a:xfrm>
                <a:off x="3073" y="1826"/>
                <a:ext cx="193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73" extrusionOk="0">
                    <a:moveTo>
                      <a:pt x="0" y="15"/>
                    </a:moveTo>
                    <a:cubicBezTo>
                      <a:pt x="0" y="15"/>
                      <a:pt x="68" y="60"/>
                      <a:pt x="65" y="97"/>
                    </a:cubicBezTo>
                    <a:cubicBezTo>
                      <a:pt x="61" y="133"/>
                      <a:pt x="73" y="173"/>
                      <a:pt x="101" y="170"/>
                    </a:cubicBezTo>
                    <a:cubicBezTo>
                      <a:pt x="129" y="167"/>
                      <a:pt x="150" y="142"/>
                      <a:pt x="117" y="102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80" y="77"/>
                      <a:pt x="82" y="58"/>
                      <a:pt x="82" y="39"/>
                    </a:cubicBezTo>
                    <a:cubicBezTo>
                      <a:pt x="82" y="37"/>
                      <a:pt x="82" y="34"/>
                      <a:pt x="82" y="32"/>
                    </a:cubicBezTo>
                    <a:cubicBezTo>
                      <a:pt x="83" y="11"/>
                      <a:pt x="79" y="0"/>
                      <a:pt x="70" y="5"/>
                    </a:cubicBezTo>
                    <a:cubicBezTo>
                      <a:pt x="60" y="11"/>
                      <a:pt x="23" y="24"/>
                      <a:pt x="0" y="1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7" name="Google Shape;1997;p7"/>
              <p:cNvSpPr/>
              <p:nvPr/>
            </p:nvSpPr>
            <p:spPr>
              <a:xfrm>
                <a:off x="3175" y="1930"/>
                <a:ext cx="71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55" h="112" extrusionOk="0">
                    <a:moveTo>
                      <a:pt x="0" y="0"/>
                    </a:moveTo>
                    <a:cubicBezTo>
                      <a:pt x="0" y="0"/>
                      <a:pt x="12" y="112"/>
                      <a:pt x="46" y="68"/>
                    </a:cubicBezTo>
                    <a:cubicBezTo>
                      <a:pt x="46" y="68"/>
                      <a:pt x="55" y="50"/>
                      <a:pt x="28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8" name="Google Shape;1998;p7"/>
              <p:cNvSpPr/>
              <p:nvPr/>
            </p:nvSpPr>
            <p:spPr>
              <a:xfrm>
                <a:off x="3176" y="1835"/>
                <a:ext cx="288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80" extrusionOk="0">
                    <a:moveTo>
                      <a:pt x="70" y="36"/>
                    </a:moveTo>
                    <a:cubicBezTo>
                      <a:pt x="70" y="36"/>
                      <a:pt x="164" y="0"/>
                      <a:pt x="208" y="46"/>
                    </a:cubicBezTo>
                    <a:cubicBezTo>
                      <a:pt x="208" y="46"/>
                      <a:pt x="224" y="67"/>
                      <a:pt x="200" y="68"/>
                    </a:cubicBezTo>
                    <a:cubicBezTo>
                      <a:pt x="175" y="69"/>
                      <a:pt x="60" y="80"/>
                      <a:pt x="60" y="80"/>
                    </a:cubicBezTo>
                    <a:cubicBezTo>
                      <a:pt x="60" y="80"/>
                      <a:pt x="0" y="64"/>
                      <a:pt x="70" y="3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1999" name="Google Shape;1999;p7"/>
              <p:cNvSpPr/>
              <p:nvPr/>
            </p:nvSpPr>
            <p:spPr>
              <a:xfrm>
                <a:off x="3175" y="1803"/>
                <a:ext cx="163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9" extrusionOk="0">
                    <a:moveTo>
                      <a:pt x="43" y="50"/>
                    </a:moveTo>
                    <a:cubicBezTo>
                      <a:pt x="86" y="23"/>
                      <a:pt x="82" y="24"/>
                      <a:pt x="100" y="13"/>
                    </a:cubicBezTo>
                    <a:cubicBezTo>
                      <a:pt x="119" y="1"/>
                      <a:pt x="127" y="0"/>
                      <a:pt x="112" y="41"/>
                    </a:cubicBezTo>
                    <a:cubicBezTo>
                      <a:pt x="97" y="83"/>
                      <a:pt x="91" y="46"/>
                      <a:pt x="84" y="66"/>
                    </a:cubicBezTo>
                    <a:cubicBezTo>
                      <a:pt x="78" y="87"/>
                      <a:pt x="83" y="113"/>
                      <a:pt x="67" y="119"/>
                    </a:cubicBezTo>
                    <a:cubicBezTo>
                      <a:pt x="52" y="126"/>
                      <a:pt x="19" y="129"/>
                      <a:pt x="0" y="99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3" y="59"/>
                      <a:pt x="22" y="63"/>
                      <a:pt x="43" y="5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0" name="Google Shape;2000;p7"/>
              <p:cNvSpPr/>
              <p:nvPr/>
            </p:nvSpPr>
            <p:spPr>
              <a:xfrm>
                <a:off x="3034" y="1367"/>
                <a:ext cx="250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195" h="232" extrusionOk="0">
                    <a:moveTo>
                      <a:pt x="66" y="211"/>
                    </a:moveTo>
                    <a:cubicBezTo>
                      <a:pt x="66" y="211"/>
                      <a:pt x="0" y="127"/>
                      <a:pt x="33" y="57"/>
                    </a:cubicBezTo>
                    <a:cubicBezTo>
                      <a:pt x="33" y="57"/>
                      <a:pt x="59" y="6"/>
                      <a:pt x="108" y="0"/>
                    </a:cubicBezTo>
                    <a:cubicBezTo>
                      <a:pt x="108" y="0"/>
                      <a:pt x="163" y="13"/>
                      <a:pt x="179" y="94"/>
                    </a:cubicBezTo>
                    <a:cubicBezTo>
                      <a:pt x="195" y="174"/>
                      <a:pt x="62" y="232"/>
                      <a:pt x="66" y="211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1" name="Google Shape;2001;p7"/>
              <p:cNvSpPr/>
              <p:nvPr/>
            </p:nvSpPr>
            <p:spPr>
              <a:xfrm>
                <a:off x="3125" y="1505"/>
                <a:ext cx="279" cy="27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12" extrusionOk="0">
                    <a:moveTo>
                      <a:pt x="0" y="108"/>
                    </a:moveTo>
                    <a:cubicBezTo>
                      <a:pt x="0" y="108"/>
                      <a:pt x="37" y="0"/>
                      <a:pt x="127" y="36"/>
                    </a:cubicBezTo>
                    <a:cubicBezTo>
                      <a:pt x="217" y="72"/>
                      <a:pt x="143" y="154"/>
                      <a:pt x="129" y="164"/>
                    </a:cubicBezTo>
                    <a:cubicBezTo>
                      <a:pt x="116" y="175"/>
                      <a:pt x="47" y="212"/>
                      <a:pt x="0" y="108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2" name="Google Shape;2002;p7"/>
              <p:cNvSpPr/>
              <p:nvPr/>
            </p:nvSpPr>
            <p:spPr>
              <a:xfrm>
                <a:off x="3152" y="1550"/>
                <a:ext cx="251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47" extrusionOk="0">
                    <a:moveTo>
                      <a:pt x="0" y="75"/>
                    </a:moveTo>
                    <a:cubicBezTo>
                      <a:pt x="0" y="75"/>
                      <a:pt x="195" y="147"/>
                      <a:pt x="99" y="21"/>
                    </a:cubicBezTo>
                    <a:cubicBezTo>
                      <a:pt x="83" y="0"/>
                      <a:pt x="22" y="86"/>
                      <a:pt x="0" y="75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3" name="Google Shape;2003;p7"/>
              <p:cNvSpPr/>
              <p:nvPr/>
            </p:nvSpPr>
            <p:spPr>
              <a:xfrm>
                <a:off x="3016" y="1635"/>
                <a:ext cx="207" cy="24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92" extrusionOk="0">
                    <a:moveTo>
                      <a:pt x="69" y="17"/>
                    </a:moveTo>
                    <a:cubicBezTo>
                      <a:pt x="69" y="17"/>
                      <a:pt x="0" y="88"/>
                      <a:pt x="22" y="140"/>
                    </a:cubicBezTo>
                    <a:cubicBezTo>
                      <a:pt x="44" y="192"/>
                      <a:pt x="108" y="178"/>
                      <a:pt x="125" y="148"/>
                    </a:cubicBezTo>
                    <a:cubicBezTo>
                      <a:pt x="141" y="117"/>
                      <a:pt x="161" y="58"/>
                      <a:pt x="93" y="11"/>
                    </a:cubicBezTo>
                    <a:cubicBezTo>
                      <a:pt x="93" y="11"/>
                      <a:pt x="83" y="0"/>
                      <a:pt x="69" y="1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4" name="Google Shape;2004;p7"/>
              <p:cNvSpPr/>
              <p:nvPr/>
            </p:nvSpPr>
            <p:spPr>
              <a:xfrm>
                <a:off x="3045" y="1593"/>
                <a:ext cx="156" cy="24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92" extrusionOk="0">
                    <a:moveTo>
                      <a:pt x="41" y="69"/>
                    </a:moveTo>
                    <a:cubicBezTo>
                      <a:pt x="41" y="69"/>
                      <a:pt x="0" y="144"/>
                      <a:pt x="32" y="168"/>
                    </a:cubicBezTo>
                    <a:cubicBezTo>
                      <a:pt x="64" y="192"/>
                      <a:pt x="121" y="161"/>
                      <a:pt x="86" y="80"/>
                    </a:cubicBezTo>
                    <a:cubicBezTo>
                      <a:pt x="52" y="0"/>
                      <a:pt x="51" y="61"/>
                      <a:pt x="41" y="69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5" name="Google Shape;2005;p7"/>
              <p:cNvSpPr/>
              <p:nvPr/>
            </p:nvSpPr>
            <p:spPr>
              <a:xfrm>
                <a:off x="2865" y="1600"/>
                <a:ext cx="29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232" h="185" extrusionOk="0">
                    <a:moveTo>
                      <a:pt x="126" y="116"/>
                    </a:moveTo>
                    <a:cubicBezTo>
                      <a:pt x="126" y="116"/>
                      <a:pt x="5" y="185"/>
                      <a:pt x="3" y="110"/>
                    </a:cubicBezTo>
                    <a:cubicBezTo>
                      <a:pt x="0" y="35"/>
                      <a:pt x="101" y="0"/>
                      <a:pt x="154" y="17"/>
                    </a:cubicBezTo>
                    <a:cubicBezTo>
                      <a:pt x="207" y="34"/>
                      <a:pt x="232" y="41"/>
                      <a:pt x="126" y="116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6" name="Google Shape;2006;p7"/>
              <p:cNvSpPr/>
              <p:nvPr/>
            </p:nvSpPr>
            <p:spPr>
              <a:xfrm>
                <a:off x="2891" y="1641"/>
                <a:ext cx="215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67" h="91" extrusionOk="0">
                    <a:moveTo>
                      <a:pt x="167" y="2"/>
                    </a:moveTo>
                    <a:cubicBezTo>
                      <a:pt x="167" y="2"/>
                      <a:pt x="42" y="0"/>
                      <a:pt x="21" y="42"/>
                    </a:cubicBezTo>
                    <a:cubicBezTo>
                      <a:pt x="0" y="83"/>
                      <a:pt x="72" y="91"/>
                      <a:pt x="167" y="2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7" name="Google Shape;2007;p7"/>
              <p:cNvSpPr/>
              <p:nvPr/>
            </p:nvSpPr>
            <p:spPr>
              <a:xfrm>
                <a:off x="2866" y="1431"/>
                <a:ext cx="318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76" extrusionOk="0">
                    <a:moveTo>
                      <a:pt x="196" y="169"/>
                    </a:moveTo>
                    <a:cubicBezTo>
                      <a:pt x="196" y="169"/>
                      <a:pt x="0" y="168"/>
                      <a:pt x="7" y="41"/>
                    </a:cubicBezTo>
                    <a:cubicBezTo>
                      <a:pt x="7" y="41"/>
                      <a:pt x="10" y="0"/>
                      <a:pt x="93" y="13"/>
                    </a:cubicBezTo>
                    <a:cubicBezTo>
                      <a:pt x="175" y="25"/>
                      <a:pt x="196" y="88"/>
                      <a:pt x="196" y="88"/>
                    </a:cubicBezTo>
                    <a:cubicBezTo>
                      <a:pt x="196" y="88"/>
                      <a:pt x="247" y="176"/>
                      <a:pt x="196" y="169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8" name="Google Shape;2008;p7"/>
              <p:cNvSpPr/>
              <p:nvPr/>
            </p:nvSpPr>
            <p:spPr>
              <a:xfrm>
                <a:off x="2920" y="1443"/>
                <a:ext cx="211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61" extrusionOk="0">
                    <a:moveTo>
                      <a:pt x="135" y="151"/>
                    </a:moveTo>
                    <a:cubicBezTo>
                      <a:pt x="135" y="151"/>
                      <a:pt x="0" y="141"/>
                      <a:pt x="27" y="71"/>
                    </a:cubicBezTo>
                    <a:cubicBezTo>
                      <a:pt x="54" y="0"/>
                      <a:pt x="121" y="42"/>
                      <a:pt x="142" y="91"/>
                    </a:cubicBezTo>
                    <a:cubicBezTo>
                      <a:pt x="164" y="140"/>
                      <a:pt x="156" y="161"/>
                      <a:pt x="135" y="151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09" name="Google Shape;2009;p7"/>
              <p:cNvSpPr/>
              <p:nvPr/>
            </p:nvSpPr>
            <p:spPr>
              <a:xfrm>
                <a:off x="3084" y="1368"/>
                <a:ext cx="184" cy="258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00" extrusionOk="0">
                    <a:moveTo>
                      <a:pt x="46" y="200"/>
                    </a:moveTo>
                    <a:cubicBezTo>
                      <a:pt x="46" y="200"/>
                      <a:pt x="0" y="103"/>
                      <a:pt x="47" y="52"/>
                    </a:cubicBezTo>
                    <a:cubicBezTo>
                      <a:pt x="95" y="0"/>
                      <a:pt x="143" y="105"/>
                      <a:pt x="114" y="138"/>
                    </a:cubicBezTo>
                    <a:cubicBezTo>
                      <a:pt x="84" y="170"/>
                      <a:pt x="46" y="200"/>
                      <a:pt x="46" y="20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0" name="Google Shape;2010;p7"/>
              <p:cNvSpPr/>
              <p:nvPr/>
            </p:nvSpPr>
            <p:spPr>
              <a:xfrm>
                <a:off x="2996" y="1512"/>
                <a:ext cx="273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212" h="205" extrusionOk="0">
                    <a:moveTo>
                      <a:pt x="51" y="138"/>
                    </a:moveTo>
                    <a:cubicBezTo>
                      <a:pt x="51" y="138"/>
                      <a:pt x="17" y="149"/>
                      <a:pt x="18" y="142"/>
                    </a:cubicBezTo>
                    <a:cubicBezTo>
                      <a:pt x="19" y="134"/>
                      <a:pt x="13" y="131"/>
                      <a:pt x="12" y="128"/>
                    </a:cubicBezTo>
                    <a:cubicBezTo>
                      <a:pt x="11" y="125"/>
                      <a:pt x="28" y="119"/>
                      <a:pt x="27" y="116"/>
                    </a:cubicBezTo>
                    <a:cubicBezTo>
                      <a:pt x="27" y="113"/>
                      <a:pt x="12" y="104"/>
                      <a:pt x="23" y="102"/>
                    </a:cubicBezTo>
                    <a:cubicBezTo>
                      <a:pt x="34" y="99"/>
                      <a:pt x="20" y="91"/>
                      <a:pt x="13" y="84"/>
                    </a:cubicBezTo>
                    <a:cubicBezTo>
                      <a:pt x="6" y="76"/>
                      <a:pt x="0" y="70"/>
                      <a:pt x="4" y="67"/>
                    </a:cubicBezTo>
                    <a:cubicBezTo>
                      <a:pt x="8" y="63"/>
                      <a:pt x="6" y="59"/>
                      <a:pt x="5" y="54"/>
                    </a:cubicBezTo>
                    <a:cubicBezTo>
                      <a:pt x="5" y="48"/>
                      <a:pt x="51" y="74"/>
                      <a:pt x="52" y="69"/>
                    </a:cubicBezTo>
                    <a:cubicBezTo>
                      <a:pt x="53" y="64"/>
                      <a:pt x="22" y="38"/>
                      <a:pt x="27" y="37"/>
                    </a:cubicBezTo>
                    <a:cubicBezTo>
                      <a:pt x="32" y="35"/>
                      <a:pt x="49" y="45"/>
                      <a:pt x="48" y="38"/>
                    </a:cubicBezTo>
                    <a:cubicBezTo>
                      <a:pt x="47" y="32"/>
                      <a:pt x="41" y="21"/>
                      <a:pt x="46" y="22"/>
                    </a:cubicBezTo>
                    <a:cubicBezTo>
                      <a:pt x="51" y="23"/>
                      <a:pt x="82" y="61"/>
                      <a:pt x="81" y="53"/>
                    </a:cubicBezTo>
                    <a:cubicBezTo>
                      <a:pt x="79" y="44"/>
                      <a:pt x="83" y="25"/>
                      <a:pt x="85" y="28"/>
                    </a:cubicBezTo>
                    <a:cubicBezTo>
                      <a:pt x="88" y="31"/>
                      <a:pt x="85" y="29"/>
                      <a:pt x="94" y="17"/>
                    </a:cubicBezTo>
                    <a:cubicBezTo>
                      <a:pt x="102" y="4"/>
                      <a:pt x="110" y="14"/>
                      <a:pt x="110" y="14"/>
                    </a:cubicBezTo>
                    <a:cubicBezTo>
                      <a:pt x="110" y="14"/>
                      <a:pt x="107" y="17"/>
                      <a:pt x="118" y="8"/>
                    </a:cubicBezTo>
                    <a:cubicBezTo>
                      <a:pt x="128" y="0"/>
                      <a:pt x="121" y="38"/>
                      <a:pt x="122" y="53"/>
                    </a:cubicBezTo>
                    <a:cubicBezTo>
                      <a:pt x="123" y="68"/>
                      <a:pt x="137" y="46"/>
                      <a:pt x="144" y="42"/>
                    </a:cubicBezTo>
                    <a:cubicBezTo>
                      <a:pt x="151" y="38"/>
                      <a:pt x="157" y="33"/>
                      <a:pt x="149" y="52"/>
                    </a:cubicBezTo>
                    <a:cubicBezTo>
                      <a:pt x="141" y="71"/>
                      <a:pt x="151" y="68"/>
                      <a:pt x="163" y="65"/>
                    </a:cubicBezTo>
                    <a:cubicBezTo>
                      <a:pt x="175" y="63"/>
                      <a:pt x="212" y="69"/>
                      <a:pt x="195" y="78"/>
                    </a:cubicBezTo>
                    <a:cubicBezTo>
                      <a:pt x="178" y="87"/>
                      <a:pt x="187" y="87"/>
                      <a:pt x="193" y="93"/>
                    </a:cubicBezTo>
                    <a:cubicBezTo>
                      <a:pt x="199" y="99"/>
                      <a:pt x="163" y="105"/>
                      <a:pt x="152" y="110"/>
                    </a:cubicBezTo>
                    <a:cubicBezTo>
                      <a:pt x="141" y="116"/>
                      <a:pt x="181" y="113"/>
                      <a:pt x="184" y="122"/>
                    </a:cubicBezTo>
                    <a:cubicBezTo>
                      <a:pt x="187" y="131"/>
                      <a:pt x="152" y="117"/>
                      <a:pt x="143" y="119"/>
                    </a:cubicBezTo>
                    <a:cubicBezTo>
                      <a:pt x="134" y="121"/>
                      <a:pt x="169" y="132"/>
                      <a:pt x="173" y="140"/>
                    </a:cubicBezTo>
                    <a:cubicBezTo>
                      <a:pt x="177" y="148"/>
                      <a:pt x="131" y="127"/>
                      <a:pt x="138" y="133"/>
                    </a:cubicBezTo>
                    <a:cubicBezTo>
                      <a:pt x="145" y="139"/>
                      <a:pt x="141" y="168"/>
                      <a:pt x="139" y="184"/>
                    </a:cubicBezTo>
                    <a:cubicBezTo>
                      <a:pt x="137" y="200"/>
                      <a:pt x="125" y="168"/>
                      <a:pt x="123" y="163"/>
                    </a:cubicBezTo>
                    <a:cubicBezTo>
                      <a:pt x="121" y="158"/>
                      <a:pt x="122" y="182"/>
                      <a:pt x="122" y="194"/>
                    </a:cubicBezTo>
                    <a:cubicBezTo>
                      <a:pt x="123" y="205"/>
                      <a:pt x="111" y="183"/>
                      <a:pt x="105" y="171"/>
                    </a:cubicBezTo>
                    <a:cubicBezTo>
                      <a:pt x="99" y="159"/>
                      <a:pt x="101" y="184"/>
                      <a:pt x="94" y="194"/>
                    </a:cubicBezTo>
                    <a:cubicBezTo>
                      <a:pt x="88" y="204"/>
                      <a:pt x="72" y="176"/>
                      <a:pt x="73" y="167"/>
                    </a:cubicBezTo>
                    <a:cubicBezTo>
                      <a:pt x="75" y="158"/>
                      <a:pt x="89" y="127"/>
                      <a:pt x="70" y="140"/>
                    </a:cubicBezTo>
                    <a:cubicBezTo>
                      <a:pt x="52" y="152"/>
                      <a:pt x="11" y="185"/>
                      <a:pt x="24" y="172"/>
                    </a:cubicBezTo>
                    <a:cubicBezTo>
                      <a:pt x="37" y="159"/>
                      <a:pt x="6" y="173"/>
                      <a:pt x="51" y="138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1" name="Google Shape;2011;p7"/>
              <p:cNvSpPr/>
              <p:nvPr/>
            </p:nvSpPr>
            <p:spPr>
              <a:xfrm>
                <a:off x="3055" y="1582"/>
                <a:ext cx="148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15" h="91" extrusionOk="0">
                    <a:moveTo>
                      <a:pt x="35" y="52"/>
                    </a:moveTo>
                    <a:cubicBezTo>
                      <a:pt x="35" y="52"/>
                      <a:pt x="6" y="46"/>
                      <a:pt x="13" y="41"/>
                    </a:cubicBezTo>
                    <a:cubicBezTo>
                      <a:pt x="21" y="35"/>
                      <a:pt x="27" y="34"/>
                      <a:pt x="22" y="26"/>
                    </a:cubicBezTo>
                    <a:cubicBezTo>
                      <a:pt x="17" y="18"/>
                      <a:pt x="26" y="15"/>
                      <a:pt x="34" y="20"/>
                    </a:cubicBezTo>
                    <a:cubicBezTo>
                      <a:pt x="42" y="25"/>
                      <a:pt x="35" y="16"/>
                      <a:pt x="40" y="12"/>
                    </a:cubicBezTo>
                    <a:cubicBezTo>
                      <a:pt x="45" y="8"/>
                      <a:pt x="53" y="0"/>
                      <a:pt x="53" y="9"/>
                    </a:cubicBezTo>
                    <a:cubicBezTo>
                      <a:pt x="52" y="18"/>
                      <a:pt x="48" y="20"/>
                      <a:pt x="59" y="15"/>
                    </a:cubicBezTo>
                    <a:cubicBezTo>
                      <a:pt x="70" y="10"/>
                      <a:pt x="85" y="3"/>
                      <a:pt x="79" y="16"/>
                    </a:cubicBezTo>
                    <a:cubicBezTo>
                      <a:pt x="73" y="29"/>
                      <a:pt x="68" y="27"/>
                      <a:pt x="84" y="31"/>
                    </a:cubicBezTo>
                    <a:cubicBezTo>
                      <a:pt x="101" y="35"/>
                      <a:pt x="115" y="40"/>
                      <a:pt x="91" y="44"/>
                    </a:cubicBezTo>
                    <a:cubicBezTo>
                      <a:pt x="68" y="49"/>
                      <a:pt x="81" y="53"/>
                      <a:pt x="87" y="58"/>
                    </a:cubicBezTo>
                    <a:cubicBezTo>
                      <a:pt x="92" y="62"/>
                      <a:pt x="85" y="66"/>
                      <a:pt x="77" y="65"/>
                    </a:cubicBezTo>
                    <a:cubicBezTo>
                      <a:pt x="68" y="64"/>
                      <a:pt x="72" y="66"/>
                      <a:pt x="74" y="79"/>
                    </a:cubicBezTo>
                    <a:cubicBezTo>
                      <a:pt x="76" y="91"/>
                      <a:pt x="65" y="91"/>
                      <a:pt x="55" y="72"/>
                    </a:cubicBezTo>
                    <a:cubicBezTo>
                      <a:pt x="55" y="72"/>
                      <a:pt x="57" y="64"/>
                      <a:pt x="48" y="71"/>
                    </a:cubicBezTo>
                    <a:cubicBezTo>
                      <a:pt x="39" y="78"/>
                      <a:pt x="44" y="69"/>
                      <a:pt x="49" y="62"/>
                    </a:cubicBezTo>
                    <a:cubicBezTo>
                      <a:pt x="54" y="56"/>
                      <a:pt x="0" y="89"/>
                      <a:pt x="13" y="75"/>
                    </a:cubicBezTo>
                    <a:cubicBezTo>
                      <a:pt x="27" y="62"/>
                      <a:pt x="34" y="58"/>
                      <a:pt x="35" y="52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2" name="Google Shape;2012;p7"/>
              <p:cNvSpPr/>
              <p:nvPr/>
            </p:nvSpPr>
            <p:spPr>
              <a:xfrm>
                <a:off x="3101" y="1614"/>
                <a:ext cx="39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4" y="23"/>
                    </a:moveTo>
                    <a:cubicBezTo>
                      <a:pt x="9" y="29"/>
                      <a:pt x="18" y="31"/>
                      <a:pt x="24" y="26"/>
                    </a:cubicBezTo>
                    <a:cubicBezTo>
                      <a:pt x="30" y="22"/>
                      <a:pt x="31" y="13"/>
                      <a:pt x="26" y="7"/>
                    </a:cubicBezTo>
                    <a:cubicBezTo>
                      <a:pt x="21" y="1"/>
                      <a:pt x="13" y="0"/>
                      <a:pt x="7" y="4"/>
                    </a:cubicBezTo>
                    <a:cubicBezTo>
                      <a:pt x="1" y="9"/>
                      <a:pt x="0" y="17"/>
                      <a:pt x="4" y="2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3" name="Google Shape;2013;p7"/>
              <p:cNvSpPr/>
              <p:nvPr/>
            </p:nvSpPr>
            <p:spPr>
              <a:xfrm>
                <a:off x="1624" y="1038"/>
                <a:ext cx="23" cy="32"/>
              </a:xfrm>
              <a:custGeom>
                <a:avLst/>
                <a:gdLst/>
                <a:ahLst/>
                <a:cxnLst/>
                <a:rect l="l" t="t" r="r" b="b"/>
                <a:pathLst>
                  <a:path w="18" h="25" extrusionOk="0">
                    <a:moveTo>
                      <a:pt x="17" y="1"/>
                    </a:moveTo>
                    <a:cubicBezTo>
                      <a:pt x="18" y="1"/>
                      <a:pt x="18" y="1"/>
                      <a:pt x="17" y="2"/>
                    </a:cubicBezTo>
                    <a:cubicBezTo>
                      <a:pt x="13" y="10"/>
                      <a:pt x="9" y="24"/>
                      <a:pt x="9" y="24"/>
                    </a:cubicBezTo>
                    <a:cubicBezTo>
                      <a:pt x="9" y="25"/>
                      <a:pt x="8" y="25"/>
                      <a:pt x="8" y="25"/>
                    </a:cubicBezTo>
                    <a:cubicBezTo>
                      <a:pt x="7" y="25"/>
                      <a:pt x="7" y="24"/>
                      <a:pt x="7" y="24"/>
                    </a:cubicBezTo>
                    <a:cubicBezTo>
                      <a:pt x="7" y="23"/>
                      <a:pt x="10" y="14"/>
                      <a:pt x="13" y="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1" y="19"/>
                      <a:pt x="0" y="19"/>
                      <a:pt x="0" y="19"/>
                    </a:cubicBezTo>
                    <a:cubicBezTo>
                      <a:pt x="0" y="18"/>
                      <a:pt x="0" y="18"/>
                      <a:pt x="0" y="17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0"/>
                      <a:pt x="17" y="0"/>
                      <a:pt x="17" y="1"/>
                    </a:cubicBezTo>
                    <a:cubicBezTo>
                      <a:pt x="17" y="1"/>
                      <a:pt x="17" y="1"/>
                      <a:pt x="17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4" name="Google Shape;2014;p7"/>
              <p:cNvSpPr/>
              <p:nvPr/>
            </p:nvSpPr>
            <p:spPr>
              <a:xfrm>
                <a:off x="1623" y="1022"/>
                <a:ext cx="26" cy="21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0" y="12"/>
                    </a:move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13"/>
                      <a:pt x="20" y="13"/>
                      <a:pt x="19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15"/>
                      <a:pt x="0" y="15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0" y="1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5" name="Google Shape;2015;p7"/>
              <p:cNvSpPr/>
              <p:nvPr/>
            </p:nvSpPr>
            <p:spPr>
              <a:xfrm>
                <a:off x="1645" y="1003"/>
                <a:ext cx="22" cy="36"/>
              </a:xfrm>
              <a:custGeom>
                <a:avLst/>
                <a:gdLst/>
                <a:ahLst/>
                <a:cxnLst/>
                <a:rect l="l" t="t" r="r" b="b"/>
                <a:pathLst>
                  <a:path w="17" h="28" extrusionOk="0">
                    <a:moveTo>
                      <a:pt x="16" y="0"/>
                    </a:moveTo>
                    <a:cubicBezTo>
                      <a:pt x="17" y="0"/>
                      <a:pt x="17" y="1"/>
                      <a:pt x="16" y="1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2" y="28"/>
                    </a:cubicBezTo>
                    <a:cubicBezTo>
                      <a:pt x="2" y="28"/>
                      <a:pt x="1" y="28"/>
                      <a:pt x="1" y="2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6" name="Google Shape;2016;p7"/>
              <p:cNvSpPr/>
              <p:nvPr/>
            </p:nvSpPr>
            <p:spPr>
              <a:xfrm>
                <a:off x="1646" y="1012"/>
                <a:ext cx="3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7" h="21" extrusionOk="0">
                    <a:moveTo>
                      <a:pt x="21" y="0"/>
                    </a:moveTo>
                    <a:cubicBezTo>
                      <a:pt x="21" y="1"/>
                      <a:pt x="21" y="1"/>
                      <a:pt x="21" y="2"/>
                    </a:cubicBezTo>
                    <a:cubicBezTo>
                      <a:pt x="21" y="5"/>
                      <a:pt x="14" y="12"/>
                      <a:pt x="8" y="16"/>
                    </a:cubicBezTo>
                    <a:cubicBezTo>
                      <a:pt x="14" y="13"/>
                      <a:pt x="23" y="10"/>
                      <a:pt x="26" y="10"/>
                    </a:cubicBezTo>
                    <a:cubicBezTo>
                      <a:pt x="27" y="10"/>
                      <a:pt x="27" y="11"/>
                      <a:pt x="27" y="11"/>
                    </a:cubicBezTo>
                    <a:cubicBezTo>
                      <a:pt x="27" y="12"/>
                      <a:pt x="27" y="12"/>
                      <a:pt x="26" y="12"/>
                    </a:cubicBezTo>
                    <a:cubicBezTo>
                      <a:pt x="22" y="12"/>
                      <a:pt x="8" y="18"/>
                      <a:pt x="2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20"/>
                      <a:pt x="1" y="19"/>
                    </a:cubicBezTo>
                    <a:cubicBezTo>
                      <a:pt x="8" y="14"/>
                      <a:pt x="19" y="5"/>
                      <a:pt x="19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0"/>
                      <a:pt x="19" y="0"/>
                    </a:cubicBezTo>
                    <a:cubicBezTo>
                      <a:pt x="19" y="0"/>
                      <a:pt x="20" y="0"/>
                      <a:pt x="20" y="0"/>
                    </a:cubicBezTo>
                    <a:cubicBezTo>
                      <a:pt x="20" y="0"/>
                      <a:pt x="21" y="0"/>
                      <a:pt x="2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7" name="Google Shape;2017;p7"/>
              <p:cNvSpPr/>
              <p:nvPr/>
            </p:nvSpPr>
            <p:spPr>
              <a:xfrm>
                <a:off x="1643" y="1033"/>
                <a:ext cx="5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39" h="29" extrusionOk="0">
                    <a:moveTo>
                      <a:pt x="39" y="15"/>
                    </a:moveTo>
                    <a:cubicBezTo>
                      <a:pt x="39" y="15"/>
                      <a:pt x="39" y="16"/>
                      <a:pt x="39" y="16"/>
                    </a:cubicBezTo>
                    <a:cubicBezTo>
                      <a:pt x="39" y="16"/>
                      <a:pt x="38" y="17"/>
                      <a:pt x="38" y="16"/>
                    </a:cubicBezTo>
                    <a:cubicBezTo>
                      <a:pt x="23" y="10"/>
                      <a:pt x="6" y="3"/>
                      <a:pt x="4" y="5"/>
                    </a:cubicBezTo>
                    <a:cubicBezTo>
                      <a:pt x="3" y="6"/>
                      <a:pt x="11" y="17"/>
                      <a:pt x="21" y="27"/>
                    </a:cubicBezTo>
                    <a:cubicBezTo>
                      <a:pt x="22" y="28"/>
                      <a:pt x="22" y="28"/>
                      <a:pt x="21" y="29"/>
                    </a:cubicBezTo>
                    <a:cubicBezTo>
                      <a:pt x="21" y="29"/>
                      <a:pt x="20" y="29"/>
                      <a:pt x="20" y="29"/>
                    </a:cubicBezTo>
                    <a:cubicBezTo>
                      <a:pt x="12" y="21"/>
                      <a:pt x="0" y="7"/>
                      <a:pt x="3" y="3"/>
                    </a:cubicBezTo>
                    <a:cubicBezTo>
                      <a:pt x="5" y="0"/>
                      <a:pt x="29" y="10"/>
                      <a:pt x="38" y="15"/>
                    </a:cubicBezTo>
                    <a:cubicBezTo>
                      <a:pt x="39" y="15"/>
                      <a:pt x="39" y="15"/>
                      <a:pt x="39" y="1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8" name="Google Shape;2018;p7"/>
              <p:cNvSpPr/>
              <p:nvPr/>
            </p:nvSpPr>
            <p:spPr>
              <a:xfrm>
                <a:off x="1646" y="1036"/>
                <a:ext cx="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7" h="22" extrusionOk="0">
                    <a:moveTo>
                      <a:pt x="2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6" y="22"/>
                    </a:cubicBezTo>
                    <a:cubicBezTo>
                      <a:pt x="6" y="22"/>
                      <a:pt x="5" y="22"/>
                      <a:pt x="5" y="2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19" name="Google Shape;2019;p7"/>
              <p:cNvSpPr/>
              <p:nvPr/>
            </p:nvSpPr>
            <p:spPr>
              <a:xfrm>
                <a:off x="1629" y="1063"/>
                <a:ext cx="11" cy="11"/>
              </a:xfrm>
              <a:custGeom>
                <a:avLst/>
                <a:gdLst/>
                <a:ahLst/>
                <a:cxnLst/>
                <a:rect l="l" t="t" r="r" b="b"/>
                <a:pathLst>
                  <a:path w="8" h="8" extrusionOk="0">
                    <a:moveTo>
                      <a:pt x="2" y="1"/>
                    </a:moveTo>
                    <a:cubicBezTo>
                      <a:pt x="3" y="0"/>
                      <a:pt x="6" y="0"/>
                      <a:pt x="7" y="2"/>
                    </a:cubicBezTo>
                    <a:cubicBezTo>
                      <a:pt x="8" y="4"/>
                      <a:pt x="8" y="6"/>
                      <a:pt x="7" y="7"/>
                    </a:cubicBezTo>
                    <a:cubicBezTo>
                      <a:pt x="5" y="8"/>
                      <a:pt x="3" y="8"/>
                      <a:pt x="1" y="6"/>
                    </a:cubicBezTo>
                    <a:cubicBezTo>
                      <a:pt x="0" y="4"/>
                      <a:pt x="0" y="2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0" name="Google Shape;2020;p7"/>
              <p:cNvSpPr/>
              <p:nvPr/>
            </p:nvSpPr>
            <p:spPr>
              <a:xfrm>
                <a:off x="1620" y="1057"/>
                <a:ext cx="8" cy="9"/>
              </a:xfrm>
              <a:custGeom>
                <a:avLst/>
                <a:gdLst/>
                <a:ahLst/>
                <a:cxnLst/>
                <a:rect l="l" t="t" r="r" b="b"/>
                <a:pathLst>
                  <a:path w="6" h="7" extrusionOk="0">
                    <a:moveTo>
                      <a:pt x="5" y="6"/>
                    </a:moveTo>
                    <a:cubicBezTo>
                      <a:pt x="6" y="5"/>
                      <a:pt x="6" y="3"/>
                      <a:pt x="5" y="2"/>
                    </a:cubicBezTo>
                    <a:cubicBezTo>
                      <a:pt x="4" y="1"/>
                      <a:pt x="3" y="0"/>
                      <a:pt x="1" y="1"/>
                    </a:cubicBezTo>
                    <a:cubicBezTo>
                      <a:pt x="0" y="2"/>
                      <a:pt x="0" y="4"/>
                      <a:pt x="1" y="5"/>
                    </a:cubicBezTo>
                    <a:cubicBezTo>
                      <a:pt x="2" y="7"/>
                      <a:pt x="3" y="7"/>
                      <a:pt x="5" y="6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1" name="Google Shape;2021;p7"/>
              <p:cNvSpPr/>
              <p:nvPr/>
            </p:nvSpPr>
            <p:spPr>
              <a:xfrm>
                <a:off x="1649" y="1058"/>
                <a:ext cx="10" cy="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2" y="1"/>
                    </a:moveTo>
                    <a:cubicBezTo>
                      <a:pt x="3" y="0"/>
                      <a:pt x="5" y="0"/>
                      <a:pt x="7" y="1"/>
                    </a:cubicBezTo>
                    <a:cubicBezTo>
                      <a:pt x="8" y="3"/>
                      <a:pt x="7" y="5"/>
                      <a:pt x="6" y="6"/>
                    </a:cubicBezTo>
                    <a:cubicBezTo>
                      <a:pt x="4" y="7"/>
                      <a:pt x="2" y="7"/>
                      <a:pt x="1" y="6"/>
                    </a:cubicBezTo>
                    <a:cubicBezTo>
                      <a:pt x="0" y="4"/>
                      <a:pt x="0" y="2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2" name="Google Shape;2022;p7"/>
              <p:cNvSpPr/>
              <p:nvPr/>
            </p:nvSpPr>
            <p:spPr>
              <a:xfrm>
                <a:off x="1664" y="1063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2" y="1"/>
                    </a:moveTo>
                    <a:cubicBezTo>
                      <a:pt x="4" y="0"/>
                      <a:pt x="7" y="0"/>
                      <a:pt x="8" y="2"/>
                    </a:cubicBezTo>
                    <a:cubicBezTo>
                      <a:pt x="9" y="4"/>
                      <a:pt x="9" y="6"/>
                      <a:pt x="7" y="7"/>
                    </a:cubicBezTo>
                    <a:cubicBezTo>
                      <a:pt x="5" y="9"/>
                      <a:pt x="3" y="8"/>
                      <a:pt x="2" y="6"/>
                    </a:cubicBezTo>
                    <a:cubicBezTo>
                      <a:pt x="0" y="5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3" name="Google Shape;2023;p7"/>
              <p:cNvSpPr/>
              <p:nvPr/>
            </p:nvSpPr>
            <p:spPr>
              <a:xfrm>
                <a:off x="1685" y="1045"/>
                <a:ext cx="15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3" y="1"/>
                    </a:moveTo>
                    <a:cubicBezTo>
                      <a:pt x="5" y="0"/>
                      <a:pt x="8" y="0"/>
                      <a:pt x="10" y="3"/>
                    </a:cubicBezTo>
                    <a:cubicBezTo>
                      <a:pt x="12" y="5"/>
                      <a:pt x="11" y="8"/>
                      <a:pt x="9" y="10"/>
                    </a:cubicBezTo>
                    <a:cubicBezTo>
                      <a:pt x="7" y="12"/>
                      <a:pt x="4" y="11"/>
                      <a:pt x="2" y="8"/>
                    </a:cubicBezTo>
                    <a:cubicBezTo>
                      <a:pt x="0" y="6"/>
                      <a:pt x="1" y="3"/>
                      <a:pt x="3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4" name="Google Shape;2024;p7"/>
              <p:cNvSpPr/>
              <p:nvPr/>
            </p:nvSpPr>
            <p:spPr>
              <a:xfrm>
                <a:off x="1676" y="1022"/>
                <a:ext cx="7" cy="8"/>
              </a:xfrm>
              <a:custGeom>
                <a:avLst/>
                <a:gdLst/>
                <a:ahLst/>
                <a:cxnLst/>
                <a:rect l="l" t="t" r="r" b="b"/>
                <a:pathLst>
                  <a:path w="6" h="6" extrusionOk="0">
                    <a:moveTo>
                      <a:pt x="1" y="1"/>
                    </a:moveTo>
                    <a:cubicBezTo>
                      <a:pt x="2" y="0"/>
                      <a:pt x="4" y="0"/>
                      <a:pt x="5" y="2"/>
                    </a:cubicBezTo>
                    <a:cubicBezTo>
                      <a:pt x="6" y="3"/>
                      <a:pt x="6" y="5"/>
                      <a:pt x="5" y="6"/>
                    </a:cubicBezTo>
                    <a:cubicBezTo>
                      <a:pt x="4" y="6"/>
                      <a:pt x="2" y="6"/>
                      <a:pt x="1" y="4"/>
                    </a:cubicBezTo>
                    <a:cubicBezTo>
                      <a:pt x="0" y="3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5" name="Google Shape;2025;p7"/>
              <p:cNvSpPr/>
              <p:nvPr/>
            </p:nvSpPr>
            <p:spPr>
              <a:xfrm>
                <a:off x="1667" y="1008"/>
                <a:ext cx="10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" h="8" extrusionOk="0">
                    <a:moveTo>
                      <a:pt x="2" y="1"/>
                    </a:moveTo>
                    <a:cubicBezTo>
                      <a:pt x="3" y="0"/>
                      <a:pt x="5" y="0"/>
                      <a:pt x="7" y="1"/>
                    </a:cubicBezTo>
                    <a:cubicBezTo>
                      <a:pt x="8" y="3"/>
                      <a:pt x="7" y="5"/>
                      <a:pt x="6" y="7"/>
                    </a:cubicBezTo>
                    <a:cubicBezTo>
                      <a:pt x="4" y="8"/>
                      <a:pt x="2" y="7"/>
                      <a:pt x="1" y="6"/>
                    </a:cubicBezTo>
                    <a:cubicBezTo>
                      <a:pt x="0" y="4"/>
                      <a:pt x="0" y="2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6" name="Google Shape;2026;p7"/>
              <p:cNvSpPr/>
              <p:nvPr/>
            </p:nvSpPr>
            <p:spPr>
              <a:xfrm>
                <a:off x="1659" y="998"/>
                <a:ext cx="13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0" h="10" extrusionOk="0">
                    <a:moveTo>
                      <a:pt x="2" y="1"/>
                    </a:moveTo>
                    <a:cubicBezTo>
                      <a:pt x="4" y="0"/>
                      <a:pt x="7" y="0"/>
                      <a:pt x="8" y="2"/>
                    </a:cubicBezTo>
                    <a:cubicBezTo>
                      <a:pt x="10" y="4"/>
                      <a:pt x="9" y="7"/>
                      <a:pt x="7" y="8"/>
                    </a:cubicBezTo>
                    <a:cubicBezTo>
                      <a:pt x="5" y="10"/>
                      <a:pt x="2" y="9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7" name="Google Shape;2027;p7"/>
              <p:cNvSpPr/>
              <p:nvPr/>
            </p:nvSpPr>
            <p:spPr>
              <a:xfrm>
                <a:off x="1642" y="1012"/>
                <a:ext cx="9" cy="10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1" y="1"/>
                    </a:moveTo>
                    <a:cubicBezTo>
                      <a:pt x="3" y="0"/>
                      <a:pt x="5" y="1"/>
                      <a:pt x="6" y="2"/>
                    </a:cubicBezTo>
                    <a:cubicBezTo>
                      <a:pt x="7" y="4"/>
                      <a:pt x="7" y="6"/>
                      <a:pt x="5" y="7"/>
                    </a:cubicBezTo>
                    <a:cubicBezTo>
                      <a:pt x="4" y="8"/>
                      <a:pt x="2" y="7"/>
                      <a:pt x="1" y="6"/>
                    </a:cubicBezTo>
                    <a:cubicBezTo>
                      <a:pt x="0" y="5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8" name="Google Shape;2028;p7"/>
              <p:cNvSpPr/>
              <p:nvPr/>
            </p:nvSpPr>
            <p:spPr>
              <a:xfrm>
                <a:off x="1620" y="1020"/>
                <a:ext cx="8" cy="7"/>
              </a:xfrm>
              <a:custGeom>
                <a:avLst/>
                <a:gdLst/>
                <a:ahLst/>
                <a:cxnLst/>
                <a:rect l="l" t="t" r="r" b="b"/>
                <a:pathLst>
                  <a:path w="6" h="6" extrusionOk="0">
                    <a:moveTo>
                      <a:pt x="1" y="1"/>
                    </a:moveTo>
                    <a:cubicBezTo>
                      <a:pt x="3" y="0"/>
                      <a:pt x="5" y="0"/>
                      <a:pt x="5" y="1"/>
                    </a:cubicBezTo>
                    <a:cubicBezTo>
                      <a:pt x="6" y="3"/>
                      <a:pt x="6" y="4"/>
                      <a:pt x="5" y="5"/>
                    </a:cubicBezTo>
                    <a:cubicBezTo>
                      <a:pt x="4" y="6"/>
                      <a:pt x="2" y="6"/>
                      <a:pt x="1" y="5"/>
                    </a:cubicBezTo>
                    <a:cubicBezTo>
                      <a:pt x="0" y="3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29" name="Google Shape;2029;p7"/>
              <p:cNvSpPr/>
              <p:nvPr/>
            </p:nvSpPr>
            <p:spPr>
              <a:xfrm>
                <a:off x="1620" y="1038"/>
                <a:ext cx="8" cy="6"/>
              </a:xfrm>
              <a:custGeom>
                <a:avLst/>
                <a:gdLst/>
                <a:ahLst/>
                <a:cxnLst/>
                <a:rect l="l" t="t" r="r" b="b"/>
                <a:pathLst>
                  <a:path w="6" h="5" extrusionOk="0">
                    <a:moveTo>
                      <a:pt x="2" y="1"/>
                    </a:moveTo>
                    <a:cubicBezTo>
                      <a:pt x="3" y="0"/>
                      <a:pt x="4" y="0"/>
                      <a:pt x="5" y="1"/>
                    </a:cubicBezTo>
                    <a:cubicBezTo>
                      <a:pt x="6" y="2"/>
                      <a:pt x="5" y="4"/>
                      <a:pt x="4" y="5"/>
                    </a:cubicBezTo>
                    <a:cubicBezTo>
                      <a:pt x="3" y="5"/>
                      <a:pt x="2" y="5"/>
                      <a:pt x="1" y="4"/>
                    </a:cubicBezTo>
                    <a:cubicBezTo>
                      <a:pt x="0" y="3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0" name="Google Shape;2030;p7"/>
              <p:cNvSpPr/>
              <p:nvPr/>
            </p:nvSpPr>
            <p:spPr>
              <a:xfrm>
                <a:off x="2796" y="1957"/>
                <a:ext cx="812" cy="1008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83" extrusionOk="0">
                    <a:moveTo>
                      <a:pt x="2" y="782"/>
                    </a:moveTo>
                    <a:cubicBezTo>
                      <a:pt x="0" y="781"/>
                      <a:pt x="0" y="779"/>
                      <a:pt x="2" y="777"/>
                    </a:cubicBezTo>
                    <a:cubicBezTo>
                      <a:pt x="80" y="692"/>
                      <a:pt x="183" y="536"/>
                      <a:pt x="258" y="422"/>
                    </a:cubicBezTo>
                    <a:cubicBezTo>
                      <a:pt x="289" y="375"/>
                      <a:pt x="316" y="334"/>
                      <a:pt x="333" y="310"/>
                    </a:cubicBezTo>
                    <a:cubicBezTo>
                      <a:pt x="391" y="230"/>
                      <a:pt x="623" y="4"/>
                      <a:pt x="626" y="1"/>
                    </a:cubicBezTo>
                    <a:cubicBezTo>
                      <a:pt x="627" y="0"/>
                      <a:pt x="629" y="0"/>
                      <a:pt x="631" y="1"/>
                    </a:cubicBezTo>
                    <a:cubicBezTo>
                      <a:pt x="631" y="1"/>
                      <a:pt x="631" y="1"/>
                      <a:pt x="631" y="1"/>
                    </a:cubicBezTo>
                    <a:cubicBezTo>
                      <a:pt x="632" y="3"/>
                      <a:pt x="632" y="5"/>
                      <a:pt x="630" y="6"/>
                    </a:cubicBezTo>
                    <a:cubicBezTo>
                      <a:pt x="628" y="8"/>
                      <a:pt x="396" y="235"/>
                      <a:pt x="338" y="314"/>
                    </a:cubicBezTo>
                    <a:cubicBezTo>
                      <a:pt x="321" y="338"/>
                      <a:pt x="294" y="378"/>
                      <a:pt x="263" y="426"/>
                    </a:cubicBezTo>
                    <a:cubicBezTo>
                      <a:pt x="188" y="540"/>
                      <a:pt x="86" y="696"/>
                      <a:pt x="7" y="782"/>
                    </a:cubicBezTo>
                    <a:cubicBezTo>
                      <a:pt x="5" y="783"/>
                      <a:pt x="3" y="783"/>
                      <a:pt x="2" y="782"/>
                    </a:cubicBezTo>
                    <a:cubicBezTo>
                      <a:pt x="2" y="782"/>
                      <a:pt x="2" y="782"/>
                      <a:pt x="2" y="782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1" name="Google Shape;2031;p7"/>
              <p:cNvSpPr/>
              <p:nvPr/>
            </p:nvSpPr>
            <p:spPr>
              <a:xfrm>
                <a:off x="3050" y="2516"/>
                <a:ext cx="105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81" h="116" extrusionOk="0">
                    <a:moveTo>
                      <a:pt x="0" y="78"/>
                    </a:moveTo>
                    <a:cubicBezTo>
                      <a:pt x="0" y="78"/>
                      <a:pt x="3" y="0"/>
                      <a:pt x="37" y="4"/>
                    </a:cubicBezTo>
                    <a:cubicBezTo>
                      <a:pt x="71" y="8"/>
                      <a:pt x="57" y="22"/>
                      <a:pt x="57" y="22"/>
                    </a:cubicBezTo>
                    <a:cubicBezTo>
                      <a:pt x="57" y="22"/>
                      <a:pt x="78" y="11"/>
                      <a:pt x="80" y="25"/>
                    </a:cubicBezTo>
                    <a:cubicBezTo>
                      <a:pt x="81" y="38"/>
                      <a:pt x="0" y="116"/>
                      <a:pt x="0" y="78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2" name="Google Shape;2032;p7"/>
              <p:cNvSpPr/>
              <p:nvPr/>
            </p:nvSpPr>
            <p:spPr>
              <a:xfrm>
                <a:off x="3025" y="2576"/>
                <a:ext cx="81" cy="76"/>
              </a:xfrm>
              <a:custGeom>
                <a:avLst/>
                <a:gdLst/>
                <a:ahLst/>
                <a:cxnLst/>
                <a:rect l="l" t="t" r="r" b="b"/>
                <a:pathLst>
                  <a:path w="63" h="59" extrusionOk="0">
                    <a:moveTo>
                      <a:pt x="12" y="49"/>
                    </a:moveTo>
                    <a:cubicBezTo>
                      <a:pt x="12" y="49"/>
                      <a:pt x="0" y="0"/>
                      <a:pt x="32" y="7"/>
                    </a:cubicBezTo>
                    <a:cubicBezTo>
                      <a:pt x="63" y="14"/>
                      <a:pt x="59" y="8"/>
                      <a:pt x="57" y="23"/>
                    </a:cubicBezTo>
                    <a:cubicBezTo>
                      <a:pt x="54" y="39"/>
                      <a:pt x="21" y="59"/>
                      <a:pt x="12" y="49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3" name="Google Shape;2033;p7"/>
              <p:cNvSpPr/>
              <p:nvPr/>
            </p:nvSpPr>
            <p:spPr>
              <a:xfrm>
                <a:off x="3173" y="2314"/>
                <a:ext cx="127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99" h="83" extrusionOk="0">
                    <a:moveTo>
                      <a:pt x="7" y="83"/>
                    </a:moveTo>
                    <a:cubicBezTo>
                      <a:pt x="7" y="83"/>
                      <a:pt x="0" y="0"/>
                      <a:pt x="37" y="8"/>
                    </a:cubicBezTo>
                    <a:cubicBezTo>
                      <a:pt x="75" y="15"/>
                      <a:pt x="99" y="47"/>
                      <a:pt x="7" y="83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4" name="Google Shape;2034;p7"/>
              <p:cNvSpPr/>
              <p:nvPr/>
            </p:nvSpPr>
            <p:spPr>
              <a:xfrm>
                <a:off x="3157" y="2359"/>
                <a:ext cx="112" cy="86"/>
              </a:xfrm>
              <a:custGeom>
                <a:avLst/>
                <a:gdLst/>
                <a:ahLst/>
                <a:cxnLst/>
                <a:rect l="l" t="t" r="r" b="b"/>
                <a:pathLst>
                  <a:path w="87" h="67" extrusionOk="0">
                    <a:moveTo>
                      <a:pt x="14" y="17"/>
                    </a:moveTo>
                    <a:cubicBezTo>
                      <a:pt x="14" y="17"/>
                      <a:pt x="0" y="67"/>
                      <a:pt x="24" y="54"/>
                    </a:cubicBezTo>
                    <a:cubicBezTo>
                      <a:pt x="48" y="41"/>
                      <a:pt x="87" y="22"/>
                      <a:pt x="62" y="25"/>
                    </a:cubicBezTo>
                    <a:cubicBezTo>
                      <a:pt x="38" y="29"/>
                      <a:pt x="34" y="0"/>
                      <a:pt x="20" y="10"/>
                    </a:cubicBezTo>
                    <a:cubicBezTo>
                      <a:pt x="6" y="19"/>
                      <a:pt x="14" y="17"/>
                      <a:pt x="14" y="1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5" name="Google Shape;2035;p7"/>
              <p:cNvSpPr/>
              <p:nvPr/>
            </p:nvSpPr>
            <p:spPr>
              <a:xfrm>
                <a:off x="3335" y="2118"/>
                <a:ext cx="54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2" h="47" extrusionOk="0">
                    <a:moveTo>
                      <a:pt x="42" y="47"/>
                    </a:moveTo>
                    <a:cubicBezTo>
                      <a:pt x="42" y="47"/>
                      <a:pt x="38" y="0"/>
                      <a:pt x="19" y="3"/>
                    </a:cubicBezTo>
                    <a:cubicBezTo>
                      <a:pt x="0" y="5"/>
                      <a:pt x="22" y="36"/>
                      <a:pt x="42" y="47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6" name="Google Shape;2036;p7"/>
              <p:cNvSpPr/>
              <p:nvPr/>
            </p:nvSpPr>
            <p:spPr>
              <a:xfrm>
                <a:off x="3392" y="2177"/>
                <a:ext cx="61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7" h="45" extrusionOk="0">
                    <a:moveTo>
                      <a:pt x="0" y="0"/>
                    </a:moveTo>
                    <a:cubicBezTo>
                      <a:pt x="0" y="0"/>
                      <a:pt x="5" y="31"/>
                      <a:pt x="26" y="38"/>
                    </a:cubicBezTo>
                    <a:cubicBezTo>
                      <a:pt x="47" y="45"/>
                      <a:pt x="35" y="6"/>
                      <a:pt x="0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7" name="Google Shape;2037;p7"/>
              <p:cNvSpPr/>
              <p:nvPr/>
            </p:nvSpPr>
            <p:spPr>
              <a:xfrm>
                <a:off x="3461" y="2029"/>
                <a:ext cx="57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45" h="90" extrusionOk="0">
                    <a:moveTo>
                      <a:pt x="32" y="67"/>
                    </a:moveTo>
                    <a:cubicBezTo>
                      <a:pt x="30" y="49"/>
                      <a:pt x="20" y="47"/>
                      <a:pt x="20" y="36"/>
                    </a:cubicBezTo>
                    <a:cubicBezTo>
                      <a:pt x="31" y="23"/>
                      <a:pt x="45" y="10"/>
                      <a:pt x="22" y="5"/>
                    </a:cubicBezTo>
                    <a:cubicBezTo>
                      <a:pt x="3" y="0"/>
                      <a:pt x="10" y="25"/>
                      <a:pt x="15" y="36"/>
                    </a:cubicBezTo>
                    <a:cubicBezTo>
                      <a:pt x="8" y="43"/>
                      <a:pt x="0" y="62"/>
                      <a:pt x="13" y="80"/>
                    </a:cubicBezTo>
                    <a:cubicBezTo>
                      <a:pt x="20" y="90"/>
                      <a:pt x="35" y="86"/>
                      <a:pt x="32" y="67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8" name="Google Shape;2038;p7"/>
              <p:cNvSpPr/>
              <p:nvPr/>
            </p:nvSpPr>
            <p:spPr>
              <a:xfrm>
                <a:off x="3540" y="1934"/>
                <a:ext cx="72" cy="57"/>
              </a:xfrm>
              <a:custGeom>
                <a:avLst/>
                <a:gdLst/>
                <a:ahLst/>
                <a:cxnLst/>
                <a:rect l="l" t="t" r="r" b="b"/>
                <a:pathLst>
                  <a:path w="56" h="44" extrusionOk="0">
                    <a:moveTo>
                      <a:pt x="26" y="44"/>
                    </a:moveTo>
                    <a:cubicBezTo>
                      <a:pt x="26" y="44"/>
                      <a:pt x="0" y="2"/>
                      <a:pt x="28" y="1"/>
                    </a:cubicBezTo>
                    <a:cubicBezTo>
                      <a:pt x="56" y="0"/>
                      <a:pt x="26" y="44"/>
                      <a:pt x="26" y="4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39" name="Google Shape;2039;p7"/>
              <p:cNvSpPr/>
              <p:nvPr/>
            </p:nvSpPr>
            <p:spPr>
              <a:xfrm>
                <a:off x="3572" y="1995"/>
                <a:ext cx="58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5" h="21" extrusionOk="0">
                    <a:moveTo>
                      <a:pt x="0" y="0"/>
                    </a:moveTo>
                    <a:cubicBezTo>
                      <a:pt x="0" y="0"/>
                      <a:pt x="12" y="21"/>
                      <a:pt x="28" y="18"/>
                    </a:cubicBezTo>
                    <a:cubicBezTo>
                      <a:pt x="45" y="16"/>
                      <a:pt x="13" y="2"/>
                      <a:pt x="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0" name="Google Shape;2040;p7"/>
              <p:cNvSpPr/>
              <p:nvPr/>
            </p:nvSpPr>
            <p:spPr>
              <a:xfrm>
                <a:off x="3273" y="2204"/>
                <a:ext cx="58" cy="66"/>
              </a:xfrm>
              <a:custGeom>
                <a:avLst/>
                <a:gdLst/>
                <a:ahLst/>
                <a:cxnLst/>
                <a:rect l="l" t="t" r="r" b="b"/>
                <a:pathLst>
                  <a:path w="45" h="51" extrusionOk="0">
                    <a:moveTo>
                      <a:pt x="18" y="51"/>
                    </a:moveTo>
                    <a:cubicBezTo>
                      <a:pt x="18" y="51"/>
                      <a:pt x="0" y="0"/>
                      <a:pt x="23" y="1"/>
                    </a:cubicBezTo>
                    <a:cubicBezTo>
                      <a:pt x="45" y="2"/>
                      <a:pt x="23" y="44"/>
                      <a:pt x="18" y="5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1" name="Google Shape;2041;p7"/>
              <p:cNvSpPr/>
              <p:nvPr/>
            </p:nvSpPr>
            <p:spPr>
              <a:xfrm>
                <a:off x="3288" y="2163"/>
                <a:ext cx="102" cy="1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115" extrusionOk="0">
                    <a:moveTo>
                      <a:pt x="30" y="12"/>
                    </a:moveTo>
                    <a:cubicBezTo>
                      <a:pt x="43" y="0"/>
                      <a:pt x="79" y="32"/>
                      <a:pt x="75" y="42"/>
                    </a:cubicBezTo>
                    <a:cubicBezTo>
                      <a:pt x="72" y="52"/>
                      <a:pt x="22" y="115"/>
                      <a:pt x="11" y="87"/>
                    </a:cubicBezTo>
                    <a:cubicBezTo>
                      <a:pt x="0" y="58"/>
                      <a:pt x="16" y="24"/>
                      <a:pt x="30" y="12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2" name="Google Shape;2042;p7"/>
              <p:cNvSpPr/>
              <p:nvPr/>
            </p:nvSpPr>
            <p:spPr>
              <a:xfrm>
                <a:off x="3335" y="2239"/>
                <a:ext cx="82" cy="86"/>
              </a:xfrm>
              <a:custGeom>
                <a:avLst/>
                <a:gdLst/>
                <a:ahLst/>
                <a:cxnLst/>
                <a:rect l="l" t="t" r="r" b="b"/>
                <a:pathLst>
                  <a:path w="64" h="67" extrusionOk="0">
                    <a:moveTo>
                      <a:pt x="0" y="13"/>
                    </a:moveTo>
                    <a:cubicBezTo>
                      <a:pt x="0" y="13"/>
                      <a:pt x="46" y="0"/>
                      <a:pt x="55" y="9"/>
                    </a:cubicBezTo>
                    <a:cubicBezTo>
                      <a:pt x="64" y="19"/>
                      <a:pt x="28" y="67"/>
                      <a:pt x="0" y="1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3" name="Google Shape;2043;p7"/>
              <p:cNvSpPr/>
              <p:nvPr/>
            </p:nvSpPr>
            <p:spPr>
              <a:xfrm>
                <a:off x="3268" y="2230"/>
                <a:ext cx="9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6" extrusionOk="0">
                    <a:moveTo>
                      <a:pt x="26" y="13"/>
                    </a:moveTo>
                    <a:cubicBezTo>
                      <a:pt x="26" y="13"/>
                      <a:pt x="0" y="50"/>
                      <a:pt x="7" y="53"/>
                    </a:cubicBezTo>
                    <a:cubicBezTo>
                      <a:pt x="15" y="56"/>
                      <a:pt x="47" y="49"/>
                      <a:pt x="59" y="35"/>
                    </a:cubicBezTo>
                    <a:cubicBezTo>
                      <a:pt x="71" y="20"/>
                      <a:pt x="34" y="0"/>
                      <a:pt x="26" y="1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4" name="Google Shape;2044;p7"/>
              <p:cNvSpPr/>
              <p:nvPr/>
            </p:nvSpPr>
            <p:spPr>
              <a:xfrm>
                <a:off x="2990" y="2130"/>
                <a:ext cx="149" cy="15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23" extrusionOk="0">
                    <a:moveTo>
                      <a:pt x="30" y="0"/>
                    </a:moveTo>
                    <a:cubicBezTo>
                      <a:pt x="30" y="0"/>
                      <a:pt x="0" y="65"/>
                      <a:pt x="58" y="94"/>
                    </a:cubicBezTo>
                    <a:cubicBezTo>
                      <a:pt x="116" y="123"/>
                      <a:pt x="79" y="10"/>
                      <a:pt x="30" y="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5" name="Google Shape;2045;p7"/>
              <p:cNvSpPr/>
              <p:nvPr/>
            </p:nvSpPr>
            <p:spPr>
              <a:xfrm>
                <a:off x="2986" y="2192"/>
                <a:ext cx="197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75" extrusionOk="0">
                    <a:moveTo>
                      <a:pt x="139" y="23"/>
                    </a:moveTo>
                    <a:cubicBezTo>
                      <a:pt x="139" y="23"/>
                      <a:pt x="153" y="118"/>
                      <a:pt x="125" y="147"/>
                    </a:cubicBezTo>
                    <a:cubicBezTo>
                      <a:pt x="96" y="175"/>
                      <a:pt x="84" y="164"/>
                      <a:pt x="73" y="157"/>
                    </a:cubicBezTo>
                    <a:cubicBezTo>
                      <a:pt x="62" y="150"/>
                      <a:pt x="43" y="137"/>
                      <a:pt x="26" y="131"/>
                    </a:cubicBezTo>
                    <a:cubicBezTo>
                      <a:pt x="9" y="126"/>
                      <a:pt x="0" y="106"/>
                      <a:pt x="17" y="78"/>
                    </a:cubicBezTo>
                    <a:cubicBezTo>
                      <a:pt x="34" y="50"/>
                      <a:pt x="74" y="0"/>
                      <a:pt x="139" y="2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6" name="Google Shape;2046;p7"/>
              <p:cNvSpPr/>
              <p:nvPr/>
            </p:nvSpPr>
            <p:spPr>
              <a:xfrm>
                <a:off x="3057" y="2226"/>
                <a:ext cx="103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80" h="110" extrusionOk="0">
                    <a:moveTo>
                      <a:pt x="2" y="110"/>
                    </a:moveTo>
                    <a:cubicBezTo>
                      <a:pt x="1" y="110"/>
                      <a:pt x="1" y="110"/>
                      <a:pt x="1" y="110"/>
                    </a:cubicBezTo>
                    <a:cubicBezTo>
                      <a:pt x="0" y="109"/>
                      <a:pt x="0" y="108"/>
                      <a:pt x="1" y="107"/>
                    </a:cubicBezTo>
                    <a:cubicBezTo>
                      <a:pt x="1" y="106"/>
                      <a:pt x="69" y="12"/>
                      <a:pt x="77" y="1"/>
                    </a:cubicBezTo>
                    <a:cubicBezTo>
                      <a:pt x="77" y="1"/>
                      <a:pt x="78" y="0"/>
                      <a:pt x="79" y="1"/>
                    </a:cubicBezTo>
                    <a:cubicBezTo>
                      <a:pt x="80" y="2"/>
                      <a:pt x="80" y="3"/>
                      <a:pt x="79" y="3"/>
                    </a:cubicBezTo>
                    <a:cubicBezTo>
                      <a:pt x="72" y="14"/>
                      <a:pt x="4" y="108"/>
                      <a:pt x="3" y="109"/>
                    </a:cubicBezTo>
                    <a:cubicBezTo>
                      <a:pt x="3" y="110"/>
                      <a:pt x="2" y="110"/>
                      <a:pt x="2" y="11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7" name="Google Shape;2047;p7"/>
              <p:cNvSpPr/>
              <p:nvPr/>
            </p:nvSpPr>
            <p:spPr>
              <a:xfrm>
                <a:off x="3113" y="2229"/>
                <a:ext cx="48" cy="56"/>
              </a:xfrm>
              <a:custGeom>
                <a:avLst/>
                <a:gdLst/>
                <a:ahLst/>
                <a:cxnLst/>
                <a:rect l="l" t="t" r="r" b="b"/>
                <a:pathLst>
                  <a:path w="37" h="44" extrusionOk="0">
                    <a:moveTo>
                      <a:pt x="3" y="44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1"/>
                      <a:pt x="36" y="32"/>
                      <a:pt x="36" y="33"/>
                    </a:cubicBezTo>
                    <a:cubicBezTo>
                      <a:pt x="37" y="34"/>
                      <a:pt x="36" y="34"/>
                      <a:pt x="35" y="35"/>
                    </a:cubicBezTo>
                    <a:lnTo>
                      <a:pt x="3" y="4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8" name="Google Shape;2048;p7"/>
              <p:cNvSpPr/>
              <p:nvPr/>
            </p:nvSpPr>
            <p:spPr>
              <a:xfrm>
                <a:off x="3130" y="2226"/>
                <a:ext cx="30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3" h="28" extrusionOk="0">
                    <a:moveTo>
                      <a:pt x="3" y="28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8"/>
                      <a:pt x="22" y="19"/>
                      <a:pt x="23" y="20"/>
                    </a:cubicBezTo>
                    <a:cubicBezTo>
                      <a:pt x="23" y="20"/>
                      <a:pt x="23" y="21"/>
                      <a:pt x="22" y="22"/>
                    </a:cubicBezTo>
                    <a:lnTo>
                      <a:pt x="3" y="28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49" name="Google Shape;2049;p7"/>
              <p:cNvSpPr/>
              <p:nvPr/>
            </p:nvSpPr>
            <p:spPr>
              <a:xfrm>
                <a:off x="3079" y="2238"/>
                <a:ext cx="77" cy="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67" extrusionOk="0">
                    <a:moveTo>
                      <a:pt x="8" y="67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9" y="57"/>
                      <a:pt x="60" y="58"/>
                      <a:pt x="60" y="59"/>
                    </a:cubicBezTo>
                    <a:cubicBezTo>
                      <a:pt x="60" y="60"/>
                      <a:pt x="60" y="60"/>
                      <a:pt x="59" y="61"/>
                    </a:cubicBezTo>
                    <a:lnTo>
                      <a:pt x="8" y="67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0" name="Google Shape;2050;p7"/>
              <p:cNvSpPr/>
              <p:nvPr/>
            </p:nvSpPr>
            <p:spPr>
              <a:xfrm>
                <a:off x="3044" y="2257"/>
                <a:ext cx="108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84" h="79" extrusionOk="0">
                    <a:moveTo>
                      <a:pt x="16" y="79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19" y="75"/>
                      <a:pt x="19" y="75"/>
                      <a:pt x="19" y="75"/>
                    </a:cubicBezTo>
                    <a:cubicBezTo>
                      <a:pt x="82" y="72"/>
                      <a:pt x="82" y="72"/>
                      <a:pt x="82" y="72"/>
                    </a:cubicBezTo>
                    <a:cubicBezTo>
                      <a:pt x="83" y="72"/>
                      <a:pt x="84" y="73"/>
                      <a:pt x="84" y="74"/>
                    </a:cubicBezTo>
                    <a:cubicBezTo>
                      <a:pt x="84" y="75"/>
                      <a:pt x="84" y="76"/>
                      <a:pt x="83" y="76"/>
                    </a:cubicBezTo>
                    <a:lnTo>
                      <a:pt x="16" y="79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1" name="Google Shape;2051;p7"/>
              <p:cNvSpPr/>
              <p:nvPr/>
            </p:nvSpPr>
            <p:spPr>
              <a:xfrm>
                <a:off x="2990" y="2473"/>
                <a:ext cx="166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4" extrusionOk="0">
                    <a:moveTo>
                      <a:pt x="3" y="54"/>
                    </a:moveTo>
                    <a:cubicBezTo>
                      <a:pt x="2" y="54"/>
                      <a:pt x="1" y="53"/>
                      <a:pt x="1" y="52"/>
                    </a:cubicBezTo>
                    <a:cubicBezTo>
                      <a:pt x="0" y="51"/>
                      <a:pt x="1" y="49"/>
                      <a:pt x="2" y="48"/>
                    </a:cubicBezTo>
                    <a:cubicBezTo>
                      <a:pt x="6" y="46"/>
                      <a:pt x="89" y="0"/>
                      <a:pt x="126" y="5"/>
                    </a:cubicBezTo>
                    <a:cubicBezTo>
                      <a:pt x="128" y="6"/>
                      <a:pt x="129" y="7"/>
                      <a:pt x="129" y="9"/>
                    </a:cubicBezTo>
                    <a:cubicBezTo>
                      <a:pt x="129" y="11"/>
                      <a:pt x="127" y="12"/>
                      <a:pt x="125" y="12"/>
                    </a:cubicBezTo>
                    <a:cubicBezTo>
                      <a:pt x="125" y="12"/>
                      <a:pt x="125" y="12"/>
                      <a:pt x="124" y="12"/>
                    </a:cubicBezTo>
                    <a:cubicBezTo>
                      <a:pt x="89" y="7"/>
                      <a:pt x="6" y="53"/>
                      <a:pt x="5" y="54"/>
                    </a:cubicBezTo>
                    <a:cubicBezTo>
                      <a:pt x="5" y="54"/>
                      <a:pt x="4" y="54"/>
                      <a:pt x="3" y="5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2" name="Google Shape;2052;p7"/>
              <p:cNvSpPr/>
              <p:nvPr/>
            </p:nvSpPr>
            <p:spPr>
              <a:xfrm>
                <a:off x="2900" y="2260"/>
                <a:ext cx="194" cy="395"/>
              </a:xfrm>
              <a:custGeom>
                <a:avLst/>
                <a:gdLst/>
                <a:ahLst/>
                <a:cxnLst/>
                <a:rect l="l" t="t" r="r" b="b"/>
                <a:pathLst>
                  <a:path w="151" h="307" extrusionOk="0">
                    <a:moveTo>
                      <a:pt x="3" y="307"/>
                    </a:moveTo>
                    <a:cubicBezTo>
                      <a:pt x="3" y="306"/>
                      <a:pt x="2" y="306"/>
                      <a:pt x="2" y="306"/>
                    </a:cubicBezTo>
                    <a:cubicBezTo>
                      <a:pt x="0" y="305"/>
                      <a:pt x="0" y="303"/>
                      <a:pt x="1" y="301"/>
                    </a:cubicBezTo>
                    <a:cubicBezTo>
                      <a:pt x="2" y="301"/>
                      <a:pt x="53" y="239"/>
                      <a:pt x="68" y="220"/>
                    </a:cubicBezTo>
                    <a:cubicBezTo>
                      <a:pt x="78" y="207"/>
                      <a:pt x="105" y="122"/>
                      <a:pt x="125" y="61"/>
                    </a:cubicBezTo>
                    <a:cubicBezTo>
                      <a:pt x="133" y="37"/>
                      <a:pt x="140" y="15"/>
                      <a:pt x="144" y="3"/>
                    </a:cubicBezTo>
                    <a:cubicBezTo>
                      <a:pt x="145" y="1"/>
                      <a:pt x="147" y="0"/>
                      <a:pt x="149" y="1"/>
                    </a:cubicBezTo>
                    <a:cubicBezTo>
                      <a:pt x="150" y="1"/>
                      <a:pt x="151" y="3"/>
                      <a:pt x="151" y="5"/>
                    </a:cubicBezTo>
                    <a:cubicBezTo>
                      <a:pt x="146" y="17"/>
                      <a:pt x="139" y="39"/>
                      <a:pt x="132" y="63"/>
                    </a:cubicBezTo>
                    <a:cubicBezTo>
                      <a:pt x="110" y="128"/>
                      <a:pt x="84" y="210"/>
                      <a:pt x="73" y="224"/>
                    </a:cubicBezTo>
                    <a:cubicBezTo>
                      <a:pt x="58" y="243"/>
                      <a:pt x="7" y="305"/>
                      <a:pt x="6" y="305"/>
                    </a:cubicBezTo>
                    <a:cubicBezTo>
                      <a:pt x="5" y="306"/>
                      <a:pt x="4" y="307"/>
                      <a:pt x="3" y="30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3" name="Google Shape;2053;p7"/>
              <p:cNvSpPr/>
              <p:nvPr/>
            </p:nvSpPr>
            <p:spPr>
              <a:xfrm>
                <a:off x="2892" y="2289"/>
                <a:ext cx="124" cy="304"/>
              </a:xfrm>
              <a:custGeom>
                <a:avLst/>
                <a:gdLst/>
                <a:ahLst/>
                <a:cxnLst/>
                <a:rect l="l" t="t" r="r" b="b"/>
                <a:pathLst>
                  <a:path w="96" h="236" extrusionOk="0">
                    <a:moveTo>
                      <a:pt x="0" y="27"/>
                    </a:moveTo>
                    <a:cubicBezTo>
                      <a:pt x="0" y="27"/>
                      <a:pt x="2" y="81"/>
                      <a:pt x="49" y="158"/>
                    </a:cubicBezTo>
                    <a:cubicBezTo>
                      <a:pt x="96" y="236"/>
                      <a:pt x="80" y="183"/>
                      <a:pt x="80" y="140"/>
                    </a:cubicBezTo>
                    <a:cubicBezTo>
                      <a:pt x="80" y="97"/>
                      <a:pt x="9" y="0"/>
                      <a:pt x="0" y="27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4" name="Google Shape;2054;p7"/>
              <p:cNvSpPr/>
              <p:nvPr/>
            </p:nvSpPr>
            <p:spPr>
              <a:xfrm>
                <a:off x="2998" y="2481"/>
                <a:ext cx="249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73" extrusionOk="0">
                    <a:moveTo>
                      <a:pt x="0" y="43"/>
                    </a:moveTo>
                    <a:cubicBezTo>
                      <a:pt x="0" y="43"/>
                      <a:pt x="171" y="4"/>
                      <a:pt x="194" y="0"/>
                    </a:cubicBezTo>
                    <a:cubicBezTo>
                      <a:pt x="194" y="0"/>
                      <a:pt x="111" y="73"/>
                      <a:pt x="0" y="4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5" name="Google Shape;2055;p7"/>
              <p:cNvSpPr/>
              <p:nvPr/>
            </p:nvSpPr>
            <p:spPr>
              <a:xfrm>
                <a:off x="2908" y="2337"/>
                <a:ext cx="90" cy="210"/>
              </a:xfrm>
              <a:custGeom>
                <a:avLst/>
                <a:gdLst/>
                <a:ahLst/>
                <a:cxnLst/>
                <a:rect l="l" t="t" r="r" b="b"/>
                <a:pathLst>
                  <a:path w="70" h="163" extrusionOk="0">
                    <a:moveTo>
                      <a:pt x="68" y="163"/>
                    </a:moveTo>
                    <a:cubicBezTo>
                      <a:pt x="67" y="163"/>
                      <a:pt x="67" y="162"/>
                      <a:pt x="67" y="162"/>
                    </a:cubicBezTo>
                    <a:cubicBezTo>
                      <a:pt x="66" y="151"/>
                      <a:pt x="23" y="5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6" y="7"/>
                      <a:pt x="69" y="147"/>
                      <a:pt x="70" y="161"/>
                    </a:cubicBezTo>
                    <a:cubicBezTo>
                      <a:pt x="70" y="162"/>
                      <a:pt x="69" y="163"/>
                      <a:pt x="68" y="163"/>
                    </a:cubicBezTo>
                    <a:cubicBezTo>
                      <a:pt x="68" y="163"/>
                      <a:pt x="68" y="163"/>
                      <a:pt x="68" y="16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6" name="Google Shape;2056;p7"/>
              <p:cNvSpPr/>
              <p:nvPr/>
            </p:nvSpPr>
            <p:spPr>
              <a:xfrm>
                <a:off x="2969" y="2311"/>
                <a:ext cx="180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86" extrusionOk="0">
                    <a:moveTo>
                      <a:pt x="5" y="6"/>
                    </a:moveTo>
                    <a:cubicBezTo>
                      <a:pt x="5" y="6"/>
                      <a:pt x="72" y="0"/>
                      <a:pt x="87" y="5"/>
                    </a:cubicBezTo>
                    <a:cubicBezTo>
                      <a:pt x="102" y="10"/>
                      <a:pt x="140" y="59"/>
                      <a:pt x="128" y="65"/>
                    </a:cubicBezTo>
                    <a:cubicBezTo>
                      <a:pt x="116" y="70"/>
                      <a:pt x="83" y="86"/>
                      <a:pt x="63" y="54"/>
                    </a:cubicBezTo>
                    <a:cubicBezTo>
                      <a:pt x="63" y="54"/>
                      <a:pt x="0" y="51"/>
                      <a:pt x="5" y="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7" name="Google Shape;2057;p7"/>
              <p:cNvSpPr/>
              <p:nvPr/>
            </p:nvSpPr>
            <p:spPr>
              <a:xfrm>
                <a:off x="2986" y="2076"/>
                <a:ext cx="183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65" extrusionOk="0">
                    <a:moveTo>
                      <a:pt x="112" y="0"/>
                    </a:moveTo>
                    <a:cubicBezTo>
                      <a:pt x="112" y="0"/>
                      <a:pt x="0" y="139"/>
                      <a:pt x="80" y="150"/>
                    </a:cubicBezTo>
                    <a:cubicBezTo>
                      <a:pt x="80" y="150"/>
                      <a:pt x="100" y="165"/>
                      <a:pt x="121" y="125"/>
                    </a:cubicBezTo>
                    <a:cubicBezTo>
                      <a:pt x="142" y="85"/>
                      <a:pt x="114" y="17"/>
                      <a:pt x="112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8" name="Google Shape;2058;p7"/>
              <p:cNvSpPr/>
              <p:nvPr/>
            </p:nvSpPr>
            <p:spPr>
              <a:xfrm>
                <a:off x="3084" y="2100"/>
                <a:ext cx="38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30" h="132" extrusionOk="0">
                    <a:moveTo>
                      <a:pt x="3" y="132"/>
                    </a:moveTo>
                    <a:cubicBezTo>
                      <a:pt x="3" y="132"/>
                      <a:pt x="2" y="131"/>
                      <a:pt x="2" y="131"/>
                    </a:cubicBezTo>
                    <a:cubicBezTo>
                      <a:pt x="0" y="90"/>
                      <a:pt x="25" y="5"/>
                      <a:pt x="26" y="2"/>
                    </a:cubicBezTo>
                    <a:cubicBezTo>
                      <a:pt x="27" y="1"/>
                      <a:pt x="28" y="0"/>
                      <a:pt x="28" y="0"/>
                    </a:cubicBezTo>
                    <a:cubicBezTo>
                      <a:pt x="29" y="1"/>
                      <a:pt x="30" y="2"/>
                      <a:pt x="29" y="3"/>
                    </a:cubicBezTo>
                    <a:cubicBezTo>
                      <a:pt x="29" y="3"/>
                      <a:pt x="3" y="90"/>
                      <a:pt x="5" y="130"/>
                    </a:cubicBezTo>
                    <a:cubicBezTo>
                      <a:pt x="5" y="131"/>
                      <a:pt x="5" y="132"/>
                      <a:pt x="4" y="132"/>
                    </a:cubicBezTo>
                    <a:cubicBezTo>
                      <a:pt x="4" y="132"/>
                      <a:pt x="3" y="132"/>
                      <a:pt x="3" y="13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59" name="Google Shape;2059;p7"/>
              <p:cNvSpPr/>
              <p:nvPr/>
            </p:nvSpPr>
            <p:spPr>
              <a:xfrm>
                <a:off x="3151" y="2459"/>
                <a:ext cx="70" cy="78"/>
              </a:xfrm>
              <a:custGeom>
                <a:avLst/>
                <a:gdLst/>
                <a:ahLst/>
                <a:cxnLst/>
                <a:rect l="l" t="t" r="r" b="b"/>
                <a:pathLst>
                  <a:path w="55" h="61" extrusionOk="0">
                    <a:moveTo>
                      <a:pt x="0" y="20"/>
                    </a:moveTo>
                    <a:cubicBezTo>
                      <a:pt x="0" y="20"/>
                      <a:pt x="20" y="0"/>
                      <a:pt x="38" y="16"/>
                    </a:cubicBezTo>
                    <a:cubicBezTo>
                      <a:pt x="55" y="32"/>
                      <a:pt x="19" y="61"/>
                      <a:pt x="0" y="2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0" name="Google Shape;2060;p7"/>
              <p:cNvSpPr/>
              <p:nvPr/>
            </p:nvSpPr>
            <p:spPr>
              <a:xfrm>
                <a:off x="3148" y="2480"/>
                <a:ext cx="45" cy="16"/>
              </a:xfrm>
              <a:custGeom>
                <a:avLst/>
                <a:gdLst/>
                <a:ahLst/>
                <a:cxnLst/>
                <a:rect l="l" t="t" r="r" b="b"/>
                <a:pathLst>
                  <a:path w="35" h="13" extrusionOk="0">
                    <a:moveTo>
                      <a:pt x="33" y="13"/>
                    </a:moveTo>
                    <a:cubicBezTo>
                      <a:pt x="33" y="13"/>
                      <a:pt x="32" y="13"/>
                      <a:pt x="32" y="13"/>
                    </a:cubicBezTo>
                    <a:cubicBezTo>
                      <a:pt x="10" y="3"/>
                      <a:pt x="2" y="6"/>
                      <a:pt x="2" y="6"/>
                    </a:cubicBezTo>
                    <a:cubicBezTo>
                      <a:pt x="1" y="6"/>
                      <a:pt x="1" y="6"/>
                      <a:pt x="0" y="5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2" y="2"/>
                      <a:pt x="10" y="0"/>
                      <a:pt x="34" y="10"/>
                    </a:cubicBezTo>
                    <a:cubicBezTo>
                      <a:pt x="35" y="11"/>
                      <a:pt x="35" y="12"/>
                      <a:pt x="34" y="12"/>
                    </a:cubicBezTo>
                    <a:cubicBezTo>
                      <a:pt x="34" y="13"/>
                      <a:pt x="33" y="13"/>
                      <a:pt x="33" y="1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1" name="Google Shape;2061;p7"/>
              <p:cNvSpPr/>
              <p:nvPr/>
            </p:nvSpPr>
            <p:spPr>
              <a:xfrm>
                <a:off x="3266" y="1413"/>
                <a:ext cx="259" cy="16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28" extrusionOk="0">
                    <a:moveTo>
                      <a:pt x="201" y="85"/>
                    </a:moveTo>
                    <a:cubicBezTo>
                      <a:pt x="201" y="85"/>
                      <a:pt x="157" y="0"/>
                      <a:pt x="79" y="35"/>
                    </a:cubicBezTo>
                    <a:cubicBezTo>
                      <a:pt x="0" y="71"/>
                      <a:pt x="148" y="128"/>
                      <a:pt x="201" y="85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2" name="Google Shape;2062;p7"/>
              <p:cNvSpPr/>
              <p:nvPr/>
            </p:nvSpPr>
            <p:spPr>
              <a:xfrm>
                <a:off x="3157" y="1304"/>
                <a:ext cx="257" cy="284"/>
              </a:xfrm>
              <a:custGeom>
                <a:avLst/>
                <a:gdLst/>
                <a:ahLst/>
                <a:cxnLst/>
                <a:rect l="l" t="t" r="r" b="b"/>
                <a:pathLst>
                  <a:path w="200" h="221" extrusionOk="0">
                    <a:moveTo>
                      <a:pt x="122" y="221"/>
                    </a:moveTo>
                    <a:cubicBezTo>
                      <a:pt x="122" y="221"/>
                      <a:pt x="12" y="155"/>
                      <a:pt x="6" y="102"/>
                    </a:cubicBezTo>
                    <a:cubicBezTo>
                      <a:pt x="0" y="48"/>
                      <a:pt x="22" y="45"/>
                      <a:pt x="38" y="39"/>
                    </a:cubicBezTo>
                    <a:cubicBezTo>
                      <a:pt x="55" y="34"/>
                      <a:pt x="84" y="25"/>
                      <a:pt x="104" y="13"/>
                    </a:cubicBezTo>
                    <a:cubicBezTo>
                      <a:pt x="125" y="0"/>
                      <a:pt x="153" y="6"/>
                      <a:pt x="168" y="48"/>
                    </a:cubicBezTo>
                    <a:cubicBezTo>
                      <a:pt x="182" y="89"/>
                      <a:pt x="200" y="173"/>
                      <a:pt x="122" y="22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3" name="Google Shape;2063;p7"/>
              <p:cNvSpPr/>
              <p:nvPr/>
            </p:nvSpPr>
            <p:spPr>
              <a:xfrm>
                <a:off x="3250" y="1353"/>
                <a:ext cx="65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51" h="173" extrusionOk="0">
                    <a:moveTo>
                      <a:pt x="1" y="1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3" y="0"/>
                      <a:pt x="4" y="1"/>
                      <a:pt x="5" y="2"/>
                    </a:cubicBezTo>
                    <a:cubicBezTo>
                      <a:pt x="5" y="4"/>
                      <a:pt x="46" y="153"/>
                      <a:pt x="51" y="170"/>
                    </a:cubicBezTo>
                    <a:cubicBezTo>
                      <a:pt x="51" y="172"/>
                      <a:pt x="51" y="173"/>
                      <a:pt x="49" y="173"/>
                    </a:cubicBezTo>
                    <a:cubicBezTo>
                      <a:pt x="48" y="173"/>
                      <a:pt x="47" y="173"/>
                      <a:pt x="47" y="172"/>
                    </a:cubicBezTo>
                    <a:cubicBezTo>
                      <a:pt x="42" y="154"/>
                      <a:pt x="1" y="5"/>
                      <a:pt x="1" y="3"/>
                    </a:cubicBezTo>
                    <a:cubicBezTo>
                      <a:pt x="0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4" name="Google Shape;2064;p7"/>
              <p:cNvSpPr/>
              <p:nvPr/>
            </p:nvSpPr>
            <p:spPr>
              <a:xfrm>
                <a:off x="3265" y="1484"/>
                <a:ext cx="8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65" h="45" extrusionOk="0">
                    <a:moveTo>
                      <a:pt x="18" y="0"/>
                    </a:moveTo>
                    <a:cubicBezTo>
                      <a:pt x="63" y="32"/>
                      <a:pt x="63" y="32"/>
                      <a:pt x="63" y="32"/>
                    </a:cubicBezTo>
                    <a:cubicBezTo>
                      <a:pt x="64" y="33"/>
                      <a:pt x="65" y="34"/>
                      <a:pt x="64" y="35"/>
                    </a:cubicBezTo>
                    <a:cubicBezTo>
                      <a:pt x="63" y="36"/>
                      <a:pt x="62" y="36"/>
                      <a:pt x="61" y="3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4" y="43"/>
                      <a:pt x="4" y="43"/>
                      <a:pt x="4" y="43"/>
                    </a:cubicBezTo>
                    <a:cubicBezTo>
                      <a:pt x="4" y="44"/>
                      <a:pt x="2" y="45"/>
                      <a:pt x="1" y="44"/>
                    </a:cubicBezTo>
                    <a:cubicBezTo>
                      <a:pt x="0" y="44"/>
                      <a:pt x="0" y="42"/>
                      <a:pt x="0" y="41"/>
                    </a:cubicBez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</p:grpSp>
        <p:grpSp>
          <p:nvGrpSpPr>
            <p:cNvPr id="2065" name="Google Shape;2065;p7"/>
            <p:cNvGrpSpPr/>
            <p:nvPr/>
          </p:nvGrpSpPr>
          <p:grpSpPr>
            <a:xfrm>
              <a:off x="310" y="453"/>
              <a:ext cx="3225" cy="3341"/>
              <a:chOff x="310" y="453"/>
              <a:chExt cx="3225" cy="3341"/>
            </a:xfrm>
          </p:grpSpPr>
          <p:sp>
            <p:nvSpPr>
              <p:cNvPr id="2066" name="Google Shape;2066;p7"/>
              <p:cNvSpPr/>
              <p:nvPr/>
            </p:nvSpPr>
            <p:spPr>
              <a:xfrm>
                <a:off x="3286" y="1520"/>
                <a:ext cx="5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40" h="29" extrusionOk="0">
                    <a:moveTo>
                      <a:pt x="9" y="0"/>
                    </a:moveTo>
                    <a:cubicBezTo>
                      <a:pt x="39" y="20"/>
                      <a:pt x="39" y="20"/>
                      <a:pt x="39" y="20"/>
                    </a:cubicBezTo>
                    <a:cubicBezTo>
                      <a:pt x="40" y="21"/>
                      <a:pt x="40" y="22"/>
                      <a:pt x="40" y="23"/>
                    </a:cubicBezTo>
                    <a:cubicBezTo>
                      <a:pt x="39" y="24"/>
                      <a:pt x="37" y="25"/>
                      <a:pt x="36" y="24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8"/>
                      <a:pt x="3" y="29"/>
                      <a:pt x="2" y="28"/>
                    </a:cubicBezTo>
                    <a:cubicBezTo>
                      <a:pt x="0" y="28"/>
                      <a:pt x="0" y="27"/>
                      <a:pt x="0" y="25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7" name="Google Shape;2067;p7"/>
              <p:cNvSpPr/>
              <p:nvPr/>
            </p:nvSpPr>
            <p:spPr>
              <a:xfrm>
                <a:off x="3224" y="1424"/>
                <a:ext cx="144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61" extrusionOk="0">
                    <a:moveTo>
                      <a:pt x="37" y="0"/>
                    </a:moveTo>
                    <a:cubicBezTo>
                      <a:pt x="111" y="45"/>
                      <a:pt x="111" y="45"/>
                      <a:pt x="111" y="45"/>
                    </a:cubicBezTo>
                    <a:cubicBezTo>
                      <a:pt x="112" y="46"/>
                      <a:pt x="112" y="47"/>
                      <a:pt x="112" y="48"/>
                    </a:cubicBezTo>
                    <a:cubicBezTo>
                      <a:pt x="111" y="49"/>
                      <a:pt x="110" y="49"/>
                      <a:pt x="109" y="49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5" y="60"/>
                      <a:pt x="5" y="60"/>
                      <a:pt x="5" y="60"/>
                    </a:cubicBezTo>
                    <a:cubicBezTo>
                      <a:pt x="4" y="61"/>
                      <a:pt x="3" y="61"/>
                      <a:pt x="1" y="60"/>
                    </a:cubicBezTo>
                    <a:cubicBezTo>
                      <a:pt x="0" y="60"/>
                      <a:pt x="0" y="58"/>
                      <a:pt x="1" y="57"/>
                    </a:cubicBez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8" name="Google Shape;2068;p7"/>
              <p:cNvSpPr/>
              <p:nvPr/>
            </p:nvSpPr>
            <p:spPr>
              <a:xfrm>
                <a:off x="3188" y="1368"/>
                <a:ext cx="189" cy="97"/>
              </a:xfrm>
              <a:custGeom>
                <a:avLst/>
                <a:gdLst/>
                <a:ahLst/>
                <a:cxnLst/>
                <a:rect l="l" t="t" r="r" b="b"/>
                <a:pathLst>
                  <a:path w="147" h="75" extrusionOk="0">
                    <a:moveTo>
                      <a:pt x="53" y="0"/>
                    </a:moveTo>
                    <a:cubicBezTo>
                      <a:pt x="146" y="47"/>
                      <a:pt x="146" y="47"/>
                      <a:pt x="146" y="47"/>
                    </a:cubicBezTo>
                    <a:cubicBezTo>
                      <a:pt x="147" y="48"/>
                      <a:pt x="147" y="49"/>
                      <a:pt x="147" y="50"/>
                    </a:cubicBezTo>
                    <a:cubicBezTo>
                      <a:pt x="146" y="51"/>
                      <a:pt x="145" y="52"/>
                      <a:pt x="144" y="51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4" y="74"/>
                      <a:pt x="4" y="74"/>
                      <a:pt x="4" y="74"/>
                    </a:cubicBezTo>
                    <a:cubicBezTo>
                      <a:pt x="3" y="75"/>
                      <a:pt x="2" y="75"/>
                      <a:pt x="1" y="75"/>
                    </a:cubicBezTo>
                    <a:cubicBezTo>
                      <a:pt x="0" y="74"/>
                      <a:pt x="0" y="73"/>
                      <a:pt x="0" y="72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69" name="Google Shape;2069;p7"/>
              <p:cNvSpPr/>
              <p:nvPr/>
            </p:nvSpPr>
            <p:spPr>
              <a:xfrm>
                <a:off x="3045" y="1138"/>
                <a:ext cx="89" cy="221"/>
              </a:xfrm>
              <a:custGeom>
                <a:avLst/>
                <a:gdLst/>
                <a:ahLst/>
                <a:cxnLst/>
                <a:rect l="l" t="t" r="r" b="b"/>
                <a:pathLst>
                  <a:path w="69" h="172" extrusionOk="0">
                    <a:moveTo>
                      <a:pt x="61" y="2"/>
                    </a:moveTo>
                    <a:cubicBezTo>
                      <a:pt x="62" y="1"/>
                      <a:pt x="64" y="0"/>
                      <a:pt x="65" y="1"/>
                    </a:cubicBezTo>
                    <a:cubicBezTo>
                      <a:pt x="68" y="1"/>
                      <a:pt x="69" y="3"/>
                      <a:pt x="69" y="6"/>
                    </a:cubicBezTo>
                    <a:cubicBezTo>
                      <a:pt x="68" y="11"/>
                      <a:pt x="45" y="137"/>
                      <a:pt x="8" y="170"/>
                    </a:cubicBezTo>
                    <a:cubicBezTo>
                      <a:pt x="6" y="172"/>
                      <a:pt x="4" y="172"/>
                      <a:pt x="2" y="170"/>
                    </a:cubicBezTo>
                    <a:cubicBezTo>
                      <a:pt x="0" y="168"/>
                      <a:pt x="0" y="165"/>
                      <a:pt x="2" y="164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8" y="130"/>
                      <a:pt x="60" y="5"/>
                      <a:pt x="60" y="4"/>
                    </a:cubicBezTo>
                    <a:cubicBezTo>
                      <a:pt x="60" y="3"/>
                      <a:pt x="61" y="2"/>
                      <a:pt x="61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0" name="Google Shape;2070;p7"/>
              <p:cNvSpPr/>
              <p:nvPr/>
            </p:nvSpPr>
            <p:spPr>
              <a:xfrm>
                <a:off x="3082" y="952"/>
                <a:ext cx="256" cy="527"/>
              </a:xfrm>
              <a:custGeom>
                <a:avLst/>
                <a:gdLst/>
                <a:ahLst/>
                <a:cxnLst/>
                <a:rect l="l" t="t" r="r" b="b"/>
                <a:pathLst>
                  <a:path w="199" h="410" extrusionOk="0">
                    <a:moveTo>
                      <a:pt x="1" y="1"/>
                    </a:moveTo>
                    <a:cubicBezTo>
                      <a:pt x="2" y="1"/>
                      <a:pt x="3" y="0"/>
                      <a:pt x="3" y="0"/>
                    </a:cubicBezTo>
                    <a:cubicBezTo>
                      <a:pt x="6" y="0"/>
                      <a:pt x="8" y="1"/>
                      <a:pt x="9" y="4"/>
                    </a:cubicBezTo>
                    <a:cubicBezTo>
                      <a:pt x="9" y="5"/>
                      <a:pt x="30" y="110"/>
                      <a:pt x="37" y="141"/>
                    </a:cubicBezTo>
                    <a:cubicBezTo>
                      <a:pt x="42" y="163"/>
                      <a:pt x="107" y="262"/>
                      <a:pt x="154" y="334"/>
                    </a:cubicBezTo>
                    <a:cubicBezTo>
                      <a:pt x="172" y="363"/>
                      <a:pt x="189" y="388"/>
                      <a:pt x="198" y="403"/>
                    </a:cubicBezTo>
                    <a:cubicBezTo>
                      <a:pt x="199" y="405"/>
                      <a:pt x="199" y="408"/>
                      <a:pt x="197" y="409"/>
                    </a:cubicBezTo>
                    <a:cubicBezTo>
                      <a:pt x="194" y="410"/>
                      <a:pt x="192" y="410"/>
                      <a:pt x="190" y="408"/>
                    </a:cubicBezTo>
                    <a:cubicBezTo>
                      <a:pt x="181" y="393"/>
                      <a:pt x="165" y="368"/>
                      <a:pt x="146" y="339"/>
                    </a:cubicBezTo>
                    <a:cubicBezTo>
                      <a:pt x="96" y="262"/>
                      <a:pt x="34" y="167"/>
                      <a:pt x="28" y="143"/>
                    </a:cubicBezTo>
                    <a:cubicBezTo>
                      <a:pt x="21" y="112"/>
                      <a:pt x="0" y="6"/>
                      <a:pt x="0" y="5"/>
                    </a:cubicBezTo>
                    <a:cubicBezTo>
                      <a:pt x="0" y="4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1" name="Google Shape;2071;p7"/>
              <p:cNvSpPr/>
              <p:nvPr/>
            </p:nvSpPr>
            <p:spPr>
              <a:xfrm>
                <a:off x="3054" y="1120"/>
                <a:ext cx="408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317" h="108" extrusionOk="0">
                    <a:moveTo>
                      <a:pt x="297" y="75"/>
                    </a:moveTo>
                    <a:cubicBezTo>
                      <a:pt x="297" y="75"/>
                      <a:pt x="240" y="32"/>
                      <a:pt x="120" y="16"/>
                    </a:cubicBezTo>
                    <a:cubicBezTo>
                      <a:pt x="0" y="0"/>
                      <a:pt x="68" y="28"/>
                      <a:pt x="113" y="64"/>
                    </a:cubicBezTo>
                    <a:cubicBezTo>
                      <a:pt x="158" y="101"/>
                      <a:pt x="317" y="108"/>
                      <a:pt x="297" y="75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2" name="Google Shape;2072;p7"/>
              <p:cNvSpPr/>
              <p:nvPr/>
            </p:nvSpPr>
            <p:spPr>
              <a:xfrm>
                <a:off x="2968" y="1150"/>
                <a:ext cx="158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123" h="237" extrusionOk="0">
                    <a:moveTo>
                      <a:pt x="123" y="0"/>
                    </a:moveTo>
                    <a:cubicBezTo>
                      <a:pt x="123" y="0"/>
                      <a:pt x="20" y="210"/>
                      <a:pt x="5" y="237"/>
                    </a:cubicBezTo>
                    <a:cubicBezTo>
                      <a:pt x="5" y="237"/>
                      <a:pt x="0" y="90"/>
                      <a:pt x="123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3" name="Google Shape;2073;p7"/>
              <p:cNvSpPr/>
              <p:nvPr/>
            </p:nvSpPr>
            <p:spPr>
              <a:xfrm>
                <a:off x="3117" y="1137"/>
                <a:ext cx="292" cy="9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70" extrusionOk="0">
                    <a:moveTo>
                      <a:pt x="1" y="1"/>
                    </a:moveTo>
                    <a:cubicBezTo>
                      <a:pt x="2" y="0"/>
                      <a:pt x="3" y="0"/>
                      <a:pt x="4" y="1"/>
                    </a:cubicBezTo>
                    <a:cubicBezTo>
                      <a:pt x="16" y="9"/>
                      <a:pt x="154" y="47"/>
                      <a:pt x="226" y="66"/>
                    </a:cubicBezTo>
                    <a:cubicBezTo>
                      <a:pt x="227" y="66"/>
                      <a:pt x="227" y="67"/>
                      <a:pt x="227" y="68"/>
                    </a:cubicBezTo>
                    <a:cubicBezTo>
                      <a:pt x="227" y="69"/>
                      <a:pt x="226" y="70"/>
                      <a:pt x="224" y="70"/>
                    </a:cubicBezTo>
                    <a:cubicBezTo>
                      <a:pt x="216" y="68"/>
                      <a:pt x="17" y="15"/>
                      <a:pt x="2" y="4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4" name="Google Shape;2074;p7"/>
              <p:cNvSpPr/>
              <p:nvPr/>
            </p:nvSpPr>
            <p:spPr>
              <a:xfrm>
                <a:off x="3156" y="1254"/>
                <a:ext cx="216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40" extrusionOk="0">
                    <a:moveTo>
                      <a:pt x="168" y="43"/>
                    </a:moveTo>
                    <a:cubicBezTo>
                      <a:pt x="168" y="43"/>
                      <a:pt x="118" y="118"/>
                      <a:pt x="100" y="129"/>
                    </a:cubicBezTo>
                    <a:cubicBezTo>
                      <a:pt x="82" y="140"/>
                      <a:pt x="0" y="138"/>
                      <a:pt x="4" y="121"/>
                    </a:cubicBezTo>
                    <a:cubicBezTo>
                      <a:pt x="8" y="104"/>
                      <a:pt x="20" y="56"/>
                      <a:pt x="69" y="63"/>
                    </a:cubicBezTo>
                    <a:cubicBezTo>
                      <a:pt x="69" y="63"/>
                      <a:pt x="126" y="0"/>
                      <a:pt x="168" y="4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5" name="Google Shape;2075;p7"/>
              <p:cNvSpPr/>
              <p:nvPr/>
            </p:nvSpPr>
            <p:spPr>
              <a:xfrm>
                <a:off x="3287" y="1373"/>
                <a:ext cx="208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33" extrusionOk="0">
                    <a:moveTo>
                      <a:pt x="162" y="233"/>
                    </a:moveTo>
                    <a:cubicBezTo>
                      <a:pt x="162" y="233"/>
                      <a:pt x="112" y="0"/>
                      <a:pt x="33" y="74"/>
                    </a:cubicBezTo>
                    <a:cubicBezTo>
                      <a:pt x="33" y="74"/>
                      <a:pt x="0" y="82"/>
                      <a:pt x="24" y="138"/>
                    </a:cubicBezTo>
                    <a:cubicBezTo>
                      <a:pt x="48" y="194"/>
                      <a:pt x="142" y="221"/>
                      <a:pt x="162" y="233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6" name="Google Shape;2076;p7"/>
              <p:cNvSpPr/>
              <p:nvPr/>
            </p:nvSpPr>
            <p:spPr>
              <a:xfrm>
                <a:off x="3327" y="1466"/>
                <a:ext cx="152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38" extrusionOk="0">
                    <a:moveTo>
                      <a:pt x="1" y="0"/>
                    </a:moveTo>
                    <a:cubicBezTo>
                      <a:pt x="2" y="0"/>
                      <a:pt x="3" y="0"/>
                      <a:pt x="4" y="0"/>
                    </a:cubicBezTo>
                    <a:cubicBezTo>
                      <a:pt x="48" y="33"/>
                      <a:pt x="114" y="130"/>
                      <a:pt x="117" y="134"/>
                    </a:cubicBezTo>
                    <a:cubicBezTo>
                      <a:pt x="118" y="135"/>
                      <a:pt x="118" y="136"/>
                      <a:pt x="117" y="137"/>
                    </a:cubicBezTo>
                    <a:cubicBezTo>
                      <a:pt x="116" y="138"/>
                      <a:pt x="114" y="138"/>
                      <a:pt x="114" y="137"/>
                    </a:cubicBezTo>
                    <a:cubicBezTo>
                      <a:pt x="113" y="136"/>
                      <a:pt x="45" y="36"/>
                      <a:pt x="1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7" name="Google Shape;2077;p7"/>
              <p:cNvSpPr/>
              <p:nvPr/>
            </p:nvSpPr>
            <p:spPr>
              <a:xfrm>
                <a:off x="2977" y="1332"/>
                <a:ext cx="81" cy="81"/>
              </a:xfrm>
              <a:custGeom>
                <a:avLst/>
                <a:gdLst/>
                <a:ahLst/>
                <a:cxnLst/>
                <a:rect l="l" t="t" r="r" b="b"/>
                <a:pathLst>
                  <a:path w="63" h="63" extrusionOk="0">
                    <a:moveTo>
                      <a:pt x="59" y="14"/>
                    </a:moveTo>
                    <a:cubicBezTo>
                      <a:pt x="59" y="14"/>
                      <a:pt x="63" y="53"/>
                      <a:pt x="31" y="58"/>
                    </a:cubicBezTo>
                    <a:cubicBezTo>
                      <a:pt x="0" y="63"/>
                      <a:pt x="0" y="0"/>
                      <a:pt x="59" y="1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8" name="Google Shape;2078;p7"/>
              <p:cNvSpPr/>
              <p:nvPr/>
            </p:nvSpPr>
            <p:spPr>
              <a:xfrm>
                <a:off x="3005" y="1348"/>
                <a:ext cx="5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9" h="31" extrusionOk="0">
                    <a:moveTo>
                      <a:pt x="1" y="27"/>
                    </a:moveTo>
                    <a:cubicBezTo>
                      <a:pt x="1" y="27"/>
                      <a:pt x="1" y="27"/>
                      <a:pt x="2" y="27"/>
                    </a:cubicBezTo>
                    <a:cubicBezTo>
                      <a:pt x="31" y="12"/>
                      <a:pt x="35" y="2"/>
                      <a:pt x="35" y="2"/>
                    </a:cubicBezTo>
                    <a:cubicBezTo>
                      <a:pt x="35" y="1"/>
                      <a:pt x="36" y="0"/>
                      <a:pt x="37" y="0"/>
                    </a:cubicBezTo>
                    <a:cubicBezTo>
                      <a:pt x="38" y="1"/>
                      <a:pt x="39" y="2"/>
                      <a:pt x="39" y="3"/>
                    </a:cubicBezTo>
                    <a:cubicBezTo>
                      <a:pt x="38" y="4"/>
                      <a:pt x="35" y="15"/>
                      <a:pt x="4" y="31"/>
                    </a:cubicBezTo>
                    <a:cubicBezTo>
                      <a:pt x="3" y="31"/>
                      <a:pt x="1" y="31"/>
                      <a:pt x="1" y="30"/>
                    </a:cubicBezTo>
                    <a:cubicBezTo>
                      <a:pt x="0" y="29"/>
                      <a:pt x="0" y="28"/>
                      <a:pt x="1" y="2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79" name="Google Shape;2079;p7"/>
              <p:cNvSpPr/>
              <p:nvPr/>
            </p:nvSpPr>
            <p:spPr>
              <a:xfrm>
                <a:off x="2941" y="2510"/>
                <a:ext cx="196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65" extrusionOk="0">
                    <a:moveTo>
                      <a:pt x="127" y="0"/>
                    </a:moveTo>
                    <a:cubicBezTo>
                      <a:pt x="127" y="0"/>
                      <a:pt x="93" y="19"/>
                      <a:pt x="75" y="18"/>
                    </a:cubicBezTo>
                    <a:cubicBezTo>
                      <a:pt x="57" y="18"/>
                      <a:pt x="0" y="71"/>
                      <a:pt x="12" y="112"/>
                    </a:cubicBezTo>
                    <a:cubicBezTo>
                      <a:pt x="23" y="153"/>
                      <a:pt x="28" y="165"/>
                      <a:pt x="28" y="165"/>
                    </a:cubicBezTo>
                    <a:cubicBezTo>
                      <a:pt x="28" y="165"/>
                      <a:pt x="40" y="160"/>
                      <a:pt x="55" y="163"/>
                    </a:cubicBezTo>
                    <a:cubicBezTo>
                      <a:pt x="55" y="163"/>
                      <a:pt x="83" y="162"/>
                      <a:pt x="100" y="142"/>
                    </a:cubicBezTo>
                    <a:cubicBezTo>
                      <a:pt x="116" y="121"/>
                      <a:pt x="152" y="70"/>
                      <a:pt x="127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0" name="Google Shape;2080;p7"/>
              <p:cNvSpPr/>
              <p:nvPr/>
            </p:nvSpPr>
            <p:spPr>
              <a:xfrm>
                <a:off x="2896" y="2720"/>
                <a:ext cx="82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64" h="131" extrusionOk="0">
                    <a:moveTo>
                      <a:pt x="0" y="130"/>
                    </a:moveTo>
                    <a:cubicBezTo>
                      <a:pt x="0" y="130"/>
                      <a:pt x="0" y="129"/>
                      <a:pt x="0" y="129"/>
                    </a:cubicBezTo>
                    <a:cubicBezTo>
                      <a:pt x="1" y="128"/>
                      <a:pt x="42" y="39"/>
                      <a:pt x="62" y="1"/>
                    </a:cubicBezTo>
                    <a:cubicBezTo>
                      <a:pt x="62" y="1"/>
                      <a:pt x="63" y="0"/>
                      <a:pt x="63" y="1"/>
                    </a:cubicBezTo>
                    <a:cubicBezTo>
                      <a:pt x="64" y="1"/>
                      <a:pt x="64" y="2"/>
                      <a:pt x="64" y="2"/>
                    </a:cubicBezTo>
                    <a:cubicBezTo>
                      <a:pt x="44" y="40"/>
                      <a:pt x="3" y="129"/>
                      <a:pt x="2" y="130"/>
                    </a:cubicBezTo>
                    <a:cubicBezTo>
                      <a:pt x="2" y="130"/>
                      <a:pt x="1" y="131"/>
                      <a:pt x="1" y="130"/>
                    </a:cubicBezTo>
                    <a:cubicBezTo>
                      <a:pt x="1" y="130"/>
                      <a:pt x="1" y="130"/>
                      <a:pt x="0" y="13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1" name="Google Shape;2081;p7"/>
              <p:cNvSpPr/>
              <p:nvPr/>
            </p:nvSpPr>
            <p:spPr>
              <a:xfrm>
                <a:off x="2937" y="2756"/>
                <a:ext cx="3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3" h="19" extrusionOk="0">
                    <a:moveTo>
                      <a:pt x="9" y="19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3" y="10"/>
                      <a:pt x="23" y="11"/>
                      <a:pt x="23" y="11"/>
                    </a:cubicBezTo>
                    <a:cubicBezTo>
                      <a:pt x="23" y="12"/>
                      <a:pt x="23" y="12"/>
                      <a:pt x="22" y="12"/>
                    </a:cubicBezTo>
                    <a:cubicBezTo>
                      <a:pt x="13" y="13"/>
                      <a:pt x="13" y="13"/>
                      <a:pt x="13" y="13"/>
                    </a:cubicBez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2" name="Google Shape;2082;p7"/>
              <p:cNvSpPr/>
              <p:nvPr/>
            </p:nvSpPr>
            <p:spPr>
              <a:xfrm>
                <a:off x="2951" y="2725"/>
                <a:ext cx="155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120" h="90" extrusionOk="0">
                    <a:moveTo>
                      <a:pt x="120" y="41"/>
                    </a:moveTo>
                    <a:cubicBezTo>
                      <a:pt x="120" y="41"/>
                      <a:pt x="111" y="46"/>
                      <a:pt x="101" y="60"/>
                    </a:cubicBezTo>
                    <a:cubicBezTo>
                      <a:pt x="91" y="74"/>
                      <a:pt x="59" y="90"/>
                      <a:pt x="29" y="71"/>
                    </a:cubicBezTo>
                    <a:cubicBezTo>
                      <a:pt x="0" y="51"/>
                      <a:pt x="8" y="35"/>
                      <a:pt x="8" y="35"/>
                    </a:cubicBezTo>
                    <a:cubicBezTo>
                      <a:pt x="8" y="35"/>
                      <a:pt x="12" y="27"/>
                      <a:pt x="23" y="21"/>
                    </a:cubicBezTo>
                    <a:cubicBezTo>
                      <a:pt x="33" y="14"/>
                      <a:pt x="61" y="0"/>
                      <a:pt x="86" y="22"/>
                    </a:cubicBezTo>
                    <a:cubicBezTo>
                      <a:pt x="111" y="45"/>
                      <a:pt x="120" y="41"/>
                      <a:pt x="120" y="4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3" name="Google Shape;2083;p7"/>
              <p:cNvSpPr/>
              <p:nvPr/>
            </p:nvSpPr>
            <p:spPr>
              <a:xfrm>
                <a:off x="2833" y="2592"/>
                <a:ext cx="131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51" extrusionOk="0">
                    <a:moveTo>
                      <a:pt x="15" y="1"/>
                    </a:moveTo>
                    <a:cubicBezTo>
                      <a:pt x="15" y="1"/>
                      <a:pt x="13" y="37"/>
                      <a:pt x="7" y="64"/>
                    </a:cubicBezTo>
                    <a:cubicBezTo>
                      <a:pt x="0" y="92"/>
                      <a:pt x="44" y="151"/>
                      <a:pt x="83" y="134"/>
                    </a:cubicBezTo>
                    <a:cubicBezTo>
                      <a:pt x="83" y="134"/>
                      <a:pt x="102" y="125"/>
                      <a:pt x="92" y="93"/>
                    </a:cubicBezTo>
                    <a:cubicBezTo>
                      <a:pt x="81" y="62"/>
                      <a:pt x="81" y="33"/>
                      <a:pt x="56" y="16"/>
                    </a:cubicBezTo>
                    <a:cubicBezTo>
                      <a:pt x="31" y="0"/>
                      <a:pt x="15" y="1"/>
                      <a:pt x="15" y="1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2084" name="Google Shape;2084;p7"/>
              <p:cNvCxnSpPr/>
              <p:nvPr/>
            </p:nvCxnSpPr>
            <p:spPr>
              <a:xfrm>
                <a:off x="3104" y="2510"/>
                <a:ext cx="0" cy="0"/>
              </a:xfrm>
              <a:prstGeom prst="straightConnector1">
                <a:avLst/>
              </a:prstGeom>
              <a:noFill/>
              <a:ln w="9525" cap="rnd" cmpd="sng">
                <a:solidFill>
                  <a:srgbClr val="98326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2085" name="Google Shape;2085;p7"/>
              <p:cNvSpPr/>
              <p:nvPr/>
            </p:nvSpPr>
            <p:spPr>
              <a:xfrm>
                <a:off x="2973" y="2509"/>
                <a:ext cx="134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69" extrusionOk="0">
                    <a:moveTo>
                      <a:pt x="0" y="168"/>
                    </a:moveTo>
                    <a:cubicBezTo>
                      <a:pt x="0" y="168"/>
                      <a:pt x="0" y="167"/>
                      <a:pt x="0" y="167"/>
                    </a:cubicBezTo>
                    <a:cubicBezTo>
                      <a:pt x="1" y="166"/>
                      <a:pt x="1" y="165"/>
                      <a:pt x="2" y="163"/>
                    </a:cubicBezTo>
                    <a:cubicBezTo>
                      <a:pt x="8" y="149"/>
                      <a:pt x="23" y="114"/>
                      <a:pt x="52" y="83"/>
                    </a:cubicBezTo>
                    <a:cubicBezTo>
                      <a:pt x="84" y="50"/>
                      <a:pt x="101" y="2"/>
                      <a:pt x="101" y="1"/>
                    </a:cubicBezTo>
                    <a:cubicBezTo>
                      <a:pt x="102" y="1"/>
                      <a:pt x="102" y="0"/>
                      <a:pt x="103" y="0"/>
                    </a:cubicBezTo>
                    <a:cubicBezTo>
                      <a:pt x="103" y="1"/>
                      <a:pt x="104" y="1"/>
                      <a:pt x="103" y="2"/>
                    </a:cubicBezTo>
                    <a:cubicBezTo>
                      <a:pt x="103" y="2"/>
                      <a:pt x="86" y="51"/>
                      <a:pt x="54" y="85"/>
                    </a:cubicBezTo>
                    <a:cubicBezTo>
                      <a:pt x="25" y="115"/>
                      <a:pt x="10" y="149"/>
                      <a:pt x="4" y="164"/>
                    </a:cubicBezTo>
                    <a:cubicBezTo>
                      <a:pt x="3" y="165"/>
                      <a:pt x="3" y="167"/>
                      <a:pt x="2" y="168"/>
                    </a:cubicBezTo>
                    <a:cubicBezTo>
                      <a:pt x="2" y="168"/>
                      <a:pt x="1" y="169"/>
                      <a:pt x="1" y="168"/>
                    </a:cubicBezTo>
                    <a:cubicBezTo>
                      <a:pt x="1" y="168"/>
                      <a:pt x="0" y="168"/>
                      <a:pt x="0" y="168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6" name="Google Shape;2086;p7"/>
              <p:cNvSpPr/>
              <p:nvPr/>
            </p:nvSpPr>
            <p:spPr>
              <a:xfrm>
                <a:off x="3077" y="2522"/>
                <a:ext cx="36" cy="31"/>
              </a:xfrm>
              <a:custGeom>
                <a:avLst/>
                <a:gdLst/>
                <a:ahLst/>
                <a:cxnLst/>
                <a:rect l="l" t="t" r="r" b="b"/>
                <a:pathLst>
                  <a:path w="28" h="24" extrusionOk="0">
                    <a:moveTo>
                      <a:pt x="7" y="24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8"/>
                      <a:pt x="27" y="8"/>
                      <a:pt x="27" y="9"/>
                    </a:cubicBezTo>
                    <a:cubicBezTo>
                      <a:pt x="28" y="9"/>
                      <a:pt x="28" y="10"/>
                      <a:pt x="27" y="10"/>
                    </a:cubicBezTo>
                    <a:lnTo>
                      <a:pt x="7" y="2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7" name="Google Shape;2087;p7"/>
              <p:cNvSpPr/>
              <p:nvPr/>
            </p:nvSpPr>
            <p:spPr>
              <a:xfrm>
                <a:off x="3057" y="2530"/>
                <a:ext cx="60" cy="56"/>
              </a:xfrm>
              <a:custGeom>
                <a:avLst/>
                <a:gdLst/>
                <a:ahLst/>
                <a:cxnLst/>
                <a:rect l="l" t="t" r="r" b="b"/>
                <a:pathLst>
                  <a:path w="47" h="44" extrusionOk="0">
                    <a:moveTo>
                      <a:pt x="7" y="44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4" y="40"/>
                      <a:pt x="31" y="37"/>
                      <a:pt x="45" y="26"/>
                    </a:cubicBezTo>
                    <a:cubicBezTo>
                      <a:pt x="45" y="25"/>
                      <a:pt x="46" y="25"/>
                      <a:pt x="46" y="26"/>
                    </a:cubicBezTo>
                    <a:cubicBezTo>
                      <a:pt x="47" y="26"/>
                      <a:pt x="47" y="27"/>
                      <a:pt x="46" y="27"/>
                    </a:cubicBezTo>
                    <a:cubicBezTo>
                      <a:pt x="29" y="40"/>
                      <a:pt x="9" y="43"/>
                      <a:pt x="8" y="43"/>
                    </a:cubicBezTo>
                    <a:lnTo>
                      <a:pt x="7" y="4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8" name="Google Shape;2088;p7"/>
              <p:cNvSpPr/>
              <p:nvPr/>
            </p:nvSpPr>
            <p:spPr>
              <a:xfrm>
                <a:off x="3030" y="2534"/>
                <a:ext cx="87" cy="86"/>
              </a:xfrm>
              <a:custGeom>
                <a:avLst/>
                <a:gdLst/>
                <a:ahLst/>
                <a:cxnLst/>
                <a:rect l="l" t="t" r="r" b="b"/>
                <a:pathLst>
                  <a:path w="68" h="67" extrusionOk="0">
                    <a:moveTo>
                      <a:pt x="8" y="67"/>
                    </a:moveTo>
                    <a:cubicBezTo>
                      <a:pt x="8" y="65"/>
                      <a:pt x="8" y="65"/>
                      <a:pt x="8" y="65"/>
                    </a:cubicBezTo>
                    <a:cubicBezTo>
                      <a:pt x="8" y="65"/>
                      <a:pt x="11" y="29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2" y="25"/>
                      <a:pt x="11" y="56"/>
                      <a:pt x="10" y="63"/>
                    </a:cubicBezTo>
                    <a:cubicBezTo>
                      <a:pt x="28" y="57"/>
                      <a:pt x="65" y="38"/>
                      <a:pt x="66" y="38"/>
                    </a:cubicBezTo>
                    <a:cubicBezTo>
                      <a:pt x="66" y="37"/>
                      <a:pt x="67" y="38"/>
                      <a:pt x="67" y="38"/>
                    </a:cubicBezTo>
                    <a:cubicBezTo>
                      <a:pt x="68" y="39"/>
                      <a:pt x="67" y="39"/>
                      <a:pt x="67" y="40"/>
                    </a:cubicBezTo>
                    <a:cubicBezTo>
                      <a:pt x="66" y="40"/>
                      <a:pt x="27" y="60"/>
                      <a:pt x="9" y="66"/>
                    </a:cubicBezTo>
                    <a:lnTo>
                      <a:pt x="8" y="67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89" name="Google Shape;2089;p7"/>
              <p:cNvSpPr/>
              <p:nvPr/>
            </p:nvSpPr>
            <p:spPr>
              <a:xfrm>
                <a:off x="3012" y="2544"/>
                <a:ext cx="100" cy="95"/>
              </a:xfrm>
              <a:custGeom>
                <a:avLst/>
                <a:gdLst/>
                <a:ahLst/>
                <a:cxnLst/>
                <a:rect l="l" t="t" r="r" b="b"/>
                <a:pathLst>
                  <a:path w="78" h="74" extrusionOk="0">
                    <a:moveTo>
                      <a:pt x="8" y="74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17" y="71"/>
                      <a:pt x="56" y="65"/>
                      <a:pt x="76" y="54"/>
                    </a:cubicBezTo>
                    <a:cubicBezTo>
                      <a:pt x="77" y="54"/>
                      <a:pt x="77" y="54"/>
                      <a:pt x="77" y="54"/>
                    </a:cubicBezTo>
                    <a:cubicBezTo>
                      <a:pt x="78" y="55"/>
                      <a:pt x="78" y="55"/>
                      <a:pt x="77" y="56"/>
                    </a:cubicBezTo>
                    <a:cubicBezTo>
                      <a:pt x="55" y="69"/>
                      <a:pt x="11" y="74"/>
                      <a:pt x="10" y="74"/>
                    </a:cubicBezTo>
                    <a:lnTo>
                      <a:pt x="8" y="7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0" name="Google Shape;2090;p7"/>
              <p:cNvSpPr/>
              <p:nvPr/>
            </p:nvSpPr>
            <p:spPr>
              <a:xfrm>
                <a:off x="2987" y="2566"/>
                <a:ext cx="121" cy="96"/>
              </a:xfrm>
              <a:custGeom>
                <a:avLst/>
                <a:gdLst/>
                <a:ahLst/>
                <a:cxnLst/>
                <a:rect l="l" t="t" r="r" b="b"/>
                <a:pathLst>
                  <a:path w="94" h="75" extrusionOk="0">
                    <a:moveTo>
                      <a:pt x="15" y="71"/>
                    </a:moveTo>
                    <a:cubicBezTo>
                      <a:pt x="14" y="70"/>
                      <a:pt x="14" y="70"/>
                      <a:pt x="14" y="70"/>
                    </a:cubicBezTo>
                    <a:cubicBezTo>
                      <a:pt x="3" y="45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5" y="44"/>
                      <a:pt x="16" y="69"/>
                    </a:cubicBezTo>
                    <a:cubicBezTo>
                      <a:pt x="22" y="69"/>
                      <a:pt x="65" y="71"/>
                      <a:pt x="92" y="48"/>
                    </a:cubicBezTo>
                    <a:cubicBezTo>
                      <a:pt x="92" y="48"/>
                      <a:pt x="93" y="48"/>
                      <a:pt x="93" y="48"/>
                    </a:cubicBezTo>
                    <a:cubicBezTo>
                      <a:pt x="94" y="49"/>
                      <a:pt x="94" y="49"/>
                      <a:pt x="93" y="50"/>
                    </a:cubicBezTo>
                    <a:cubicBezTo>
                      <a:pt x="64" y="75"/>
                      <a:pt x="16" y="71"/>
                      <a:pt x="15" y="7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1" name="Google Shape;2091;p7"/>
              <p:cNvSpPr/>
              <p:nvPr/>
            </p:nvSpPr>
            <p:spPr>
              <a:xfrm>
                <a:off x="2960" y="2581"/>
                <a:ext cx="129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8" extrusionOk="0">
                    <a:moveTo>
                      <a:pt x="21" y="89"/>
                    </a:moveTo>
                    <a:cubicBezTo>
                      <a:pt x="21" y="88"/>
                      <a:pt x="21" y="88"/>
                      <a:pt x="21" y="88"/>
                    </a:cubicBezTo>
                    <a:cubicBezTo>
                      <a:pt x="0" y="34"/>
                      <a:pt x="11" y="1"/>
                      <a:pt x="11" y="1"/>
                    </a:cubicBezTo>
                    <a:cubicBezTo>
                      <a:pt x="12" y="0"/>
                      <a:pt x="12" y="0"/>
                      <a:pt x="13" y="0"/>
                    </a:cubicBezTo>
                    <a:cubicBezTo>
                      <a:pt x="13" y="0"/>
                      <a:pt x="14" y="1"/>
                      <a:pt x="13" y="1"/>
                    </a:cubicBezTo>
                    <a:cubicBezTo>
                      <a:pt x="13" y="2"/>
                      <a:pt x="2" y="34"/>
                      <a:pt x="22" y="87"/>
                    </a:cubicBezTo>
                    <a:cubicBezTo>
                      <a:pt x="28" y="88"/>
                      <a:pt x="67" y="93"/>
                      <a:pt x="98" y="64"/>
                    </a:cubicBezTo>
                    <a:cubicBezTo>
                      <a:pt x="99" y="63"/>
                      <a:pt x="100" y="63"/>
                      <a:pt x="100" y="64"/>
                    </a:cubicBezTo>
                    <a:cubicBezTo>
                      <a:pt x="100" y="64"/>
                      <a:pt x="100" y="65"/>
                      <a:pt x="100" y="65"/>
                    </a:cubicBezTo>
                    <a:cubicBezTo>
                      <a:pt x="66" y="98"/>
                      <a:pt x="22" y="89"/>
                      <a:pt x="21" y="89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2" name="Google Shape;2092;p7"/>
              <p:cNvSpPr/>
              <p:nvPr/>
            </p:nvSpPr>
            <p:spPr>
              <a:xfrm>
                <a:off x="2958" y="2764"/>
                <a:ext cx="149" cy="2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8" extrusionOk="0">
                    <a:moveTo>
                      <a:pt x="1" y="6"/>
                    </a:moveTo>
                    <a:cubicBezTo>
                      <a:pt x="1" y="6"/>
                      <a:pt x="1" y="6"/>
                      <a:pt x="0" y="6"/>
                    </a:cubicBezTo>
                    <a:cubicBezTo>
                      <a:pt x="0" y="5"/>
                      <a:pt x="1" y="4"/>
                      <a:pt x="1" y="4"/>
                    </a:cubicBezTo>
                    <a:cubicBezTo>
                      <a:pt x="2" y="4"/>
                      <a:pt x="30" y="0"/>
                      <a:pt x="58" y="8"/>
                    </a:cubicBezTo>
                    <a:cubicBezTo>
                      <a:pt x="85" y="16"/>
                      <a:pt x="106" y="13"/>
                      <a:pt x="114" y="10"/>
                    </a:cubicBezTo>
                    <a:cubicBezTo>
                      <a:pt x="115" y="9"/>
                      <a:pt x="116" y="10"/>
                      <a:pt x="116" y="10"/>
                    </a:cubicBezTo>
                    <a:cubicBezTo>
                      <a:pt x="116" y="11"/>
                      <a:pt x="116" y="12"/>
                      <a:pt x="115" y="12"/>
                    </a:cubicBezTo>
                    <a:cubicBezTo>
                      <a:pt x="105" y="16"/>
                      <a:pt x="84" y="18"/>
                      <a:pt x="57" y="10"/>
                    </a:cubicBezTo>
                    <a:cubicBezTo>
                      <a:pt x="30" y="2"/>
                      <a:pt x="2" y="6"/>
                      <a:pt x="2" y="6"/>
                    </a:cubicBezTo>
                    <a:cubicBezTo>
                      <a:pt x="1" y="7"/>
                      <a:pt x="1" y="6"/>
                      <a:pt x="1" y="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3" name="Google Shape;2093;p7"/>
              <p:cNvSpPr/>
              <p:nvPr/>
            </p:nvSpPr>
            <p:spPr>
              <a:xfrm>
                <a:off x="3061" y="2768"/>
                <a:ext cx="30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4" h="21" extrusionOk="0">
                    <a:moveTo>
                      <a:pt x="0" y="1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17" y="0"/>
                      <a:pt x="17" y="1"/>
                      <a:pt x="18" y="1"/>
                    </a:cubicBezTo>
                    <a:cubicBezTo>
                      <a:pt x="18" y="2"/>
                      <a:pt x="18" y="2"/>
                      <a:pt x="17" y="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7" y="13"/>
                      <a:pt x="15" y="19"/>
                      <a:pt x="23" y="18"/>
                    </a:cubicBezTo>
                    <a:cubicBezTo>
                      <a:pt x="23" y="18"/>
                      <a:pt x="24" y="18"/>
                      <a:pt x="24" y="19"/>
                    </a:cubicBezTo>
                    <a:cubicBezTo>
                      <a:pt x="24" y="19"/>
                      <a:pt x="23" y="20"/>
                      <a:pt x="23" y="20"/>
                    </a:cubicBezTo>
                    <a:cubicBezTo>
                      <a:pt x="12" y="21"/>
                      <a:pt x="2" y="12"/>
                      <a:pt x="1" y="11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4" name="Google Shape;2094;p7"/>
              <p:cNvSpPr/>
              <p:nvPr/>
            </p:nvSpPr>
            <p:spPr>
              <a:xfrm>
                <a:off x="3031" y="2759"/>
                <a:ext cx="51" cy="47"/>
              </a:xfrm>
              <a:custGeom>
                <a:avLst/>
                <a:gdLst/>
                <a:ahLst/>
                <a:cxnLst/>
                <a:rect l="l" t="t" r="r" b="b"/>
                <a:pathLst>
                  <a:path w="40" h="37" extrusionOk="0">
                    <a:moveTo>
                      <a:pt x="0" y="13"/>
                    </a:moveTo>
                    <a:cubicBezTo>
                      <a:pt x="2" y="12"/>
                      <a:pt x="2" y="12"/>
                      <a:pt x="2" y="12"/>
                    </a:cubicBezTo>
                    <a:cubicBezTo>
                      <a:pt x="14" y="7"/>
                      <a:pt x="28" y="1"/>
                      <a:pt x="29" y="0"/>
                    </a:cubicBezTo>
                    <a:cubicBezTo>
                      <a:pt x="29" y="0"/>
                      <a:pt x="30" y="0"/>
                      <a:pt x="30" y="0"/>
                    </a:cubicBezTo>
                    <a:cubicBezTo>
                      <a:pt x="31" y="0"/>
                      <a:pt x="31" y="1"/>
                      <a:pt x="30" y="2"/>
                    </a:cubicBezTo>
                    <a:cubicBezTo>
                      <a:pt x="29" y="3"/>
                      <a:pt x="14" y="9"/>
                      <a:pt x="4" y="13"/>
                    </a:cubicBezTo>
                    <a:cubicBezTo>
                      <a:pt x="9" y="18"/>
                      <a:pt x="29" y="35"/>
                      <a:pt x="38" y="33"/>
                    </a:cubicBezTo>
                    <a:cubicBezTo>
                      <a:pt x="39" y="32"/>
                      <a:pt x="39" y="33"/>
                      <a:pt x="39" y="33"/>
                    </a:cubicBezTo>
                    <a:cubicBezTo>
                      <a:pt x="40" y="34"/>
                      <a:pt x="39" y="35"/>
                      <a:pt x="39" y="35"/>
                    </a:cubicBezTo>
                    <a:cubicBezTo>
                      <a:pt x="27" y="37"/>
                      <a:pt x="2" y="15"/>
                      <a:pt x="1" y="14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5" name="Google Shape;2095;p7"/>
              <p:cNvSpPr/>
              <p:nvPr/>
            </p:nvSpPr>
            <p:spPr>
              <a:xfrm>
                <a:off x="3010" y="2748"/>
                <a:ext cx="53" cy="71"/>
              </a:xfrm>
              <a:custGeom>
                <a:avLst/>
                <a:gdLst/>
                <a:ahLst/>
                <a:cxnLst/>
                <a:rect l="l" t="t" r="r" b="b"/>
                <a:pathLst>
                  <a:path w="41" h="55" extrusionOk="0">
                    <a:moveTo>
                      <a:pt x="23" y="45"/>
                    </a:moveTo>
                    <a:cubicBezTo>
                      <a:pt x="12" y="34"/>
                      <a:pt x="2" y="19"/>
                      <a:pt x="1" y="18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6" y="14"/>
                      <a:pt x="14" y="10"/>
                      <a:pt x="21" y="7"/>
                    </a:cubicBezTo>
                    <a:cubicBezTo>
                      <a:pt x="34" y="1"/>
                      <a:pt x="37" y="0"/>
                      <a:pt x="37" y="0"/>
                    </a:cubicBezTo>
                    <a:cubicBezTo>
                      <a:pt x="38" y="0"/>
                      <a:pt x="38" y="0"/>
                      <a:pt x="38" y="1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6" y="2"/>
                      <a:pt x="28" y="6"/>
                      <a:pt x="22" y="9"/>
                    </a:cubicBezTo>
                    <a:cubicBezTo>
                      <a:pt x="15" y="12"/>
                      <a:pt x="8" y="16"/>
                      <a:pt x="3" y="18"/>
                    </a:cubicBezTo>
                    <a:cubicBezTo>
                      <a:pt x="8" y="24"/>
                      <a:pt x="28" y="53"/>
                      <a:pt x="40" y="53"/>
                    </a:cubicBezTo>
                    <a:cubicBezTo>
                      <a:pt x="41" y="53"/>
                      <a:pt x="41" y="53"/>
                      <a:pt x="41" y="54"/>
                    </a:cubicBezTo>
                    <a:cubicBezTo>
                      <a:pt x="41" y="54"/>
                      <a:pt x="41" y="55"/>
                      <a:pt x="40" y="55"/>
                    </a:cubicBezTo>
                    <a:cubicBezTo>
                      <a:pt x="35" y="55"/>
                      <a:pt x="29" y="51"/>
                      <a:pt x="23" y="45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6" name="Google Shape;2096;p7"/>
              <p:cNvSpPr/>
              <p:nvPr/>
            </p:nvSpPr>
            <p:spPr>
              <a:xfrm>
                <a:off x="2992" y="2739"/>
                <a:ext cx="52" cy="88"/>
              </a:xfrm>
              <a:custGeom>
                <a:avLst/>
                <a:gdLst/>
                <a:ahLst/>
                <a:cxnLst/>
                <a:rect l="l" t="t" r="r" b="b"/>
                <a:pathLst>
                  <a:path w="40" h="68" extrusionOk="0">
                    <a:moveTo>
                      <a:pt x="26" y="60"/>
                    </a:moveTo>
                    <a:cubicBezTo>
                      <a:pt x="13" y="48"/>
                      <a:pt x="1" y="25"/>
                      <a:pt x="1" y="24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4" y="16"/>
                      <a:pt x="34" y="2"/>
                      <a:pt x="37" y="0"/>
                    </a:cubicBezTo>
                    <a:cubicBezTo>
                      <a:pt x="37" y="0"/>
                      <a:pt x="38" y="0"/>
                      <a:pt x="38" y="1"/>
                    </a:cubicBezTo>
                    <a:cubicBezTo>
                      <a:pt x="39" y="1"/>
                      <a:pt x="38" y="2"/>
                      <a:pt x="38" y="2"/>
                    </a:cubicBezTo>
                    <a:cubicBezTo>
                      <a:pt x="29" y="6"/>
                      <a:pt x="6" y="18"/>
                      <a:pt x="3" y="23"/>
                    </a:cubicBezTo>
                    <a:cubicBezTo>
                      <a:pt x="5" y="28"/>
                      <a:pt x="24" y="64"/>
                      <a:pt x="39" y="66"/>
                    </a:cubicBezTo>
                    <a:cubicBezTo>
                      <a:pt x="40" y="66"/>
                      <a:pt x="40" y="67"/>
                      <a:pt x="40" y="67"/>
                    </a:cubicBezTo>
                    <a:cubicBezTo>
                      <a:pt x="40" y="68"/>
                      <a:pt x="40" y="68"/>
                      <a:pt x="39" y="68"/>
                    </a:cubicBezTo>
                    <a:cubicBezTo>
                      <a:pt x="35" y="68"/>
                      <a:pt x="30" y="65"/>
                      <a:pt x="26" y="6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7" name="Google Shape;2097;p7"/>
              <p:cNvSpPr/>
              <p:nvPr/>
            </p:nvSpPr>
            <p:spPr>
              <a:xfrm>
                <a:off x="2965" y="2736"/>
                <a:ext cx="54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2" h="72" extrusionOk="0">
                    <a:moveTo>
                      <a:pt x="18" y="58"/>
                    </a:moveTo>
                    <a:cubicBezTo>
                      <a:pt x="1" y="41"/>
                      <a:pt x="4" y="28"/>
                      <a:pt x="4" y="26"/>
                    </a:cubicBezTo>
                    <a:cubicBezTo>
                      <a:pt x="6" y="15"/>
                      <a:pt x="39" y="1"/>
                      <a:pt x="40" y="0"/>
                    </a:cubicBezTo>
                    <a:cubicBezTo>
                      <a:pt x="41" y="0"/>
                      <a:pt x="41" y="0"/>
                      <a:pt x="41" y="1"/>
                    </a:cubicBezTo>
                    <a:cubicBezTo>
                      <a:pt x="42" y="1"/>
                      <a:pt x="41" y="2"/>
                      <a:pt x="41" y="2"/>
                    </a:cubicBezTo>
                    <a:cubicBezTo>
                      <a:pt x="32" y="6"/>
                      <a:pt x="8" y="18"/>
                      <a:pt x="7" y="27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47"/>
                      <a:pt x="38" y="70"/>
                    </a:cubicBezTo>
                    <a:cubicBezTo>
                      <a:pt x="38" y="70"/>
                      <a:pt x="38" y="71"/>
                      <a:pt x="38" y="71"/>
                    </a:cubicBezTo>
                    <a:cubicBezTo>
                      <a:pt x="38" y="72"/>
                      <a:pt x="37" y="72"/>
                      <a:pt x="37" y="72"/>
                    </a:cubicBezTo>
                    <a:cubicBezTo>
                      <a:pt x="29" y="67"/>
                      <a:pt x="23" y="62"/>
                      <a:pt x="18" y="58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8" name="Google Shape;2098;p7"/>
              <p:cNvSpPr/>
              <p:nvPr/>
            </p:nvSpPr>
            <p:spPr>
              <a:xfrm>
                <a:off x="2851" y="2592"/>
                <a:ext cx="94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73" h="137" extrusionOk="0">
                    <a:moveTo>
                      <a:pt x="71" y="137"/>
                    </a:moveTo>
                    <a:cubicBezTo>
                      <a:pt x="71" y="137"/>
                      <a:pt x="71" y="137"/>
                      <a:pt x="71" y="137"/>
                    </a:cubicBezTo>
                    <a:cubicBezTo>
                      <a:pt x="71" y="136"/>
                      <a:pt x="71" y="136"/>
                      <a:pt x="70" y="135"/>
                    </a:cubicBezTo>
                    <a:cubicBezTo>
                      <a:pt x="59" y="117"/>
                      <a:pt x="52" y="95"/>
                      <a:pt x="49" y="73"/>
                    </a:cubicBezTo>
                    <a:cubicBezTo>
                      <a:pt x="45" y="35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7" y="34"/>
                      <a:pt x="51" y="72"/>
                    </a:cubicBezTo>
                    <a:cubicBezTo>
                      <a:pt x="54" y="95"/>
                      <a:pt x="61" y="116"/>
                      <a:pt x="72" y="134"/>
                    </a:cubicBezTo>
                    <a:cubicBezTo>
                      <a:pt x="72" y="135"/>
                      <a:pt x="73" y="135"/>
                      <a:pt x="73" y="136"/>
                    </a:cubicBezTo>
                    <a:cubicBezTo>
                      <a:pt x="73" y="136"/>
                      <a:pt x="73" y="137"/>
                      <a:pt x="72" y="137"/>
                    </a:cubicBezTo>
                    <a:cubicBezTo>
                      <a:pt x="72" y="137"/>
                      <a:pt x="71" y="137"/>
                      <a:pt x="71" y="13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099" name="Google Shape;2099;p7"/>
              <p:cNvSpPr/>
              <p:nvPr/>
            </p:nvSpPr>
            <p:spPr>
              <a:xfrm>
                <a:off x="2843" y="2642"/>
                <a:ext cx="89" cy="56"/>
              </a:xfrm>
              <a:custGeom>
                <a:avLst/>
                <a:gdLst/>
                <a:ahLst/>
                <a:cxnLst/>
                <a:rect l="l" t="t" r="r" b="b"/>
                <a:pathLst>
                  <a:path w="69" h="44" extrusionOk="0">
                    <a:moveTo>
                      <a:pt x="1" y="11"/>
                    </a:moveTo>
                    <a:cubicBezTo>
                      <a:pt x="0" y="11"/>
                      <a:pt x="0" y="10"/>
                      <a:pt x="1" y="10"/>
                    </a:cubicBezTo>
                    <a:cubicBezTo>
                      <a:pt x="1" y="9"/>
                      <a:pt x="2" y="9"/>
                      <a:pt x="2" y="10"/>
                    </a:cubicBezTo>
                    <a:cubicBezTo>
                      <a:pt x="3" y="10"/>
                      <a:pt x="45" y="36"/>
                      <a:pt x="57" y="41"/>
                    </a:cubicBezTo>
                    <a:cubicBezTo>
                      <a:pt x="59" y="36"/>
                      <a:pt x="67" y="15"/>
                      <a:pt x="67" y="1"/>
                    </a:cubicBezTo>
                    <a:cubicBezTo>
                      <a:pt x="67" y="1"/>
                      <a:pt x="67" y="0"/>
                      <a:pt x="68" y="0"/>
                    </a:cubicBezTo>
                    <a:cubicBezTo>
                      <a:pt x="68" y="0"/>
                      <a:pt x="69" y="1"/>
                      <a:pt x="69" y="1"/>
                    </a:cubicBezTo>
                    <a:cubicBezTo>
                      <a:pt x="69" y="17"/>
                      <a:pt x="59" y="42"/>
                      <a:pt x="58" y="43"/>
                    </a:cubicBezTo>
                    <a:cubicBezTo>
                      <a:pt x="58" y="44"/>
                      <a:pt x="58" y="44"/>
                      <a:pt x="58" y="44"/>
                    </a:cubicBezTo>
                    <a:cubicBezTo>
                      <a:pt x="57" y="43"/>
                      <a:pt x="57" y="43"/>
                      <a:pt x="57" y="43"/>
                    </a:cubicBezTo>
                    <a:cubicBezTo>
                      <a:pt x="46" y="40"/>
                      <a:pt x="3" y="13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0" name="Google Shape;2100;p7"/>
              <p:cNvSpPr/>
              <p:nvPr/>
            </p:nvSpPr>
            <p:spPr>
              <a:xfrm>
                <a:off x="2841" y="2670"/>
                <a:ext cx="10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78" h="39" extrusionOk="0">
                    <a:moveTo>
                      <a:pt x="0" y="20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8"/>
                      <a:pt x="1" y="18"/>
                      <a:pt x="2" y="18"/>
                    </a:cubicBezTo>
                    <a:cubicBezTo>
                      <a:pt x="24" y="25"/>
                      <a:pt x="57" y="35"/>
                      <a:pt x="62" y="36"/>
                    </a:cubicBezTo>
                    <a:cubicBezTo>
                      <a:pt x="64" y="33"/>
                      <a:pt x="74" y="17"/>
                      <a:pt x="76" y="1"/>
                    </a:cubicBezTo>
                    <a:cubicBezTo>
                      <a:pt x="76" y="1"/>
                      <a:pt x="77" y="0"/>
                      <a:pt x="77" y="1"/>
                    </a:cubicBezTo>
                    <a:cubicBezTo>
                      <a:pt x="78" y="1"/>
                      <a:pt x="78" y="1"/>
                      <a:pt x="78" y="2"/>
                    </a:cubicBezTo>
                    <a:cubicBezTo>
                      <a:pt x="75" y="19"/>
                      <a:pt x="64" y="37"/>
                      <a:pt x="63" y="38"/>
                    </a:cubicBezTo>
                    <a:cubicBezTo>
                      <a:pt x="63" y="39"/>
                      <a:pt x="63" y="39"/>
                      <a:pt x="63" y="39"/>
                    </a:cubicBezTo>
                    <a:cubicBezTo>
                      <a:pt x="62" y="39"/>
                      <a:pt x="62" y="39"/>
                      <a:pt x="62" y="39"/>
                    </a:cubicBezTo>
                    <a:cubicBezTo>
                      <a:pt x="59" y="39"/>
                      <a:pt x="7" y="22"/>
                      <a:pt x="1" y="20"/>
                    </a:cubicBezTo>
                    <a:cubicBezTo>
                      <a:pt x="1" y="20"/>
                      <a:pt x="1" y="20"/>
                      <a:pt x="0" y="2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1" name="Google Shape;2101;p7"/>
              <p:cNvSpPr/>
              <p:nvPr/>
            </p:nvSpPr>
            <p:spPr>
              <a:xfrm>
                <a:off x="2859" y="2696"/>
                <a:ext cx="9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70" h="36" extrusionOk="0"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6"/>
                      <a:pt x="0" y="25"/>
                      <a:pt x="1" y="25"/>
                    </a:cubicBezTo>
                    <a:cubicBezTo>
                      <a:pt x="8" y="25"/>
                      <a:pt x="47" y="32"/>
                      <a:pt x="54" y="33"/>
                    </a:cubicBezTo>
                    <a:cubicBezTo>
                      <a:pt x="55" y="27"/>
                      <a:pt x="64" y="9"/>
                      <a:pt x="67" y="1"/>
                    </a:cubicBezTo>
                    <a:cubicBezTo>
                      <a:pt x="68" y="0"/>
                      <a:pt x="68" y="0"/>
                      <a:pt x="69" y="0"/>
                    </a:cubicBezTo>
                    <a:cubicBezTo>
                      <a:pt x="69" y="1"/>
                      <a:pt x="70" y="1"/>
                      <a:pt x="69" y="2"/>
                    </a:cubicBezTo>
                    <a:cubicBezTo>
                      <a:pt x="63" y="16"/>
                      <a:pt x="56" y="32"/>
                      <a:pt x="57" y="34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9" y="27"/>
                      <a:pt x="1" y="28"/>
                    </a:cubicBezTo>
                    <a:cubicBezTo>
                      <a:pt x="0" y="28"/>
                      <a:pt x="0" y="27"/>
                      <a:pt x="0" y="2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2" name="Google Shape;2102;p7"/>
              <p:cNvSpPr/>
              <p:nvPr/>
            </p:nvSpPr>
            <p:spPr>
              <a:xfrm>
                <a:off x="2883" y="2712"/>
                <a:ext cx="71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5" h="36" extrusionOk="0">
                    <a:moveTo>
                      <a:pt x="1" y="35"/>
                    </a:moveTo>
                    <a:cubicBezTo>
                      <a:pt x="1" y="35"/>
                      <a:pt x="0" y="35"/>
                      <a:pt x="0" y="35"/>
                    </a:cubicBezTo>
                    <a:cubicBezTo>
                      <a:pt x="0" y="34"/>
                      <a:pt x="1" y="34"/>
                      <a:pt x="2" y="34"/>
                    </a:cubicBezTo>
                    <a:cubicBezTo>
                      <a:pt x="16" y="33"/>
                      <a:pt x="38" y="33"/>
                      <a:pt x="42" y="33"/>
                    </a:cubicBezTo>
                    <a:cubicBezTo>
                      <a:pt x="43" y="30"/>
                      <a:pt x="49" y="13"/>
                      <a:pt x="52" y="1"/>
                    </a:cubicBezTo>
                    <a:cubicBezTo>
                      <a:pt x="53" y="0"/>
                      <a:pt x="53" y="0"/>
                      <a:pt x="54" y="0"/>
                    </a:cubicBezTo>
                    <a:cubicBezTo>
                      <a:pt x="54" y="1"/>
                      <a:pt x="55" y="1"/>
                      <a:pt x="54" y="2"/>
                    </a:cubicBezTo>
                    <a:cubicBezTo>
                      <a:pt x="44" y="34"/>
                      <a:pt x="44" y="34"/>
                      <a:pt x="43" y="34"/>
                    </a:cubicBezTo>
                    <a:cubicBezTo>
                      <a:pt x="43" y="35"/>
                      <a:pt x="43" y="35"/>
                      <a:pt x="2" y="36"/>
                    </a:cubicBezTo>
                    <a:cubicBezTo>
                      <a:pt x="1" y="36"/>
                      <a:pt x="1" y="36"/>
                      <a:pt x="1" y="3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3" name="Google Shape;2103;p7"/>
              <p:cNvSpPr/>
              <p:nvPr/>
            </p:nvSpPr>
            <p:spPr>
              <a:xfrm>
                <a:off x="3291" y="1080"/>
                <a:ext cx="175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37" extrusionOk="0">
                    <a:moveTo>
                      <a:pt x="136" y="30"/>
                    </a:moveTo>
                    <a:cubicBezTo>
                      <a:pt x="136" y="30"/>
                      <a:pt x="60" y="0"/>
                      <a:pt x="30" y="69"/>
                    </a:cubicBezTo>
                    <a:cubicBezTo>
                      <a:pt x="0" y="137"/>
                      <a:pt x="127" y="87"/>
                      <a:pt x="136" y="3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4" name="Google Shape;2104;p7"/>
              <p:cNvSpPr/>
              <p:nvPr/>
            </p:nvSpPr>
            <p:spPr>
              <a:xfrm>
                <a:off x="3143" y="1083"/>
                <a:ext cx="256" cy="226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6" extrusionOk="0">
                    <a:moveTo>
                      <a:pt x="177" y="154"/>
                    </a:moveTo>
                    <a:cubicBezTo>
                      <a:pt x="177" y="154"/>
                      <a:pt x="69" y="176"/>
                      <a:pt x="34" y="146"/>
                    </a:cubicBezTo>
                    <a:cubicBezTo>
                      <a:pt x="0" y="115"/>
                      <a:pt x="11" y="100"/>
                      <a:pt x="18" y="87"/>
                    </a:cubicBezTo>
                    <a:cubicBezTo>
                      <a:pt x="26" y="74"/>
                      <a:pt x="40" y="52"/>
                      <a:pt x="45" y="32"/>
                    </a:cubicBezTo>
                    <a:cubicBezTo>
                      <a:pt x="50" y="12"/>
                      <a:pt x="73" y="0"/>
                      <a:pt x="106" y="18"/>
                    </a:cubicBezTo>
                    <a:cubicBezTo>
                      <a:pt x="139" y="36"/>
                      <a:pt x="199" y="79"/>
                      <a:pt x="177" y="154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5" name="Google Shape;2105;p7"/>
              <p:cNvSpPr/>
              <p:nvPr/>
            </p:nvSpPr>
            <p:spPr>
              <a:xfrm>
                <a:off x="3196" y="1166"/>
                <a:ext cx="167" cy="11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85" extrusionOk="0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2" y="0"/>
                      <a:pt x="3" y="1"/>
                    </a:cubicBezTo>
                    <a:cubicBezTo>
                      <a:pt x="4" y="2"/>
                      <a:pt x="116" y="73"/>
                      <a:pt x="129" y="81"/>
                    </a:cubicBezTo>
                    <a:cubicBezTo>
                      <a:pt x="130" y="82"/>
                      <a:pt x="130" y="83"/>
                      <a:pt x="130" y="84"/>
                    </a:cubicBezTo>
                    <a:cubicBezTo>
                      <a:pt x="129" y="85"/>
                      <a:pt x="128" y="85"/>
                      <a:pt x="127" y="84"/>
                    </a:cubicBezTo>
                    <a:cubicBezTo>
                      <a:pt x="114" y="76"/>
                      <a:pt x="2" y="5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6" name="Google Shape;2106;p7"/>
              <p:cNvSpPr/>
              <p:nvPr/>
            </p:nvSpPr>
            <p:spPr>
              <a:xfrm>
                <a:off x="3293" y="1223"/>
                <a:ext cx="6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50" h="44" extrusionOk="0">
                    <a:moveTo>
                      <a:pt x="0" y="6"/>
                    </a:moveTo>
                    <a:cubicBezTo>
                      <a:pt x="47" y="0"/>
                      <a:pt x="47" y="0"/>
                      <a:pt x="47" y="0"/>
                    </a:cubicBezTo>
                    <a:cubicBezTo>
                      <a:pt x="49" y="0"/>
                      <a:pt x="49" y="1"/>
                      <a:pt x="50" y="2"/>
                    </a:cubicBezTo>
                    <a:cubicBezTo>
                      <a:pt x="50" y="3"/>
                      <a:pt x="49" y="4"/>
                      <a:pt x="48" y="4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17" y="42"/>
                      <a:pt x="16" y="43"/>
                      <a:pt x="15" y="43"/>
                    </a:cubicBezTo>
                    <a:cubicBezTo>
                      <a:pt x="14" y="44"/>
                      <a:pt x="13" y="43"/>
                      <a:pt x="13" y="42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7" name="Google Shape;2107;p7"/>
              <p:cNvSpPr/>
              <p:nvPr/>
            </p:nvSpPr>
            <p:spPr>
              <a:xfrm>
                <a:off x="3320" y="1242"/>
                <a:ext cx="43" cy="35"/>
              </a:xfrm>
              <a:custGeom>
                <a:avLst/>
                <a:gdLst/>
                <a:ahLst/>
                <a:cxnLst/>
                <a:rect l="l" t="t" r="r" b="b"/>
                <a:pathLst>
                  <a:path w="33" h="27" extrusionOk="0">
                    <a:moveTo>
                      <a:pt x="0" y="4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3" y="1"/>
                      <a:pt x="33" y="2"/>
                    </a:cubicBezTo>
                    <a:cubicBezTo>
                      <a:pt x="33" y="3"/>
                      <a:pt x="32" y="4"/>
                      <a:pt x="31" y="4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3" y="25"/>
                      <a:pt x="12" y="26"/>
                      <a:pt x="11" y="27"/>
                    </a:cubicBezTo>
                    <a:cubicBezTo>
                      <a:pt x="10" y="27"/>
                      <a:pt x="9" y="27"/>
                      <a:pt x="9" y="26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8" name="Google Shape;2108;p7"/>
              <p:cNvSpPr/>
              <p:nvPr/>
            </p:nvSpPr>
            <p:spPr>
              <a:xfrm>
                <a:off x="3248" y="1183"/>
                <a:ext cx="97" cy="94"/>
              </a:xfrm>
              <a:custGeom>
                <a:avLst/>
                <a:gdLst/>
                <a:ahLst/>
                <a:cxnLst/>
                <a:rect l="l" t="t" r="r" b="b"/>
                <a:pathLst>
                  <a:path w="75" h="73" extrusionOk="0">
                    <a:moveTo>
                      <a:pt x="0" y="14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4" y="0"/>
                      <a:pt x="75" y="1"/>
                      <a:pt x="75" y="2"/>
                    </a:cubicBezTo>
                    <a:cubicBezTo>
                      <a:pt x="75" y="3"/>
                      <a:pt x="75" y="4"/>
                      <a:pt x="74" y="4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4" y="72"/>
                      <a:pt x="13" y="73"/>
                      <a:pt x="12" y="73"/>
                    </a:cubicBezTo>
                    <a:cubicBezTo>
                      <a:pt x="11" y="73"/>
                      <a:pt x="10" y="73"/>
                      <a:pt x="10" y="72"/>
                    </a:cubicBez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09" name="Google Shape;2109;p7"/>
              <p:cNvSpPr/>
              <p:nvPr/>
            </p:nvSpPr>
            <p:spPr>
              <a:xfrm>
                <a:off x="3206" y="1145"/>
                <a:ext cx="114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89" h="102" extrusionOk="0">
                    <a:moveTo>
                      <a:pt x="0" y="24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88" y="0"/>
                      <a:pt x="89" y="1"/>
                      <a:pt x="89" y="2"/>
                    </a:cubicBezTo>
                    <a:cubicBezTo>
                      <a:pt x="89" y="3"/>
                      <a:pt x="89" y="4"/>
                      <a:pt x="88" y="4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12" y="100"/>
                      <a:pt x="12" y="100"/>
                      <a:pt x="12" y="100"/>
                    </a:cubicBezTo>
                    <a:cubicBezTo>
                      <a:pt x="12" y="101"/>
                      <a:pt x="11" y="101"/>
                      <a:pt x="10" y="102"/>
                    </a:cubicBezTo>
                    <a:cubicBezTo>
                      <a:pt x="9" y="102"/>
                      <a:pt x="8" y="101"/>
                      <a:pt x="8" y="100"/>
                    </a:cubicBez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0" name="Google Shape;2110;p7"/>
              <p:cNvSpPr/>
              <p:nvPr/>
            </p:nvSpPr>
            <p:spPr>
              <a:xfrm>
                <a:off x="2990" y="1101"/>
                <a:ext cx="87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68" h="146" extrusionOk="0">
                    <a:moveTo>
                      <a:pt x="1" y="4"/>
                    </a:moveTo>
                    <a:cubicBezTo>
                      <a:pt x="1" y="3"/>
                      <a:pt x="1" y="2"/>
                      <a:pt x="2" y="1"/>
                    </a:cubicBezTo>
                    <a:cubicBezTo>
                      <a:pt x="4" y="0"/>
                      <a:pt x="6" y="1"/>
                      <a:pt x="8" y="3"/>
                    </a:cubicBezTo>
                    <a:cubicBezTo>
                      <a:pt x="10" y="7"/>
                      <a:pt x="68" y="100"/>
                      <a:pt x="64" y="142"/>
                    </a:cubicBezTo>
                    <a:cubicBezTo>
                      <a:pt x="64" y="144"/>
                      <a:pt x="62" y="146"/>
                      <a:pt x="60" y="146"/>
                    </a:cubicBezTo>
                    <a:cubicBezTo>
                      <a:pt x="58" y="145"/>
                      <a:pt x="56" y="144"/>
                      <a:pt x="57" y="141"/>
                    </a:cubicBezTo>
                    <a:cubicBezTo>
                      <a:pt x="57" y="141"/>
                      <a:pt x="57" y="141"/>
                      <a:pt x="57" y="141"/>
                    </a:cubicBezTo>
                    <a:cubicBezTo>
                      <a:pt x="60" y="100"/>
                      <a:pt x="2" y="8"/>
                      <a:pt x="1" y="7"/>
                    </a:cubicBezTo>
                    <a:cubicBezTo>
                      <a:pt x="1" y="6"/>
                      <a:pt x="0" y="5"/>
                      <a:pt x="1" y="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1" name="Google Shape;2111;p7"/>
              <p:cNvSpPr/>
              <p:nvPr/>
            </p:nvSpPr>
            <p:spPr>
              <a:xfrm>
                <a:off x="2857" y="1006"/>
                <a:ext cx="463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54" extrusionOk="0">
                    <a:moveTo>
                      <a:pt x="0" y="4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2" y="0"/>
                      <a:pt x="4" y="0"/>
                      <a:pt x="6" y="1"/>
                    </a:cubicBezTo>
                    <a:cubicBezTo>
                      <a:pt x="7" y="1"/>
                      <a:pt x="81" y="57"/>
                      <a:pt x="103" y="72"/>
                    </a:cubicBezTo>
                    <a:cubicBezTo>
                      <a:pt x="119" y="83"/>
                      <a:pt x="217" y="109"/>
                      <a:pt x="289" y="128"/>
                    </a:cubicBezTo>
                    <a:cubicBezTo>
                      <a:pt x="318" y="135"/>
                      <a:pt x="342" y="142"/>
                      <a:pt x="357" y="146"/>
                    </a:cubicBezTo>
                    <a:cubicBezTo>
                      <a:pt x="359" y="146"/>
                      <a:pt x="360" y="148"/>
                      <a:pt x="360" y="150"/>
                    </a:cubicBezTo>
                    <a:cubicBezTo>
                      <a:pt x="359" y="152"/>
                      <a:pt x="357" y="154"/>
                      <a:pt x="355" y="153"/>
                    </a:cubicBezTo>
                    <a:cubicBezTo>
                      <a:pt x="340" y="149"/>
                      <a:pt x="316" y="142"/>
                      <a:pt x="287" y="135"/>
                    </a:cubicBezTo>
                    <a:cubicBezTo>
                      <a:pt x="211" y="115"/>
                      <a:pt x="116" y="90"/>
                      <a:pt x="99" y="78"/>
                    </a:cubicBezTo>
                    <a:cubicBezTo>
                      <a:pt x="77" y="63"/>
                      <a:pt x="2" y="8"/>
                      <a:pt x="1" y="7"/>
                    </a:cubicBezTo>
                    <a:cubicBezTo>
                      <a:pt x="0" y="6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2" name="Google Shape;2112;p7"/>
              <p:cNvSpPr/>
              <p:nvPr/>
            </p:nvSpPr>
            <p:spPr>
              <a:xfrm>
                <a:off x="2935" y="975"/>
                <a:ext cx="339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24" extrusionOk="0">
                    <a:moveTo>
                      <a:pt x="233" y="0"/>
                    </a:moveTo>
                    <a:cubicBezTo>
                      <a:pt x="233" y="0"/>
                      <a:pt x="171" y="6"/>
                      <a:pt x="86" y="65"/>
                    </a:cubicBezTo>
                    <a:cubicBezTo>
                      <a:pt x="0" y="124"/>
                      <a:pt x="59" y="102"/>
                      <a:pt x="109" y="100"/>
                    </a:cubicBezTo>
                    <a:cubicBezTo>
                      <a:pt x="159" y="97"/>
                      <a:pt x="264" y="9"/>
                      <a:pt x="233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3" name="Google Shape;2113;p7"/>
              <p:cNvSpPr/>
              <p:nvPr/>
            </p:nvSpPr>
            <p:spPr>
              <a:xfrm>
                <a:off x="2964" y="1111"/>
                <a:ext cx="113" cy="282"/>
              </a:xfrm>
              <a:custGeom>
                <a:avLst/>
                <a:gdLst/>
                <a:ahLst/>
                <a:cxnLst/>
                <a:rect l="l" t="t" r="r" b="b"/>
                <a:pathLst>
                  <a:path w="88" h="219" extrusionOk="0">
                    <a:moveTo>
                      <a:pt x="26" y="0"/>
                    </a:moveTo>
                    <a:cubicBezTo>
                      <a:pt x="26" y="0"/>
                      <a:pt x="82" y="193"/>
                      <a:pt x="88" y="219"/>
                    </a:cubicBezTo>
                    <a:cubicBezTo>
                      <a:pt x="88" y="219"/>
                      <a:pt x="0" y="129"/>
                      <a:pt x="26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4" name="Google Shape;2114;p7"/>
              <p:cNvSpPr/>
              <p:nvPr/>
            </p:nvSpPr>
            <p:spPr>
              <a:xfrm>
                <a:off x="2986" y="994"/>
                <a:ext cx="235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1" extrusionOk="0">
                    <a:moveTo>
                      <a:pt x="0" y="88"/>
                    </a:moveTo>
                    <a:cubicBezTo>
                      <a:pt x="0" y="88"/>
                      <a:pt x="1" y="87"/>
                      <a:pt x="2" y="87"/>
                    </a:cubicBezTo>
                    <a:cubicBezTo>
                      <a:pt x="14" y="85"/>
                      <a:pt x="124" y="29"/>
                      <a:pt x="180" y="0"/>
                    </a:cubicBezTo>
                    <a:cubicBezTo>
                      <a:pt x="181" y="0"/>
                      <a:pt x="182" y="0"/>
                      <a:pt x="183" y="1"/>
                    </a:cubicBezTo>
                    <a:cubicBezTo>
                      <a:pt x="183" y="2"/>
                      <a:pt x="183" y="3"/>
                      <a:pt x="182" y="3"/>
                    </a:cubicBezTo>
                    <a:cubicBezTo>
                      <a:pt x="175" y="7"/>
                      <a:pt x="18" y="88"/>
                      <a:pt x="2" y="90"/>
                    </a:cubicBezTo>
                    <a:cubicBezTo>
                      <a:pt x="1" y="91"/>
                      <a:pt x="0" y="90"/>
                      <a:pt x="0" y="89"/>
                    </a:cubicBezTo>
                    <a:cubicBezTo>
                      <a:pt x="0" y="89"/>
                      <a:pt x="0" y="89"/>
                      <a:pt x="0" y="88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5" name="Google Shape;2115;p7"/>
              <p:cNvSpPr/>
              <p:nvPr/>
            </p:nvSpPr>
            <p:spPr>
              <a:xfrm>
                <a:off x="3134" y="1067"/>
                <a:ext cx="126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98" h="161" extrusionOk="0">
                    <a:moveTo>
                      <a:pt x="87" y="2"/>
                    </a:moveTo>
                    <a:cubicBezTo>
                      <a:pt x="87" y="2"/>
                      <a:pt x="98" y="79"/>
                      <a:pt x="93" y="97"/>
                    </a:cubicBezTo>
                    <a:cubicBezTo>
                      <a:pt x="88" y="114"/>
                      <a:pt x="35" y="161"/>
                      <a:pt x="28" y="147"/>
                    </a:cubicBezTo>
                    <a:cubicBezTo>
                      <a:pt x="21" y="134"/>
                      <a:pt x="0" y="97"/>
                      <a:pt x="35" y="72"/>
                    </a:cubicBezTo>
                    <a:cubicBezTo>
                      <a:pt x="35" y="72"/>
                      <a:pt x="35" y="0"/>
                      <a:pt x="87" y="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6" name="Google Shape;2116;p7"/>
              <p:cNvSpPr/>
              <p:nvPr/>
            </p:nvSpPr>
            <p:spPr>
              <a:xfrm>
                <a:off x="3290" y="1078"/>
                <a:ext cx="245" cy="20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60" extrusionOk="0">
                    <a:moveTo>
                      <a:pt x="191" y="120"/>
                    </a:moveTo>
                    <a:cubicBezTo>
                      <a:pt x="191" y="120"/>
                      <a:pt x="24" y="0"/>
                      <a:pt x="17" y="93"/>
                    </a:cubicBezTo>
                    <a:cubicBezTo>
                      <a:pt x="17" y="93"/>
                      <a:pt x="0" y="117"/>
                      <a:pt x="48" y="139"/>
                    </a:cubicBezTo>
                    <a:cubicBezTo>
                      <a:pt x="95" y="160"/>
                      <a:pt x="171" y="123"/>
                      <a:pt x="191" y="12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7" name="Google Shape;2117;p7"/>
              <p:cNvSpPr/>
              <p:nvPr/>
            </p:nvSpPr>
            <p:spPr>
              <a:xfrm>
                <a:off x="3309" y="1188"/>
                <a:ext cx="197" cy="36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8" extrusionOk="0">
                    <a:moveTo>
                      <a:pt x="0" y="6"/>
                    </a:moveTo>
                    <a:cubicBezTo>
                      <a:pt x="0" y="5"/>
                      <a:pt x="1" y="5"/>
                      <a:pt x="2" y="5"/>
                    </a:cubicBezTo>
                    <a:cubicBezTo>
                      <a:pt x="48" y="0"/>
                      <a:pt x="147" y="23"/>
                      <a:pt x="151" y="24"/>
                    </a:cubicBezTo>
                    <a:cubicBezTo>
                      <a:pt x="152" y="24"/>
                      <a:pt x="153" y="25"/>
                      <a:pt x="153" y="26"/>
                    </a:cubicBezTo>
                    <a:cubicBezTo>
                      <a:pt x="152" y="27"/>
                      <a:pt x="151" y="28"/>
                      <a:pt x="150" y="28"/>
                    </a:cubicBezTo>
                    <a:cubicBezTo>
                      <a:pt x="149" y="28"/>
                      <a:pt x="48" y="3"/>
                      <a:pt x="2" y="8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0" y="7"/>
                      <a:pt x="0" y="7"/>
                      <a:pt x="0" y="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8" name="Google Shape;2118;p7"/>
              <p:cNvSpPr/>
              <p:nvPr/>
            </p:nvSpPr>
            <p:spPr>
              <a:xfrm>
                <a:off x="3008" y="1282"/>
                <a:ext cx="90" cy="82"/>
              </a:xfrm>
              <a:custGeom>
                <a:avLst/>
                <a:gdLst/>
                <a:ahLst/>
                <a:cxnLst/>
                <a:rect l="l" t="t" r="r" b="b"/>
                <a:pathLst>
                  <a:path w="70" h="64" extrusionOk="0">
                    <a:moveTo>
                      <a:pt x="46" y="0"/>
                    </a:moveTo>
                    <a:cubicBezTo>
                      <a:pt x="46" y="0"/>
                      <a:pt x="70" y="22"/>
                      <a:pt x="53" y="43"/>
                    </a:cubicBezTo>
                    <a:cubicBezTo>
                      <a:pt x="36" y="64"/>
                      <a:pt x="0" y="25"/>
                      <a:pt x="46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19" name="Google Shape;2119;p7"/>
              <p:cNvSpPr/>
              <p:nvPr/>
            </p:nvSpPr>
            <p:spPr>
              <a:xfrm>
                <a:off x="3055" y="1280"/>
                <a:ext cx="18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4" h="40" extrusionOk="0">
                    <a:moveTo>
                      <a:pt x="0" y="38"/>
                    </a:moveTo>
                    <a:cubicBezTo>
                      <a:pt x="0" y="38"/>
                      <a:pt x="0" y="37"/>
                      <a:pt x="0" y="37"/>
                    </a:cubicBezTo>
                    <a:cubicBezTo>
                      <a:pt x="10" y="11"/>
                      <a:pt x="7" y="3"/>
                      <a:pt x="7" y="2"/>
                    </a:cubicBezTo>
                    <a:cubicBezTo>
                      <a:pt x="6" y="1"/>
                      <a:pt x="7" y="0"/>
                      <a:pt x="8" y="0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1" y="2"/>
                      <a:pt x="14" y="11"/>
                      <a:pt x="4" y="39"/>
                    </a:cubicBezTo>
                    <a:cubicBezTo>
                      <a:pt x="4" y="40"/>
                      <a:pt x="2" y="40"/>
                      <a:pt x="1" y="40"/>
                    </a:cubicBezTo>
                    <a:cubicBezTo>
                      <a:pt x="1" y="39"/>
                      <a:pt x="0" y="39"/>
                      <a:pt x="0" y="38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0" name="Google Shape;2120;p7"/>
              <p:cNvSpPr/>
              <p:nvPr/>
            </p:nvSpPr>
            <p:spPr>
              <a:xfrm>
                <a:off x="2838" y="1465"/>
                <a:ext cx="190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06" extrusionOk="0">
                    <a:moveTo>
                      <a:pt x="5" y="97"/>
                    </a:moveTo>
                    <a:cubicBezTo>
                      <a:pt x="5" y="97"/>
                      <a:pt x="0" y="15"/>
                      <a:pt x="74" y="8"/>
                    </a:cubicBezTo>
                    <a:cubicBezTo>
                      <a:pt x="148" y="0"/>
                      <a:pt x="62" y="106"/>
                      <a:pt x="5" y="97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1" name="Google Shape;2121;p7"/>
              <p:cNvSpPr/>
              <p:nvPr/>
            </p:nvSpPr>
            <p:spPr>
              <a:xfrm>
                <a:off x="2881" y="1316"/>
                <a:ext cx="217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81" extrusionOk="0">
                    <a:moveTo>
                      <a:pt x="115" y="181"/>
                    </a:moveTo>
                    <a:cubicBezTo>
                      <a:pt x="115" y="181"/>
                      <a:pt x="169" y="85"/>
                      <a:pt x="150" y="42"/>
                    </a:cubicBezTo>
                    <a:cubicBezTo>
                      <a:pt x="132" y="0"/>
                      <a:pt x="114" y="7"/>
                      <a:pt x="100" y="9"/>
                    </a:cubicBezTo>
                    <a:cubicBezTo>
                      <a:pt x="85" y="12"/>
                      <a:pt x="60" y="19"/>
                      <a:pt x="39" y="18"/>
                    </a:cubicBezTo>
                    <a:cubicBezTo>
                      <a:pt x="18" y="17"/>
                      <a:pt x="0" y="34"/>
                      <a:pt x="7" y="71"/>
                    </a:cubicBezTo>
                    <a:cubicBezTo>
                      <a:pt x="14" y="108"/>
                      <a:pt x="36" y="178"/>
                      <a:pt x="115" y="181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2" name="Google Shape;2122;p7"/>
              <p:cNvSpPr/>
              <p:nvPr/>
            </p:nvSpPr>
            <p:spPr>
              <a:xfrm>
                <a:off x="2972" y="1346"/>
                <a:ext cx="54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42" h="149" extrusionOk="0">
                    <a:moveTo>
                      <a:pt x="3" y="1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1" y="1"/>
                      <a:pt x="0" y="2"/>
                      <a:pt x="1" y="3"/>
                    </a:cubicBezTo>
                    <a:cubicBezTo>
                      <a:pt x="1" y="4"/>
                      <a:pt x="35" y="133"/>
                      <a:pt x="38" y="148"/>
                    </a:cubicBezTo>
                    <a:cubicBezTo>
                      <a:pt x="39" y="149"/>
                      <a:pt x="40" y="149"/>
                      <a:pt x="41" y="149"/>
                    </a:cubicBezTo>
                    <a:cubicBezTo>
                      <a:pt x="42" y="149"/>
                      <a:pt x="42" y="148"/>
                      <a:pt x="42" y="147"/>
                    </a:cubicBezTo>
                    <a:cubicBezTo>
                      <a:pt x="38" y="132"/>
                      <a:pt x="5" y="3"/>
                      <a:pt x="4" y="2"/>
                    </a:cubicBezTo>
                    <a:cubicBezTo>
                      <a:pt x="4" y="1"/>
                      <a:pt x="4" y="1"/>
                      <a:pt x="3" y="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3" name="Google Shape;2123;p7"/>
              <p:cNvSpPr/>
              <p:nvPr/>
            </p:nvSpPr>
            <p:spPr>
              <a:xfrm>
                <a:off x="2977" y="1460"/>
                <a:ext cx="68" cy="59"/>
              </a:xfrm>
              <a:custGeom>
                <a:avLst/>
                <a:gdLst/>
                <a:ahLst/>
                <a:cxnLst/>
                <a:rect l="l" t="t" r="r" b="b"/>
                <a:pathLst>
                  <a:path w="53" h="46" extrusionOk="0">
                    <a:moveTo>
                      <a:pt x="21" y="0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4"/>
                      <a:pt x="0" y="45"/>
                      <a:pt x="1" y="46"/>
                    </a:cubicBezTo>
                    <a:cubicBezTo>
                      <a:pt x="2" y="46"/>
                      <a:pt x="3" y="46"/>
                      <a:pt x="4" y="45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50" y="27"/>
                      <a:pt x="51" y="26"/>
                      <a:pt x="52" y="26"/>
                    </a:cubicBezTo>
                    <a:cubicBezTo>
                      <a:pt x="53" y="25"/>
                      <a:pt x="52" y="24"/>
                      <a:pt x="52" y="23"/>
                    </a:cubicBez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4" name="Google Shape;2124;p7"/>
              <p:cNvSpPr/>
              <p:nvPr/>
            </p:nvSpPr>
            <p:spPr>
              <a:xfrm>
                <a:off x="2994" y="1491"/>
                <a:ext cx="42" cy="39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 extrusionOk="0">
                    <a:moveTo>
                      <a:pt x="14" y="0"/>
                    </a:moveTo>
                    <a:cubicBezTo>
                      <a:pt x="1" y="28"/>
                      <a:pt x="1" y="28"/>
                      <a:pt x="1" y="28"/>
                    </a:cubicBezTo>
                    <a:cubicBezTo>
                      <a:pt x="0" y="29"/>
                      <a:pt x="1" y="30"/>
                      <a:pt x="2" y="30"/>
                    </a:cubicBezTo>
                    <a:cubicBezTo>
                      <a:pt x="3" y="31"/>
                      <a:pt x="4" y="30"/>
                      <a:pt x="4" y="29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18"/>
                      <a:pt x="31" y="18"/>
                      <a:pt x="32" y="18"/>
                    </a:cubicBezTo>
                    <a:cubicBezTo>
                      <a:pt x="33" y="17"/>
                      <a:pt x="33" y="16"/>
                      <a:pt x="32" y="15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5" name="Google Shape;2125;p7"/>
              <p:cNvSpPr/>
              <p:nvPr/>
            </p:nvSpPr>
            <p:spPr>
              <a:xfrm>
                <a:off x="2944" y="1407"/>
                <a:ext cx="11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89" h="69" extrusionOk="0">
                    <a:moveTo>
                      <a:pt x="36" y="0"/>
                    </a:moveTo>
                    <a:cubicBezTo>
                      <a:pt x="0" y="65"/>
                      <a:pt x="0" y="65"/>
                      <a:pt x="0" y="65"/>
                    </a:cubicBezTo>
                    <a:cubicBezTo>
                      <a:pt x="0" y="66"/>
                      <a:pt x="0" y="68"/>
                      <a:pt x="1" y="68"/>
                    </a:cubicBezTo>
                    <a:cubicBezTo>
                      <a:pt x="2" y="69"/>
                      <a:pt x="3" y="68"/>
                      <a:pt x="3" y="67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7" y="31"/>
                      <a:pt x="88" y="31"/>
                      <a:pt x="88" y="30"/>
                    </a:cubicBezTo>
                    <a:cubicBezTo>
                      <a:pt x="89" y="29"/>
                      <a:pt x="89" y="28"/>
                      <a:pt x="88" y="27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6" name="Google Shape;2126;p7"/>
              <p:cNvSpPr/>
              <p:nvPr/>
            </p:nvSpPr>
            <p:spPr>
              <a:xfrm>
                <a:off x="2914" y="1359"/>
                <a:ext cx="156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78" extrusionOk="0">
                    <a:moveTo>
                      <a:pt x="49" y="0"/>
                    </a:moveTo>
                    <a:cubicBezTo>
                      <a:pt x="1" y="75"/>
                      <a:pt x="1" y="75"/>
                      <a:pt x="1" y="75"/>
                    </a:cubicBezTo>
                    <a:cubicBezTo>
                      <a:pt x="0" y="76"/>
                      <a:pt x="1" y="77"/>
                      <a:pt x="1" y="78"/>
                    </a:cubicBezTo>
                    <a:cubicBezTo>
                      <a:pt x="2" y="78"/>
                      <a:pt x="3" y="78"/>
                      <a:pt x="4" y="77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118" y="34"/>
                      <a:pt x="118" y="34"/>
                      <a:pt x="118" y="34"/>
                    </a:cubicBezTo>
                    <a:cubicBezTo>
                      <a:pt x="119" y="35"/>
                      <a:pt x="120" y="34"/>
                      <a:pt x="121" y="33"/>
                    </a:cubicBezTo>
                    <a:cubicBezTo>
                      <a:pt x="121" y="32"/>
                      <a:pt x="121" y="31"/>
                      <a:pt x="120" y="31"/>
                    </a:cubicBez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7" name="Google Shape;2127;p7"/>
              <p:cNvSpPr/>
              <p:nvPr/>
            </p:nvSpPr>
            <p:spPr>
              <a:xfrm>
                <a:off x="2972" y="1133"/>
                <a:ext cx="157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03" extrusionOk="0">
                    <a:moveTo>
                      <a:pt x="5" y="0"/>
                    </a:moveTo>
                    <a:cubicBezTo>
                      <a:pt x="4" y="0"/>
                      <a:pt x="3" y="0"/>
                      <a:pt x="2" y="1"/>
                    </a:cubicBezTo>
                    <a:cubicBezTo>
                      <a:pt x="0" y="2"/>
                      <a:pt x="0" y="5"/>
                      <a:pt x="1" y="6"/>
                    </a:cubicBezTo>
                    <a:cubicBezTo>
                      <a:pt x="4" y="10"/>
                      <a:pt x="75" y="94"/>
                      <a:pt x="117" y="103"/>
                    </a:cubicBezTo>
                    <a:cubicBezTo>
                      <a:pt x="119" y="103"/>
                      <a:pt x="121" y="102"/>
                      <a:pt x="121" y="100"/>
                    </a:cubicBezTo>
                    <a:cubicBezTo>
                      <a:pt x="122" y="98"/>
                      <a:pt x="120" y="96"/>
                      <a:pt x="118" y="95"/>
                    </a:cubicBezTo>
                    <a:cubicBezTo>
                      <a:pt x="118" y="95"/>
                      <a:pt x="118" y="95"/>
                      <a:pt x="117" y="95"/>
                    </a:cubicBezTo>
                    <a:cubicBezTo>
                      <a:pt x="78" y="86"/>
                      <a:pt x="8" y="2"/>
                      <a:pt x="7" y="1"/>
                    </a:cubicBezTo>
                    <a:cubicBezTo>
                      <a:pt x="7" y="1"/>
                      <a:pt x="6" y="0"/>
                      <a:pt x="5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8" name="Google Shape;2128;p7"/>
              <p:cNvSpPr/>
              <p:nvPr/>
            </p:nvSpPr>
            <p:spPr>
              <a:xfrm>
                <a:off x="2922" y="976"/>
                <a:ext cx="65" cy="499"/>
              </a:xfrm>
              <a:custGeom>
                <a:avLst/>
                <a:gdLst/>
                <a:ahLst/>
                <a:cxnLst/>
                <a:rect l="l" t="t" r="r" b="b"/>
                <a:pathLst>
                  <a:path w="51" h="388" extrusionOk="0">
                    <a:moveTo>
                      <a:pt x="5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0" y="5"/>
                    </a:cubicBezTo>
                    <a:cubicBezTo>
                      <a:pt x="1" y="6"/>
                      <a:pt x="30" y="94"/>
                      <a:pt x="38" y="120"/>
                    </a:cubicBezTo>
                    <a:cubicBezTo>
                      <a:pt x="44" y="138"/>
                      <a:pt x="38" y="240"/>
                      <a:pt x="34" y="314"/>
                    </a:cubicBezTo>
                    <a:cubicBezTo>
                      <a:pt x="32" y="343"/>
                      <a:pt x="31" y="369"/>
                      <a:pt x="31" y="384"/>
                    </a:cubicBezTo>
                    <a:cubicBezTo>
                      <a:pt x="30" y="386"/>
                      <a:pt x="32" y="388"/>
                      <a:pt x="34" y="388"/>
                    </a:cubicBezTo>
                    <a:cubicBezTo>
                      <a:pt x="36" y="388"/>
                      <a:pt x="38" y="386"/>
                      <a:pt x="38" y="384"/>
                    </a:cubicBezTo>
                    <a:cubicBezTo>
                      <a:pt x="39" y="369"/>
                      <a:pt x="40" y="344"/>
                      <a:pt x="42" y="314"/>
                    </a:cubicBezTo>
                    <a:cubicBezTo>
                      <a:pt x="46" y="235"/>
                      <a:pt x="51" y="138"/>
                      <a:pt x="46" y="118"/>
                    </a:cubicBezTo>
                    <a:cubicBezTo>
                      <a:pt x="38" y="92"/>
                      <a:pt x="8" y="4"/>
                      <a:pt x="7" y="3"/>
                    </a:cubicBezTo>
                    <a:cubicBezTo>
                      <a:pt x="7" y="2"/>
                      <a:pt x="6" y="1"/>
                      <a:pt x="5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29" name="Google Shape;2129;p7"/>
              <p:cNvSpPr/>
              <p:nvPr/>
            </p:nvSpPr>
            <p:spPr>
              <a:xfrm>
                <a:off x="2778" y="1088"/>
                <a:ext cx="244" cy="27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16" extrusionOk="0">
                    <a:moveTo>
                      <a:pt x="1" y="184"/>
                    </a:moveTo>
                    <a:cubicBezTo>
                      <a:pt x="1" y="184"/>
                      <a:pt x="25" y="127"/>
                      <a:pt x="107" y="64"/>
                    </a:cubicBezTo>
                    <a:cubicBezTo>
                      <a:pt x="190" y="0"/>
                      <a:pt x="151" y="50"/>
                      <a:pt x="133" y="96"/>
                    </a:cubicBezTo>
                    <a:cubicBezTo>
                      <a:pt x="115" y="143"/>
                      <a:pt x="0" y="216"/>
                      <a:pt x="1" y="184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0" name="Google Shape;2130;p7"/>
              <p:cNvSpPr/>
              <p:nvPr/>
            </p:nvSpPr>
            <p:spPr>
              <a:xfrm>
                <a:off x="2981" y="1141"/>
                <a:ext cx="243" cy="162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26" extrusionOk="0">
                    <a:moveTo>
                      <a:pt x="0" y="0"/>
                    </a:moveTo>
                    <a:cubicBezTo>
                      <a:pt x="0" y="0"/>
                      <a:pt x="166" y="113"/>
                      <a:pt x="189" y="126"/>
                    </a:cubicBezTo>
                    <a:cubicBezTo>
                      <a:pt x="189" y="126"/>
                      <a:pt x="130" y="15"/>
                      <a:pt x="0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1" name="Google Shape;2131;p7"/>
              <p:cNvSpPr/>
              <p:nvPr/>
            </p:nvSpPr>
            <p:spPr>
              <a:xfrm>
                <a:off x="2801" y="1129"/>
                <a:ext cx="182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48" extrusionOk="0">
                    <a:moveTo>
                      <a:pt x="140" y="0"/>
                    </a:moveTo>
                    <a:cubicBezTo>
                      <a:pt x="139" y="0"/>
                      <a:pt x="138" y="0"/>
                      <a:pt x="138" y="1"/>
                    </a:cubicBezTo>
                    <a:cubicBezTo>
                      <a:pt x="133" y="12"/>
                      <a:pt x="46" y="100"/>
                      <a:pt x="1" y="144"/>
                    </a:cubicBezTo>
                    <a:cubicBezTo>
                      <a:pt x="0" y="145"/>
                      <a:pt x="0" y="146"/>
                      <a:pt x="1" y="147"/>
                    </a:cubicBezTo>
                    <a:cubicBezTo>
                      <a:pt x="2" y="148"/>
                      <a:pt x="3" y="148"/>
                      <a:pt x="4" y="147"/>
                    </a:cubicBezTo>
                    <a:cubicBezTo>
                      <a:pt x="9" y="142"/>
                      <a:pt x="135" y="17"/>
                      <a:pt x="141" y="3"/>
                    </a:cubicBezTo>
                    <a:cubicBezTo>
                      <a:pt x="142" y="2"/>
                      <a:pt x="141" y="1"/>
                      <a:pt x="141" y="0"/>
                    </a:cubicBezTo>
                    <a:cubicBezTo>
                      <a:pt x="140" y="0"/>
                      <a:pt x="140" y="0"/>
                      <a:pt x="14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2" name="Google Shape;2132;p7"/>
              <p:cNvSpPr/>
              <p:nvPr/>
            </p:nvSpPr>
            <p:spPr>
              <a:xfrm>
                <a:off x="2866" y="1296"/>
                <a:ext cx="214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89" extrusionOk="0">
                    <a:moveTo>
                      <a:pt x="0" y="53"/>
                    </a:moveTo>
                    <a:cubicBezTo>
                      <a:pt x="0" y="53"/>
                      <a:pt x="69" y="88"/>
                      <a:pt x="87" y="88"/>
                    </a:cubicBezTo>
                    <a:cubicBezTo>
                      <a:pt x="106" y="89"/>
                      <a:pt x="166" y="52"/>
                      <a:pt x="156" y="42"/>
                    </a:cubicBezTo>
                    <a:cubicBezTo>
                      <a:pt x="145" y="31"/>
                      <a:pt x="116" y="0"/>
                      <a:pt x="82" y="26"/>
                    </a:cubicBezTo>
                    <a:cubicBezTo>
                      <a:pt x="82" y="26"/>
                      <a:pt x="13" y="3"/>
                      <a:pt x="0" y="5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3" name="Google Shape;2133;p7"/>
              <p:cNvSpPr/>
              <p:nvPr/>
            </p:nvSpPr>
            <p:spPr>
              <a:xfrm>
                <a:off x="2850" y="1439"/>
                <a:ext cx="168" cy="251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95" extrusionOk="0">
                    <a:moveTo>
                      <a:pt x="63" y="195"/>
                    </a:moveTo>
                    <a:cubicBezTo>
                      <a:pt x="63" y="195"/>
                      <a:pt x="0" y="0"/>
                      <a:pt x="90" y="21"/>
                    </a:cubicBezTo>
                    <a:cubicBezTo>
                      <a:pt x="90" y="21"/>
                      <a:pt x="119" y="12"/>
                      <a:pt x="125" y="64"/>
                    </a:cubicBezTo>
                    <a:cubicBezTo>
                      <a:pt x="131" y="116"/>
                      <a:pt x="72" y="177"/>
                      <a:pt x="63" y="195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4" name="Google Shape;2134;p7"/>
              <p:cNvSpPr/>
              <p:nvPr/>
            </p:nvSpPr>
            <p:spPr>
              <a:xfrm>
                <a:off x="2928" y="1464"/>
                <a:ext cx="41" cy="195"/>
              </a:xfrm>
              <a:custGeom>
                <a:avLst/>
                <a:gdLst/>
                <a:ahLst/>
                <a:cxnLst/>
                <a:rect l="l" t="t" r="r" b="b"/>
                <a:pathLst>
                  <a:path w="32" h="152" extrusionOk="0">
                    <a:moveTo>
                      <a:pt x="30" y="0"/>
                    </a:moveTo>
                    <a:cubicBezTo>
                      <a:pt x="29" y="0"/>
                      <a:pt x="28" y="0"/>
                      <a:pt x="28" y="1"/>
                    </a:cubicBezTo>
                    <a:cubicBezTo>
                      <a:pt x="8" y="44"/>
                      <a:pt x="1" y="145"/>
                      <a:pt x="0" y="149"/>
                    </a:cubicBezTo>
                    <a:cubicBezTo>
                      <a:pt x="0" y="150"/>
                      <a:pt x="1" y="151"/>
                      <a:pt x="2" y="151"/>
                    </a:cubicBezTo>
                    <a:cubicBezTo>
                      <a:pt x="3" y="152"/>
                      <a:pt x="4" y="151"/>
                      <a:pt x="4" y="150"/>
                    </a:cubicBezTo>
                    <a:cubicBezTo>
                      <a:pt x="4" y="149"/>
                      <a:pt x="12" y="45"/>
                      <a:pt x="31" y="3"/>
                    </a:cubicBezTo>
                    <a:cubicBezTo>
                      <a:pt x="32" y="2"/>
                      <a:pt x="31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5" name="Google Shape;2135;p7"/>
              <p:cNvSpPr/>
              <p:nvPr/>
            </p:nvSpPr>
            <p:spPr>
              <a:xfrm>
                <a:off x="3122" y="1214"/>
                <a:ext cx="83" cy="85"/>
              </a:xfrm>
              <a:custGeom>
                <a:avLst/>
                <a:gdLst/>
                <a:ahLst/>
                <a:cxnLst/>
                <a:rect l="l" t="t" r="r" b="b"/>
                <a:pathLst>
                  <a:path w="64" h="66" extrusionOk="0">
                    <a:moveTo>
                      <a:pt x="0" y="35"/>
                    </a:moveTo>
                    <a:cubicBezTo>
                      <a:pt x="0" y="35"/>
                      <a:pt x="13" y="66"/>
                      <a:pt x="39" y="56"/>
                    </a:cubicBezTo>
                    <a:cubicBezTo>
                      <a:pt x="64" y="46"/>
                      <a:pt x="37" y="0"/>
                      <a:pt x="0" y="35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6" name="Google Shape;2136;p7"/>
              <p:cNvSpPr/>
              <p:nvPr/>
            </p:nvSpPr>
            <p:spPr>
              <a:xfrm>
                <a:off x="3120" y="1256"/>
                <a:ext cx="51" cy="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39" y="5"/>
                    </a:moveTo>
                    <a:cubicBezTo>
                      <a:pt x="38" y="5"/>
                      <a:pt x="38" y="5"/>
                      <a:pt x="38" y="5"/>
                    </a:cubicBezTo>
                    <a:cubicBezTo>
                      <a:pt x="10" y="7"/>
                      <a:pt x="3" y="1"/>
                      <a:pt x="3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9" y="10"/>
                      <a:pt x="38" y="9"/>
                    </a:cubicBezTo>
                    <a:cubicBezTo>
                      <a:pt x="39" y="9"/>
                      <a:pt x="40" y="8"/>
                      <a:pt x="40" y="7"/>
                    </a:cubicBezTo>
                    <a:cubicBezTo>
                      <a:pt x="40" y="6"/>
                      <a:pt x="39" y="5"/>
                      <a:pt x="39" y="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7" name="Google Shape;2137;p7"/>
              <p:cNvSpPr/>
              <p:nvPr/>
            </p:nvSpPr>
            <p:spPr>
              <a:xfrm>
                <a:off x="2406" y="1196"/>
                <a:ext cx="323" cy="511"/>
              </a:xfrm>
              <a:custGeom>
                <a:avLst/>
                <a:gdLst/>
                <a:ahLst/>
                <a:cxnLst/>
                <a:rect l="l" t="t" r="r" b="b"/>
                <a:pathLst>
                  <a:path w="251" h="397" extrusionOk="0">
                    <a:moveTo>
                      <a:pt x="216" y="193"/>
                    </a:moveTo>
                    <a:cubicBezTo>
                      <a:pt x="216" y="193"/>
                      <a:pt x="226" y="251"/>
                      <a:pt x="176" y="320"/>
                    </a:cubicBezTo>
                    <a:cubicBezTo>
                      <a:pt x="127" y="389"/>
                      <a:pt x="31" y="397"/>
                      <a:pt x="16" y="338"/>
                    </a:cubicBezTo>
                    <a:cubicBezTo>
                      <a:pt x="0" y="279"/>
                      <a:pt x="1" y="237"/>
                      <a:pt x="20" y="199"/>
                    </a:cubicBezTo>
                    <a:cubicBezTo>
                      <a:pt x="38" y="162"/>
                      <a:pt x="251" y="0"/>
                      <a:pt x="216" y="193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8" name="Google Shape;2138;p7"/>
              <p:cNvSpPr/>
              <p:nvPr/>
            </p:nvSpPr>
            <p:spPr>
              <a:xfrm>
                <a:off x="2361" y="1242"/>
                <a:ext cx="370" cy="282"/>
              </a:xfrm>
              <a:custGeom>
                <a:avLst/>
                <a:gdLst/>
                <a:ahLst/>
                <a:cxnLst/>
                <a:rect l="l" t="t" r="r" b="b"/>
                <a:pathLst>
                  <a:path w="288" h="219" extrusionOk="0">
                    <a:moveTo>
                      <a:pt x="288" y="8"/>
                    </a:moveTo>
                    <a:cubicBezTo>
                      <a:pt x="288" y="8"/>
                      <a:pt x="195" y="202"/>
                      <a:pt x="124" y="211"/>
                    </a:cubicBezTo>
                    <a:cubicBezTo>
                      <a:pt x="52" y="219"/>
                      <a:pt x="0" y="200"/>
                      <a:pt x="2" y="164"/>
                    </a:cubicBezTo>
                    <a:cubicBezTo>
                      <a:pt x="5" y="127"/>
                      <a:pt x="33" y="0"/>
                      <a:pt x="148" y="5"/>
                    </a:cubicBezTo>
                    <a:cubicBezTo>
                      <a:pt x="223" y="9"/>
                      <a:pt x="217" y="19"/>
                      <a:pt x="288" y="8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39" name="Google Shape;2139;p7"/>
              <p:cNvSpPr/>
              <p:nvPr/>
            </p:nvSpPr>
            <p:spPr>
              <a:xfrm>
                <a:off x="2500" y="1154"/>
                <a:ext cx="325" cy="302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35" extrusionOk="0">
                    <a:moveTo>
                      <a:pt x="221" y="0"/>
                    </a:moveTo>
                    <a:cubicBezTo>
                      <a:pt x="221" y="0"/>
                      <a:pt x="164" y="106"/>
                      <a:pt x="110" y="105"/>
                    </a:cubicBezTo>
                    <a:cubicBezTo>
                      <a:pt x="57" y="104"/>
                      <a:pt x="0" y="127"/>
                      <a:pt x="8" y="168"/>
                    </a:cubicBezTo>
                    <a:cubicBezTo>
                      <a:pt x="16" y="208"/>
                      <a:pt x="56" y="235"/>
                      <a:pt x="109" y="182"/>
                    </a:cubicBezTo>
                    <a:cubicBezTo>
                      <a:pt x="140" y="126"/>
                      <a:pt x="140" y="126"/>
                      <a:pt x="140" y="126"/>
                    </a:cubicBezTo>
                    <a:cubicBezTo>
                      <a:pt x="140" y="126"/>
                      <a:pt x="169" y="126"/>
                      <a:pt x="196" y="124"/>
                    </a:cubicBezTo>
                    <a:cubicBezTo>
                      <a:pt x="200" y="123"/>
                      <a:pt x="203" y="123"/>
                      <a:pt x="207" y="123"/>
                    </a:cubicBezTo>
                    <a:cubicBezTo>
                      <a:pt x="238" y="120"/>
                      <a:pt x="253" y="114"/>
                      <a:pt x="244" y="101"/>
                    </a:cubicBezTo>
                    <a:cubicBezTo>
                      <a:pt x="235" y="88"/>
                      <a:pt x="210" y="35"/>
                      <a:pt x="22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0" name="Google Shape;2140;p7"/>
              <p:cNvSpPr/>
              <p:nvPr/>
            </p:nvSpPr>
            <p:spPr>
              <a:xfrm>
                <a:off x="2465" y="1313"/>
                <a:ext cx="209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62" h="87" extrusionOk="0">
                    <a:moveTo>
                      <a:pt x="162" y="0"/>
                    </a:moveTo>
                    <a:cubicBezTo>
                      <a:pt x="162" y="0"/>
                      <a:pt x="0" y="32"/>
                      <a:pt x="68" y="76"/>
                    </a:cubicBezTo>
                    <a:cubicBezTo>
                      <a:pt x="68" y="76"/>
                      <a:pt x="97" y="87"/>
                      <a:pt x="141" y="43"/>
                    </a:cubicBez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1" name="Google Shape;2141;p7"/>
              <p:cNvSpPr/>
              <p:nvPr/>
            </p:nvSpPr>
            <p:spPr>
              <a:xfrm>
                <a:off x="2674" y="1313"/>
                <a:ext cx="167" cy="421"/>
              </a:xfrm>
              <a:custGeom>
                <a:avLst/>
                <a:gdLst/>
                <a:ahLst/>
                <a:cxnLst/>
                <a:rect l="l" t="t" r="r" b="b"/>
                <a:pathLst>
                  <a:path w="130" h="327" extrusionOk="0">
                    <a:moveTo>
                      <a:pt x="65" y="99"/>
                    </a:moveTo>
                    <a:cubicBezTo>
                      <a:pt x="65" y="99"/>
                      <a:pt x="130" y="231"/>
                      <a:pt x="68" y="301"/>
                    </a:cubicBezTo>
                    <a:cubicBezTo>
                      <a:pt x="68" y="301"/>
                      <a:pt x="40" y="327"/>
                      <a:pt x="35" y="291"/>
                    </a:cubicBezTo>
                    <a:cubicBezTo>
                      <a:pt x="30" y="256"/>
                      <a:pt x="0" y="90"/>
                      <a:pt x="0" y="90"/>
                    </a:cubicBezTo>
                    <a:cubicBezTo>
                      <a:pt x="0" y="90"/>
                      <a:pt x="14" y="0"/>
                      <a:pt x="65" y="9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2" name="Google Shape;2142;p7"/>
              <p:cNvSpPr/>
              <p:nvPr/>
            </p:nvSpPr>
            <p:spPr>
              <a:xfrm>
                <a:off x="2621" y="1312"/>
                <a:ext cx="260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3" extrusionOk="0">
                    <a:moveTo>
                      <a:pt x="118" y="57"/>
                    </a:moveTo>
                    <a:cubicBezTo>
                      <a:pt x="162" y="117"/>
                      <a:pt x="161" y="111"/>
                      <a:pt x="180" y="136"/>
                    </a:cubicBezTo>
                    <a:cubicBezTo>
                      <a:pt x="199" y="161"/>
                      <a:pt x="202" y="173"/>
                      <a:pt x="139" y="157"/>
                    </a:cubicBezTo>
                    <a:cubicBezTo>
                      <a:pt x="76" y="140"/>
                      <a:pt x="131" y="126"/>
                      <a:pt x="100" y="119"/>
                    </a:cubicBezTo>
                    <a:cubicBezTo>
                      <a:pt x="69" y="113"/>
                      <a:pt x="32" y="124"/>
                      <a:pt x="20" y="102"/>
                    </a:cubicBezTo>
                    <a:cubicBezTo>
                      <a:pt x="8" y="80"/>
                      <a:pt x="0" y="32"/>
                      <a:pt x="41" y="1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0" y="0"/>
                      <a:pt x="96" y="28"/>
                      <a:pt x="118" y="57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3" name="Google Shape;2143;p7"/>
              <p:cNvSpPr/>
              <p:nvPr/>
            </p:nvSpPr>
            <p:spPr>
              <a:xfrm>
                <a:off x="2715" y="1096"/>
                <a:ext cx="344" cy="419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26" extrusionOk="0">
                    <a:moveTo>
                      <a:pt x="196" y="30"/>
                    </a:moveTo>
                    <a:cubicBezTo>
                      <a:pt x="196" y="30"/>
                      <a:pt x="268" y="168"/>
                      <a:pt x="202" y="259"/>
                    </a:cubicBezTo>
                    <a:cubicBezTo>
                      <a:pt x="202" y="259"/>
                      <a:pt x="151" y="326"/>
                      <a:pt x="80" y="321"/>
                    </a:cubicBezTo>
                    <a:cubicBezTo>
                      <a:pt x="80" y="321"/>
                      <a:pt x="3" y="288"/>
                      <a:pt x="2" y="168"/>
                    </a:cubicBezTo>
                    <a:cubicBezTo>
                      <a:pt x="0" y="47"/>
                      <a:pt x="206" y="0"/>
                      <a:pt x="196" y="3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4" name="Google Shape;2144;p7"/>
              <p:cNvSpPr/>
              <p:nvPr/>
            </p:nvSpPr>
            <p:spPr>
              <a:xfrm>
                <a:off x="2545" y="916"/>
                <a:ext cx="41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7" extrusionOk="0">
                    <a:moveTo>
                      <a:pt x="322" y="161"/>
                    </a:moveTo>
                    <a:cubicBezTo>
                      <a:pt x="322" y="161"/>
                      <a:pt x="240" y="307"/>
                      <a:pt x="120" y="232"/>
                    </a:cubicBezTo>
                    <a:cubicBezTo>
                      <a:pt x="0" y="157"/>
                      <a:pt x="129" y="57"/>
                      <a:pt x="150" y="46"/>
                    </a:cubicBezTo>
                    <a:cubicBezTo>
                      <a:pt x="172" y="35"/>
                      <a:pt x="282" y="0"/>
                      <a:pt x="322" y="161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5" name="Google Shape;2145;p7"/>
              <p:cNvSpPr/>
              <p:nvPr/>
            </p:nvSpPr>
            <p:spPr>
              <a:xfrm>
                <a:off x="2585" y="913"/>
                <a:ext cx="335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61" h="241" extrusionOk="0">
                    <a:moveTo>
                      <a:pt x="261" y="155"/>
                    </a:moveTo>
                    <a:cubicBezTo>
                      <a:pt x="261" y="155"/>
                      <a:pt x="0" y="0"/>
                      <a:pt x="105" y="207"/>
                    </a:cubicBezTo>
                    <a:cubicBezTo>
                      <a:pt x="122" y="241"/>
                      <a:pt x="231" y="134"/>
                      <a:pt x="261" y="155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6" name="Google Shape;2146;p7"/>
              <p:cNvSpPr/>
              <p:nvPr/>
            </p:nvSpPr>
            <p:spPr>
              <a:xfrm>
                <a:off x="2836" y="795"/>
                <a:ext cx="307" cy="343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67" extrusionOk="0">
                    <a:moveTo>
                      <a:pt x="122" y="246"/>
                    </a:moveTo>
                    <a:cubicBezTo>
                      <a:pt x="122" y="246"/>
                      <a:pt x="239" y="161"/>
                      <a:pt x="222" y="81"/>
                    </a:cubicBezTo>
                    <a:cubicBezTo>
                      <a:pt x="204" y="0"/>
                      <a:pt x="108" y="5"/>
                      <a:pt x="76" y="43"/>
                    </a:cubicBezTo>
                    <a:cubicBezTo>
                      <a:pt x="44" y="82"/>
                      <a:pt x="0" y="163"/>
                      <a:pt x="86" y="248"/>
                    </a:cubicBezTo>
                    <a:cubicBezTo>
                      <a:pt x="86" y="248"/>
                      <a:pt x="97" y="267"/>
                      <a:pt x="122" y="246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7" name="Google Shape;2147;p7"/>
              <p:cNvSpPr/>
              <p:nvPr/>
            </p:nvSpPr>
            <p:spPr>
              <a:xfrm>
                <a:off x="2891" y="840"/>
                <a:ext cx="219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80" extrusionOk="0">
                    <a:moveTo>
                      <a:pt x="90" y="183"/>
                    </a:moveTo>
                    <a:cubicBezTo>
                      <a:pt x="90" y="183"/>
                      <a:pt x="170" y="86"/>
                      <a:pt x="131" y="43"/>
                    </a:cubicBezTo>
                    <a:cubicBezTo>
                      <a:pt x="91" y="0"/>
                      <a:pt x="0" y="30"/>
                      <a:pt x="28" y="155"/>
                    </a:cubicBezTo>
                    <a:cubicBezTo>
                      <a:pt x="56" y="280"/>
                      <a:pt x="75" y="192"/>
                      <a:pt x="90" y="18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8" name="Google Shape;2148;p7"/>
              <p:cNvSpPr/>
              <p:nvPr/>
            </p:nvSpPr>
            <p:spPr>
              <a:xfrm>
                <a:off x="2906" y="912"/>
                <a:ext cx="468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364" h="240" extrusionOk="0">
                    <a:moveTo>
                      <a:pt x="171" y="67"/>
                    </a:moveTo>
                    <a:cubicBezTo>
                      <a:pt x="171" y="67"/>
                      <a:pt x="364" y="0"/>
                      <a:pt x="348" y="109"/>
                    </a:cubicBezTo>
                    <a:cubicBezTo>
                      <a:pt x="331" y="217"/>
                      <a:pt x="177" y="240"/>
                      <a:pt x="105" y="202"/>
                    </a:cubicBezTo>
                    <a:cubicBezTo>
                      <a:pt x="33" y="164"/>
                      <a:pt x="0" y="147"/>
                      <a:pt x="171" y="6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49" name="Google Shape;2149;p7"/>
              <p:cNvSpPr/>
              <p:nvPr/>
            </p:nvSpPr>
            <p:spPr>
              <a:xfrm>
                <a:off x="2986" y="997"/>
                <a:ext cx="337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262" h="139" extrusionOk="0">
                    <a:moveTo>
                      <a:pt x="0" y="102"/>
                    </a:moveTo>
                    <a:cubicBezTo>
                      <a:pt x="0" y="102"/>
                      <a:pt x="180" y="139"/>
                      <a:pt x="221" y="85"/>
                    </a:cubicBezTo>
                    <a:cubicBezTo>
                      <a:pt x="262" y="30"/>
                      <a:pt x="160" y="0"/>
                      <a:pt x="0" y="102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0" name="Google Shape;2150;p7"/>
              <p:cNvSpPr/>
              <p:nvPr/>
            </p:nvSpPr>
            <p:spPr>
              <a:xfrm>
                <a:off x="2878" y="1088"/>
                <a:ext cx="453" cy="406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16" extrusionOk="0">
                    <a:moveTo>
                      <a:pt x="71" y="23"/>
                    </a:moveTo>
                    <a:cubicBezTo>
                      <a:pt x="71" y="23"/>
                      <a:pt x="352" y="77"/>
                      <a:pt x="308" y="258"/>
                    </a:cubicBezTo>
                    <a:cubicBezTo>
                      <a:pt x="308" y="258"/>
                      <a:pt x="293" y="316"/>
                      <a:pt x="178" y="276"/>
                    </a:cubicBezTo>
                    <a:cubicBezTo>
                      <a:pt x="63" y="236"/>
                      <a:pt x="49" y="140"/>
                      <a:pt x="49" y="140"/>
                    </a:cubicBezTo>
                    <a:cubicBezTo>
                      <a:pt x="49" y="140"/>
                      <a:pt x="0" y="0"/>
                      <a:pt x="71" y="23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1" name="Google Shape;2151;p7"/>
              <p:cNvSpPr/>
              <p:nvPr/>
            </p:nvSpPr>
            <p:spPr>
              <a:xfrm>
                <a:off x="2945" y="1115"/>
                <a:ext cx="302" cy="333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59" extrusionOk="0">
                    <a:moveTo>
                      <a:pt x="44" y="20"/>
                    </a:moveTo>
                    <a:cubicBezTo>
                      <a:pt x="44" y="20"/>
                      <a:pt x="235" y="70"/>
                      <a:pt x="178" y="165"/>
                    </a:cubicBezTo>
                    <a:cubicBezTo>
                      <a:pt x="121" y="259"/>
                      <a:pt x="35" y="181"/>
                      <a:pt x="18" y="105"/>
                    </a:cubicBezTo>
                    <a:cubicBezTo>
                      <a:pt x="0" y="29"/>
                      <a:pt x="16" y="0"/>
                      <a:pt x="44" y="2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2" name="Google Shape;2152;p7"/>
              <p:cNvSpPr/>
              <p:nvPr/>
            </p:nvSpPr>
            <p:spPr>
              <a:xfrm>
                <a:off x="2716" y="1145"/>
                <a:ext cx="265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74" extrusionOk="0">
                    <a:moveTo>
                      <a:pt x="164" y="0"/>
                    </a:moveTo>
                    <a:cubicBezTo>
                      <a:pt x="164" y="0"/>
                      <a:pt x="206" y="153"/>
                      <a:pt x="123" y="213"/>
                    </a:cubicBezTo>
                    <a:cubicBezTo>
                      <a:pt x="41" y="274"/>
                      <a:pt x="0" y="111"/>
                      <a:pt x="51" y="72"/>
                    </a:cubicBezTo>
                    <a:cubicBezTo>
                      <a:pt x="102" y="33"/>
                      <a:pt x="164" y="0"/>
                      <a:pt x="164" y="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3" name="Google Shape;2153;p7"/>
              <p:cNvSpPr/>
              <p:nvPr/>
            </p:nvSpPr>
            <p:spPr>
              <a:xfrm>
                <a:off x="2740" y="925"/>
                <a:ext cx="417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324" h="295" extrusionOk="0">
                    <a:moveTo>
                      <a:pt x="249" y="116"/>
                    </a:moveTo>
                    <a:cubicBezTo>
                      <a:pt x="249" y="116"/>
                      <a:pt x="301" y="110"/>
                      <a:pt x="298" y="120"/>
                    </a:cubicBezTo>
                    <a:cubicBezTo>
                      <a:pt x="294" y="130"/>
                      <a:pt x="303" y="137"/>
                      <a:pt x="303" y="141"/>
                    </a:cubicBezTo>
                    <a:cubicBezTo>
                      <a:pt x="303" y="146"/>
                      <a:pt x="278" y="149"/>
                      <a:pt x="278" y="154"/>
                    </a:cubicBezTo>
                    <a:cubicBezTo>
                      <a:pt x="278" y="159"/>
                      <a:pt x="296" y="175"/>
                      <a:pt x="280" y="175"/>
                    </a:cubicBezTo>
                    <a:cubicBezTo>
                      <a:pt x="263" y="176"/>
                      <a:pt x="281" y="192"/>
                      <a:pt x="290" y="205"/>
                    </a:cubicBezTo>
                    <a:cubicBezTo>
                      <a:pt x="298" y="217"/>
                      <a:pt x="305" y="227"/>
                      <a:pt x="298" y="231"/>
                    </a:cubicBezTo>
                    <a:cubicBezTo>
                      <a:pt x="292" y="235"/>
                      <a:pt x="294" y="242"/>
                      <a:pt x="293" y="250"/>
                    </a:cubicBezTo>
                    <a:cubicBezTo>
                      <a:pt x="292" y="257"/>
                      <a:pt x="232" y="208"/>
                      <a:pt x="230" y="215"/>
                    </a:cubicBezTo>
                    <a:cubicBezTo>
                      <a:pt x="228" y="222"/>
                      <a:pt x="265" y="268"/>
                      <a:pt x="257" y="268"/>
                    </a:cubicBezTo>
                    <a:cubicBezTo>
                      <a:pt x="249" y="269"/>
                      <a:pt x="227" y="251"/>
                      <a:pt x="227" y="260"/>
                    </a:cubicBezTo>
                    <a:cubicBezTo>
                      <a:pt x="227" y="270"/>
                      <a:pt x="233" y="287"/>
                      <a:pt x="226" y="284"/>
                    </a:cubicBezTo>
                    <a:cubicBezTo>
                      <a:pt x="219" y="282"/>
                      <a:pt x="184" y="218"/>
                      <a:pt x="184" y="231"/>
                    </a:cubicBezTo>
                    <a:cubicBezTo>
                      <a:pt x="184" y="244"/>
                      <a:pt x="174" y="270"/>
                      <a:pt x="171" y="265"/>
                    </a:cubicBezTo>
                    <a:cubicBezTo>
                      <a:pt x="168" y="261"/>
                      <a:pt x="171" y="264"/>
                      <a:pt x="156" y="279"/>
                    </a:cubicBezTo>
                    <a:cubicBezTo>
                      <a:pt x="140" y="295"/>
                      <a:pt x="132" y="279"/>
                      <a:pt x="132" y="279"/>
                    </a:cubicBezTo>
                    <a:cubicBezTo>
                      <a:pt x="132" y="279"/>
                      <a:pt x="137" y="276"/>
                      <a:pt x="120" y="285"/>
                    </a:cubicBezTo>
                    <a:cubicBezTo>
                      <a:pt x="102" y="294"/>
                      <a:pt x="122" y="241"/>
                      <a:pt x="125" y="219"/>
                    </a:cubicBezTo>
                    <a:cubicBezTo>
                      <a:pt x="128" y="197"/>
                      <a:pt x="102" y="226"/>
                      <a:pt x="91" y="230"/>
                    </a:cubicBezTo>
                    <a:cubicBezTo>
                      <a:pt x="80" y="234"/>
                      <a:pt x="70" y="239"/>
                      <a:pt x="86" y="214"/>
                    </a:cubicBezTo>
                    <a:cubicBezTo>
                      <a:pt x="102" y="189"/>
                      <a:pt x="87" y="191"/>
                      <a:pt x="70" y="191"/>
                    </a:cubicBezTo>
                    <a:cubicBezTo>
                      <a:pt x="52" y="191"/>
                      <a:pt x="0" y="172"/>
                      <a:pt x="26" y="164"/>
                    </a:cubicBezTo>
                    <a:cubicBezTo>
                      <a:pt x="53" y="156"/>
                      <a:pt x="41" y="154"/>
                      <a:pt x="34" y="144"/>
                    </a:cubicBezTo>
                    <a:cubicBezTo>
                      <a:pt x="26" y="133"/>
                      <a:pt x="79" y="134"/>
                      <a:pt x="97" y="129"/>
                    </a:cubicBezTo>
                    <a:cubicBezTo>
                      <a:pt x="115" y="124"/>
                      <a:pt x="57" y="118"/>
                      <a:pt x="54" y="104"/>
                    </a:cubicBezTo>
                    <a:cubicBezTo>
                      <a:pt x="52" y="90"/>
                      <a:pt x="98" y="119"/>
                      <a:pt x="112" y="119"/>
                    </a:cubicBezTo>
                    <a:cubicBezTo>
                      <a:pt x="126" y="118"/>
                      <a:pt x="78" y="94"/>
                      <a:pt x="74" y="81"/>
                    </a:cubicBezTo>
                    <a:cubicBezTo>
                      <a:pt x="70" y="68"/>
                      <a:pt x="132" y="111"/>
                      <a:pt x="124" y="101"/>
                    </a:cubicBezTo>
                    <a:cubicBezTo>
                      <a:pt x="115" y="90"/>
                      <a:pt x="129" y="49"/>
                      <a:pt x="136" y="26"/>
                    </a:cubicBezTo>
                    <a:cubicBezTo>
                      <a:pt x="143" y="4"/>
                      <a:pt x="151" y="53"/>
                      <a:pt x="153" y="61"/>
                    </a:cubicBezTo>
                    <a:cubicBezTo>
                      <a:pt x="154" y="69"/>
                      <a:pt x="160" y="34"/>
                      <a:pt x="162" y="17"/>
                    </a:cubicBezTo>
                    <a:cubicBezTo>
                      <a:pt x="163" y="0"/>
                      <a:pt x="175" y="36"/>
                      <a:pt x="181" y="55"/>
                    </a:cubicBezTo>
                    <a:cubicBezTo>
                      <a:pt x="187" y="73"/>
                      <a:pt x="190" y="37"/>
                      <a:pt x="203" y="24"/>
                    </a:cubicBezTo>
                    <a:cubicBezTo>
                      <a:pt x="215" y="11"/>
                      <a:pt x="230" y="56"/>
                      <a:pt x="225" y="68"/>
                    </a:cubicBezTo>
                    <a:cubicBezTo>
                      <a:pt x="220" y="81"/>
                      <a:pt x="192" y="122"/>
                      <a:pt x="222" y="109"/>
                    </a:cubicBezTo>
                    <a:cubicBezTo>
                      <a:pt x="253" y="95"/>
                      <a:pt x="319" y="60"/>
                      <a:pt x="297" y="75"/>
                    </a:cubicBezTo>
                    <a:cubicBezTo>
                      <a:pt x="275" y="90"/>
                      <a:pt x="324" y="78"/>
                      <a:pt x="249" y="116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4" name="Google Shape;2154;p7"/>
              <p:cNvSpPr/>
              <p:nvPr/>
            </p:nvSpPr>
            <p:spPr>
              <a:xfrm>
                <a:off x="2843" y="1036"/>
                <a:ext cx="229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37" extrusionOk="0">
                    <a:moveTo>
                      <a:pt x="117" y="67"/>
                    </a:moveTo>
                    <a:cubicBezTo>
                      <a:pt x="117" y="67"/>
                      <a:pt x="158" y="83"/>
                      <a:pt x="146" y="89"/>
                    </a:cubicBezTo>
                    <a:cubicBezTo>
                      <a:pt x="134" y="96"/>
                      <a:pt x="125" y="95"/>
                      <a:pt x="130" y="108"/>
                    </a:cubicBezTo>
                    <a:cubicBezTo>
                      <a:pt x="135" y="121"/>
                      <a:pt x="122" y="124"/>
                      <a:pt x="111" y="114"/>
                    </a:cubicBezTo>
                    <a:cubicBezTo>
                      <a:pt x="101" y="104"/>
                      <a:pt x="109" y="119"/>
                      <a:pt x="101" y="123"/>
                    </a:cubicBezTo>
                    <a:cubicBezTo>
                      <a:pt x="92" y="128"/>
                      <a:pt x="78" y="137"/>
                      <a:pt x="81" y="124"/>
                    </a:cubicBezTo>
                    <a:cubicBezTo>
                      <a:pt x="84" y="112"/>
                      <a:pt x="90" y="110"/>
                      <a:pt x="73" y="114"/>
                    </a:cubicBezTo>
                    <a:cubicBezTo>
                      <a:pt x="56" y="118"/>
                      <a:pt x="34" y="125"/>
                      <a:pt x="46" y="107"/>
                    </a:cubicBezTo>
                    <a:cubicBezTo>
                      <a:pt x="58" y="90"/>
                      <a:pt x="65" y="95"/>
                      <a:pt x="42" y="84"/>
                    </a:cubicBezTo>
                    <a:cubicBezTo>
                      <a:pt x="19" y="74"/>
                      <a:pt x="0" y="64"/>
                      <a:pt x="35" y="63"/>
                    </a:cubicBezTo>
                    <a:cubicBezTo>
                      <a:pt x="69" y="63"/>
                      <a:pt x="52" y="53"/>
                      <a:pt x="45" y="45"/>
                    </a:cubicBezTo>
                    <a:cubicBezTo>
                      <a:pt x="39" y="37"/>
                      <a:pt x="49" y="33"/>
                      <a:pt x="61" y="37"/>
                    </a:cubicBezTo>
                    <a:cubicBezTo>
                      <a:pt x="73" y="41"/>
                      <a:pt x="68" y="38"/>
                      <a:pt x="69" y="19"/>
                    </a:cubicBezTo>
                    <a:cubicBezTo>
                      <a:pt x="69" y="0"/>
                      <a:pt x="85" y="3"/>
                      <a:pt x="95" y="33"/>
                    </a:cubicBezTo>
                    <a:cubicBezTo>
                      <a:pt x="95" y="33"/>
                      <a:pt x="89" y="43"/>
                      <a:pt x="104" y="36"/>
                    </a:cubicBezTo>
                    <a:cubicBezTo>
                      <a:pt x="120" y="28"/>
                      <a:pt x="110" y="41"/>
                      <a:pt x="101" y="49"/>
                    </a:cubicBezTo>
                    <a:cubicBezTo>
                      <a:pt x="91" y="57"/>
                      <a:pt x="178" y="23"/>
                      <a:pt x="155" y="39"/>
                    </a:cubicBezTo>
                    <a:cubicBezTo>
                      <a:pt x="132" y="56"/>
                      <a:pt x="121" y="60"/>
                      <a:pt x="117" y="67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5" name="Google Shape;2155;p7"/>
              <p:cNvSpPr/>
              <p:nvPr/>
            </p:nvSpPr>
            <p:spPr>
              <a:xfrm>
                <a:off x="2933" y="1110"/>
                <a:ext cx="59" cy="59"/>
              </a:xfrm>
              <a:custGeom>
                <a:avLst/>
                <a:gdLst/>
                <a:ahLst/>
                <a:cxnLst/>
                <a:rect l="l" t="t" r="r" b="b"/>
                <a:pathLst>
                  <a:path w="46" h="46" extrusionOk="0">
                    <a:moveTo>
                      <a:pt x="41" y="14"/>
                    </a:moveTo>
                    <a:cubicBezTo>
                      <a:pt x="36" y="4"/>
                      <a:pt x="23" y="0"/>
                      <a:pt x="14" y="5"/>
                    </a:cubicBezTo>
                    <a:cubicBezTo>
                      <a:pt x="4" y="10"/>
                      <a:pt x="0" y="22"/>
                      <a:pt x="5" y="32"/>
                    </a:cubicBezTo>
                    <a:cubicBezTo>
                      <a:pt x="10" y="42"/>
                      <a:pt x="22" y="46"/>
                      <a:pt x="32" y="41"/>
                    </a:cubicBezTo>
                    <a:cubicBezTo>
                      <a:pt x="42" y="36"/>
                      <a:pt x="46" y="24"/>
                      <a:pt x="41" y="1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6" name="Google Shape;2156;p7"/>
              <p:cNvSpPr/>
              <p:nvPr/>
            </p:nvSpPr>
            <p:spPr>
              <a:xfrm>
                <a:off x="3237" y="3340"/>
                <a:ext cx="114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175" extrusionOk="0">
                    <a:moveTo>
                      <a:pt x="0" y="146"/>
                    </a:moveTo>
                    <a:cubicBezTo>
                      <a:pt x="0" y="146"/>
                      <a:pt x="13" y="175"/>
                      <a:pt x="40" y="155"/>
                    </a:cubicBezTo>
                    <a:cubicBezTo>
                      <a:pt x="68" y="134"/>
                      <a:pt x="62" y="122"/>
                      <a:pt x="70" y="120"/>
                    </a:cubicBezTo>
                    <a:cubicBezTo>
                      <a:pt x="78" y="118"/>
                      <a:pt x="83" y="115"/>
                      <a:pt x="80" y="106"/>
                    </a:cubicBezTo>
                    <a:cubicBezTo>
                      <a:pt x="77" y="96"/>
                      <a:pt x="89" y="94"/>
                      <a:pt x="85" y="83"/>
                    </a:cubicBezTo>
                    <a:cubicBezTo>
                      <a:pt x="81" y="72"/>
                      <a:pt x="21" y="0"/>
                      <a:pt x="0" y="146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7" name="Google Shape;2157;p7"/>
              <p:cNvSpPr/>
              <p:nvPr/>
            </p:nvSpPr>
            <p:spPr>
              <a:xfrm>
                <a:off x="2944" y="3348"/>
                <a:ext cx="180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50" extrusionOk="0">
                    <a:moveTo>
                      <a:pt x="25" y="0"/>
                    </a:moveTo>
                    <a:cubicBezTo>
                      <a:pt x="25" y="0"/>
                      <a:pt x="3" y="32"/>
                      <a:pt x="27" y="69"/>
                    </a:cubicBezTo>
                    <a:cubicBezTo>
                      <a:pt x="51" y="105"/>
                      <a:pt x="113" y="128"/>
                      <a:pt x="140" y="150"/>
                    </a:cubicBezTo>
                    <a:cubicBezTo>
                      <a:pt x="140" y="150"/>
                      <a:pt x="109" y="79"/>
                      <a:pt x="55" y="53"/>
                    </a:cubicBezTo>
                    <a:cubicBezTo>
                      <a:pt x="0" y="27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8" name="Google Shape;2158;p7"/>
              <p:cNvSpPr/>
              <p:nvPr/>
            </p:nvSpPr>
            <p:spPr>
              <a:xfrm>
                <a:off x="3189" y="3390"/>
                <a:ext cx="144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1" extrusionOk="0">
                    <a:moveTo>
                      <a:pt x="86" y="14"/>
                    </a:move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8"/>
                      <a:pt x="112" y="29"/>
                      <a:pt x="92" y="48"/>
                    </a:cubicBezTo>
                    <a:cubicBezTo>
                      <a:pt x="72" y="68"/>
                      <a:pt x="78" y="78"/>
                      <a:pt x="69" y="82"/>
                    </a:cubicBezTo>
                    <a:cubicBezTo>
                      <a:pt x="59" y="86"/>
                      <a:pt x="57" y="91"/>
                      <a:pt x="28" y="64"/>
                    </a:cubicBezTo>
                    <a:cubicBezTo>
                      <a:pt x="0" y="38"/>
                      <a:pt x="67" y="0"/>
                      <a:pt x="86" y="14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59" name="Google Shape;2159;p7"/>
              <p:cNvSpPr/>
              <p:nvPr/>
            </p:nvSpPr>
            <p:spPr>
              <a:xfrm>
                <a:off x="2935" y="3237"/>
                <a:ext cx="347" cy="323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51" extrusionOk="0">
                    <a:moveTo>
                      <a:pt x="257" y="127"/>
                    </a:moveTo>
                    <a:cubicBezTo>
                      <a:pt x="257" y="127"/>
                      <a:pt x="270" y="210"/>
                      <a:pt x="247" y="230"/>
                    </a:cubicBezTo>
                    <a:cubicBezTo>
                      <a:pt x="224" y="251"/>
                      <a:pt x="240" y="245"/>
                      <a:pt x="201" y="219"/>
                    </a:cubicBezTo>
                    <a:cubicBezTo>
                      <a:pt x="161" y="192"/>
                      <a:pt x="141" y="200"/>
                      <a:pt x="97" y="183"/>
                    </a:cubicBezTo>
                    <a:cubicBezTo>
                      <a:pt x="53" y="165"/>
                      <a:pt x="0" y="93"/>
                      <a:pt x="46" y="47"/>
                    </a:cubicBezTo>
                    <a:cubicBezTo>
                      <a:pt x="93" y="0"/>
                      <a:pt x="227" y="52"/>
                      <a:pt x="257" y="12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0" name="Google Shape;2160;p7"/>
              <p:cNvSpPr/>
              <p:nvPr/>
            </p:nvSpPr>
            <p:spPr>
              <a:xfrm>
                <a:off x="2977" y="3385"/>
                <a:ext cx="287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54" extrusionOk="0">
                    <a:moveTo>
                      <a:pt x="193" y="116"/>
                    </a:moveTo>
                    <a:cubicBezTo>
                      <a:pt x="193" y="116"/>
                      <a:pt x="223" y="154"/>
                      <a:pt x="197" y="147"/>
                    </a:cubicBezTo>
                    <a:cubicBezTo>
                      <a:pt x="182" y="144"/>
                      <a:pt x="154" y="127"/>
                      <a:pt x="123" y="104"/>
                    </a:cubicBezTo>
                    <a:cubicBezTo>
                      <a:pt x="117" y="99"/>
                      <a:pt x="110" y="94"/>
                      <a:pt x="103" y="88"/>
                    </a:cubicBezTo>
                    <a:cubicBezTo>
                      <a:pt x="87" y="76"/>
                      <a:pt x="70" y="61"/>
                      <a:pt x="54" y="47"/>
                    </a:cubicBezTo>
                    <a:cubicBezTo>
                      <a:pt x="0" y="0"/>
                      <a:pt x="160" y="72"/>
                      <a:pt x="193" y="116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1" name="Google Shape;2161;p7"/>
              <p:cNvSpPr/>
              <p:nvPr/>
            </p:nvSpPr>
            <p:spPr>
              <a:xfrm>
                <a:off x="2971" y="3390"/>
                <a:ext cx="142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87" extrusionOk="0">
                    <a:moveTo>
                      <a:pt x="63" y="68"/>
                    </a:moveTo>
                    <a:cubicBezTo>
                      <a:pt x="41" y="57"/>
                      <a:pt x="0" y="27"/>
                      <a:pt x="7" y="0"/>
                    </a:cubicBezTo>
                    <a:cubicBezTo>
                      <a:pt x="7" y="0"/>
                      <a:pt x="72" y="41"/>
                      <a:pt x="111" y="87"/>
                    </a:cubicBezTo>
                    <a:lnTo>
                      <a:pt x="63" y="68"/>
                    </a:ln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2" name="Google Shape;2162;p7"/>
              <p:cNvSpPr/>
              <p:nvPr/>
            </p:nvSpPr>
            <p:spPr>
              <a:xfrm>
                <a:off x="2557" y="3179"/>
                <a:ext cx="315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245" h="141" extrusionOk="0">
                    <a:moveTo>
                      <a:pt x="137" y="0"/>
                    </a:moveTo>
                    <a:cubicBezTo>
                      <a:pt x="137" y="0"/>
                      <a:pt x="245" y="100"/>
                      <a:pt x="123" y="141"/>
                    </a:cubicBezTo>
                    <a:cubicBezTo>
                      <a:pt x="123" y="141"/>
                      <a:pt x="0" y="106"/>
                      <a:pt x="137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3" name="Google Shape;2163;p7"/>
              <p:cNvSpPr/>
              <p:nvPr/>
            </p:nvSpPr>
            <p:spPr>
              <a:xfrm>
                <a:off x="2701" y="3177"/>
                <a:ext cx="36" cy="186"/>
              </a:xfrm>
              <a:custGeom>
                <a:avLst/>
                <a:gdLst/>
                <a:ahLst/>
                <a:cxnLst/>
                <a:rect l="l" t="t" r="r" b="b"/>
                <a:pathLst>
                  <a:path w="28" h="145" extrusionOk="0">
                    <a:moveTo>
                      <a:pt x="25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7" y="0"/>
                      <a:pt x="28" y="1"/>
                      <a:pt x="28" y="2"/>
                    </a:cubicBezTo>
                    <a:cubicBezTo>
                      <a:pt x="16" y="66"/>
                      <a:pt x="7" y="136"/>
                      <a:pt x="12" y="141"/>
                    </a:cubicBezTo>
                    <a:cubicBezTo>
                      <a:pt x="13" y="142"/>
                      <a:pt x="13" y="143"/>
                      <a:pt x="13" y="144"/>
                    </a:cubicBezTo>
                    <a:cubicBezTo>
                      <a:pt x="12" y="145"/>
                      <a:pt x="11" y="145"/>
                      <a:pt x="10" y="144"/>
                    </a:cubicBezTo>
                    <a:cubicBezTo>
                      <a:pt x="0" y="137"/>
                      <a:pt x="18" y="33"/>
                      <a:pt x="23" y="1"/>
                    </a:cubicBezTo>
                    <a:cubicBezTo>
                      <a:pt x="23" y="0"/>
                      <a:pt x="24" y="0"/>
                      <a:pt x="25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4" name="Google Shape;2164;p7"/>
              <p:cNvSpPr/>
              <p:nvPr/>
            </p:nvSpPr>
            <p:spPr>
              <a:xfrm>
                <a:off x="2686" y="3204"/>
                <a:ext cx="66" cy="42"/>
              </a:xfrm>
              <a:custGeom>
                <a:avLst/>
                <a:gdLst/>
                <a:ahLst/>
                <a:cxnLst/>
                <a:rect l="l" t="t" r="r" b="b"/>
                <a:pathLst>
                  <a:path w="51" h="33" extrusionOk="0">
                    <a:moveTo>
                      <a:pt x="35" y="0"/>
                    </a:moveTo>
                    <a:cubicBezTo>
                      <a:pt x="50" y="18"/>
                      <a:pt x="50" y="18"/>
                      <a:pt x="50" y="18"/>
                    </a:cubicBezTo>
                    <a:cubicBezTo>
                      <a:pt x="51" y="19"/>
                      <a:pt x="51" y="20"/>
                      <a:pt x="50" y="21"/>
                    </a:cubicBezTo>
                    <a:cubicBezTo>
                      <a:pt x="49" y="22"/>
                      <a:pt x="47" y="22"/>
                      <a:pt x="46" y="21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3" y="33"/>
                      <a:pt x="2" y="33"/>
                      <a:pt x="1" y="32"/>
                    </a:cubicBezTo>
                    <a:cubicBezTo>
                      <a:pt x="0" y="31"/>
                      <a:pt x="0" y="30"/>
                      <a:pt x="1" y="29"/>
                    </a:cubicBez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5" name="Google Shape;2165;p7"/>
              <p:cNvSpPr/>
              <p:nvPr/>
            </p:nvSpPr>
            <p:spPr>
              <a:xfrm>
                <a:off x="2671" y="3223"/>
                <a:ext cx="93" cy="66"/>
              </a:xfrm>
              <a:custGeom>
                <a:avLst/>
                <a:gdLst/>
                <a:ahLst/>
                <a:cxnLst/>
                <a:rect l="l" t="t" r="r" b="b"/>
                <a:pathLst>
                  <a:path w="72" h="51" extrusionOk="0">
                    <a:moveTo>
                      <a:pt x="42" y="0"/>
                    </a:moveTo>
                    <a:cubicBezTo>
                      <a:pt x="71" y="27"/>
                      <a:pt x="71" y="27"/>
                      <a:pt x="71" y="27"/>
                    </a:cubicBezTo>
                    <a:cubicBezTo>
                      <a:pt x="71" y="28"/>
                      <a:pt x="72" y="29"/>
                      <a:pt x="71" y="30"/>
                    </a:cubicBezTo>
                    <a:cubicBezTo>
                      <a:pt x="70" y="31"/>
                      <a:pt x="68" y="31"/>
                      <a:pt x="68" y="30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3" y="51"/>
                      <a:pt x="2" y="51"/>
                      <a:pt x="1" y="51"/>
                    </a:cubicBezTo>
                    <a:cubicBezTo>
                      <a:pt x="0" y="50"/>
                      <a:pt x="0" y="48"/>
                      <a:pt x="1" y="47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6" name="Google Shape;2166;p7"/>
              <p:cNvSpPr/>
              <p:nvPr/>
            </p:nvSpPr>
            <p:spPr>
              <a:xfrm>
                <a:off x="2674" y="3246"/>
                <a:ext cx="97" cy="63"/>
              </a:xfrm>
              <a:custGeom>
                <a:avLst/>
                <a:gdLst/>
                <a:ahLst/>
                <a:cxnLst/>
                <a:rect l="l" t="t" r="r" b="b"/>
                <a:pathLst>
                  <a:path w="76" h="49" extrusionOk="0">
                    <a:moveTo>
                      <a:pt x="39" y="0"/>
                    </a:moveTo>
                    <a:cubicBezTo>
                      <a:pt x="76" y="33"/>
                      <a:pt x="76" y="33"/>
                      <a:pt x="76" y="33"/>
                    </a:cubicBezTo>
                    <a:cubicBezTo>
                      <a:pt x="76" y="34"/>
                      <a:pt x="76" y="35"/>
                      <a:pt x="76" y="36"/>
                    </a:cubicBezTo>
                    <a:cubicBezTo>
                      <a:pt x="75" y="37"/>
                      <a:pt x="73" y="37"/>
                      <a:pt x="73" y="3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9"/>
                      <a:pt x="2" y="49"/>
                      <a:pt x="1" y="49"/>
                    </a:cubicBezTo>
                    <a:cubicBezTo>
                      <a:pt x="0" y="48"/>
                      <a:pt x="0" y="46"/>
                      <a:pt x="1" y="45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7" name="Google Shape;2167;p7"/>
              <p:cNvSpPr/>
              <p:nvPr/>
            </p:nvSpPr>
            <p:spPr>
              <a:xfrm>
                <a:off x="2686" y="3274"/>
                <a:ext cx="65" cy="46"/>
              </a:xfrm>
              <a:custGeom>
                <a:avLst/>
                <a:gdLst/>
                <a:ahLst/>
                <a:cxnLst/>
                <a:rect l="l" t="t" r="r" b="b"/>
                <a:pathLst>
                  <a:path w="50" h="35" extrusionOk="0">
                    <a:moveTo>
                      <a:pt x="24" y="0"/>
                    </a:move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6"/>
                      <a:pt x="50" y="28"/>
                      <a:pt x="49" y="28"/>
                    </a:cubicBezTo>
                    <a:cubicBezTo>
                      <a:pt x="48" y="29"/>
                      <a:pt x="47" y="29"/>
                      <a:pt x="46" y="28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35"/>
                      <a:pt x="2" y="35"/>
                      <a:pt x="1" y="35"/>
                    </a:cubicBezTo>
                    <a:cubicBezTo>
                      <a:pt x="0" y="34"/>
                      <a:pt x="0" y="33"/>
                      <a:pt x="1" y="32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8" name="Google Shape;2168;p7"/>
              <p:cNvSpPr/>
              <p:nvPr/>
            </p:nvSpPr>
            <p:spPr>
              <a:xfrm>
                <a:off x="2694" y="3295"/>
                <a:ext cx="36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8" h="36" extrusionOk="0">
                    <a:moveTo>
                      <a:pt x="16" y="0"/>
                    </a:move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5"/>
                      <a:pt x="28" y="27"/>
                      <a:pt x="27" y="27"/>
                    </a:cubicBezTo>
                    <a:cubicBezTo>
                      <a:pt x="26" y="28"/>
                      <a:pt x="24" y="27"/>
                      <a:pt x="24" y="26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35"/>
                      <a:pt x="2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69" name="Google Shape;2169;p7"/>
              <p:cNvSpPr/>
              <p:nvPr/>
            </p:nvSpPr>
            <p:spPr>
              <a:xfrm>
                <a:off x="2904" y="3172"/>
                <a:ext cx="428" cy="304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37" extrusionOk="0">
                    <a:moveTo>
                      <a:pt x="318" y="159"/>
                    </a:moveTo>
                    <a:cubicBezTo>
                      <a:pt x="318" y="159"/>
                      <a:pt x="147" y="0"/>
                      <a:pt x="73" y="94"/>
                    </a:cubicBezTo>
                    <a:cubicBezTo>
                      <a:pt x="0" y="187"/>
                      <a:pt x="333" y="237"/>
                      <a:pt x="318" y="159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0" name="Google Shape;2170;p7"/>
              <p:cNvSpPr/>
              <p:nvPr/>
            </p:nvSpPr>
            <p:spPr>
              <a:xfrm>
                <a:off x="2973" y="3222"/>
                <a:ext cx="313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43" h="96" extrusionOk="0">
                    <a:moveTo>
                      <a:pt x="17" y="72"/>
                    </a:moveTo>
                    <a:cubicBezTo>
                      <a:pt x="17" y="72"/>
                      <a:pt x="86" y="10"/>
                      <a:pt x="178" y="64"/>
                    </a:cubicBezTo>
                    <a:cubicBezTo>
                      <a:pt x="178" y="64"/>
                      <a:pt x="235" y="91"/>
                      <a:pt x="243" y="96"/>
                    </a:cubicBezTo>
                    <a:cubicBezTo>
                      <a:pt x="243" y="96"/>
                      <a:pt x="217" y="80"/>
                      <a:pt x="207" y="72"/>
                    </a:cubicBezTo>
                    <a:cubicBezTo>
                      <a:pt x="207" y="72"/>
                      <a:pt x="196" y="63"/>
                      <a:pt x="219" y="64"/>
                    </a:cubicBezTo>
                    <a:cubicBezTo>
                      <a:pt x="243" y="65"/>
                      <a:pt x="238" y="62"/>
                      <a:pt x="193" y="48"/>
                    </a:cubicBezTo>
                    <a:cubicBezTo>
                      <a:pt x="149" y="34"/>
                      <a:pt x="124" y="31"/>
                      <a:pt x="124" y="31"/>
                    </a:cubicBezTo>
                    <a:cubicBezTo>
                      <a:pt x="136" y="22"/>
                      <a:pt x="136" y="22"/>
                      <a:pt x="136" y="22"/>
                    </a:cubicBezTo>
                    <a:cubicBezTo>
                      <a:pt x="136" y="22"/>
                      <a:pt x="0" y="0"/>
                      <a:pt x="17" y="72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1" name="Google Shape;2171;p7"/>
              <p:cNvSpPr/>
              <p:nvPr/>
            </p:nvSpPr>
            <p:spPr>
              <a:xfrm>
                <a:off x="2917" y="3222"/>
                <a:ext cx="193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38" extrusionOk="0">
                    <a:moveTo>
                      <a:pt x="150" y="129"/>
                    </a:moveTo>
                    <a:cubicBezTo>
                      <a:pt x="150" y="129"/>
                      <a:pt x="88" y="0"/>
                      <a:pt x="44" y="67"/>
                    </a:cubicBezTo>
                    <a:cubicBezTo>
                      <a:pt x="0" y="135"/>
                      <a:pt x="78" y="138"/>
                      <a:pt x="150" y="12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2" name="Google Shape;2172;p7"/>
              <p:cNvSpPr/>
              <p:nvPr/>
            </p:nvSpPr>
            <p:spPr>
              <a:xfrm>
                <a:off x="2555" y="3015"/>
                <a:ext cx="440" cy="339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64" extrusionOk="0">
                    <a:moveTo>
                      <a:pt x="3" y="0"/>
                    </a:moveTo>
                    <a:cubicBezTo>
                      <a:pt x="257" y="258"/>
                      <a:pt x="340" y="248"/>
                      <a:pt x="341" y="248"/>
                    </a:cubicBezTo>
                    <a:cubicBezTo>
                      <a:pt x="342" y="252"/>
                      <a:pt x="342" y="252"/>
                      <a:pt x="342" y="252"/>
                    </a:cubicBezTo>
                    <a:cubicBezTo>
                      <a:pt x="338" y="253"/>
                      <a:pt x="256" y="264"/>
                      <a:pt x="0" y="3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3" name="Google Shape;2173;p7"/>
              <p:cNvSpPr/>
              <p:nvPr/>
            </p:nvSpPr>
            <p:spPr>
              <a:xfrm>
                <a:off x="2775" y="3080"/>
                <a:ext cx="171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55" extrusionOk="0">
                    <a:moveTo>
                      <a:pt x="7" y="111"/>
                    </a:moveTo>
                    <a:cubicBezTo>
                      <a:pt x="133" y="155"/>
                      <a:pt x="105" y="27"/>
                      <a:pt x="105" y="27"/>
                    </a:cubicBezTo>
                    <a:cubicBezTo>
                      <a:pt x="105" y="27"/>
                      <a:pt x="7" y="0"/>
                      <a:pt x="0" y="107"/>
                    </a:cubicBezTo>
                    <a:lnTo>
                      <a:pt x="7" y="111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4" name="Google Shape;2174;p7"/>
              <p:cNvSpPr/>
              <p:nvPr/>
            </p:nvSpPr>
            <p:spPr>
              <a:xfrm>
                <a:off x="2773" y="3112"/>
                <a:ext cx="141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4" extrusionOk="0">
                    <a:moveTo>
                      <a:pt x="107" y="0"/>
                    </a:moveTo>
                    <a:cubicBezTo>
                      <a:pt x="108" y="0"/>
                      <a:pt x="108" y="0"/>
                      <a:pt x="108" y="0"/>
                    </a:cubicBezTo>
                    <a:cubicBezTo>
                      <a:pt x="109" y="1"/>
                      <a:pt x="110" y="2"/>
                      <a:pt x="109" y="3"/>
                    </a:cubicBezTo>
                    <a:cubicBezTo>
                      <a:pt x="109" y="4"/>
                      <a:pt x="70" y="76"/>
                      <a:pt x="3" y="84"/>
                    </a:cubicBezTo>
                    <a:cubicBezTo>
                      <a:pt x="1" y="84"/>
                      <a:pt x="0" y="83"/>
                      <a:pt x="0" y="82"/>
                    </a:cubicBezTo>
                    <a:cubicBezTo>
                      <a:pt x="0" y="81"/>
                      <a:pt x="1" y="80"/>
                      <a:pt x="2" y="79"/>
                    </a:cubicBezTo>
                    <a:cubicBezTo>
                      <a:pt x="67" y="72"/>
                      <a:pt x="105" y="2"/>
                      <a:pt x="105" y="1"/>
                    </a:cubicBezTo>
                    <a:cubicBezTo>
                      <a:pt x="106" y="0"/>
                      <a:pt x="107" y="0"/>
                      <a:pt x="107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5" name="Google Shape;2175;p7"/>
              <p:cNvSpPr/>
              <p:nvPr/>
            </p:nvSpPr>
            <p:spPr>
              <a:xfrm>
                <a:off x="330" y="1943"/>
                <a:ext cx="197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06" extrusionOk="0">
                    <a:moveTo>
                      <a:pt x="31" y="0"/>
                    </a:moveTo>
                    <a:cubicBezTo>
                      <a:pt x="31" y="0"/>
                      <a:pt x="0" y="0"/>
                      <a:pt x="6" y="33"/>
                    </a:cubicBezTo>
                    <a:cubicBezTo>
                      <a:pt x="12" y="67"/>
                      <a:pt x="26" y="67"/>
                      <a:pt x="25" y="75"/>
                    </a:cubicBezTo>
                    <a:cubicBezTo>
                      <a:pt x="23" y="84"/>
                      <a:pt x="23" y="89"/>
                      <a:pt x="33" y="90"/>
                    </a:cubicBezTo>
                    <a:cubicBezTo>
                      <a:pt x="43" y="92"/>
                      <a:pt x="40" y="103"/>
                      <a:pt x="51" y="105"/>
                    </a:cubicBezTo>
                    <a:cubicBezTo>
                      <a:pt x="63" y="106"/>
                      <a:pt x="153" y="83"/>
                      <a:pt x="31" y="0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6" name="Google Shape;2176;p7"/>
              <p:cNvSpPr/>
              <p:nvPr/>
            </p:nvSpPr>
            <p:spPr>
              <a:xfrm>
                <a:off x="409" y="1743"/>
                <a:ext cx="236" cy="97"/>
              </a:xfrm>
              <a:custGeom>
                <a:avLst/>
                <a:gdLst/>
                <a:ahLst/>
                <a:cxnLst/>
                <a:rect l="l" t="t" r="r" b="b"/>
                <a:pathLst>
                  <a:path w="184" h="76" extrusionOk="0">
                    <a:moveTo>
                      <a:pt x="184" y="34"/>
                    </a:moveTo>
                    <a:cubicBezTo>
                      <a:pt x="184" y="34"/>
                      <a:pt x="164" y="0"/>
                      <a:pt x="121" y="6"/>
                    </a:cubicBezTo>
                    <a:cubicBezTo>
                      <a:pt x="78" y="12"/>
                      <a:pt x="31" y="58"/>
                      <a:pt x="0" y="73"/>
                    </a:cubicBezTo>
                    <a:cubicBezTo>
                      <a:pt x="0" y="73"/>
                      <a:pt x="77" y="76"/>
                      <a:pt x="124" y="38"/>
                    </a:cubicBezTo>
                    <a:cubicBezTo>
                      <a:pt x="170" y="0"/>
                      <a:pt x="184" y="34"/>
                      <a:pt x="184" y="34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7" name="Google Shape;2177;p7"/>
              <p:cNvSpPr/>
              <p:nvPr/>
            </p:nvSpPr>
            <p:spPr>
              <a:xfrm>
                <a:off x="378" y="1939"/>
                <a:ext cx="100" cy="135"/>
              </a:xfrm>
              <a:custGeom>
                <a:avLst/>
                <a:gdLst/>
                <a:ahLst/>
                <a:cxnLst/>
                <a:rect l="l" t="t" r="r" b="b"/>
                <a:pathLst>
                  <a:path w="78" h="105" extrusionOk="0">
                    <a:moveTo>
                      <a:pt x="57" y="88"/>
                    </a:moveTo>
                    <a:cubicBezTo>
                      <a:pt x="36" y="99"/>
                      <a:pt x="36" y="99"/>
                      <a:pt x="36" y="99"/>
                    </a:cubicBezTo>
                    <a:cubicBezTo>
                      <a:pt x="36" y="99"/>
                      <a:pt x="32" y="105"/>
                      <a:pt x="23" y="79"/>
                    </a:cubicBezTo>
                    <a:cubicBezTo>
                      <a:pt x="14" y="52"/>
                      <a:pt x="2" y="53"/>
                      <a:pt x="3" y="43"/>
                    </a:cubicBezTo>
                    <a:cubicBezTo>
                      <a:pt x="4" y="32"/>
                      <a:pt x="0" y="29"/>
                      <a:pt x="36" y="14"/>
                    </a:cubicBezTo>
                    <a:cubicBezTo>
                      <a:pt x="73" y="0"/>
                      <a:pt x="78" y="77"/>
                      <a:pt x="57" y="88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8" name="Google Shape;2178;p7"/>
              <p:cNvSpPr/>
              <p:nvPr/>
            </p:nvSpPr>
            <p:spPr>
              <a:xfrm>
                <a:off x="346" y="1745"/>
                <a:ext cx="365" cy="286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22" extrusionOk="0">
                    <a:moveTo>
                      <a:pt x="99" y="217"/>
                    </a:moveTo>
                    <a:cubicBezTo>
                      <a:pt x="99" y="217"/>
                      <a:pt x="18" y="193"/>
                      <a:pt x="10" y="163"/>
                    </a:cubicBezTo>
                    <a:cubicBezTo>
                      <a:pt x="2" y="134"/>
                      <a:pt x="0" y="151"/>
                      <a:pt x="41" y="127"/>
                    </a:cubicBezTo>
                    <a:cubicBezTo>
                      <a:pt x="82" y="103"/>
                      <a:pt x="83" y="81"/>
                      <a:pt x="118" y="49"/>
                    </a:cubicBezTo>
                    <a:cubicBezTo>
                      <a:pt x="153" y="17"/>
                      <a:pt x="241" y="0"/>
                      <a:pt x="263" y="62"/>
                    </a:cubicBezTo>
                    <a:cubicBezTo>
                      <a:pt x="284" y="124"/>
                      <a:pt x="179" y="222"/>
                      <a:pt x="99" y="21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79" name="Google Shape;2179;p7"/>
              <p:cNvSpPr/>
              <p:nvPr/>
            </p:nvSpPr>
            <p:spPr>
              <a:xfrm>
                <a:off x="310" y="1772"/>
                <a:ext cx="302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34" extrusionOk="0">
                    <a:moveTo>
                      <a:pt x="47" y="123"/>
                    </a:moveTo>
                    <a:cubicBezTo>
                      <a:pt x="47" y="123"/>
                      <a:pt x="0" y="134"/>
                      <a:pt x="17" y="113"/>
                    </a:cubicBezTo>
                    <a:cubicBezTo>
                      <a:pt x="27" y="101"/>
                      <a:pt x="54" y="84"/>
                      <a:pt x="88" y="66"/>
                    </a:cubicBezTo>
                    <a:cubicBezTo>
                      <a:pt x="95" y="62"/>
                      <a:pt x="103" y="58"/>
                      <a:pt x="110" y="54"/>
                    </a:cubicBezTo>
                    <a:cubicBezTo>
                      <a:pt x="129" y="45"/>
                      <a:pt x="149" y="36"/>
                      <a:pt x="169" y="28"/>
                    </a:cubicBezTo>
                    <a:cubicBezTo>
                      <a:pt x="235" y="0"/>
                      <a:pt x="100" y="113"/>
                      <a:pt x="47" y="123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0" name="Google Shape;2180;p7"/>
              <p:cNvSpPr/>
              <p:nvPr/>
            </p:nvSpPr>
            <p:spPr>
              <a:xfrm>
                <a:off x="447" y="1749"/>
                <a:ext cx="159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23" h="74" extrusionOk="0">
                    <a:moveTo>
                      <a:pt x="38" y="38"/>
                    </a:moveTo>
                    <a:cubicBezTo>
                      <a:pt x="57" y="23"/>
                      <a:pt x="102" y="0"/>
                      <a:pt x="123" y="17"/>
                    </a:cubicBezTo>
                    <a:cubicBezTo>
                      <a:pt x="123" y="17"/>
                      <a:pt x="58" y="58"/>
                      <a:pt x="0" y="74"/>
                    </a:cubicBezTo>
                    <a:lnTo>
                      <a:pt x="38" y="38"/>
                    </a:ln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1" name="Google Shape;2181;p7"/>
              <p:cNvSpPr/>
              <p:nvPr/>
            </p:nvSpPr>
            <p:spPr>
              <a:xfrm>
                <a:off x="728" y="1422"/>
                <a:ext cx="175" cy="288"/>
              </a:xfrm>
              <a:custGeom>
                <a:avLst/>
                <a:gdLst/>
                <a:ahLst/>
                <a:cxnLst/>
                <a:rect l="l" t="t" r="r" b="b"/>
                <a:pathLst>
                  <a:path w="136" h="224" extrusionOk="0">
                    <a:moveTo>
                      <a:pt x="136" y="170"/>
                    </a:moveTo>
                    <a:cubicBezTo>
                      <a:pt x="136" y="170"/>
                      <a:pt x="0" y="224"/>
                      <a:pt x="15" y="96"/>
                    </a:cubicBezTo>
                    <a:cubicBezTo>
                      <a:pt x="15" y="96"/>
                      <a:pt x="100" y="0"/>
                      <a:pt x="136" y="17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2" name="Google Shape;2182;p7"/>
              <p:cNvSpPr/>
              <p:nvPr/>
            </p:nvSpPr>
            <p:spPr>
              <a:xfrm>
                <a:off x="744" y="1536"/>
                <a:ext cx="163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84" extrusionOk="0">
                    <a:moveTo>
                      <a:pt x="125" y="83"/>
                    </a:moveTo>
                    <a:cubicBezTo>
                      <a:pt x="125" y="83"/>
                      <a:pt x="125" y="83"/>
                      <a:pt x="125" y="83"/>
                    </a:cubicBezTo>
                    <a:cubicBezTo>
                      <a:pt x="124" y="84"/>
                      <a:pt x="123" y="84"/>
                      <a:pt x="122" y="84"/>
                    </a:cubicBezTo>
                    <a:cubicBezTo>
                      <a:pt x="69" y="45"/>
                      <a:pt x="10" y="7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ubicBezTo>
                      <a:pt x="0" y="8"/>
                      <a:pt x="0" y="6"/>
                      <a:pt x="1" y="6"/>
                    </a:cubicBezTo>
                    <a:cubicBezTo>
                      <a:pt x="13" y="0"/>
                      <a:pt x="98" y="61"/>
                      <a:pt x="124" y="80"/>
                    </a:cubicBezTo>
                    <a:cubicBezTo>
                      <a:pt x="125" y="81"/>
                      <a:pt x="126" y="82"/>
                      <a:pt x="125" y="8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3" name="Google Shape;2183;p7"/>
              <p:cNvSpPr/>
              <p:nvPr/>
            </p:nvSpPr>
            <p:spPr>
              <a:xfrm>
                <a:off x="849" y="1570"/>
                <a:ext cx="33" cy="66"/>
              </a:xfrm>
              <a:custGeom>
                <a:avLst/>
                <a:gdLst/>
                <a:ahLst/>
                <a:cxnLst/>
                <a:rect l="l" t="t" r="r" b="b"/>
                <a:pathLst>
                  <a:path w="26" h="51" extrusionOk="0">
                    <a:moveTo>
                      <a:pt x="26" y="45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2" y="51"/>
                      <a:pt x="0" y="50"/>
                      <a:pt x="0" y="49"/>
                    </a:cubicBezTo>
                    <a:cubicBezTo>
                      <a:pt x="0" y="48"/>
                      <a:pt x="0" y="47"/>
                      <a:pt x="2" y="47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10" y="1"/>
                      <a:pt x="11" y="1"/>
                    </a:cubicBezTo>
                    <a:cubicBezTo>
                      <a:pt x="12" y="0"/>
                      <a:pt x="13" y="1"/>
                      <a:pt x="14" y="2"/>
                    </a:cubicBezTo>
                    <a:lnTo>
                      <a:pt x="26" y="4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4" name="Google Shape;2184;p7"/>
              <p:cNvSpPr/>
              <p:nvPr/>
            </p:nvSpPr>
            <p:spPr>
              <a:xfrm>
                <a:off x="815" y="1538"/>
                <a:ext cx="52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74" extrusionOk="0">
                    <a:moveTo>
                      <a:pt x="40" y="59"/>
                    </a:moveTo>
                    <a:cubicBezTo>
                      <a:pt x="3" y="73"/>
                      <a:pt x="3" y="73"/>
                      <a:pt x="3" y="73"/>
                    </a:cubicBezTo>
                    <a:cubicBezTo>
                      <a:pt x="2" y="74"/>
                      <a:pt x="1" y="73"/>
                      <a:pt x="0" y="72"/>
                    </a:cubicBezTo>
                    <a:cubicBezTo>
                      <a:pt x="0" y="71"/>
                      <a:pt x="1" y="70"/>
                      <a:pt x="2" y="69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2"/>
                      <a:pt x="11" y="1"/>
                      <a:pt x="12" y="0"/>
                    </a:cubicBezTo>
                    <a:cubicBezTo>
                      <a:pt x="13" y="0"/>
                      <a:pt x="15" y="0"/>
                      <a:pt x="15" y="2"/>
                    </a:cubicBezTo>
                    <a:lnTo>
                      <a:pt x="40" y="59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5" name="Google Shape;2185;p7"/>
              <p:cNvSpPr/>
              <p:nvPr/>
            </p:nvSpPr>
            <p:spPr>
              <a:xfrm>
                <a:off x="783" y="1532"/>
                <a:ext cx="63" cy="96"/>
              </a:xfrm>
              <a:custGeom>
                <a:avLst/>
                <a:gdLst/>
                <a:ahLst/>
                <a:cxnLst/>
                <a:rect l="l" t="t" r="r" b="b"/>
                <a:pathLst>
                  <a:path w="49" h="75" extrusionOk="0">
                    <a:moveTo>
                      <a:pt x="49" y="55"/>
                    </a:moveTo>
                    <a:cubicBezTo>
                      <a:pt x="4" y="74"/>
                      <a:pt x="4" y="74"/>
                      <a:pt x="4" y="74"/>
                    </a:cubicBezTo>
                    <a:cubicBezTo>
                      <a:pt x="3" y="75"/>
                      <a:pt x="1" y="74"/>
                      <a:pt x="1" y="73"/>
                    </a:cubicBezTo>
                    <a:cubicBezTo>
                      <a:pt x="0" y="72"/>
                      <a:pt x="1" y="71"/>
                      <a:pt x="2" y="70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2"/>
                      <a:pt x="21" y="1"/>
                      <a:pt x="22" y="0"/>
                    </a:cubicBezTo>
                    <a:cubicBezTo>
                      <a:pt x="23" y="0"/>
                      <a:pt x="24" y="0"/>
                      <a:pt x="25" y="2"/>
                    </a:cubicBezTo>
                    <a:lnTo>
                      <a:pt x="49" y="5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6" name="Google Shape;2186;p7"/>
              <p:cNvSpPr/>
              <p:nvPr/>
            </p:nvSpPr>
            <p:spPr>
              <a:xfrm>
                <a:off x="777" y="1538"/>
                <a:ext cx="47" cy="62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" extrusionOk="0">
                    <a:moveTo>
                      <a:pt x="37" y="37"/>
                    </a:moveTo>
                    <a:cubicBezTo>
                      <a:pt x="3" y="48"/>
                      <a:pt x="3" y="48"/>
                      <a:pt x="3" y="48"/>
                    </a:cubicBezTo>
                    <a:cubicBezTo>
                      <a:pt x="2" y="48"/>
                      <a:pt x="1" y="48"/>
                      <a:pt x="0" y="47"/>
                    </a:cubicBezTo>
                    <a:cubicBezTo>
                      <a:pt x="0" y="46"/>
                      <a:pt x="0" y="44"/>
                      <a:pt x="2" y="4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4" y="1"/>
                      <a:pt x="15" y="1"/>
                    </a:cubicBezTo>
                    <a:cubicBezTo>
                      <a:pt x="16" y="0"/>
                      <a:pt x="18" y="1"/>
                      <a:pt x="18" y="2"/>
                    </a:cubicBezTo>
                    <a:lnTo>
                      <a:pt x="37" y="37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7" name="Google Shape;2187;p7"/>
              <p:cNvSpPr/>
              <p:nvPr/>
            </p:nvSpPr>
            <p:spPr>
              <a:xfrm>
                <a:off x="769" y="1536"/>
                <a:ext cx="37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30" extrusionOk="0">
                    <a:moveTo>
                      <a:pt x="29" y="30"/>
                    </a:moveTo>
                    <a:cubicBezTo>
                      <a:pt x="2" y="30"/>
                      <a:pt x="2" y="30"/>
                      <a:pt x="2" y="30"/>
                    </a:cubicBezTo>
                    <a:cubicBezTo>
                      <a:pt x="1" y="30"/>
                      <a:pt x="0" y="29"/>
                      <a:pt x="0" y="28"/>
                    </a:cubicBezTo>
                    <a:cubicBezTo>
                      <a:pt x="0" y="27"/>
                      <a:pt x="1" y="26"/>
                      <a:pt x="2" y="26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2"/>
                      <a:pt x="4" y="1"/>
                    </a:cubicBezTo>
                    <a:cubicBezTo>
                      <a:pt x="5" y="0"/>
                      <a:pt x="6" y="1"/>
                      <a:pt x="7" y="2"/>
                    </a:cubicBezTo>
                    <a:lnTo>
                      <a:pt x="29" y="3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8" name="Google Shape;2188;p7"/>
              <p:cNvSpPr/>
              <p:nvPr/>
            </p:nvSpPr>
            <p:spPr>
              <a:xfrm>
                <a:off x="375" y="1694"/>
                <a:ext cx="378" cy="384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99" extrusionOk="0">
                    <a:moveTo>
                      <a:pt x="78" y="299"/>
                    </a:moveTo>
                    <a:cubicBezTo>
                      <a:pt x="78" y="299"/>
                      <a:pt x="294" y="213"/>
                      <a:pt x="242" y="106"/>
                    </a:cubicBezTo>
                    <a:cubicBezTo>
                      <a:pt x="189" y="0"/>
                      <a:pt x="0" y="279"/>
                      <a:pt x="78" y="299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89" name="Google Shape;2189;p7"/>
              <p:cNvSpPr/>
              <p:nvPr/>
            </p:nvSpPr>
            <p:spPr>
              <a:xfrm>
                <a:off x="514" y="1819"/>
                <a:ext cx="246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6" extrusionOk="0">
                    <a:moveTo>
                      <a:pt x="119" y="0"/>
                    </a:moveTo>
                    <a:cubicBezTo>
                      <a:pt x="119" y="0"/>
                      <a:pt x="145" y="88"/>
                      <a:pt x="57" y="148"/>
                    </a:cubicBezTo>
                    <a:cubicBezTo>
                      <a:pt x="57" y="148"/>
                      <a:pt x="7" y="188"/>
                      <a:pt x="0" y="193"/>
                    </a:cubicBezTo>
                    <a:cubicBezTo>
                      <a:pt x="0" y="193"/>
                      <a:pt x="25" y="177"/>
                      <a:pt x="36" y="171"/>
                    </a:cubicBezTo>
                    <a:cubicBezTo>
                      <a:pt x="36" y="171"/>
                      <a:pt x="50" y="165"/>
                      <a:pt x="39" y="186"/>
                    </a:cubicBezTo>
                    <a:cubicBezTo>
                      <a:pt x="28" y="206"/>
                      <a:pt x="33" y="203"/>
                      <a:pt x="65" y="169"/>
                    </a:cubicBezTo>
                    <a:cubicBezTo>
                      <a:pt x="96" y="135"/>
                      <a:pt x="110" y="114"/>
                      <a:pt x="110" y="114"/>
                    </a:cubicBezTo>
                    <a:cubicBezTo>
                      <a:pt x="113" y="129"/>
                      <a:pt x="113" y="129"/>
                      <a:pt x="113" y="129"/>
                    </a:cubicBezTo>
                    <a:cubicBezTo>
                      <a:pt x="113" y="129"/>
                      <a:pt x="191" y="16"/>
                      <a:pt x="119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0" name="Google Shape;2190;p7"/>
              <p:cNvSpPr/>
              <p:nvPr/>
            </p:nvSpPr>
            <p:spPr>
              <a:xfrm>
                <a:off x="553" y="1713"/>
                <a:ext cx="182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37" extrusionOk="0">
                    <a:moveTo>
                      <a:pt x="0" y="137"/>
                    </a:moveTo>
                    <a:cubicBezTo>
                      <a:pt x="0" y="137"/>
                      <a:pt x="142" y="137"/>
                      <a:pt x="101" y="69"/>
                    </a:cubicBezTo>
                    <a:cubicBezTo>
                      <a:pt x="59" y="0"/>
                      <a:pt x="23" y="68"/>
                      <a:pt x="0" y="13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1" name="Google Shape;2191;p7"/>
              <p:cNvSpPr/>
              <p:nvPr/>
            </p:nvSpPr>
            <p:spPr>
              <a:xfrm>
                <a:off x="645" y="1550"/>
                <a:ext cx="481" cy="258"/>
              </a:xfrm>
              <a:custGeom>
                <a:avLst/>
                <a:gdLst/>
                <a:ahLst/>
                <a:cxnLst/>
                <a:rect l="l" t="t" r="r" b="b"/>
                <a:pathLst>
                  <a:path w="374" h="201" extrusionOk="0">
                    <a:moveTo>
                      <a:pt x="374" y="4"/>
                    </a:moveTo>
                    <a:cubicBezTo>
                      <a:pt x="32" y="121"/>
                      <a:pt x="4" y="201"/>
                      <a:pt x="4" y="201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1" y="197"/>
                      <a:pt x="27" y="118"/>
                      <a:pt x="372" y="0"/>
                    </a:cubicBezTo>
                    <a:lnTo>
                      <a:pt x="374" y="4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2" name="Google Shape;2192;p7"/>
              <p:cNvSpPr/>
              <p:nvPr/>
            </p:nvSpPr>
            <p:spPr>
              <a:xfrm>
                <a:off x="719" y="1663"/>
                <a:ext cx="252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29" extrusionOk="0">
                    <a:moveTo>
                      <a:pt x="95" y="4"/>
                    </a:moveTo>
                    <a:cubicBezTo>
                      <a:pt x="0" y="98"/>
                      <a:pt x="128" y="129"/>
                      <a:pt x="128" y="129"/>
                    </a:cubicBezTo>
                    <a:cubicBezTo>
                      <a:pt x="128" y="129"/>
                      <a:pt x="196" y="52"/>
                      <a:pt x="102" y="0"/>
                    </a:cubicBez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3" name="Google Shape;2193;p7"/>
              <p:cNvSpPr/>
              <p:nvPr/>
            </p:nvSpPr>
            <p:spPr>
              <a:xfrm>
                <a:off x="819" y="1659"/>
                <a:ext cx="68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53" h="134" extrusionOk="0">
                    <a:moveTo>
                      <a:pt x="52" y="133"/>
                    </a:moveTo>
                    <a:cubicBezTo>
                      <a:pt x="52" y="133"/>
                      <a:pt x="52" y="133"/>
                      <a:pt x="52" y="134"/>
                    </a:cubicBezTo>
                    <a:cubicBezTo>
                      <a:pt x="51" y="134"/>
                      <a:pt x="49" y="134"/>
                      <a:pt x="49" y="133"/>
                    </a:cubicBezTo>
                    <a:cubicBezTo>
                      <a:pt x="48" y="132"/>
                      <a:pt x="0" y="66"/>
                      <a:pt x="22" y="2"/>
                    </a:cubicBezTo>
                    <a:cubicBezTo>
                      <a:pt x="22" y="1"/>
                      <a:pt x="24" y="0"/>
                      <a:pt x="25" y="1"/>
                    </a:cubicBezTo>
                    <a:cubicBezTo>
                      <a:pt x="26" y="1"/>
                      <a:pt x="27" y="2"/>
                      <a:pt x="26" y="3"/>
                    </a:cubicBezTo>
                    <a:cubicBezTo>
                      <a:pt x="5" y="66"/>
                      <a:pt x="52" y="130"/>
                      <a:pt x="52" y="130"/>
                    </a:cubicBezTo>
                    <a:cubicBezTo>
                      <a:pt x="53" y="131"/>
                      <a:pt x="53" y="132"/>
                      <a:pt x="52" y="133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4" name="Google Shape;2194;p7"/>
              <p:cNvSpPr/>
              <p:nvPr/>
            </p:nvSpPr>
            <p:spPr>
              <a:xfrm>
                <a:off x="1411" y="3653"/>
                <a:ext cx="196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07" extrusionOk="0">
                    <a:moveTo>
                      <a:pt x="31" y="1"/>
                    </a:moveTo>
                    <a:cubicBezTo>
                      <a:pt x="31" y="1"/>
                      <a:pt x="0" y="0"/>
                      <a:pt x="6" y="34"/>
                    </a:cubicBezTo>
                    <a:cubicBezTo>
                      <a:pt x="12" y="68"/>
                      <a:pt x="26" y="68"/>
                      <a:pt x="25" y="76"/>
                    </a:cubicBezTo>
                    <a:cubicBezTo>
                      <a:pt x="23" y="84"/>
                      <a:pt x="23" y="89"/>
                      <a:pt x="33" y="91"/>
                    </a:cubicBezTo>
                    <a:cubicBezTo>
                      <a:pt x="43" y="93"/>
                      <a:pt x="40" y="104"/>
                      <a:pt x="51" y="105"/>
                    </a:cubicBezTo>
                    <a:cubicBezTo>
                      <a:pt x="63" y="107"/>
                      <a:pt x="153" y="84"/>
                      <a:pt x="31" y="1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5" name="Google Shape;2195;p7"/>
              <p:cNvSpPr/>
              <p:nvPr/>
            </p:nvSpPr>
            <p:spPr>
              <a:xfrm>
                <a:off x="1489" y="3453"/>
                <a:ext cx="237" cy="9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76" extrusionOk="0">
                    <a:moveTo>
                      <a:pt x="184" y="34"/>
                    </a:moveTo>
                    <a:cubicBezTo>
                      <a:pt x="184" y="34"/>
                      <a:pt x="164" y="0"/>
                      <a:pt x="121" y="6"/>
                    </a:cubicBezTo>
                    <a:cubicBezTo>
                      <a:pt x="78" y="12"/>
                      <a:pt x="31" y="58"/>
                      <a:pt x="0" y="73"/>
                    </a:cubicBezTo>
                    <a:cubicBezTo>
                      <a:pt x="0" y="73"/>
                      <a:pt x="77" y="76"/>
                      <a:pt x="124" y="38"/>
                    </a:cubicBezTo>
                    <a:cubicBezTo>
                      <a:pt x="170" y="0"/>
                      <a:pt x="184" y="34"/>
                      <a:pt x="184" y="34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6" name="Google Shape;2196;p7"/>
              <p:cNvSpPr/>
              <p:nvPr/>
            </p:nvSpPr>
            <p:spPr>
              <a:xfrm>
                <a:off x="1458" y="3650"/>
                <a:ext cx="101" cy="135"/>
              </a:xfrm>
              <a:custGeom>
                <a:avLst/>
                <a:gdLst/>
                <a:ahLst/>
                <a:cxnLst/>
                <a:rect l="l" t="t" r="r" b="b"/>
                <a:pathLst>
                  <a:path w="78" h="105" extrusionOk="0">
                    <a:moveTo>
                      <a:pt x="57" y="88"/>
                    </a:moveTo>
                    <a:cubicBezTo>
                      <a:pt x="36" y="99"/>
                      <a:pt x="36" y="99"/>
                      <a:pt x="36" y="99"/>
                    </a:cubicBezTo>
                    <a:cubicBezTo>
                      <a:pt x="36" y="99"/>
                      <a:pt x="32" y="105"/>
                      <a:pt x="23" y="78"/>
                    </a:cubicBezTo>
                    <a:cubicBezTo>
                      <a:pt x="14" y="52"/>
                      <a:pt x="2" y="53"/>
                      <a:pt x="3" y="43"/>
                    </a:cubicBezTo>
                    <a:cubicBezTo>
                      <a:pt x="4" y="32"/>
                      <a:pt x="0" y="28"/>
                      <a:pt x="36" y="14"/>
                    </a:cubicBezTo>
                    <a:cubicBezTo>
                      <a:pt x="73" y="0"/>
                      <a:pt x="78" y="76"/>
                      <a:pt x="57" y="88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7" name="Google Shape;2197;p7"/>
              <p:cNvSpPr/>
              <p:nvPr/>
            </p:nvSpPr>
            <p:spPr>
              <a:xfrm>
                <a:off x="1426" y="3456"/>
                <a:ext cx="365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22" extrusionOk="0">
                    <a:moveTo>
                      <a:pt x="99" y="217"/>
                    </a:moveTo>
                    <a:cubicBezTo>
                      <a:pt x="99" y="217"/>
                      <a:pt x="18" y="192"/>
                      <a:pt x="10" y="163"/>
                    </a:cubicBezTo>
                    <a:cubicBezTo>
                      <a:pt x="2" y="134"/>
                      <a:pt x="0" y="150"/>
                      <a:pt x="41" y="127"/>
                    </a:cubicBezTo>
                    <a:cubicBezTo>
                      <a:pt x="82" y="103"/>
                      <a:pt x="83" y="81"/>
                      <a:pt x="118" y="49"/>
                    </a:cubicBezTo>
                    <a:cubicBezTo>
                      <a:pt x="153" y="16"/>
                      <a:pt x="241" y="0"/>
                      <a:pt x="263" y="62"/>
                    </a:cubicBezTo>
                    <a:cubicBezTo>
                      <a:pt x="284" y="124"/>
                      <a:pt x="179" y="222"/>
                      <a:pt x="99" y="21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8" name="Google Shape;2198;p7"/>
              <p:cNvSpPr/>
              <p:nvPr/>
            </p:nvSpPr>
            <p:spPr>
              <a:xfrm>
                <a:off x="1390" y="3483"/>
                <a:ext cx="302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33" extrusionOk="0">
                    <a:moveTo>
                      <a:pt x="47" y="123"/>
                    </a:moveTo>
                    <a:cubicBezTo>
                      <a:pt x="47" y="123"/>
                      <a:pt x="0" y="133"/>
                      <a:pt x="17" y="113"/>
                    </a:cubicBezTo>
                    <a:cubicBezTo>
                      <a:pt x="27" y="101"/>
                      <a:pt x="54" y="83"/>
                      <a:pt x="88" y="66"/>
                    </a:cubicBezTo>
                    <a:cubicBezTo>
                      <a:pt x="95" y="62"/>
                      <a:pt x="103" y="58"/>
                      <a:pt x="110" y="54"/>
                    </a:cubicBezTo>
                    <a:cubicBezTo>
                      <a:pt x="129" y="45"/>
                      <a:pt x="149" y="36"/>
                      <a:pt x="169" y="27"/>
                    </a:cubicBezTo>
                    <a:cubicBezTo>
                      <a:pt x="235" y="0"/>
                      <a:pt x="100" y="113"/>
                      <a:pt x="47" y="123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199" name="Google Shape;2199;p7"/>
              <p:cNvSpPr/>
              <p:nvPr/>
            </p:nvSpPr>
            <p:spPr>
              <a:xfrm>
                <a:off x="1528" y="3458"/>
                <a:ext cx="158" cy="9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75" extrusionOk="0">
                    <a:moveTo>
                      <a:pt x="38" y="39"/>
                    </a:moveTo>
                    <a:cubicBezTo>
                      <a:pt x="57" y="24"/>
                      <a:pt x="102" y="0"/>
                      <a:pt x="123" y="18"/>
                    </a:cubicBezTo>
                    <a:cubicBezTo>
                      <a:pt x="123" y="18"/>
                      <a:pt x="58" y="59"/>
                      <a:pt x="0" y="75"/>
                    </a:cubicBezTo>
                    <a:lnTo>
                      <a:pt x="38" y="39"/>
                    </a:ln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0" name="Google Shape;2200;p7"/>
              <p:cNvSpPr/>
              <p:nvPr/>
            </p:nvSpPr>
            <p:spPr>
              <a:xfrm>
                <a:off x="1807" y="3133"/>
                <a:ext cx="176" cy="28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24" extrusionOk="0">
                    <a:moveTo>
                      <a:pt x="137" y="170"/>
                    </a:moveTo>
                    <a:cubicBezTo>
                      <a:pt x="137" y="170"/>
                      <a:pt x="0" y="224"/>
                      <a:pt x="16" y="96"/>
                    </a:cubicBezTo>
                    <a:cubicBezTo>
                      <a:pt x="16" y="96"/>
                      <a:pt x="101" y="0"/>
                      <a:pt x="137" y="17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1" name="Google Shape;2201;p7"/>
              <p:cNvSpPr/>
              <p:nvPr/>
            </p:nvSpPr>
            <p:spPr>
              <a:xfrm>
                <a:off x="1825" y="3246"/>
                <a:ext cx="161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125" h="84" extrusionOk="0">
                    <a:moveTo>
                      <a:pt x="125" y="83"/>
                    </a:moveTo>
                    <a:cubicBezTo>
                      <a:pt x="125" y="83"/>
                      <a:pt x="125" y="83"/>
                      <a:pt x="125" y="83"/>
                    </a:cubicBezTo>
                    <a:cubicBezTo>
                      <a:pt x="124" y="84"/>
                      <a:pt x="123" y="84"/>
                      <a:pt x="122" y="83"/>
                    </a:cubicBezTo>
                    <a:cubicBezTo>
                      <a:pt x="69" y="45"/>
                      <a:pt x="10" y="7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ubicBezTo>
                      <a:pt x="0" y="8"/>
                      <a:pt x="0" y="6"/>
                      <a:pt x="1" y="6"/>
                    </a:cubicBezTo>
                    <a:cubicBezTo>
                      <a:pt x="13" y="0"/>
                      <a:pt x="98" y="61"/>
                      <a:pt x="124" y="80"/>
                    </a:cubicBezTo>
                    <a:cubicBezTo>
                      <a:pt x="125" y="80"/>
                      <a:pt x="125" y="82"/>
                      <a:pt x="125" y="8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2" name="Google Shape;2202;p7"/>
              <p:cNvSpPr/>
              <p:nvPr/>
            </p:nvSpPr>
            <p:spPr>
              <a:xfrm>
                <a:off x="1929" y="3281"/>
                <a:ext cx="33" cy="66"/>
              </a:xfrm>
              <a:custGeom>
                <a:avLst/>
                <a:gdLst/>
                <a:ahLst/>
                <a:cxnLst/>
                <a:rect l="l" t="t" r="r" b="b"/>
                <a:pathLst>
                  <a:path w="26" h="51" extrusionOk="0">
                    <a:moveTo>
                      <a:pt x="26" y="45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2" y="51"/>
                      <a:pt x="0" y="50"/>
                      <a:pt x="0" y="49"/>
                    </a:cubicBezTo>
                    <a:cubicBezTo>
                      <a:pt x="0" y="48"/>
                      <a:pt x="0" y="47"/>
                      <a:pt x="2" y="46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10" y="1"/>
                      <a:pt x="11" y="1"/>
                    </a:cubicBezTo>
                    <a:cubicBezTo>
                      <a:pt x="12" y="0"/>
                      <a:pt x="13" y="1"/>
                      <a:pt x="14" y="2"/>
                    </a:cubicBezTo>
                    <a:lnTo>
                      <a:pt x="26" y="4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3" name="Google Shape;2203;p7"/>
              <p:cNvSpPr/>
              <p:nvPr/>
            </p:nvSpPr>
            <p:spPr>
              <a:xfrm>
                <a:off x="1895" y="3249"/>
                <a:ext cx="52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74" extrusionOk="0">
                    <a:moveTo>
                      <a:pt x="40" y="59"/>
                    </a:moveTo>
                    <a:cubicBezTo>
                      <a:pt x="3" y="73"/>
                      <a:pt x="3" y="73"/>
                      <a:pt x="3" y="73"/>
                    </a:cubicBezTo>
                    <a:cubicBezTo>
                      <a:pt x="2" y="74"/>
                      <a:pt x="1" y="73"/>
                      <a:pt x="0" y="72"/>
                    </a:cubicBezTo>
                    <a:cubicBezTo>
                      <a:pt x="0" y="71"/>
                      <a:pt x="1" y="69"/>
                      <a:pt x="2" y="69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2"/>
                      <a:pt x="11" y="1"/>
                      <a:pt x="12" y="0"/>
                    </a:cubicBezTo>
                    <a:cubicBezTo>
                      <a:pt x="13" y="0"/>
                      <a:pt x="15" y="0"/>
                      <a:pt x="15" y="1"/>
                    </a:cubicBezTo>
                    <a:lnTo>
                      <a:pt x="40" y="59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4" name="Google Shape;2204;p7"/>
              <p:cNvSpPr/>
              <p:nvPr/>
            </p:nvSpPr>
            <p:spPr>
              <a:xfrm>
                <a:off x="1863" y="3242"/>
                <a:ext cx="63" cy="96"/>
              </a:xfrm>
              <a:custGeom>
                <a:avLst/>
                <a:gdLst/>
                <a:ahLst/>
                <a:cxnLst/>
                <a:rect l="l" t="t" r="r" b="b"/>
                <a:pathLst>
                  <a:path w="49" h="74" extrusionOk="0">
                    <a:moveTo>
                      <a:pt x="49" y="55"/>
                    </a:moveTo>
                    <a:cubicBezTo>
                      <a:pt x="4" y="74"/>
                      <a:pt x="4" y="74"/>
                      <a:pt x="4" y="74"/>
                    </a:cubicBezTo>
                    <a:cubicBezTo>
                      <a:pt x="2" y="74"/>
                      <a:pt x="1" y="74"/>
                      <a:pt x="1" y="73"/>
                    </a:cubicBezTo>
                    <a:cubicBezTo>
                      <a:pt x="0" y="72"/>
                      <a:pt x="1" y="70"/>
                      <a:pt x="2" y="70"/>
                    </a:cubicBezTo>
                    <a:cubicBezTo>
                      <a:pt x="43" y="53"/>
                      <a:pt x="43" y="53"/>
                      <a:pt x="43" y="5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2"/>
                      <a:pt x="21" y="1"/>
                      <a:pt x="22" y="0"/>
                    </a:cubicBezTo>
                    <a:cubicBezTo>
                      <a:pt x="23" y="0"/>
                      <a:pt x="24" y="0"/>
                      <a:pt x="25" y="1"/>
                    </a:cubicBezTo>
                    <a:lnTo>
                      <a:pt x="49" y="5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5" name="Google Shape;2205;p7"/>
              <p:cNvSpPr/>
              <p:nvPr/>
            </p:nvSpPr>
            <p:spPr>
              <a:xfrm>
                <a:off x="1857" y="3249"/>
                <a:ext cx="47" cy="62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" extrusionOk="0">
                    <a:moveTo>
                      <a:pt x="37" y="36"/>
                    </a:moveTo>
                    <a:cubicBezTo>
                      <a:pt x="3" y="48"/>
                      <a:pt x="3" y="48"/>
                      <a:pt x="3" y="48"/>
                    </a:cubicBezTo>
                    <a:cubicBezTo>
                      <a:pt x="2" y="48"/>
                      <a:pt x="1" y="48"/>
                      <a:pt x="0" y="47"/>
                    </a:cubicBezTo>
                    <a:cubicBezTo>
                      <a:pt x="0" y="45"/>
                      <a:pt x="0" y="44"/>
                      <a:pt x="2" y="4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4" y="1"/>
                      <a:pt x="15" y="1"/>
                    </a:cubicBezTo>
                    <a:cubicBezTo>
                      <a:pt x="16" y="0"/>
                      <a:pt x="18" y="1"/>
                      <a:pt x="18" y="2"/>
                    </a:cubicBezTo>
                    <a:lnTo>
                      <a:pt x="37" y="36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6" name="Google Shape;2206;p7"/>
              <p:cNvSpPr/>
              <p:nvPr/>
            </p:nvSpPr>
            <p:spPr>
              <a:xfrm>
                <a:off x="1849" y="3246"/>
                <a:ext cx="37" cy="39"/>
              </a:xfrm>
              <a:custGeom>
                <a:avLst/>
                <a:gdLst/>
                <a:ahLst/>
                <a:cxnLst/>
                <a:rect l="l" t="t" r="r" b="b"/>
                <a:pathLst>
                  <a:path w="29" h="30" extrusionOk="0">
                    <a:moveTo>
                      <a:pt x="29" y="30"/>
                    </a:moveTo>
                    <a:cubicBezTo>
                      <a:pt x="2" y="30"/>
                      <a:pt x="2" y="30"/>
                      <a:pt x="2" y="30"/>
                    </a:cubicBezTo>
                    <a:cubicBezTo>
                      <a:pt x="1" y="30"/>
                      <a:pt x="0" y="29"/>
                      <a:pt x="0" y="28"/>
                    </a:cubicBezTo>
                    <a:cubicBezTo>
                      <a:pt x="0" y="26"/>
                      <a:pt x="1" y="25"/>
                      <a:pt x="2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2"/>
                      <a:pt x="4" y="1"/>
                    </a:cubicBezTo>
                    <a:cubicBezTo>
                      <a:pt x="5" y="0"/>
                      <a:pt x="6" y="0"/>
                      <a:pt x="7" y="1"/>
                    </a:cubicBezTo>
                    <a:lnTo>
                      <a:pt x="29" y="3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7" name="Google Shape;2207;p7"/>
              <p:cNvSpPr/>
              <p:nvPr/>
            </p:nvSpPr>
            <p:spPr>
              <a:xfrm>
                <a:off x="1456" y="3404"/>
                <a:ext cx="378" cy="384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98" extrusionOk="0">
                    <a:moveTo>
                      <a:pt x="78" y="298"/>
                    </a:moveTo>
                    <a:cubicBezTo>
                      <a:pt x="78" y="298"/>
                      <a:pt x="294" y="213"/>
                      <a:pt x="242" y="106"/>
                    </a:cubicBezTo>
                    <a:cubicBezTo>
                      <a:pt x="189" y="0"/>
                      <a:pt x="0" y="278"/>
                      <a:pt x="78" y="298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8" name="Google Shape;2208;p7"/>
              <p:cNvSpPr/>
              <p:nvPr/>
            </p:nvSpPr>
            <p:spPr>
              <a:xfrm>
                <a:off x="1595" y="3529"/>
                <a:ext cx="245" cy="26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6" extrusionOk="0">
                    <a:moveTo>
                      <a:pt x="119" y="0"/>
                    </a:moveTo>
                    <a:cubicBezTo>
                      <a:pt x="119" y="0"/>
                      <a:pt x="145" y="88"/>
                      <a:pt x="57" y="148"/>
                    </a:cubicBezTo>
                    <a:cubicBezTo>
                      <a:pt x="57" y="148"/>
                      <a:pt x="7" y="188"/>
                      <a:pt x="0" y="193"/>
                    </a:cubicBezTo>
                    <a:cubicBezTo>
                      <a:pt x="0" y="193"/>
                      <a:pt x="25" y="177"/>
                      <a:pt x="36" y="171"/>
                    </a:cubicBezTo>
                    <a:cubicBezTo>
                      <a:pt x="36" y="171"/>
                      <a:pt x="50" y="165"/>
                      <a:pt x="39" y="186"/>
                    </a:cubicBezTo>
                    <a:cubicBezTo>
                      <a:pt x="28" y="206"/>
                      <a:pt x="33" y="203"/>
                      <a:pt x="65" y="169"/>
                    </a:cubicBezTo>
                    <a:cubicBezTo>
                      <a:pt x="96" y="135"/>
                      <a:pt x="110" y="114"/>
                      <a:pt x="110" y="114"/>
                    </a:cubicBezTo>
                    <a:cubicBezTo>
                      <a:pt x="113" y="129"/>
                      <a:pt x="113" y="129"/>
                      <a:pt x="113" y="129"/>
                    </a:cubicBezTo>
                    <a:cubicBezTo>
                      <a:pt x="113" y="129"/>
                      <a:pt x="191" y="15"/>
                      <a:pt x="119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09" name="Google Shape;2209;p7"/>
              <p:cNvSpPr/>
              <p:nvPr/>
            </p:nvSpPr>
            <p:spPr>
              <a:xfrm>
                <a:off x="1633" y="3424"/>
                <a:ext cx="183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37" extrusionOk="0">
                    <a:moveTo>
                      <a:pt x="0" y="137"/>
                    </a:moveTo>
                    <a:cubicBezTo>
                      <a:pt x="0" y="137"/>
                      <a:pt x="142" y="137"/>
                      <a:pt x="101" y="68"/>
                    </a:cubicBezTo>
                    <a:cubicBezTo>
                      <a:pt x="59" y="0"/>
                      <a:pt x="23" y="68"/>
                      <a:pt x="0" y="13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0" name="Google Shape;2210;p7"/>
              <p:cNvSpPr/>
              <p:nvPr/>
            </p:nvSpPr>
            <p:spPr>
              <a:xfrm>
                <a:off x="1726" y="3260"/>
                <a:ext cx="479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373" h="201" extrusionOk="0">
                    <a:moveTo>
                      <a:pt x="373" y="4"/>
                    </a:moveTo>
                    <a:cubicBezTo>
                      <a:pt x="32" y="121"/>
                      <a:pt x="4" y="200"/>
                      <a:pt x="4" y="201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1" y="197"/>
                      <a:pt x="27" y="118"/>
                      <a:pt x="372" y="0"/>
                    </a:cubicBezTo>
                    <a:lnTo>
                      <a:pt x="373" y="4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1" name="Google Shape;2211;p7"/>
              <p:cNvSpPr/>
              <p:nvPr/>
            </p:nvSpPr>
            <p:spPr>
              <a:xfrm>
                <a:off x="1799" y="3372"/>
                <a:ext cx="252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30" extrusionOk="0">
                    <a:moveTo>
                      <a:pt x="95" y="5"/>
                    </a:moveTo>
                    <a:cubicBezTo>
                      <a:pt x="0" y="99"/>
                      <a:pt x="128" y="130"/>
                      <a:pt x="128" y="130"/>
                    </a:cubicBezTo>
                    <a:cubicBezTo>
                      <a:pt x="128" y="130"/>
                      <a:pt x="196" y="53"/>
                      <a:pt x="102" y="0"/>
                    </a:cubicBezTo>
                    <a:lnTo>
                      <a:pt x="95" y="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2" name="Google Shape;2212;p7"/>
              <p:cNvSpPr/>
              <p:nvPr/>
            </p:nvSpPr>
            <p:spPr>
              <a:xfrm>
                <a:off x="1899" y="3370"/>
                <a:ext cx="69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53" h="134" extrusionOk="0">
                    <a:moveTo>
                      <a:pt x="52" y="133"/>
                    </a:moveTo>
                    <a:cubicBezTo>
                      <a:pt x="52" y="133"/>
                      <a:pt x="52" y="133"/>
                      <a:pt x="52" y="133"/>
                    </a:cubicBezTo>
                    <a:cubicBezTo>
                      <a:pt x="51" y="134"/>
                      <a:pt x="49" y="134"/>
                      <a:pt x="49" y="133"/>
                    </a:cubicBezTo>
                    <a:cubicBezTo>
                      <a:pt x="48" y="132"/>
                      <a:pt x="0" y="66"/>
                      <a:pt x="22" y="2"/>
                    </a:cubicBezTo>
                    <a:cubicBezTo>
                      <a:pt x="22" y="1"/>
                      <a:pt x="24" y="0"/>
                      <a:pt x="25" y="0"/>
                    </a:cubicBezTo>
                    <a:cubicBezTo>
                      <a:pt x="26" y="1"/>
                      <a:pt x="27" y="2"/>
                      <a:pt x="26" y="3"/>
                    </a:cubicBezTo>
                    <a:cubicBezTo>
                      <a:pt x="5" y="65"/>
                      <a:pt x="52" y="130"/>
                      <a:pt x="52" y="130"/>
                    </a:cubicBezTo>
                    <a:cubicBezTo>
                      <a:pt x="53" y="131"/>
                      <a:pt x="53" y="132"/>
                      <a:pt x="52" y="133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3" name="Google Shape;2213;p7"/>
              <p:cNvSpPr/>
              <p:nvPr/>
            </p:nvSpPr>
            <p:spPr>
              <a:xfrm>
                <a:off x="1623" y="472"/>
                <a:ext cx="130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65" extrusionOk="0">
                    <a:moveTo>
                      <a:pt x="101" y="32"/>
                    </a:moveTo>
                    <a:cubicBezTo>
                      <a:pt x="101" y="32"/>
                      <a:pt x="97" y="0"/>
                      <a:pt x="65" y="12"/>
                    </a:cubicBezTo>
                    <a:cubicBezTo>
                      <a:pt x="32" y="23"/>
                      <a:pt x="34" y="37"/>
                      <a:pt x="26" y="36"/>
                    </a:cubicBezTo>
                    <a:cubicBezTo>
                      <a:pt x="17" y="36"/>
                      <a:pt x="12" y="37"/>
                      <a:pt x="12" y="46"/>
                    </a:cubicBezTo>
                    <a:cubicBezTo>
                      <a:pt x="12" y="56"/>
                      <a:pt x="0" y="55"/>
                      <a:pt x="1" y="67"/>
                    </a:cubicBezTo>
                    <a:cubicBezTo>
                      <a:pt x="1" y="79"/>
                      <a:pt x="37" y="165"/>
                      <a:pt x="101" y="32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4" name="Google Shape;2214;p7"/>
              <p:cNvSpPr/>
              <p:nvPr/>
            </p:nvSpPr>
            <p:spPr>
              <a:xfrm>
                <a:off x="1863" y="535"/>
                <a:ext cx="125" cy="228"/>
              </a:xfrm>
              <a:custGeom>
                <a:avLst/>
                <a:gdLst/>
                <a:ahLst/>
                <a:cxnLst/>
                <a:rect l="l" t="t" r="r" b="b"/>
                <a:pathLst>
                  <a:path w="97" h="177" extrusionOk="0">
                    <a:moveTo>
                      <a:pt x="66" y="177"/>
                    </a:moveTo>
                    <a:cubicBezTo>
                      <a:pt x="66" y="177"/>
                      <a:pt x="96" y="153"/>
                      <a:pt x="84" y="111"/>
                    </a:cubicBezTo>
                    <a:cubicBezTo>
                      <a:pt x="72" y="69"/>
                      <a:pt x="20" y="29"/>
                      <a:pt x="0" y="0"/>
                    </a:cubicBezTo>
                    <a:cubicBezTo>
                      <a:pt x="0" y="0"/>
                      <a:pt x="9" y="77"/>
                      <a:pt x="53" y="118"/>
                    </a:cubicBezTo>
                    <a:cubicBezTo>
                      <a:pt x="97" y="158"/>
                      <a:pt x="66" y="177"/>
                      <a:pt x="66" y="177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5" name="Google Shape;2215;p7"/>
              <p:cNvSpPr/>
              <p:nvPr/>
            </p:nvSpPr>
            <p:spPr>
              <a:xfrm>
                <a:off x="1631" y="525"/>
                <a:ext cx="141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4" extrusionOk="0">
                    <a:moveTo>
                      <a:pt x="20" y="65"/>
                    </a:moveTo>
                    <a:cubicBezTo>
                      <a:pt x="6" y="46"/>
                      <a:pt x="6" y="46"/>
                      <a:pt x="6" y="46"/>
                    </a:cubicBezTo>
                    <a:cubicBezTo>
                      <a:pt x="6" y="46"/>
                      <a:pt x="0" y="43"/>
                      <a:pt x="25" y="31"/>
                    </a:cubicBezTo>
                    <a:cubicBezTo>
                      <a:pt x="49" y="18"/>
                      <a:pt x="46" y="6"/>
                      <a:pt x="57" y="5"/>
                    </a:cubicBezTo>
                    <a:cubicBezTo>
                      <a:pt x="67" y="4"/>
                      <a:pt x="71" y="0"/>
                      <a:pt x="90" y="34"/>
                    </a:cubicBezTo>
                    <a:cubicBezTo>
                      <a:pt x="110" y="68"/>
                      <a:pt x="34" y="84"/>
                      <a:pt x="20" y="65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6" name="Google Shape;2216;p7"/>
              <p:cNvSpPr/>
              <p:nvPr/>
            </p:nvSpPr>
            <p:spPr>
              <a:xfrm>
                <a:off x="1687" y="487"/>
                <a:ext cx="302" cy="35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78" extrusionOk="0">
                    <a:moveTo>
                      <a:pt x="0" y="108"/>
                    </a:moveTo>
                    <a:cubicBezTo>
                      <a:pt x="0" y="108"/>
                      <a:pt x="13" y="25"/>
                      <a:pt x="40" y="12"/>
                    </a:cubicBezTo>
                    <a:cubicBezTo>
                      <a:pt x="68" y="0"/>
                      <a:pt x="52" y="0"/>
                      <a:pt x="81" y="37"/>
                    </a:cubicBezTo>
                    <a:cubicBezTo>
                      <a:pt x="111" y="74"/>
                      <a:pt x="132" y="72"/>
                      <a:pt x="169" y="103"/>
                    </a:cubicBezTo>
                    <a:cubicBezTo>
                      <a:pt x="206" y="133"/>
                      <a:pt x="235" y="217"/>
                      <a:pt x="177" y="247"/>
                    </a:cubicBezTo>
                    <a:cubicBezTo>
                      <a:pt x="119" y="278"/>
                      <a:pt x="7" y="188"/>
                      <a:pt x="0" y="108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7" name="Google Shape;2217;p7"/>
              <p:cNvSpPr/>
              <p:nvPr/>
            </p:nvSpPr>
            <p:spPr>
              <a:xfrm>
                <a:off x="1744" y="453"/>
                <a:ext cx="213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214" extrusionOk="0">
                    <a:moveTo>
                      <a:pt x="17" y="45"/>
                    </a:moveTo>
                    <a:cubicBezTo>
                      <a:pt x="17" y="45"/>
                      <a:pt x="0" y="0"/>
                      <a:pt x="23" y="14"/>
                    </a:cubicBezTo>
                    <a:cubicBezTo>
                      <a:pt x="36" y="22"/>
                      <a:pt x="57" y="46"/>
                      <a:pt x="80" y="77"/>
                    </a:cubicBezTo>
                    <a:cubicBezTo>
                      <a:pt x="84" y="84"/>
                      <a:pt x="89" y="91"/>
                      <a:pt x="94" y="98"/>
                    </a:cubicBezTo>
                    <a:cubicBezTo>
                      <a:pt x="106" y="115"/>
                      <a:pt x="118" y="134"/>
                      <a:pt x="129" y="152"/>
                    </a:cubicBezTo>
                    <a:cubicBezTo>
                      <a:pt x="166" y="214"/>
                      <a:pt x="35" y="97"/>
                      <a:pt x="17" y="45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8" name="Google Shape;2218;p7"/>
              <p:cNvSpPr/>
              <p:nvPr/>
            </p:nvSpPr>
            <p:spPr>
              <a:xfrm>
                <a:off x="1862" y="575"/>
                <a:ext cx="113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88" h="113" extrusionOk="0">
                    <a:moveTo>
                      <a:pt x="41" y="32"/>
                    </a:moveTo>
                    <a:cubicBezTo>
                      <a:pt x="58" y="49"/>
                      <a:pt x="88" y="90"/>
                      <a:pt x="74" y="113"/>
                    </a:cubicBezTo>
                    <a:cubicBezTo>
                      <a:pt x="74" y="113"/>
                      <a:pt x="24" y="55"/>
                      <a:pt x="0" y="0"/>
                    </a:cubicBezTo>
                    <a:lnTo>
                      <a:pt x="41" y="32"/>
                    </a:ln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19" name="Google Shape;2219;p7"/>
              <p:cNvSpPr/>
              <p:nvPr/>
            </p:nvSpPr>
            <p:spPr>
              <a:xfrm>
                <a:off x="2034" y="828"/>
                <a:ext cx="305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30" extrusionOk="0">
                    <a:moveTo>
                      <a:pt x="74" y="130"/>
                    </a:moveTo>
                    <a:cubicBezTo>
                      <a:pt x="74" y="130"/>
                      <a:pt x="0" y="3"/>
                      <a:pt x="129" y="0"/>
                    </a:cubicBezTo>
                    <a:cubicBezTo>
                      <a:pt x="129" y="0"/>
                      <a:pt x="237" y="70"/>
                      <a:pt x="74" y="13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0" name="Google Shape;2220;p7"/>
              <p:cNvSpPr/>
              <p:nvPr/>
            </p:nvSpPr>
            <p:spPr>
              <a:xfrm>
                <a:off x="2126" y="826"/>
                <a:ext cx="86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67" h="135" extrusionOk="0">
                    <a:moveTo>
                      <a:pt x="2" y="135"/>
                    </a:moveTo>
                    <a:cubicBezTo>
                      <a:pt x="2" y="134"/>
                      <a:pt x="2" y="134"/>
                      <a:pt x="2" y="134"/>
                    </a:cubicBezTo>
                    <a:cubicBezTo>
                      <a:pt x="1" y="134"/>
                      <a:pt x="0" y="132"/>
                      <a:pt x="1" y="131"/>
                    </a:cubicBezTo>
                    <a:cubicBezTo>
                      <a:pt x="31" y="74"/>
                      <a:pt x="60" y="10"/>
                      <a:pt x="57" y="4"/>
                    </a:cubicBezTo>
                    <a:cubicBezTo>
                      <a:pt x="56" y="3"/>
                      <a:pt x="56" y="1"/>
                      <a:pt x="57" y="1"/>
                    </a:cubicBezTo>
                    <a:cubicBezTo>
                      <a:pt x="58" y="0"/>
                      <a:pt x="59" y="0"/>
                      <a:pt x="60" y="1"/>
                    </a:cubicBezTo>
                    <a:cubicBezTo>
                      <a:pt x="67" y="11"/>
                      <a:pt x="19" y="105"/>
                      <a:pt x="5" y="133"/>
                    </a:cubicBezTo>
                    <a:cubicBezTo>
                      <a:pt x="4" y="134"/>
                      <a:pt x="3" y="135"/>
                      <a:pt x="2" y="13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1" name="Google Shape;2221;p7"/>
              <p:cNvSpPr/>
              <p:nvPr/>
            </p:nvSpPr>
            <p:spPr>
              <a:xfrm>
                <a:off x="2126" y="941"/>
                <a:ext cx="67" cy="32"/>
              </a:xfrm>
              <a:custGeom>
                <a:avLst/>
                <a:gdLst/>
                <a:ahLst/>
                <a:cxnLst/>
                <a:rect l="l" t="t" r="r" b="b"/>
                <a:pathLst>
                  <a:path w="52" h="25" extrusionOk="0">
                    <a:moveTo>
                      <a:pt x="10" y="2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1" y="0"/>
                      <a:pt x="2" y="0"/>
                    </a:cubicBezTo>
                    <a:cubicBezTo>
                      <a:pt x="3" y="0"/>
                      <a:pt x="4" y="0"/>
                      <a:pt x="5" y="1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0" y="2"/>
                      <a:pt x="51" y="3"/>
                      <a:pt x="52" y="4"/>
                    </a:cubicBezTo>
                    <a:cubicBezTo>
                      <a:pt x="52" y="5"/>
                      <a:pt x="52" y="6"/>
                      <a:pt x="51" y="7"/>
                    </a:cubicBezTo>
                    <a:lnTo>
                      <a:pt x="10" y="2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2" name="Google Shape;2222;p7"/>
              <p:cNvSpPr/>
              <p:nvPr/>
            </p:nvSpPr>
            <p:spPr>
              <a:xfrm>
                <a:off x="2124" y="908"/>
                <a:ext cx="97" cy="49"/>
              </a:xfrm>
              <a:custGeom>
                <a:avLst/>
                <a:gdLst/>
                <a:ahLst/>
                <a:cxnLst/>
                <a:rect l="l" t="t" r="r" b="b"/>
                <a:pathLst>
                  <a:path w="75" h="38" extrusionOk="0">
                    <a:moveTo>
                      <a:pt x="20" y="38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4" y="0"/>
                      <a:pt x="5" y="1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2" y="0"/>
                      <a:pt x="73" y="1"/>
                      <a:pt x="74" y="2"/>
                    </a:cubicBezTo>
                    <a:cubicBezTo>
                      <a:pt x="75" y="3"/>
                      <a:pt x="74" y="4"/>
                      <a:pt x="73" y="5"/>
                    </a:cubicBezTo>
                    <a:lnTo>
                      <a:pt x="20" y="38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3" name="Google Shape;2223;p7"/>
              <p:cNvSpPr/>
              <p:nvPr/>
            </p:nvSpPr>
            <p:spPr>
              <a:xfrm>
                <a:off x="2126" y="876"/>
                <a:ext cx="97" cy="59"/>
              </a:xfrm>
              <a:custGeom>
                <a:avLst/>
                <a:gdLst/>
                <a:ahLst/>
                <a:cxnLst/>
                <a:rect l="l" t="t" r="r" b="b"/>
                <a:pathLst>
                  <a:path w="76" h="46" extrusionOk="0">
                    <a:moveTo>
                      <a:pt x="25" y="46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4" y="9"/>
                      <a:pt x="75" y="10"/>
                      <a:pt x="76" y="11"/>
                    </a:cubicBezTo>
                    <a:cubicBezTo>
                      <a:pt x="76" y="12"/>
                      <a:pt x="76" y="13"/>
                      <a:pt x="75" y="14"/>
                    </a:cubicBezTo>
                    <a:lnTo>
                      <a:pt x="25" y="46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4" name="Google Shape;2224;p7"/>
              <p:cNvSpPr/>
              <p:nvPr/>
            </p:nvSpPr>
            <p:spPr>
              <a:xfrm>
                <a:off x="2151" y="864"/>
                <a:ext cx="63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9" h="35" extrusionOk="0">
                    <a:moveTo>
                      <a:pt x="16" y="35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0" y="1"/>
                      <a:pt x="1" y="1"/>
                    </a:cubicBezTo>
                    <a:cubicBezTo>
                      <a:pt x="2" y="0"/>
                      <a:pt x="4" y="1"/>
                      <a:pt x="4" y="2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8"/>
                      <a:pt x="48" y="8"/>
                      <a:pt x="49" y="9"/>
                    </a:cubicBezTo>
                    <a:cubicBezTo>
                      <a:pt x="49" y="10"/>
                      <a:pt x="49" y="11"/>
                      <a:pt x="48" y="12"/>
                    </a:cubicBezTo>
                    <a:lnTo>
                      <a:pt x="16" y="35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5" name="Google Shape;2225;p7"/>
              <p:cNvSpPr/>
              <p:nvPr/>
            </p:nvSpPr>
            <p:spPr>
              <a:xfrm>
                <a:off x="2176" y="853"/>
                <a:ext cx="38" cy="37"/>
              </a:xfrm>
              <a:custGeom>
                <a:avLst/>
                <a:gdLst/>
                <a:ahLst/>
                <a:cxnLst/>
                <a:rect l="l" t="t" r="r" b="b"/>
                <a:pathLst>
                  <a:path w="30" h="29" extrusionOk="0">
                    <a:moveTo>
                      <a:pt x="4" y="29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7" y="0"/>
                      <a:pt x="28" y="0"/>
                      <a:pt x="29" y="1"/>
                    </a:cubicBezTo>
                    <a:cubicBezTo>
                      <a:pt x="30" y="2"/>
                      <a:pt x="30" y="3"/>
                      <a:pt x="29" y="4"/>
                    </a:cubicBezTo>
                    <a:lnTo>
                      <a:pt x="4" y="29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6" name="Google Shape;2226;p7"/>
              <p:cNvSpPr/>
              <p:nvPr/>
            </p:nvSpPr>
            <p:spPr>
              <a:xfrm>
                <a:off x="1634" y="534"/>
                <a:ext cx="402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312" h="282" extrusionOk="0">
                    <a:moveTo>
                      <a:pt x="0" y="80"/>
                    </a:moveTo>
                    <a:cubicBezTo>
                      <a:pt x="0" y="80"/>
                      <a:pt x="117" y="282"/>
                      <a:pt x="214" y="214"/>
                    </a:cubicBezTo>
                    <a:cubicBezTo>
                      <a:pt x="312" y="147"/>
                      <a:pt x="9" y="0"/>
                      <a:pt x="0" y="80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7" name="Google Shape;2227;p7"/>
              <p:cNvSpPr/>
              <p:nvPr/>
            </p:nvSpPr>
            <p:spPr>
              <a:xfrm>
                <a:off x="1640" y="672"/>
                <a:ext cx="280" cy="211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64" extrusionOk="0">
                    <a:moveTo>
                      <a:pt x="218" y="90"/>
                    </a:moveTo>
                    <a:cubicBezTo>
                      <a:pt x="218" y="90"/>
                      <a:pt x="134" y="129"/>
                      <a:pt x="62" y="50"/>
                    </a:cubicBezTo>
                    <a:cubicBezTo>
                      <a:pt x="62" y="50"/>
                      <a:pt x="15" y="7"/>
                      <a:pt x="9" y="0"/>
                    </a:cubicBezTo>
                    <a:cubicBezTo>
                      <a:pt x="9" y="0"/>
                      <a:pt x="29" y="23"/>
                      <a:pt x="36" y="33"/>
                    </a:cubicBezTo>
                    <a:cubicBezTo>
                      <a:pt x="36" y="33"/>
                      <a:pt x="44" y="46"/>
                      <a:pt x="22" y="38"/>
                    </a:cubicBezTo>
                    <a:cubicBezTo>
                      <a:pt x="0" y="30"/>
                      <a:pt x="4" y="34"/>
                      <a:pt x="42" y="61"/>
                    </a:cubicBezTo>
                    <a:cubicBezTo>
                      <a:pt x="81" y="87"/>
                      <a:pt x="103" y="98"/>
                      <a:pt x="103" y="98"/>
                    </a:cubicBezTo>
                    <a:cubicBezTo>
                      <a:pt x="89" y="103"/>
                      <a:pt x="89" y="103"/>
                      <a:pt x="89" y="103"/>
                    </a:cubicBezTo>
                    <a:cubicBezTo>
                      <a:pt x="89" y="103"/>
                      <a:pt x="212" y="164"/>
                      <a:pt x="218" y="9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8" name="Google Shape;2228;p7"/>
              <p:cNvSpPr/>
              <p:nvPr/>
            </p:nvSpPr>
            <p:spPr>
              <a:xfrm>
                <a:off x="1832" y="685"/>
                <a:ext cx="186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1" extrusionOk="0">
                    <a:moveTo>
                      <a:pt x="0" y="0"/>
                    </a:moveTo>
                    <a:cubicBezTo>
                      <a:pt x="0" y="0"/>
                      <a:pt x="20" y="141"/>
                      <a:pt x="82" y="90"/>
                    </a:cubicBezTo>
                    <a:cubicBezTo>
                      <a:pt x="144" y="39"/>
                      <a:pt x="71" y="13"/>
                      <a:pt x="0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29" name="Google Shape;2229;p7"/>
              <p:cNvSpPr/>
              <p:nvPr/>
            </p:nvSpPr>
            <p:spPr>
              <a:xfrm>
                <a:off x="1926" y="765"/>
                <a:ext cx="326" cy="439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41" extrusionOk="0">
                    <a:moveTo>
                      <a:pt x="249" y="341"/>
                    </a:moveTo>
                    <a:cubicBezTo>
                      <a:pt x="84" y="20"/>
                      <a:pt x="1" y="5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4" y="1"/>
                      <a:pt x="86" y="15"/>
                      <a:pt x="253" y="339"/>
                    </a:cubicBezTo>
                    <a:lnTo>
                      <a:pt x="249" y="341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0" name="Google Shape;2230;p7"/>
              <p:cNvSpPr/>
              <p:nvPr/>
            </p:nvSpPr>
            <p:spPr>
              <a:xfrm>
                <a:off x="1940" y="836"/>
                <a:ext cx="160" cy="239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86" extrusionOk="0">
                    <a:moveTo>
                      <a:pt x="119" y="80"/>
                    </a:moveTo>
                    <a:cubicBezTo>
                      <a:pt x="12" y="0"/>
                      <a:pt x="0" y="131"/>
                      <a:pt x="0" y="131"/>
                    </a:cubicBezTo>
                    <a:cubicBezTo>
                      <a:pt x="0" y="131"/>
                      <a:pt x="86" y="186"/>
                      <a:pt x="124" y="86"/>
                    </a:cubicBezTo>
                    <a:lnTo>
                      <a:pt x="119" y="8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1" name="Google Shape;2231;p7"/>
              <p:cNvSpPr/>
              <p:nvPr/>
            </p:nvSpPr>
            <p:spPr>
              <a:xfrm>
                <a:off x="1938" y="928"/>
                <a:ext cx="165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28" h="61" extrusionOk="0"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0" y="60"/>
                      <a:pt x="0" y="58"/>
                      <a:pt x="1" y="57"/>
                    </a:cubicBezTo>
                    <a:cubicBezTo>
                      <a:pt x="1" y="57"/>
                      <a:pt x="60" y="0"/>
                      <a:pt x="126" y="12"/>
                    </a:cubicBezTo>
                    <a:cubicBezTo>
                      <a:pt x="128" y="12"/>
                      <a:pt x="128" y="13"/>
                      <a:pt x="128" y="15"/>
                    </a:cubicBezTo>
                    <a:cubicBezTo>
                      <a:pt x="128" y="16"/>
                      <a:pt x="127" y="17"/>
                      <a:pt x="126" y="16"/>
                    </a:cubicBezTo>
                    <a:cubicBezTo>
                      <a:pt x="61" y="5"/>
                      <a:pt x="4" y="60"/>
                      <a:pt x="4" y="61"/>
                    </a:cubicBezTo>
                    <a:cubicBezTo>
                      <a:pt x="3" y="61"/>
                      <a:pt x="2" y="61"/>
                      <a:pt x="1" y="61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2" name="Google Shape;2232;p7"/>
              <p:cNvSpPr/>
              <p:nvPr/>
            </p:nvSpPr>
            <p:spPr>
              <a:xfrm>
                <a:off x="3215" y="1699"/>
                <a:ext cx="135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74" extrusionOk="0">
                    <a:moveTo>
                      <a:pt x="83" y="73"/>
                    </a:moveTo>
                    <a:cubicBezTo>
                      <a:pt x="83" y="73"/>
                      <a:pt x="105" y="74"/>
                      <a:pt x="101" y="51"/>
                    </a:cubicBezTo>
                    <a:cubicBezTo>
                      <a:pt x="97" y="27"/>
                      <a:pt x="88" y="27"/>
                      <a:pt x="89" y="21"/>
                    </a:cubicBezTo>
                    <a:cubicBezTo>
                      <a:pt x="90" y="16"/>
                      <a:pt x="90" y="12"/>
                      <a:pt x="84" y="11"/>
                    </a:cubicBezTo>
                    <a:cubicBezTo>
                      <a:pt x="77" y="10"/>
                      <a:pt x="79" y="2"/>
                      <a:pt x="71" y="1"/>
                    </a:cubicBezTo>
                    <a:cubicBezTo>
                      <a:pt x="63" y="0"/>
                      <a:pt x="0" y="14"/>
                      <a:pt x="83" y="73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3" name="Google Shape;2233;p7"/>
              <p:cNvSpPr/>
              <p:nvPr/>
            </p:nvSpPr>
            <p:spPr>
              <a:xfrm>
                <a:off x="3129" y="1862"/>
                <a:ext cx="1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1" extrusionOk="0">
                    <a:moveTo>
                      <a:pt x="0" y="28"/>
                    </a:moveTo>
                    <a:cubicBezTo>
                      <a:pt x="0" y="28"/>
                      <a:pt x="13" y="51"/>
                      <a:pt x="43" y="48"/>
                    </a:cubicBezTo>
                    <a:cubicBezTo>
                      <a:pt x="73" y="45"/>
                      <a:pt x="107" y="13"/>
                      <a:pt x="129" y="3"/>
                    </a:cubicBezTo>
                    <a:cubicBezTo>
                      <a:pt x="129" y="3"/>
                      <a:pt x="75" y="0"/>
                      <a:pt x="42" y="26"/>
                    </a:cubicBezTo>
                    <a:cubicBezTo>
                      <a:pt x="9" y="51"/>
                      <a:pt x="0" y="28"/>
                      <a:pt x="0" y="28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4" name="Google Shape;2234;p7"/>
              <p:cNvSpPr/>
              <p:nvPr/>
            </p:nvSpPr>
            <p:spPr>
              <a:xfrm>
                <a:off x="3248" y="1701"/>
                <a:ext cx="70" cy="93"/>
              </a:xfrm>
              <a:custGeom>
                <a:avLst/>
                <a:gdLst/>
                <a:ahLst/>
                <a:cxnLst/>
                <a:rect l="l" t="t" r="r" b="b"/>
                <a:pathLst>
                  <a:path w="54" h="72" extrusionOk="0">
                    <a:moveTo>
                      <a:pt x="15" y="12"/>
                    </a:moveTo>
                    <a:cubicBezTo>
                      <a:pt x="30" y="4"/>
                      <a:pt x="30" y="4"/>
                      <a:pt x="30" y="4"/>
                    </a:cubicBezTo>
                    <a:cubicBezTo>
                      <a:pt x="30" y="4"/>
                      <a:pt x="33" y="0"/>
                      <a:pt x="38" y="19"/>
                    </a:cubicBezTo>
                    <a:cubicBezTo>
                      <a:pt x="44" y="37"/>
                      <a:pt x="53" y="36"/>
                      <a:pt x="52" y="44"/>
                    </a:cubicBezTo>
                    <a:cubicBezTo>
                      <a:pt x="51" y="51"/>
                      <a:pt x="54" y="54"/>
                      <a:pt x="28" y="63"/>
                    </a:cubicBezTo>
                    <a:cubicBezTo>
                      <a:pt x="3" y="72"/>
                      <a:pt x="0" y="19"/>
                      <a:pt x="15" y="12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5" name="Google Shape;2235;p7"/>
              <p:cNvSpPr/>
              <p:nvPr/>
            </p:nvSpPr>
            <p:spPr>
              <a:xfrm>
                <a:off x="3085" y="1730"/>
                <a:ext cx="255" cy="195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52" extrusionOk="0">
                    <a:moveTo>
                      <a:pt x="130" y="4"/>
                    </a:moveTo>
                    <a:cubicBezTo>
                      <a:pt x="130" y="4"/>
                      <a:pt x="186" y="23"/>
                      <a:pt x="191" y="43"/>
                    </a:cubicBezTo>
                    <a:cubicBezTo>
                      <a:pt x="196" y="63"/>
                      <a:pt x="198" y="52"/>
                      <a:pt x="169" y="68"/>
                    </a:cubicBezTo>
                    <a:cubicBezTo>
                      <a:pt x="140" y="84"/>
                      <a:pt x="139" y="99"/>
                      <a:pt x="114" y="121"/>
                    </a:cubicBezTo>
                    <a:cubicBezTo>
                      <a:pt x="89" y="142"/>
                      <a:pt x="28" y="152"/>
                      <a:pt x="14" y="109"/>
                    </a:cubicBezTo>
                    <a:cubicBezTo>
                      <a:pt x="0" y="66"/>
                      <a:pt x="74" y="0"/>
                      <a:pt x="130" y="4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6" name="Google Shape;2236;p7"/>
              <p:cNvSpPr/>
              <p:nvPr/>
            </p:nvSpPr>
            <p:spPr>
              <a:xfrm>
                <a:off x="3152" y="1794"/>
                <a:ext cx="212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165" h="89" extrusionOk="0">
                    <a:moveTo>
                      <a:pt x="132" y="6"/>
                    </a:moveTo>
                    <a:cubicBezTo>
                      <a:pt x="132" y="6"/>
                      <a:pt x="165" y="0"/>
                      <a:pt x="153" y="14"/>
                    </a:cubicBezTo>
                    <a:cubicBezTo>
                      <a:pt x="146" y="22"/>
                      <a:pt x="127" y="33"/>
                      <a:pt x="103" y="45"/>
                    </a:cubicBezTo>
                    <a:cubicBezTo>
                      <a:pt x="98" y="48"/>
                      <a:pt x="93" y="50"/>
                      <a:pt x="87" y="53"/>
                    </a:cubicBezTo>
                    <a:cubicBezTo>
                      <a:pt x="74" y="59"/>
                      <a:pt x="60" y="65"/>
                      <a:pt x="46" y="70"/>
                    </a:cubicBezTo>
                    <a:cubicBezTo>
                      <a:pt x="0" y="89"/>
                      <a:pt x="95" y="12"/>
                      <a:pt x="132" y="6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7" name="Google Shape;2237;p7"/>
              <p:cNvSpPr/>
              <p:nvPr/>
            </p:nvSpPr>
            <p:spPr>
              <a:xfrm>
                <a:off x="3156" y="1861"/>
                <a:ext cx="112" cy="64"/>
              </a:xfrm>
              <a:custGeom>
                <a:avLst/>
                <a:gdLst/>
                <a:ahLst/>
                <a:cxnLst/>
                <a:rect l="l" t="t" r="r" b="b"/>
                <a:pathLst>
                  <a:path w="87" h="50" extrusionOk="0">
                    <a:moveTo>
                      <a:pt x="60" y="24"/>
                    </a:moveTo>
                    <a:cubicBezTo>
                      <a:pt x="47" y="34"/>
                      <a:pt x="15" y="50"/>
                      <a:pt x="0" y="37"/>
                    </a:cubicBezTo>
                    <a:cubicBezTo>
                      <a:pt x="0" y="37"/>
                      <a:pt x="46" y="10"/>
                      <a:pt x="87" y="0"/>
                    </a:cubicBezTo>
                    <a:lnTo>
                      <a:pt x="60" y="24"/>
                    </a:ln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8" name="Google Shape;2238;p7"/>
              <p:cNvSpPr/>
              <p:nvPr/>
            </p:nvSpPr>
            <p:spPr>
              <a:xfrm>
                <a:off x="2949" y="1948"/>
                <a:ext cx="122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95" h="154" extrusionOk="0">
                    <a:moveTo>
                      <a:pt x="0" y="36"/>
                    </a:moveTo>
                    <a:cubicBezTo>
                      <a:pt x="0" y="36"/>
                      <a:pt x="95" y="0"/>
                      <a:pt x="82" y="89"/>
                    </a:cubicBezTo>
                    <a:cubicBezTo>
                      <a:pt x="82" y="89"/>
                      <a:pt x="22" y="154"/>
                      <a:pt x="0" y="3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39" name="Google Shape;2239;p7"/>
              <p:cNvSpPr/>
              <p:nvPr/>
            </p:nvSpPr>
            <p:spPr>
              <a:xfrm>
                <a:off x="2946" y="1992"/>
                <a:ext cx="111" cy="77"/>
              </a:xfrm>
              <a:custGeom>
                <a:avLst/>
                <a:gdLst/>
                <a:ahLst/>
                <a:cxnLst/>
                <a:rect l="l" t="t" r="r" b="b"/>
                <a:pathLst>
                  <a:path w="86" h="60" extrusionOk="0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9" y="28"/>
                      <a:pt x="79" y="55"/>
                      <a:pt x="83" y="53"/>
                    </a:cubicBezTo>
                    <a:cubicBezTo>
                      <a:pt x="84" y="53"/>
                      <a:pt x="85" y="53"/>
                      <a:pt x="85" y="54"/>
                    </a:cubicBezTo>
                    <a:cubicBezTo>
                      <a:pt x="86" y="55"/>
                      <a:pt x="85" y="56"/>
                      <a:pt x="85" y="56"/>
                    </a:cubicBezTo>
                    <a:cubicBezTo>
                      <a:pt x="77" y="60"/>
                      <a:pt x="19" y="16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0" name="Google Shape;2240;p7"/>
              <p:cNvSpPr/>
              <p:nvPr/>
            </p:nvSpPr>
            <p:spPr>
              <a:xfrm>
                <a:off x="2963" y="1999"/>
                <a:ext cx="23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8" h="35" extrusionOk="0">
                    <a:moveTo>
                      <a:pt x="0" y="3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0"/>
                      <a:pt x="18" y="1"/>
                    </a:cubicBezTo>
                    <a:cubicBezTo>
                      <a:pt x="18" y="2"/>
                      <a:pt x="17" y="3"/>
                      <a:pt x="17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3"/>
                      <a:pt x="10" y="34"/>
                      <a:pt x="9" y="34"/>
                    </a:cubicBezTo>
                    <a:cubicBezTo>
                      <a:pt x="9" y="35"/>
                      <a:pt x="8" y="34"/>
                      <a:pt x="8" y="33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1" name="Google Shape;2241;p7"/>
              <p:cNvSpPr/>
              <p:nvPr/>
            </p:nvSpPr>
            <p:spPr>
              <a:xfrm>
                <a:off x="2973" y="2001"/>
                <a:ext cx="3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28" h="51" extrusionOk="0">
                    <a:moveTo>
                      <a:pt x="0" y="9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7" y="0"/>
                      <a:pt x="27" y="1"/>
                    </a:cubicBezTo>
                    <a:cubicBezTo>
                      <a:pt x="28" y="2"/>
                      <a:pt x="27" y="3"/>
                      <a:pt x="27" y="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19" y="50"/>
                      <a:pt x="18" y="50"/>
                    </a:cubicBezTo>
                    <a:cubicBezTo>
                      <a:pt x="17" y="51"/>
                      <a:pt x="17" y="50"/>
                      <a:pt x="16" y="5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2" name="Google Shape;2242;p7"/>
              <p:cNvSpPr/>
              <p:nvPr/>
            </p:nvSpPr>
            <p:spPr>
              <a:xfrm>
                <a:off x="2987" y="2005"/>
                <a:ext cx="44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4" h="51" extrusionOk="0">
                    <a:moveTo>
                      <a:pt x="0" y="13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3" y="0"/>
                      <a:pt x="34" y="1"/>
                    </a:cubicBezTo>
                    <a:cubicBezTo>
                      <a:pt x="34" y="2"/>
                      <a:pt x="33" y="3"/>
                      <a:pt x="33" y="3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18" y="49"/>
                      <a:pt x="18" y="49"/>
                      <a:pt x="18" y="49"/>
                    </a:cubicBezTo>
                    <a:cubicBezTo>
                      <a:pt x="19" y="50"/>
                      <a:pt x="18" y="51"/>
                      <a:pt x="18" y="51"/>
                    </a:cubicBezTo>
                    <a:cubicBezTo>
                      <a:pt x="17" y="51"/>
                      <a:pt x="16" y="51"/>
                      <a:pt x="16" y="50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3" name="Google Shape;2243;p7"/>
              <p:cNvSpPr/>
              <p:nvPr/>
            </p:nvSpPr>
            <p:spPr>
              <a:xfrm>
                <a:off x="3003" y="2024"/>
                <a:ext cx="32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5" h="33" extrusionOk="0">
                    <a:moveTo>
                      <a:pt x="0" y="7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24" y="0"/>
                      <a:pt x="25" y="0"/>
                      <a:pt x="25" y="1"/>
                    </a:cubicBezTo>
                    <a:cubicBezTo>
                      <a:pt x="25" y="2"/>
                      <a:pt x="25" y="3"/>
                      <a:pt x="24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1"/>
                      <a:pt x="15" y="32"/>
                      <a:pt x="14" y="33"/>
                    </a:cubicBezTo>
                    <a:cubicBezTo>
                      <a:pt x="13" y="33"/>
                      <a:pt x="12" y="33"/>
                      <a:pt x="12" y="32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4" name="Google Shape;2244;p7"/>
              <p:cNvSpPr/>
              <p:nvPr/>
            </p:nvSpPr>
            <p:spPr>
              <a:xfrm>
                <a:off x="3014" y="2042"/>
                <a:ext cx="26" cy="26"/>
              </a:xfrm>
              <a:custGeom>
                <a:avLst/>
                <a:gdLst/>
                <a:ahLst/>
                <a:cxnLst/>
                <a:rect l="l" t="t" r="r" b="b"/>
                <a:pathLst>
                  <a:path w="20" h="20" extrusionOk="0">
                    <a:moveTo>
                      <a:pt x="0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20" y="1"/>
                      <a:pt x="20" y="2"/>
                    </a:cubicBezTo>
                    <a:cubicBezTo>
                      <a:pt x="20" y="2"/>
                      <a:pt x="19" y="3"/>
                      <a:pt x="19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19"/>
                      <a:pt x="17" y="19"/>
                      <a:pt x="17" y="20"/>
                    </a:cubicBezTo>
                    <a:cubicBezTo>
                      <a:pt x="16" y="20"/>
                      <a:pt x="15" y="20"/>
                      <a:pt x="15" y="2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5" name="Google Shape;2245;p7"/>
              <p:cNvSpPr/>
              <p:nvPr/>
            </p:nvSpPr>
            <p:spPr>
              <a:xfrm>
                <a:off x="3057" y="1699"/>
                <a:ext cx="263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205" h="205" extrusionOk="0">
                    <a:moveTo>
                      <a:pt x="152" y="0"/>
                    </a:moveTo>
                    <a:cubicBezTo>
                      <a:pt x="152" y="0"/>
                      <a:pt x="0" y="55"/>
                      <a:pt x="35" y="130"/>
                    </a:cubicBezTo>
                    <a:cubicBezTo>
                      <a:pt x="69" y="205"/>
                      <a:pt x="205" y="15"/>
                      <a:pt x="152" y="0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6" name="Google Shape;2246;p7"/>
              <p:cNvSpPr/>
              <p:nvPr/>
            </p:nvSpPr>
            <p:spPr>
              <a:xfrm>
                <a:off x="3050" y="1692"/>
                <a:ext cx="174" cy="183"/>
              </a:xfrm>
              <a:custGeom>
                <a:avLst/>
                <a:gdLst/>
                <a:ahLst/>
                <a:cxnLst/>
                <a:rect l="l" t="t" r="r" b="b"/>
                <a:pathLst>
                  <a:path w="135" h="142" extrusionOk="0">
                    <a:moveTo>
                      <a:pt x="50" y="142"/>
                    </a:moveTo>
                    <a:cubicBezTo>
                      <a:pt x="50" y="142"/>
                      <a:pt x="33" y="80"/>
                      <a:pt x="95" y="40"/>
                    </a:cubicBezTo>
                    <a:cubicBezTo>
                      <a:pt x="95" y="40"/>
                      <a:pt x="130" y="13"/>
                      <a:pt x="135" y="10"/>
                    </a:cubicBezTo>
                    <a:cubicBezTo>
                      <a:pt x="135" y="10"/>
                      <a:pt x="117" y="21"/>
                      <a:pt x="110" y="24"/>
                    </a:cubicBezTo>
                    <a:cubicBezTo>
                      <a:pt x="110" y="24"/>
                      <a:pt x="100" y="28"/>
                      <a:pt x="108" y="14"/>
                    </a:cubicBezTo>
                    <a:cubicBezTo>
                      <a:pt x="116" y="0"/>
                      <a:pt x="113" y="2"/>
                      <a:pt x="90" y="25"/>
                    </a:cubicBezTo>
                    <a:cubicBezTo>
                      <a:pt x="68" y="49"/>
                      <a:pt x="58" y="63"/>
                      <a:pt x="58" y="63"/>
                    </a:cubicBezTo>
                    <a:cubicBezTo>
                      <a:pt x="56" y="52"/>
                      <a:pt x="56" y="52"/>
                      <a:pt x="56" y="52"/>
                    </a:cubicBezTo>
                    <a:cubicBezTo>
                      <a:pt x="56" y="52"/>
                      <a:pt x="0" y="130"/>
                      <a:pt x="50" y="142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7" name="Google Shape;2247;p7"/>
              <p:cNvSpPr/>
              <p:nvPr/>
            </p:nvSpPr>
            <p:spPr>
              <a:xfrm>
                <a:off x="3068" y="1825"/>
                <a:ext cx="128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99" h="96" extrusionOk="0">
                    <a:moveTo>
                      <a:pt x="99" y="2"/>
                    </a:moveTo>
                    <a:cubicBezTo>
                      <a:pt x="99" y="2"/>
                      <a:pt x="0" y="0"/>
                      <a:pt x="27" y="48"/>
                    </a:cubicBezTo>
                    <a:cubicBezTo>
                      <a:pt x="55" y="96"/>
                      <a:pt x="82" y="49"/>
                      <a:pt x="99" y="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8" name="Google Shape;2248;p7"/>
              <p:cNvSpPr/>
              <p:nvPr/>
            </p:nvSpPr>
            <p:spPr>
              <a:xfrm>
                <a:off x="2793" y="1882"/>
                <a:ext cx="336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261" h="134" extrusionOk="0">
                    <a:moveTo>
                      <a:pt x="0" y="131"/>
                    </a:moveTo>
                    <a:cubicBezTo>
                      <a:pt x="238" y="55"/>
                      <a:pt x="258" y="1"/>
                      <a:pt x="259" y="0"/>
                    </a:cubicBezTo>
                    <a:cubicBezTo>
                      <a:pt x="261" y="1"/>
                      <a:pt x="261" y="1"/>
                      <a:pt x="261" y="1"/>
                    </a:cubicBezTo>
                    <a:cubicBezTo>
                      <a:pt x="261" y="3"/>
                      <a:pt x="242" y="58"/>
                      <a:pt x="0" y="134"/>
                    </a:cubicBez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49" name="Google Shape;2249;p7"/>
              <p:cNvSpPr/>
              <p:nvPr/>
            </p:nvSpPr>
            <p:spPr>
              <a:xfrm>
                <a:off x="2902" y="1865"/>
                <a:ext cx="175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136" h="90" extrusionOk="0">
                    <a:moveTo>
                      <a:pt x="69" y="87"/>
                    </a:moveTo>
                    <a:cubicBezTo>
                      <a:pt x="136" y="23"/>
                      <a:pt x="48" y="0"/>
                      <a:pt x="48" y="0"/>
                    </a:cubicBezTo>
                    <a:cubicBezTo>
                      <a:pt x="48" y="0"/>
                      <a:pt x="0" y="52"/>
                      <a:pt x="64" y="90"/>
                    </a:cubicBezTo>
                    <a:lnTo>
                      <a:pt x="69" y="87"/>
                    </a:ln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0" name="Google Shape;2250;p7"/>
              <p:cNvSpPr/>
              <p:nvPr/>
            </p:nvSpPr>
            <p:spPr>
              <a:xfrm>
                <a:off x="2963" y="1862"/>
                <a:ext cx="45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35" h="93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" y="1"/>
                      <a:pt x="35" y="48"/>
                      <a:pt x="19" y="92"/>
                    </a:cubicBezTo>
                    <a:cubicBezTo>
                      <a:pt x="19" y="93"/>
                      <a:pt x="18" y="93"/>
                      <a:pt x="17" y="93"/>
                    </a:cubicBezTo>
                    <a:cubicBezTo>
                      <a:pt x="16" y="93"/>
                      <a:pt x="16" y="92"/>
                      <a:pt x="16" y="91"/>
                    </a:cubicBezTo>
                    <a:cubicBezTo>
                      <a:pt x="32" y="48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1" name="Google Shape;2251;p7"/>
              <p:cNvSpPr/>
              <p:nvPr/>
            </p:nvSpPr>
            <p:spPr>
              <a:xfrm>
                <a:off x="693" y="3006"/>
                <a:ext cx="1146" cy="501"/>
              </a:xfrm>
              <a:custGeom>
                <a:avLst/>
                <a:gdLst/>
                <a:ahLst/>
                <a:cxnLst/>
                <a:rect l="l" t="t" r="r" b="b"/>
                <a:pathLst>
                  <a:path w="891" h="390" extrusionOk="0">
                    <a:moveTo>
                      <a:pt x="890" y="2"/>
                    </a:moveTo>
                    <a:cubicBezTo>
                      <a:pt x="891" y="4"/>
                      <a:pt x="890" y="6"/>
                      <a:pt x="888" y="6"/>
                    </a:cubicBezTo>
                    <a:cubicBezTo>
                      <a:pt x="782" y="44"/>
                      <a:pt x="624" y="132"/>
                      <a:pt x="509" y="196"/>
                    </a:cubicBezTo>
                    <a:cubicBezTo>
                      <a:pt x="461" y="222"/>
                      <a:pt x="420" y="245"/>
                      <a:pt x="394" y="258"/>
                    </a:cubicBezTo>
                    <a:cubicBezTo>
                      <a:pt x="309" y="300"/>
                      <a:pt x="7" y="389"/>
                      <a:pt x="4" y="390"/>
                    </a:cubicBezTo>
                    <a:cubicBezTo>
                      <a:pt x="2" y="390"/>
                      <a:pt x="1" y="389"/>
                      <a:pt x="0" y="388"/>
                    </a:cubicBezTo>
                    <a:cubicBezTo>
                      <a:pt x="0" y="388"/>
                      <a:pt x="0" y="388"/>
                      <a:pt x="0" y="388"/>
                    </a:cubicBezTo>
                    <a:cubicBezTo>
                      <a:pt x="0" y="386"/>
                      <a:pt x="1" y="384"/>
                      <a:pt x="2" y="384"/>
                    </a:cubicBezTo>
                    <a:cubicBezTo>
                      <a:pt x="5" y="383"/>
                      <a:pt x="306" y="293"/>
                      <a:pt x="391" y="252"/>
                    </a:cubicBezTo>
                    <a:cubicBezTo>
                      <a:pt x="416" y="239"/>
                      <a:pt x="458" y="216"/>
                      <a:pt x="506" y="190"/>
                    </a:cubicBezTo>
                    <a:cubicBezTo>
                      <a:pt x="621" y="126"/>
                      <a:pt x="779" y="38"/>
                      <a:pt x="886" y="0"/>
                    </a:cubicBezTo>
                    <a:cubicBezTo>
                      <a:pt x="888" y="0"/>
                      <a:pt x="889" y="1"/>
                      <a:pt x="890" y="2"/>
                    </a:cubicBezTo>
                    <a:cubicBezTo>
                      <a:pt x="890" y="2"/>
                      <a:pt x="890" y="2"/>
                      <a:pt x="890" y="2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2" name="Google Shape;2252;p7"/>
              <p:cNvSpPr/>
              <p:nvPr/>
            </p:nvSpPr>
            <p:spPr>
              <a:xfrm>
                <a:off x="1340" y="3151"/>
                <a:ext cx="148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115" h="98" extrusionOk="0">
                    <a:moveTo>
                      <a:pt x="97" y="33"/>
                    </a:moveTo>
                    <a:cubicBezTo>
                      <a:pt x="97" y="33"/>
                      <a:pt x="59" y="98"/>
                      <a:pt x="32" y="79"/>
                    </a:cubicBezTo>
                    <a:cubicBezTo>
                      <a:pt x="5" y="60"/>
                      <a:pt x="23" y="54"/>
                      <a:pt x="23" y="54"/>
                    </a:cubicBezTo>
                    <a:cubicBezTo>
                      <a:pt x="23" y="54"/>
                      <a:pt x="0" y="54"/>
                      <a:pt x="5" y="42"/>
                    </a:cubicBezTo>
                    <a:cubicBezTo>
                      <a:pt x="10" y="30"/>
                      <a:pt x="115" y="0"/>
                      <a:pt x="97" y="33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3" name="Google Shape;2253;p7"/>
              <p:cNvSpPr/>
              <p:nvPr/>
            </p:nvSpPr>
            <p:spPr>
              <a:xfrm>
                <a:off x="1408" y="3161"/>
                <a:ext cx="76" cy="77"/>
              </a:xfrm>
              <a:custGeom>
                <a:avLst/>
                <a:gdLst/>
                <a:ahLst/>
                <a:cxnLst/>
                <a:rect l="l" t="t" r="r" b="b"/>
                <a:pathLst>
                  <a:path w="59" h="60" extrusionOk="0">
                    <a:moveTo>
                      <a:pt x="59" y="13"/>
                    </a:moveTo>
                    <a:cubicBezTo>
                      <a:pt x="59" y="13"/>
                      <a:pt x="47" y="60"/>
                      <a:pt x="24" y="40"/>
                    </a:cubicBezTo>
                    <a:cubicBezTo>
                      <a:pt x="0" y="20"/>
                      <a:pt x="0" y="26"/>
                      <a:pt x="10" y="14"/>
                    </a:cubicBezTo>
                    <a:cubicBezTo>
                      <a:pt x="19" y="2"/>
                      <a:pt x="57" y="0"/>
                      <a:pt x="59" y="1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4" name="Google Shape;2254;p7"/>
              <p:cNvSpPr/>
              <p:nvPr/>
            </p:nvSpPr>
            <p:spPr>
              <a:xfrm>
                <a:off x="1142" y="3287"/>
                <a:ext cx="123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96" h="84" extrusionOk="0">
                    <a:moveTo>
                      <a:pt x="96" y="10"/>
                    </a:moveTo>
                    <a:cubicBezTo>
                      <a:pt x="96" y="10"/>
                      <a:pt x="64" y="84"/>
                      <a:pt x="36" y="61"/>
                    </a:cubicBezTo>
                    <a:cubicBezTo>
                      <a:pt x="7" y="38"/>
                      <a:pt x="0" y="0"/>
                      <a:pt x="96" y="1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5" name="Google Shape;2255;p7"/>
              <p:cNvSpPr/>
              <p:nvPr/>
            </p:nvSpPr>
            <p:spPr>
              <a:xfrm>
                <a:off x="1175" y="3290"/>
                <a:ext cx="121" cy="55"/>
              </a:xfrm>
              <a:custGeom>
                <a:avLst/>
                <a:gdLst/>
                <a:ahLst/>
                <a:cxnLst/>
                <a:rect l="l" t="t" r="r" b="b"/>
                <a:pathLst>
                  <a:path w="94" h="43" extrusionOk="0">
                    <a:moveTo>
                      <a:pt x="60" y="37"/>
                    </a:moveTo>
                    <a:cubicBezTo>
                      <a:pt x="60" y="37"/>
                      <a:pt x="94" y="0"/>
                      <a:pt x="68" y="1"/>
                    </a:cubicBezTo>
                    <a:cubicBezTo>
                      <a:pt x="42" y="1"/>
                      <a:pt x="0" y="0"/>
                      <a:pt x="22" y="9"/>
                    </a:cubicBezTo>
                    <a:cubicBezTo>
                      <a:pt x="45" y="17"/>
                      <a:pt x="35" y="43"/>
                      <a:pt x="52" y="41"/>
                    </a:cubicBezTo>
                    <a:cubicBezTo>
                      <a:pt x="68" y="39"/>
                      <a:pt x="60" y="37"/>
                      <a:pt x="60" y="3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6" name="Google Shape;2256;p7"/>
              <p:cNvSpPr/>
              <p:nvPr/>
            </p:nvSpPr>
            <p:spPr>
              <a:xfrm>
                <a:off x="955" y="3415"/>
                <a:ext cx="45" cy="70"/>
              </a:xfrm>
              <a:custGeom>
                <a:avLst/>
                <a:gdLst/>
                <a:ahLst/>
                <a:cxnLst/>
                <a:rect l="l" t="t" r="r" b="b"/>
                <a:pathLst>
                  <a:path w="35" h="55" extrusionOk="0">
                    <a:moveTo>
                      <a:pt x="18" y="0"/>
                    </a:moveTo>
                    <a:cubicBezTo>
                      <a:pt x="18" y="0"/>
                      <a:pt x="0" y="42"/>
                      <a:pt x="18" y="48"/>
                    </a:cubicBezTo>
                    <a:cubicBezTo>
                      <a:pt x="35" y="55"/>
                      <a:pt x="30" y="19"/>
                      <a:pt x="18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7" name="Google Shape;2257;p7"/>
              <p:cNvSpPr/>
              <p:nvPr/>
            </p:nvSpPr>
            <p:spPr>
              <a:xfrm>
                <a:off x="940" y="3336"/>
                <a:ext cx="48" cy="77"/>
              </a:xfrm>
              <a:custGeom>
                <a:avLst/>
                <a:gdLst/>
                <a:ahLst/>
                <a:cxnLst/>
                <a:rect l="l" t="t" r="r" b="b"/>
                <a:pathLst>
                  <a:path w="37" h="60" extrusionOk="0">
                    <a:moveTo>
                      <a:pt x="27" y="60"/>
                    </a:moveTo>
                    <a:cubicBezTo>
                      <a:pt x="27" y="60"/>
                      <a:pt x="37" y="32"/>
                      <a:pt x="22" y="16"/>
                    </a:cubicBezTo>
                    <a:cubicBezTo>
                      <a:pt x="7" y="0"/>
                      <a:pt x="0" y="39"/>
                      <a:pt x="27" y="6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8" name="Google Shape;2258;p7"/>
              <p:cNvSpPr/>
              <p:nvPr/>
            </p:nvSpPr>
            <p:spPr>
              <a:xfrm>
                <a:off x="806" y="3395"/>
                <a:ext cx="80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62" h="88" extrusionOk="0">
                    <a:moveTo>
                      <a:pt x="36" y="17"/>
                    </a:moveTo>
                    <a:cubicBezTo>
                      <a:pt x="30" y="33"/>
                      <a:pt x="37" y="40"/>
                      <a:pt x="33" y="49"/>
                    </a:cubicBezTo>
                    <a:cubicBezTo>
                      <a:pt x="18" y="56"/>
                      <a:pt x="0" y="60"/>
                      <a:pt x="17" y="75"/>
                    </a:cubicBezTo>
                    <a:cubicBezTo>
                      <a:pt x="31" y="88"/>
                      <a:pt x="36" y="63"/>
                      <a:pt x="38" y="52"/>
                    </a:cubicBezTo>
                    <a:cubicBezTo>
                      <a:pt x="47" y="48"/>
                      <a:pt x="62" y="36"/>
                      <a:pt x="59" y="14"/>
                    </a:cubicBezTo>
                    <a:cubicBezTo>
                      <a:pt x="57" y="3"/>
                      <a:pt x="43" y="0"/>
                      <a:pt x="36" y="17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59" name="Google Shape;2259;p7"/>
              <p:cNvSpPr/>
              <p:nvPr/>
            </p:nvSpPr>
            <p:spPr>
              <a:xfrm>
                <a:off x="676" y="3492"/>
                <a:ext cx="65" cy="62"/>
              </a:xfrm>
              <a:custGeom>
                <a:avLst/>
                <a:gdLst/>
                <a:ahLst/>
                <a:cxnLst/>
                <a:rect l="l" t="t" r="r" b="b"/>
                <a:pathLst>
                  <a:path w="50" h="48" extrusionOk="0">
                    <a:moveTo>
                      <a:pt x="46" y="0"/>
                    </a:moveTo>
                    <a:cubicBezTo>
                      <a:pt x="46" y="0"/>
                      <a:pt x="50" y="48"/>
                      <a:pt x="25" y="36"/>
                    </a:cubicBezTo>
                    <a:cubicBezTo>
                      <a:pt x="0" y="24"/>
                      <a:pt x="46" y="0"/>
                      <a:pt x="46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0" name="Google Shape;2260;p7"/>
              <p:cNvSpPr/>
              <p:nvPr/>
            </p:nvSpPr>
            <p:spPr>
              <a:xfrm>
                <a:off x="698" y="3446"/>
                <a:ext cx="40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1" h="35" extrusionOk="0">
                    <a:moveTo>
                      <a:pt x="31" y="35"/>
                    </a:moveTo>
                    <a:cubicBezTo>
                      <a:pt x="31" y="35"/>
                      <a:pt x="31" y="11"/>
                      <a:pt x="15" y="6"/>
                    </a:cubicBezTo>
                    <a:cubicBezTo>
                      <a:pt x="0" y="0"/>
                      <a:pt x="21" y="27"/>
                      <a:pt x="31" y="35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1" name="Google Shape;2261;p7"/>
              <p:cNvSpPr/>
              <p:nvPr/>
            </p:nvSpPr>
            <p:spPr>
              <a:xfrm>
                <a:off x="1042" y="3377"/>
                <a:ext cx="57" cy="67"/>
              </a:xfrm>
              <a:custGeom>
                <a:avLst/>
                <a:gdLst/>
                <a:ahLst/>
                <a:cxnLst/>
                <a:rect l="l" t="t" r="r" b="b"/>
                <a:pathLst>
                  <a:path w="45" h="52" extrusionOk="0">
                    <a:moveTo>
                      <a:pt x="45" y="0"/>
                    </a:moveTo>
                    <a:cubicBezTo>
                      <a:pt x="45" y="0"/>
                      <a:pt x="37" y="52"/>
                      <a:pt x="18" y="41"/>
                    </a:cubicBezTo>
                    <a:cubicBezTo>
                      <a:pt x="0" y="30"/>
                      <a:pt x="37" y="5"/>
                      <a:pt x="45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2" name="Google Shape;2262;p7"/>
              <p:cNvSpPr/>
              <p:nvPr/>
            </p:nvSpPr>
            <p:spPr>
              <a:xfrm>
                <a:off x="989" y="3334"/>
                <a:ext cx="110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86" h="89" extrusionOk="0">
                    <a:moveTo>
                      <a:pt x="33" y="85"/>
                    </a:moveTo>
                    <a:cubicBezTo>
                      <a:pt x="17" y="89"/>
                      <a:pt x="0" y="46"/>
                      <a:pt x="8" y="39"/>
                    </a:cubicBezTo>
                    <a:cubicBezTo>
                      <a:pt x="15" y="32"/>
                      <a:pt x="86" y="0"/>
                      <a:pt x="83" y="29"/>
                    </a:cubicBezTo>
                    <a:cubicBezTo>
                      <a:pt x="80" y="58"/>
                      <a:pt x="50" y="81"/>
                      <a:pt x="33" y="85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3" name="Google Shape;2263;p7"/>
              <p:cNvSpPr/>
              <p:nvPr/>
            </p:nvSpPr>
            <p:spPr>
              <a:xfrm>
                <a:off x="993" y="3298"/>
                <a:ext cx="68" cy="76"/>
              </a:xfrm>
              <a:custGeom>
                <a:avLst/>
                <a:gdLst/>
                <a:ahLst/>
                <a:cxnLst/>
                <a:rect l="l" t="t" r="r" b="b"/>
                <a:pathLst>
                  <a:path w="53" h="59" extrusionOk="0">
                    <a:moveTo>
                      <a:pt x="52" y="59"/>
                    </a:moveTo>
                    <a:cubicBezTo>
                      <a:pt x="52" y="59"/>
                      <a:pt x="7" y="49"/>
                      <a:pt x="3" y="37"/>
                    </a:cubicBezTo>
                    <a:cubicBezTo>
                      <a:pt x="0" y="25"/>
                      <a:pt x="53" y="0"/>
                      <a:pt x="52" y="5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4" name="Google Shape;2264;p7"/>
              <p:cNvSpPr/>
              <p:nvPr/>
            </p:nvSpPr>
            <p:spPr>
              <a:xfrm>
                <a:off x="1039" y="3344"/>
                <a:ext cx="96" cy="62"/>
              </a:xfrm>
              <a:custGeom>
                <a:avLst/>
                <a:gdLst/>
                <a:ahLst/>
                <a:cxnLst/>
                <a:rect l="l" t="t" r="r" b="b"/>
                <a:pathLst>
                  <a:path w="75" h="48" extrusionOk="0">
                    <a:moveTo>
                      <a:pt x="35" y="40"/>
                    </a:moveTo>
                    <a:cubicBezTo>
                      <a:pt x="35" y="40"/>
                      <a:pt x="75" y="20"/>
                      <a:pt x="69" y="14"/>
                    </a:cubicBezTo>
                    <a:cubicBezTo>
                      <a:pt x="64" y="9"/>
                      <a:pt x="34" y="0"/>
                      <a:pt x="17" y="7"/>
                    </a:cubicBezTo>
                    <a:cubicBezTo>
                      <a:pt x="0" y="14"/>
                      <a:pt x="23" y="48"/>
                      <a:pt x="35" y="4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5" name="Google Shape;2265;p7"/>
              <p:cNvSpPr/>
              <p:nvPr/>
            </p:nvSpPr>
            <p:spPr>
              <a:xfrm>
                <a:off x="320" y="2137"/>
                <a:ext cx="1146" cy="503"/>
              </a:xfrm>
              <a:custGeom>
                <a:avLst/>
                <a:gdLst/>
                <a:ahLst/>
                <a:cxnLst/>
                <a:rect l="l" t="t" r="r" b="b"/>
                <a:pathLst>
                  <a:path w="891" h="391" extrusionOk="0">
                    <a:moveTo>
                      <a:pt x="891" y="3"/>
                    </a:moveTo>
                    <a:cubicBezTo>
                      <a:pt x="891" y="5"/>
                      <a:pt x="891" y="6"/>
                      <a:pt x="889" y="7"/>
                    </a:cubicBezTo>
                    <a:cubicBezTo>
                      <a:pt x="783" y="45"/>
                      <a:pt x="625" y="132"/>
                      <a:pt x="510" y="196"/>
                    </a:cubicBezTo>
                    <a:cubicBezTo>
                      <a:pt x="462" y="223"/>
                      <a:pt x="420" y="246"/>
                      <a:pt x="395" y="258"/>
                    </a:cubicBezTo>
                    <a:cubicBezTo>
                      <a:pt x="309" y="300"/>
                      <a:pt x="8" y="390"/>
                      <a:pt x="5" y="390"/>
                    </a:cubicBezTo>
                    <a:cubicBezTo>
                      <a:pt x="3" y="391"/>
                      <a:pt x="1" y="390"/>
                      <a:pt x="1" y="388"/>
                    </a:cubicBezTo>
                    <a:cubicBezTo>
                      <a:pt x="1" y="388"/>
                      <a:pt x="1" y="388"/>
                      <a:pt x="1" y="388"/>
                    </a:cubicBezTo>
                    <a:cubicBezTo>
                      <a:pt x="0" y="386"/>
                      <a:pt x="1" y="385"/>
                      <a:pt x="3" y="384"/>
                    </a:cubicBezTo>
                    <a:cubicBezTo>
                      <a:pt x="6" y="383"/>
                      <a:pt x="307" y="294"/>
                      <a:pt x="392" y="252"/>
                    </a:cubicBezTo>
                    <a:cubicBezTo>
                      <a:pt x="417" y="240"/>
                      <a:pt x="459" y="217"/>
                      <a:pt x="506" y="190"/>
                    </a:cubicBezTo>
                    <a:cubicBezTo>
                      <a:pt x="622" y="126"/>
                      <a:pt x="780" y="39"/>
                      <a:pt x="887" y="1"/>
                    </a:cubicBezTo>
                    <a:cubicBezTo>
                      <a:pt x="888" y="0"/>
                      <a:pt x="890" y="1"/>
                      <a:pt x="891" y="3"/>
                    </a:cubicBezTo>
                    <a:cubicBezTo>
                      <a:pt x="891" y="3"/>
                      <a:pt x="891" y="3"/>
                      <a:pt x="891" y="3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</p:grpSp>
        <p:grpSp>
          <p:nvGrpSpPr>
            <p:cNvPr id="2266" name="Google Shape;2266;p7"/>
            <p:cNvGrpSpPr/>
            <p:nvPr/>
          </p:nvGrpSpPr>
          <p:grpSpPr>
            <a:xfrm>
              <a:off x="305" y="480"/>
              <a:ext cx="3491" cy="3373"/>
              <a:chOff x="305" y="480"/>
              <a:chExt cx="3491" cy="3373"/>
            </a:xfrm>
          </p:grpSpPr>
          <p:sp>
            <p:nvSpPr>
              <p:cNvPr id="2267" name="Google Shape;2267;p7"/>
              <p:cNvSpPr/>
              <p:nvPr/>
            </p:nvSpPr>
            <p:spPr>
              <a:xfrm>
                <a:off x="968" y="2284"/>
                <a:ext cx="147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7" extrusionOk="0">
                    <a:moveTo>
                      <a:pt x="97" y="32"/>
                    </a:moveTo>
                    <a:cubicBezTo>
                      <a:pt x="97" y="32"/>
                      <a:pt x="59" y="97"/>
                      <a:pt x="32" y="79"/>
                    </a:cubicBezTo>
                    <a:cubicBezTo>
                      <a:pt x="4" y="60"/>
                      <a:pt x="23" y="54"/>
                      <a:pt x="23" y="54"/>
                    </a:cubicBezTo>
                    <a:cubicBezTo>
                      <a:pt x="23" y="54"/>
                      <a:pt x="0" y="54"/>
                      <a:pt x="5" y="42"/>
                    </a:cubicBezTo>
                    <a:cubicBezTo>
                      <a:pt x="10" y="30"/>
                      <a:pt x="114" y="0"/>
                      <a:pt x="97" y="32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8" name="Google Shape;2268;p7"/>
              <p:cNvSpPr/>
              <p:nvPr/>
            </p:nvSpPr>
            <p:spPr>
              <a:xfrm>
                <a:off x="1036" y="2294"/>
                <a:ext cx="76" cy="76"/>
              </a:xfrm>
              <a:custGeom>
                <a:avLst/>
                <a:gdLst/>
                <a:ahLst/>
                <a:cxnLst/>
                <a:rect l="l" t="t" r="r" b="b"/>
                <a:pathLst>
                  <a:path w="59" h="59" extrusionOk="0">
                    <a:moveTo>
                      <a:pt x="59" y="12"/>
                    </a:moveTo>
                    <a:cubicBezTo>
                      <a:pt x="59" y="12"/>
                      <a:pt x="47" y="59"/>
                      <a:pt x="24" y="39"/>
                    </a:cubicBezTo>
                    <a:cubicBezTo>
                      <a:pt x="0" y="19"/>
                      <a:pt x="0" y="26"/>
                      <a:pt x="10" y="14"/>
                    </a:cubicBezTo>
                    <a:cubicBezTo>
                      <a:pt x="19" y="2"/>
                      <a:pt x="56" y="0"/>
                      <a:pt x="59" y="1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69" name="Google Shape;2269;p7"/>
              <p:cNvSpPr/>
              <p:nvPr/>
            </p:nvSpPr>
            <p:spPr>
              <a:xfrm>
                <a:off x="770" y="2420"/>
                <a:ext cx="124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96" h="84" extrusionOk="0">
                    <a:moveTo>
                      <a:pt x="96" y="10"/>
                    </a:moveTo>
                    <a:cubicBezTo>
                      <a:pt x="96" y="10"/>
                      <a:pt x="64" y="84"/>
                      <a:pt x="36" y="61"/>
                    </a:cubicBezTo>
                    <a:cubicBezTo>
                      <a:pt x="7" y="37"/>
                      <a:pt x="0" y="0"/>
                      <a:pt x="96" y="1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0" name="Google Shape;2270;p7"/>
              <p:cNvSpPr/>
              <p:nvPr/>
            </p:nvSpPr>
            <p:spPr>
              <a:xfrm>
                <a:off x="804" y="2423"/>
                <a:ext cx="121" cy="55"/>
              </a:xfrm>
              <a:custGeom>
                <a:avLst/>
                <a:gdLst/>
                <a:ahLst/>
                <a:cxnLst/>
                <a:rect l="l" t="t" r="r" b="b"/>
                <a:pathLst>
                  <a:path w="94" h="43" extrusionOk="0">
                    <a:moveTo>
                      <a:pt x="60" y="36"/>
                    </a:moveTo>
                    <a:cubicBezTo>
                      <a:pt x="60" y="36"/>
                      <a:pt x="94" y="0"/>
                      <a:pt x="68" y="0"/>
                    </a:cubicBezTo>
                    <a:cubicBezTo>
                      <a:pt x="42" y="1"/>
                      <a:pt x="0" y="0"/>
                      <a:pt x="22" y="8"/>
                    </a:cubicBezTo>
                    <a:cubicBezTo>
                      <a:pt x="45" y="16"/>
                      <a:pt x="35" y="43"/>
                      <a:pt x="52" y="41"/>
                    </a:cubicBezTo>
                    <a:cubicBezTo>
                      <a:pt x="68" y="39"/>
                      <a:pt x="60" y="36"/>
                      <a:pt x="60" y="3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1" name="Google Shape;2271;p7"/>
              <p:cNvSpPr/>
              <p:nvPr/>
            </p:nvSpPr>
            <p:spPr>
              <a:xfrm>
                <a:off x="584" y="2548"/>
                <a:ext cx="4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5" h="55" extrusionOk="0">
                    <a:moveTo>
                      <a:pt x="18" y="0"/>
                    </a:moveTo>
                    <a:cubicBezTo>
                      <a:pt x="18" y="0"/>
                      <a:pt x="0" y="41"/>
                      <a:pt x="18" y="48"/>
                    </a:cubicBezTo>
                    <a:cubicBezTo>
                      <a:pt x="35" y="55"/>
                      <a:pt x="30" y="18"/>
                      <a:pt x="18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2" name="Google Shape;2272;p7"/>
              <p:cNvSpPr/>
              <p:nvPr/>
            </p:nvSpPr>
            <p:spPr>
              <a:xfrm>
                <a:off x="568" y="2469"/>
                <a:ext cx="48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7" h="60" extrusionOk="0">
                    <a:moveTo>
                      <a:pt x="27" y="60"/>
                    </a:moveTo>
                    <a:cubicBezTo>
                      <a:pt x="27" y="60"/>
                      <a:pt x="37" y="31"/>
                      <a:pt x="22" y="16"/>
                    </a:cubicBezTo>
                    <a:cubicBezTo>
                      <a:pt x="7" y="0"/>
                      <a:pt x="0" y="39"/>
                      <a:pt x="27" y="6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3" name="Google Shape;2273;p7"/>
              <p:cNvSpPr/>
              <p:nvPr/>
            </p:nvSpPr>
            <p:spPr>
              <a:xfrm>
                <a:off x="435" y="2528"/>
                <a:ext cx="79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62" h="87" extrusionOk="0">
                    <a:moveTo>
                      <a:pt x="36" y="16"/>
                    </a:moveTo>
                    <a:cubicBezTo>
                      <a:pt x="30" y="33"/>
                      <a:pt x="37" y="40"/>
                      <a:pt x="32" y="48"/>
                    </a:cubicBezTo>
                    <a:cubicBezTo>
                      <a:pt x="18" y="55"/>
                      <a:pt x="0" y="60"/>
                      <a:pt x="17" y="75"/>
                    </a:cubicBezTo>
                    <a:cubicBezTo>
                      <a:pt x="31" y="87"/>
                      <a:pt x="36" y="63"/>
                      <a:pt x="37" y="51"/>
                    </a:cubicBezTo>
                    <a:cubicBezTo>
                      <a:pt x="46" y="48"/>
                      <a:pt x="62" y="35"/>
                      <a:pt x="59" y="14"/>
                    </a:cubicBezTo>
                    <a:cubicBezTo>
                      <a:pt x="57" y="3"/>
                      <a:pt x="43" y="0"/>
                      <a:pt x="36" y="16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4" name="Google Shape;2274;p7"/>
              <p:cNvSpPr/>
              <p:nvPr/>
            </p:nvSpPr>
            <p:spPr>
              <a:xfrm>
                <a:off x="305" y="2624"/>
                <a:ext cx="64" cy="61"/>
              </a:xfrm>
              <a:custGeom>
                <a:avLst/>
                <a:gdLst/>
                <a:ahLst/>
                <a:cxnLst/>
                <a:rect l="l" t="t" r="r" b="b"/>
                <a:pathLst>
                  <a:path w="50" h="48" extrusionOk="0">
                    <a:moveTo>
                      <a:pt x="46" y="0"/>
                    </a:moveTo>
                    <a:cubicBezTo>
                      <a:pt x="46" y="0"/>
                      <a:pt x="50" y="48"/>
                      <a:pt x="25" y="37"/>
                    </a:cubicBezTo>
                    <a:cubicBezTo>
                      <a:pt x="0" y="25"/>
                      <a:pt x="46" y="0"/>
                      <a:pt x="46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5" name="Google Shape;2275;p7"/>
              <p:cNvSpPr/>
              <p:nvPr/>
            </p:nvSpPr>
            <p:spPr>
              <a:xfrm>
                <a:off x="327" y="2579"/>
                <a:ext cx="39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34" extrusionOk="0">
                    <a:moveTo>
                      <a:pt x="31" y="34"/>
                    </a:moveTo>
                    <a:cubicBezTo>
                      <a:pt x="31" y="34"/>
                      <a:pt x="30" y="11"/>
                      <a:pt x="15" y="5"/>
                    </a:cubicBezTo>
                    <a:cubicBezTo>
                      <a:pt x="0" y="0"/>
                      <a:pt x="20" y="26"/>
                      <a:pt x="31" y="3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6" name="Google Shape;2276;p7"/>
              <p:cNvSpPr/>
              <p:nvPr/>
            </p:nvSpPr>
            <p:spPr>
              <a:xfrm>
                <a:off x="669" y="2510"/>
                <a:ext cx="59" cy="67"/>
              </a:xfrm>
              <a:custGeom>
                <a:avLst/>
                <a:gdLst/>
                <a:ahLst/>
                <a:cxnLst/>
                <a:rect l="l" t="t" r="r" b="b"/>
                <a:pathLst>
                  <a:path w="46" h="52" extrusionOk="0">
                    <a:moveTo>
                      <a:pt x="46" y="0"/>
                    </a:moveTo>
                    <a:cubicBezTo>
                      <a:pt x="46" y="0"/>
                      <a:pt x="38" y="52"/>
                      <a:pt x="19" y="41"/>
                    </a:cubicBezTo>
                    <a:cubicBezTo>
                      <a:pt x="0" y="29"/>
                      <a:pt x="38" y="4"/>
                      <a:pt x="46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7" name="Google Shape;2277;p7"/>
              <p:cNvSpPr/>
              <p:nvPr/>
            </p:nvSpPr>
            <p:spPr>
              <a:xfrm>
                <a:off x="617" y="2467"/>
                <a:ext cx="111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86" h="89" extrusionOk="0">
                    <a:moveTo>
                      <a:pt x="33" y="84"/>
                    </a:moveTo>
                    <a:cubicBezTo>
                      <a:pt x="17" y="89"/>
                      <a:pt x="0" y="45"/>
                      <a:pt x="7" y="38"/>
                    </a:cubicBezTo>
                    <a:cubicBezTo>
                      <a:pt x="15" y="31"/>
                      <a:pt x="86" y="0"/>
                      <a:pt x="83" y="29"/>
                    </a:cubicBezTo>
                    <a:cubicBezTo>
                      <a:pt x="80" y="58"/>
                      <a:pt x="50" y="80"/>
                      <a:pt x="33" y="84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8" name="Google Shape;2278;p7"/>
              <p:cNvSpPr/>
              <p:nvPr/>
            </p:nvSpPr>
            <p:spPr>
              <a:xfrm>
                <a:off x="621" y="2429"/>
                <a:ext cx="68" cy="76"/>
              </a:xfrm>
              <a:custGeom>
                <a:avLst/>
                <a:gdLst/>
                <a:ahLst/>
                <a:cxnLst/>
                <a:rect l="l" t="t" r="r" b="b"/>
                <a:pathLst>
                  <a:path w="53" h="59" extrusionOk="0">
                    <a:moveTo>
                      <a:pt x="52" y="59"/>
                    </a:moveTo>
                    <a:cubicBezTo>
                      <a:pt x="52" y="59"/>
                      <a:pt x="7" y="50"/>
                      <a:pt x="3" y="38"/>
                    </a:cubicBezTo>
                    <a:cubicBezTo>
                      <a:pt x="0" y="25"/>
                      <a:pt x="53" y="0"/>
                      <a:pt x="52" y="5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79" name="Google Shape;2279;p7"/>
              <p:cNvSpPr/>
              <p:nvPr/>
            </p:nvSpPr>
            <p:spPr>
              <a:xfrm>
                <a:off x="666" y="2477"/>
                <a:ext cx="96" cy="60"/>
              </a:xfrm>
              <a:custGeom>
                <a:avLst/>
                <a:gdLst/>
                <a:ahLst/>
                <a:cxnLst/>
                <a:rect l="l" t="t" r="r" b="b"/>
                <a:pathLst>
                  <a:path w="75" h="47" extrusionOk="0">
                    <a:moveTo>
                      <a:pt x="36" y="40"/>
                    </a:moveTo>
                    <a:cubicBezTo>
                      <a:pt x="36" y="40"/>
                      <a:pt x="75" y="20"/>
                      <a:pt x="70" y="14"/>
                    </a:cubicBezTo>
                    <a:cubicBezTo>
                      <a:pt x="65" y="8"/>
                      <a:pt x="35" y="0"/>
                      <a:pt x="17" y="6"/>
                    </a:cubicBezTo>
                    <a:cubicBezTo>
                      <a:pt x="0" y="13"/>
                      <a:pt x="24" y="47"/>
                      <a:pt x="36" y="4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0" name="Google Shape;2280;p7"/>
              <p:cNvSpPr/>
              <p:nvPr/>
            </p:nvSpPr>
            <p:spPr>
              <a:xfrm>
                <a:off x="1776" y="503"/>
                <a:ext cx="781" cy="979"/>
              </a:xfrm>
              <a:custGeom>
                <a:avLst/>
                <a:gdLst/>
                <a:ahLst/>
                <a:cxnLst/>
                <a:rect l="l" t="t" r="r" b="b"/>
                <a:pathLst>
                  <a:path w="607" h="761" extrusionOk="0">
                    <a:moveTo>
                      <a:pt x="1" y="760"/>
                    </a:moveTo>
                    <a:cubicBezTo>
                      <a:pt x="0" y="759"/>
                      <a:pt x="0" y="757"/>
                      <a:pt x="1" y="755"/>
                    </a:cubicBezTo>
                    <a:cubicBezTo>
                      <a:pt x="77" y="672"/>
                      <a:pt x="175" y="521"/>
                      <a:pt x="247" y="410"/>
                    </a:cubicBezTo>
                    <a:cubicBezTo>
                      <a:pt x="277" y="364"/>
                      <a:pt x="302" y="324"/>
                      <a:pt x="319" y="301"/>
                    </a:cubicBezTo>
                    <a:cubicBezTo>
                      <a:pt x="374" y="224"/>
                      <a:pt x="598" y="4"/>
                      <a:pt x="601" y="1"/>
                    </a:cubicBezTo>
                    <a:cubicBezTo>
                      <a:pt x="602" y="0"/>
                      <a:pt x="604" y="0"/>
                      <a:pt x="605" y="1"/>
                    </a:cubicBezTo>
                    <a:cubicBezTo>
                      <a:pt x="605" y="1"/>
                      <a:pt x="605" y="1"/>
                      <a:pt x="605" y="1"/>
                    </a:cubicBezTo>
                    <a:cubicBezTo>
                      <a:pt x="607" y="3"/>
                      <a:pt x="607" y="5"/>
                      <a:pt x="605" y="6"/>
                    </a:cubicBezTo>
                    <a:cubicBezTo>
                      <a:pt x="603" y="8"/>
                      <a:pt x="379" y="229"/>
                      <a:pt x="324" y="305"/>
                    </a:cubicBezTo>
                    <a:cubicBezTo>
                      <a:pt x="308" y="328"/>
                      <a:pt x="282" y="368"/>
                      <a:pt x="252" y="414"/>
                    </a:cubicBezTo>
                    <a:cubicBezTo>
                      <a:pt x="180" y="524"/>
                      <a:pt x="82" y="676"/>
                      <a:pt x="6" y="760"/>
                    </a:cubicBezTo>
                    <a:cubicBezTo>
                      <a:pt x="5" y="761"/>
                      <a:pt x="2" y="761"/>
                      <a:pt x="1" y="760"/>
                    </a:cubicBezTo>
                    <a:cubicBezTo>
                      <a:pt x="1" y="760"/>
                      <a:pt x="1" y="760"/>
                      <a:pt x="1" y="760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1" name="Google Shape;2281;p7"/>
              <p:cNvSpPr/>
              <p:nvPr/>
            </p:nvSpPr>
            <p:spPr>
              <a:xfrm>
                <a:off x="2019" y="1045"/>
                <a:ext cx="102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79" h="112" extrusionOk="0">
                    <a:moveTo>
                      <a:pt x="0" y="75"/>
                    </a:moveTo>
                    <a:cubicBezTo>
                      <a:pt x="0" y="75"/>
                      <a:pt x="3" y="0"/>
                      <a:pt x="36" y="4"/>
                    </a:cubicBezTo>
                    <a:cubicBezTo>
                      <a:pt x="69" y="7"/>
                      <a:pt x="56" y="22"/>
                      <a:pt x="56" y="22"/>
                    </a:cubicBezTo>
                    <a:cubicBezTo>
                      <a:pt x="56" y="22"/>
                      <a:pt x="76" y="10"/>
                      <a:pt x="77" y="23"/>
                    </a:cubicBezTo>
                    <a:cubicBezTo>
                      <a:pt x="79" y="36"/>
                      <a:pt x="1" y="112"/>
                      <a:pt x="0" y="75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2" name="Google Shape;2282;p7"/>
              <p:cNvSpPr/>
              <p:nvPr/>
            </p:nvSpPr>
            <p:spPr>
              <a:xfrm>
                <a:off x="1995" y="1105"/>
                <a:ext cx="78" cy="73"/>
              </a:xfrm>
              <a:custGeom>
                <a:avLst/>
                <a:gdLst/>
                <a:ahLst/>
                <a:cxnLst/>
                <a:rect l="l" t="t" r="r" b="b"/>
                <a:pathLst>
                  <a:path w="61" h="57" extrusionOk="0">
                    <a:moveTo>
                      <a:pt x="12" y="47"/>
                    </a:moveTo>
                    <a:cubicBezTo>
                      <a:pt x="12" y="47"/>
                      <a:pt x="0" y="0"/>
                      <a:pt x="31" y="6"/>
                    </a:cubicBezTo>
                    <a:cubicBezTo>
                      <a:pt x="61" y="13"/>
                      <a:pt x="58" y="7"/>
                      <a:pt x="55" y="22"/>
                    </a:cubicBezTo>
                    <a:cubicBezTo>
                      <a:pt x="52" y="37"/>
                      <a:pt x="20" y="57"/>
                      <a:pt x="12" y="47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3" name="Google Shape;2283;p7"/>
              <p:cNvSpPr/>
              <p:nvPr/>
            </p:nvSpPr>
            <p:spPr>
              <a:xfrm>
                <a:off x="2136" y="850"/>
                <a:ext cx="123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96" h="80" extrusionOk="0">
                    <a:moveTo>
                      <a:pt x="7" y="80"/>
                    </a:moveTo>
                    <a:cubicBezTo>
                      <a:pt x="7" y="80"/>
                      <a:pt x="0" y="0"/>
                      <a:pt x="36" y="7"/>
                    </a:cubicBezTo>
                    <a:cubicBezTo>
                      <a:pt x="72" y="14"/>
                      <a:pt x="96" y="44"/>
                      <a:pt x="7" y="8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4" name="Google Shape;2284;p7"/>
              <p:cNvSpPr/>
              <p:nvPr/>
            </p:nvSpPr>
            <p:spPr>
              <a:xfrm>
                <a:off x="2122" y="892"/>
                <a:ext cx="108" cy="85"/>
              </a:xfrm>
              <a:custGeom>
                <a:avLst/>
                <a:gdLst/>
                <a:ahLst/>
                <a:cxnLst/>
                <a:rect l="l" t="t" r="r" b="b"/>
                <a:pathLst>
                  <a:path w="84" h="66" extrusionOk="0">
                    <a:moveTo>
                      <a:pt x="14" y="17"/>
                    </a:moveTo>
                    <a:cubicBezTo>
                      <a:pt x="14" y="17"/>
                      <a:pt x="0" y="66"/>
                      <a:pt x="23" y="53"/>
                    </a:cubicBezTo>
                    <a:cubicBezTo>
                      <a:pt x="46" y="40"/>
                      <a:pt x="84" y="21"/>
                      <a:pt x="60" y="25"/>
                    </a:cubicBezTo>
                    <a:cubicBezTo>
                      <a:pt x="36" y="28"/>
                      <a:pt x="32" y="0"/>
                      <a:pt x="19" y="10"/>
                    </a:cubicBezTo>
                    <a:cubicBezTo>
                      <a:pt x="5" y="19"/>
                      <a:pt x="14" y="17"/>
                      <a:pt x="14" y="1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5" name="Google Shape;2285;p7"/>
              <p:cNvSpPr/>
              <p:nvPr/>
            </p:nvSpPr>
            <p:spPr>
              <a:xfrm>
                <a:off x="2292" y="660"/>
                <a:ext cx="52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1" h="45" extrusionOk="0">
                    <a:moveTo>
                      <a:pt x="41" y="45"/>
                    </a:moveTo>
                    <a:cubicBezTo>
                      <a:pt x="41" y="45"/>
                      <a:pt x="37" y="0"/>
                      <a:pt x="19" y="3"/>
                    </a:cubicBezTo>
                    <a:cubicBezTo>
                      <a:pt x="0" y="5"/>
                      <a:pt x="22" y="35"/>
                      <a:pt x="41" y="45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6" name="Google Shape;2286;p7"/>
              <p:cNvSpPr/>
              <p:nvPr/>
            </p:nvSpPr>
            <p:spPr>
              <a:xfrm>
                <a:off x="2348" y="716"/>
                <a:ext cx="59" cy="57"/>
              </a:xfrm>
              <a:custGeom>
                <a:avLst/>
                <a:gdLst/>
                <a:ahLst/>
                <a:cxnLst/>
                <a:rect l="l" t="t" r="r" b="b"/>
                <a:pathLst>
                  <a:path w="46" h="44" extrusionOk="0">
                    <a:moveTo>
                      <a:pt x="0" y="0"/>
                    </a:moveTo>
                    <a:cubicBezTo>
                      <a:pt x="0" y="0"/>
                      <a:pt x="5" y="30"/>
                      <a:pt x="26" y="37"/>
                    </a:cubicBezTo>
                    <a:cubicBezTo>
                      <a:pt x="46" y="44"/>
                      <a:pt x="34" y="6"/>
                      <a:pt x="0" y="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7" name="Google Shape;2287;p7"/>
              <p:cNvSpPr/>
              <p:nvPr/>
            </p:nvSpPr>
            <p:spPr>
              <a:xfrm>
                <a:off x="2414" y="573"/>
                <a:ext cx="55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43" h="86" extrusionOk="0">
                    <a:moveTo>
                      <a:pt x="31" y="65"/>
                    </a:moveTo>
                    <a:cubicBezTo>
                      <a:pt x="29" y="48"/>
                      <a:pt x="20" y="45"/>
                      <a:pt x="20" y="35"/>
                    </a:cubicBezTo>
                    <a:cubicBezTo>
                      <a:pt x="30" y="22"/>
                      <a:pt x="43" y="9"/>
                      <a:pt x="21" y="4"/>
                    </a:cubicBezTo>
                    <a:cubicBezTo>
                      <a:pt x="3" y="0"/>
                      <a:pt x="10" y="24"/>
                      <a:pt x="14" y="34"/>
                    </a:cubicBezTo>
                    <a:cubicBezTo>
                      <a:pt x="8" y="42"/>
                      <a:pt x="0" y="60"/>
                      <a:pt x="13" y="78"/>
                    </a:cubicBezTo>
                    <a:cubicBezTo>
                      <a:pt x="19" y="86"/>
                      <a:pt x="34" y="83"/>
                      <a:pt x="31" y="65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8" name="Google Shape;2288;p7"/>
              <p:cNvSpPr/>
              <p:nvPr/>
            </p:nvSpPr>
            <p:spPr>
              <a:xfrm>
                <a:off x="2490" y="480"/>
                <a:ext cx="70" cy="55"/>
              </a:xfrm>
              <a:custGeom>
                <a:avLst/>
                <a:gdLst/>
                <a:ahLst/>
                <a:cxnLst/>
                <a:rect l="l" t="t" r="r" b="b"/>
                <a:pathLst>
                  <a:path w="55" h="43" extrusionOk="0">
                    <a:moveTo>
                      <a:pt x="26" y="43"/>
                    </a:moveTo>
                    <a:cubicBezTo>
                      <a:pt x="26" y="43"/>
                      <a:pt x="0" y="3"/>
                      <a:pt x="28" y="2"/>
                    </a:cubicBezTo>
                    <a:cubicBezTo>
                      <a:pt x="55" y="0"/>
                      <a:pt x="26" y="43"/>
                      <a:pt x="26" y="4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89" name="Google Shape;2289;p7"/>
              <p:cNvSpPr/>
              <p:nvPr/>
            </p:nvSpPr>
            <p:spPr>
              <a:xfrm>
                <a:off x="2522" y="539"/>
                <a:ext cx="5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3" h="20" extrusionOk="0">
                    <a:moveTo>
                      <a:pt x="0" y="0"/>
                    </a:moveTo>
                    <a:cubicBezTo>
                      <a:pt x="0" y="0"/>
                      <a:pt x="11" y="20"/>
                      <a:pt x="27" y="18"/>
                    </a:cubicBezTo>
                    <a:cubicBezTo>
                      <a:pt x="43" y="15"/>
                      <a:pt x="13" y="2"/>
                      <a:pt x="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0" name="Google Shape;2290;p7"/>
              <p:cNvSpPr/>
              <p:nvPr/>
            </p:nvSpPr>
            <p:spPr>
              <a:xfrm>
                <a:off x="2232" y="743"/>
                <a:ext cx="57" cy="65"/>
              </a:xfrm>
              <a:custGeom>
                <a:avLst/>
                <a:gdLst/>
                <a:ahLst/>
                <a:cxnLst/>
                <a:rect l="l" t="t" r="r" b="b"/>
                <a:pathLst>
                  <a:path w="44" h="50" extrusionOk="0">
                    <a:moveTo>
                      <a:pt x="18" y="50"/>
                    </a:moveTo>
                    <a:cubicBezTo>
                      <a:pt x="18" y="50"/>
                      <a:pt x="0" y="0"/>
                      <a:pt x="22" y="1"/>
                    </a:cubicBezTo>
                    <a:cubicBezTo>
                      <a:pt x="44" y="2"/>
                      <a:pt x="23" y="42"/>
                      <a:pt x="18" y="5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1" name="Google Shape;2291;p7"/>
              <p:cNvSpPr/>
              <p:nvPr/>
            </p:nvSpPr>
            <p:spPr>
              <a:xfrm>
                <a:off x="2248" y="703"/>
                <a:ext cx="98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1" extrusionOk="0">
                    <a:moveTo>
                      <a:pt x="28" y="11"/>
                    </a:moveTo>
                    <a:cubicBezTo>
                      <a:pt x="41" y="0"/>
                      <a:pt x="76" y="30"/>
                      <a:pt x="73" y="40"/>
                    </a:cubicBezTo>
                    <a:cubicBezTo>
                      <a:pt x="70" y="50"/>
                      <a:pt x="22" y="111"/>
                      <a:pt x="11" y="84"/>
                    </a:cubicBezTo>
                    <a:cubicBezTo>
                      <a:pt x="0" y="57"/>
                      <a:pt x="15" y="23"/>
                      <a:pt x="28" y="11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2" name="Google Shape;2292;p7"/>
              <p:cNvSpPr/>
              <p:nvPr/>
            </p:nvSpPr>
            <p:spPr>
              <a:xfrm>
                <a:off x="2293" y="775"/>
                <a:ext cx="80" cy="85"/>
              </a:xfrm>
              <a:custGeom>
                <a:avLst/>
                <a:gdLst/>
                <a:ahLst/>
                <a:cxnLst/>
                <a:rect l="l" t="t" r="r" b="b"/>
                <a:pathLst>
                  <a:path w="62" h="66" extrusionOk="0">
                    <a:moveTo>
                      <a:pt x="0" y="14"/>
                    </a:moveTo>
                    <a:cubicBezTo>
                      <a:pt x="0" y="14"/>
                      <a:pt x="44" y="0"/>
                      <a:pt x="53" y="10"/>
                    </a:cubicBezTo>
                    <a:cubicBezTo>
                      <a:pt x="62" y="19"/>
                      <a:pt x="27" y="66"/>
                      <a:pt x="0" y="14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3" name="Google Shape;2293;p7"/>
              <p:cNvSpPr/>
              <p:nvPr/>
            </p:nvSpPr>
            <p:spPr>
              <a:xfrm>
                <a:off x="2227" y="769"/>
                <a:ext cx="90" cy="68"/>
              </a:xfrm>
              <a:custGeom>
                <a:avLst/>
                <a:gdLst/>
                <a:ahLst/>
                <a:cxnLst/>
                <a:rect l="l" t="t" r="r" b="b"/>
                <a:pathLst>
                  <a:path w="70" h="53" extrusionOk="0">
                    <a:moveTo>
                      <a:pt x="25" y="12"/>
                    </a:moveTo>
                    <a:cubicBezTo>
                      <a:pt x="25" y="12"/>
                      <a:pt x="0" y="48"/>
                      <a:pt x="8" y="51"/>
                    </a:cubicBezTo>
                    <a:cubicBezTo>
                      <a:pt x="15" y="53"/>
                      <a:pt x="46" y="47"/>
                      <a:pt x="58" y="33"/>
                    </a:cubicBezTo>
                    <a:cubicBezTo>
                      <a:pt x="70" y="19"/>
                      <a:pt x="33" y="0"/>
                      <a:pt x="25" y="1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4" name="Google Shape;2294;p7"/>
              <p:cNvSpPr/>
              <p:nvPr/>
            </p:nvSpPr>
            <p:spPr>
              <a:xfrm>
                <a:off x="2974" y="3672"/>
                <a:ext cx="6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50" h="58" extrusionOk="0">
                    <a:moveTo>
                      <a:pt x="50" y="0"/>
                    </a:moveTo>
                    <a:cubicBezTo>
                      <a:pt x="50" y="0"/>
                      <a:pt x="39" y="58"/>
                      <a:pt x="20" y="53"/>
                    </a:cubicBezTo>
                    <a:cubicBezTo>
                      <a:pt x="0" y="48"/>
                      <a:pt x="17" y="7"/>
                      <a:pt x="50" y="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5" name="Google Shape;2295;p7"/>
              <p:cNvSpPr/>
              <p:nvPr/>
            </p:nvSpPr>
            <p:spPr>
              <a:xfrm>
                <a:off x="2870" y="3487"/>
                <a:ext cx="67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2" h="35" extrusionOk="0">
                    <a:moveTo>
                      <a:pt x="52" y="0"/>
                    </a:moveTo>
                    <a:cubicBezTo>
                      <a:pt x="52" y="0"/>
                      <a:pt x="31" y="35"/>
                      <a:pt x="19" y="33"/>
                    </a:cubicBezTo>
                    <a:cubicBezTo>
                      <a:pt x="7" y="31"/>
                      <a:pt x="0" y="3"/>
                      <a:pt x="52" y="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6" name="Google Shape;2296;p7"/>
              <p:cNvSpPr/>
              <p:nvPr/>
            </p:nvSpPr>
            <p:spPr>
              <a:xfrm>
                <a:off x="2483" y="2783"/>
                <a:ext cx="574" cy="921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16" extrusionOk="0">
                    <a:moveTo>
                      <a:pt x="2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5" y="0"/>
                      <a:pt x="6" y="1"/>
                    </a:cubicBezTo>
                    <a:cubicBezTo>
                      <a:pt x="52" y="88"/>
                      <a:pt x="146" y="212"/>
                      <a:pt x="215" y="303"/>
                    </a:cubicBezTo>
                    <a:cubicBezTo>
                      <a:pt x="244" y="341"/>
                      <a:pt x="269" y="374"/>
                      <a:pt x="283" y="394"/>
                    </a:cubicBezTo>
                    <a:cubicBezTo>
                      <a:pt x="330" y="462"/>
                      <a:pt x="444" y="709"/>
                      <a:pt x="445" y="712"/>
                    </a:cubicBezTo>
                    <a:cubicBezTo>
                      <a:pt x="446" y="713"/>
                      <a:pt x="445" y="715"/>
                      <a:pt x="444" y="715"/>
                    </a:cubicBezTo>
                    <a:cubicBezTo>
                      <a:pt x="442" y="716"/>
                      <a:pt x="440" y="715"/>
                      <a:pt x="440" y="714"/>
                    </a:cubicBezTo>
                    <a:cubicBezTo>
                      <a:pt x="439" y="711"/>
                      <a:pt x="325" y="465"/>
                      <a:pt x="278" y="397"/>
                    </a:cubicBezTo>
                    <a:cubicBezTo>
                      <a:pt x="264" y="377"/>
                      <a:pt x="240" y="344"/>
                      <a:pt x="211" y="307"/>
                    </a:cubicBezTo>
                    <a:cubicBezTo>
                      <a:pt x="142" y="215"/>
                      <a:pt x="47" y="91"/>
                      <a:pt x="1" y="4"/>
                    </a:cubicBezTo>
                    <a:cubicBezTo>
                      <a:pt x="0" y="3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7" name="Google Shape;2297;p7"/>
              <p:cNvSpPr/>
              <p:nvPr/>
            </p:nvSpPr>
            <p:spPr>
              <a:xfrm>
                <a:off x="2652" y="3066"/>
                <a:ext cx="117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91" h="91" extrusionOk="0">
                    <a:moveTo>
                      <a:pt x="30" y="11"/>
                    </a:moveTo>
                    <a:cubicBezTo>
                      <a:pt x="30" y="11"/>
                      <a:pt x="91" y="35"/>
                      <a:pt x="78" y="61"/>
                    </a:cubicBezTo>
                    <a:cubicBezTo>
                      <a:pt x="65" y="87"/>
                      <a:pt x="58" y="72"/>
                      <a:pt x="58" y="72"/>
                    </a:cubicBezTo>
                    <a:cubicBezTo>
                      <a:pt x="58" y="72"/>
                      <a:pt x="61" y="91"/>
                      <a:pt x="50" y="89"/>
                    </a:cubicBezTo>
                    <a:cubicBezTo>
                      <a:pt x="39" y="86"/>
                      <a:pt x="0" y="0"/>
                      <a:pt x="30" y="11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8" name="Google Shape;2298;p7"/>
              <p:cNvSpPr/>
              <p:nvPr/>
            </p:nvSpPr>
            <p:spPr>
              <a:xfrm>
                <a:off x="2661" y="3066"/>
                <a:ext cx="68" cy="63"/>
              </a:xfrm>
              <a:custGeom>
                <a:avLst/>
                <a:gdLst/>
                <a:ahLst/>
                <a:cxnLst/>
                <a:rect l="l" t="t" r="r" b="b"/>
                <a:pathLst>
                  <a:path w="53" h="49" extrusionOk="0">
                    <a:moveTo>
                      <a:pt x="11" y="0"/>
                    </a:moveTo>
                    <a:cubicBezTo>
                      <a:pt x="11" y="0"/>
                      <a:pt x="53" y="4"/>
                      <a:pt x="38" y="27"/>
                    </a:cubicBezTo>
                    <a:cubicBezTo>
                      <a:pt x="24" y="49"/>
                      <a:pt x="30" y="48"/>
                      <a:pt x="19" y="42"/>
                    </a:cubicBezTo>
                    <a:cubicBezTo>
                      <a:pt x="7" y="35"/>
                      <a:pt x="0" y="3"/>
                      <a:pt x="1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299" name="Google Shape;2299;p7"/>
              <p:cNvSpPr/>
              <p:nvPr/>
            </p:nvSpPr>
            <p:spPr>
              <a:xfrm>
                <a:off x="2807" y="3238"/>
                <a:ext cx="88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68" h="83" extrusionOk="0">
                    <a:moveTo>
                      <a:pt x="0" y="0"/>
                    </a:moveTo>
                    <a:cubicBezTo>
                      <a:pt x="0" y="0"/>
                      <a:pt x="68" y="17"/>
                      <a:pt x="51" y="45"/>
                    </a:cubicBezTo>
                    <a:cubicBezTo>
                      <a:pt x="35" y="72"/>
                      <a:pt x="3" y="83"/>
                      <a:pt x="0" y="0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0" name="Google Shape;2300;p7"/>
              <p:cNvSpPr/>
              <p:nvPr/>
            </p:nvSpPr>
            <p:spPr>
              <a:xfrm>
                <a:off x="2794" y="3213"/>
                <a:ext cx="57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4" h="81" extrusionOk="0">
                    <a:moveTo>
                      <a:pt x="36" y="25"/>
                    </a:moveTo>
                    <a:cubicBezTo>
                      <a:pt x="36" y="25"/>
                      <a:pt x="0" y="0"/>
                      <a:pt x="4" y="22"/>
                    </a:cubicBezTo>
                    <a:cubicBezTo>
                      <a:pt x="8" y="45"/>
                      <a:pt x="12" y="81"/>
                      <a:pt x="16" y="60"/>
                    </a:cubicBezTo>
                    <a:cubicBezTo>
                      <a:pt x="21" y="40"/>
                      <a:pt x="44" y="45"/>
                      <a:pt x="41" y="31"/>
                    </a:cubicBezTo>
                    <a:cubicBezTo>
                      <a:pt x="37" y="17"/>
                      <a:pt x="36" y="25"/>
                      <a:pt x="36" y="2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1" name="Google Shape;2301;p7"/>
              <p:cNvSpPr/>
              <p:nvPr/>
            </p:nvSpPr>
            <p:spPr>
              <a:xfrm>
                <a:off x="2895" y="3371"/>
                <a:ext cx="5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5" h="35" extrusionOk="0">
                    <a:moveTo>
                      <a:pt x="0" y="0"/>
                    </a:moveTo>
                    <a:cubicBezTo>
                      <a:pt x="0" y="0"/>
                      <a:pt x="45" y="0"/>
                      <a:pt x="38" y="17"/>
                    </a:cubicBezTo>
                    <a:cubicBezTo>
                      <a:pt x="31" y="35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2" name="Google Shape;2302;p7"/>
              <p:cNvSpPr/>
              <p:nvPr/>
            </p:nvSpPr>
            <p:spPr>
              <a:xfrm>
                <a:off x="2857" y="3374"/>
                <a:ext cx="108" cy="90"/>
              </a:xfrm>
              <a:custGeom>
                <a:avLst/>
                <a:gdLst/>
                <a:ahLst/>
                <a:cxnLst/>
                <a:rect l="l" t="t" r="r" b="b"/>
                <a:pathLst>
                  <a:path w="84" h="70" extrusionOk="0">
                    <a:moveTo>
                      <a:pt x="79" y="37"/>
                    </a:moveTo>
                    <a:cubicBezTo>
                      <a:pt x="84" y="50"/>
                      <a:pt x="49" y="70"/>
                      <a:pt x="42" y="64"/>
                    </a:cubicBezTo>
                    <a:cubicBezTo>
                      <a:pt x="36" y="59"/>
                      <a:pt x="0" y="2"/>
                      <a:pt x="25" y="1"/>
                    </a:cubicBezTo>
                    <a:cubicBezTo>
                      <a:pt x="50" y="0"/>
                      <a:pt x="73" y="23"/>
                      <a:pt x="79" y="37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3" name="Google Shape;2303;p7"/>
              <p:cNvSpPr/>
              <p:nvPr/>
            </p:nvSpPr>
            <p:spPr>
              <a:xfrm>
                <a:off x="2830" y="3406"/>
                <a:ext cx="65" cy="6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9" extrusionOk="0">
                    <a:moveTo>
                      <a:pt x="50" y="0"/>
                    </a:moveTo>
                    <a:cubicBezTo>
                      <a:pt x="50" y="0"/>
                      <a:pt x="48" y="40"/>
                      <a:pt x="38" y="44"/>
                    </a:cubicBezTo>
                    <a:cubicBezTo>
                      <a:pt x="28" y="49"/>
                      <a:pt x="0" y="6"/>
                      <a:pt x="50" y="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4" name="Google Shape;2304;p7"/>
              <p:cNvSpPr/>
              <p:nvPr/>
            </p:nvSpPr>
            <p:spPr>
              <a:xfrm>
                <a:off x="2868" y="3341"/>
                <a:ext cx="5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42" h="65" extrusionOk="0">
                    <a:moveTo>
                      <a:pt x="34" y="31"/>
                    </a:moveTo>
                    <a:cubicBezTo>
                      <a:pt x="34" y="31"/>
                      <a:pt x="12" y="0"/>
                      <a:pt x="8" y="5"/>
                    </a:cubicBezTo>
                    <a:cubicBezTo>
                      <a:pt x="4" y="10"/>
                      <a:pt x="0" y="37"/>
                      <a:pt x="8" y="51"/>
                    </a:cubicBezTo>
                    <a:cubicBezTo>
                      <a:pt x="16" y="65"/>
                      <a:pt x="42" y="41"/>
                      <a:pt x="34" y="3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5" name="Google Shape;2305;p7"/>
              <p:cNvSpPr/>
              <p:nvPr/>
            </p:nvSpPr>
            <p:spPr>
              <a:xfrm>
                <a:off x="2944" y="3467"/>
                <a:ext cx="82" cy="88"/>
              </a:xfrm>
              <a:custGeom>
                <a:avLst/>
                <a:gdLst/>
                <a:ahLst/>
                <a:cxnLst/>
                <a:rect l="l" t="t" r="r" b="b"/>
                <a:pathLst>
                  <a:path w="64" h="68" extrusionOk="0">
                    <a:moveTo>
                      <a:pt x="0" y="0"/>
                    </a:moveTo>
                    <a:cubicBezTo>
                      <a:pt x="0" y="0"/>
                      <a:pt x="64" y="25"/>
                      <a:pt x="54" y="46"/>
                    </a:cubicBezTo>
                    <a:cubicBezTo>
                      <a:pt x="45" y="68"/>
                      <a:pt x="4" y="14"/>
                      <a:pt x="0" y="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6" name="Google Shape;2306;p7"/>
              <p:cNvSpPr/>
              <p:nvPr/>
            </p:nvSpPr>
            <p:spPr>
              <a:xfrm>
                <a:off x="2915" y="3443"/>
                <a:ext cx="39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91" extrusionOk="0">
                    <a:moveTo>
                      <a:pt x="21" y="30"/>
                    </a:moveTo>
                    <a:cubicBezTo>
                      <a:pt x="21" y="30"/>
                      <a:pt x="30" y="68"/>
                      <a:pt x="15" y="79"/>
                    </a:cubicBezTo>
                    <a:cubicBezTo>
                      <a:pt x="0" y="91"/>
                      <a:pt x="2" y="0"/>
                      <a:pt x="21" y="3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7" name="Google Shape;2307;p7"/>
              <p:cNvSpPr/>
              <p:nvPr/>
            </p:nvSpPr>
            <p:spPr>
              <a:xfrm>
                <a:off x="2915" y="3444"/>
                <a:ext cx="95" cy="124"/>
              </a:xfrm>
              <a:custGeom>
                <a:avLst/>
                <a:gdLst/>
                <a:ahLst/>
                <a:cxnLst/>
                <a:rect l="l" t="t" r="r" b="b"/>
                <a:pathLst>
                  <a:path w="74" h="96" extrusionOk="0">
                    <a:moveTo>
                      <a:pt x="25" y="23"/>
                    </a:moveTo>
                    <a:cubicBezTo>
                      <a:pt x="25" y="23"/>
                      <a:pt x="74" y="62"/>
                      <a:pt x="52" y="79"/>
                    </a:cubicBezTo>
                    <a:cubicBezTo>
                      <a:pt x="31" y="96"/>
                      <a:pt x="0" y="0"/>
                      <a:pt x="25" y="2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8" name="Google Shape;2308;p7"/>
              <p:cNvSpPr/>
              <p:nvPr/>
            </p:nvSpPr>
            <p:spPr>
              <a:xfrm>
                <a:off x="2883" y="3442"/>
                <a:ext cx="116" cy="61"/>
              </a:xfrm>
              <a:custGeom>
                <a:avLst/>
                <a:gdLst/>
                <a:ahLst/>
                <a:cxnLst/>
                <a:rect l="l" t="t" r="r" b="b"/>
                <a:pathLst>
                  <a:path w="90" h="48" extrusionOk="0">
                    <a:moveTo>
                      <a:pt x="48" y="22"/>
                    </a:moveTo>
                    <a:cubicBezTo>
                      <a:pt x="57" y="24"/>
                      <a:pt x="84" y="29"/>
                      <a:pt x="87" y="16"/>
                    </a:cubicBezTo>
                    <a:cubicBezTo>
                      <a:pt x="90" y="0"/>
                      <a:pt x="60" y="9"/>
                      <a:pt x="46" y="21"/>
                    </a:cubicBezTo>
                    <a:cubicBezTo>
                      <a:pt x="39" y="21"/>
                      <a:pt x="20" y="20"/>
                      <a:pt x="11" y="32"/>
                    </a:cubicBezTo>
                    <a:cubicBezTo>
                      <a:pt x="0" y="46"/>
                      <a:pt x="33" y="48"/>
                      <a:pt x="48" y="22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09" name="Google Shape;2309;p7"/>
              <p:cNvSpPr/>
              <p:nvPr/>
            </p:nvSpPr>
            <p:spPr>
              <a:xfrm>
                <a:off x="2971" y="3530"/>
                <a:ext cx="99" cy="146"/>
              </a:xfrm>
              <a:custGeom>
                <a:avLst/>
                <a:gdLst/>
                <a:ahLst/>
                <a:cxnLst/>
                <a:rect l="l" t="t" r="r" b="b"/>
                <a:pathLst>
                  <a:path w="77" h="113" extrusionOk="0">
                    <a:moveTo>
                      <a:pt x="25" y="37"/>
                    </a:moveTo>
                    <a:cubicBezTo>
                      <a:pt x="25" y="37"/>
                      <a:pt x="77" y="75"/>
                      <a:pt x="46" y="94"/>
                    </a:cubicBezTo>
                    <a:cubicBezTo>
                      <a:pt x="14" y="113"/>
                      <a:pt x="0" y="0"/>
                      <a:pt x="25" y="3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0" name="Google Shape;2310;p7"/>
              <p:cNvSpPr/>
              <p:nvPr/>
            </p:nvSpPr>
            <p:spPr>
              <a:xfrm>
                <a:off x="2960" y="3541"/>
                <a:ext cx="52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40" h="91" extrusionOk="0">
                    <a:moveTo>
                      <a:pt x="27" y="28"/>
                    </a:moveTo>
                    <a:cubicBezTo>
                      <a:pt x="27" y="28"/>
                      <a:pt x="40" y="78"/>
                      <a:pt x="8" y="91"/>
                    </a:cubicBezTo>
                    <a:cubicBezTo>
                      <a:pt x="8" y="91"/>
                      <a:pt x="0" y="0"/>
                      <a:pt x="27" y="28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1" name="Google Shape;2311;p7"/>
              <p:cNvSpPr/>
              <p:nvPr/>
            </p:nvSpPr>
            <p:spPr>
              <a:xfrm>
                <a:off x="2938" y="3546"/>
                <a:ext cx="99" cy="64"/>
              </a:xfrm>
              <a:custGeom>
                <a:avLst/>
                <a:gdLst/>
                <a:ahLst/>
                <a:cxnLst/>
                <a:rect l="l" t="t" r="r" b="b"/>
                <a:pathLst>
                  <a:path w="77" h="50" extrusionOk="0">
                    <a:moveTo>
                      <a:pt x="15" y="24"/>
                    </a:moveTo>
                    <a:cubicBezTo>
                      <a:pt x="31" y="28"/>
                      <a:pt x="35" y="20"/>
                      <a:pt x="44" y="24"/>
                    </a:cubicBezTo>
                    <a:cubicBezTo>
                      <a:pt x="52" y="36"/>
                      <a:pt x="58" y="50"/>
                      <a:pt x="68" y="34"/>
                    </a:cubicBezTo>
                    <a:cubicBezTo>
                      <a:pt x="77" y="19"/>
                      <a:pt x="55" y="19"/>
                      <a:pt x="45" y="19"/>
                    </a:cubicBezTo>
                    <a:cubicBezTo>
                      <a:pt x="41" y="12"/>
                      <a:pt x="28" y="0"/>
                      <a:pt x="10" y="5"/>
                    </a:cubicBezTo>
                    <a:cubicBezTo>
                      <a:pt x="1" y="8"/>
                      <a:pt x="0" y="21"/>
                      <a:pt x="15" y="24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2" name="Google Shape;2312;p7"/>
              <p:cNvSpPr/>
              <p:nvPr/>
            </p:nvSpPr>
            <p:spPr>
              <a:xfrm>
                <a:off x="3017" y="3651"/>
                <a:ext cx="81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63" h="93" extrusionOk="0">
                    <a:moveTo>
                      <a:pt x="23" y="18"/>
                    </a:moveTo>
                    <a:cubicBezTo>
                      <a:pt x="23" y="18"/>
                      <a:pt x="63" y="73"/>
                      <a:pt x="47" y="76"/>
                    </a:cubicBezTo>
                    <a:cubicBezTo>
                      <a:pt x="31" y="80"/>
                      <a:pt x="28" y="62"/>
                      <a:pt x="24" y="69"/>
                    </a:cubicBezTo>
                    <a:cubicBezTo>
                      <a:pt x="20" y="76"/>
                      <a:pt x="1" y="93"/>
                      <a:pt x="1" y="61"/>
                    </a:cubicBezTo>
                    <a:cubicBezTo>
                      <a:pt x="0" y="29"/>
                      <a:pt x="11" y="0"/>
                      <a:pt x="23" y="18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3" name="Google Shape;2313;p7"/>
              <p:cNvSpPr/>
              <p:nvPr/>
            </p:nvSpPr>
            <p:spPr>
              <a:xfrm>
                <a:off x="3003" y="3655"/>
                <a:ext cx="79" cy="53"/>
              </a:xfrm>
              <a:custGeom>
                <a:avLst/>
                <a:gdLst/>
                <a:ahLst/>
                <a:cxnLst/>
                <a:rect l="l" t="t" r="r" b="b"/>
                <a:pathLst>
                  <a:path w="62" h="41" extrusionOk="0">
                    <a:moveTo>
                      <a:pt x="24" y="12"/>
                    </a:moveTo>
                    <a:cubicBezTo>
                      <a:pt x="30" y="20"/>
                      <a:pt x="49" y="41"/>
                      <a:pt x="55" y="22"/>
                    </a:cubicBezTo>
                    <a:cubicBezTo>
                      <a:pt x="62" y="0"/>
                      <a:pt x="21" y="9"/>
                      <a:pt x="21" y="9"/>
                    </a:cubicBezTo>
                    <a:cubicBezTo>
                      <a:pt x="21" y="9"/>
                      <a:pt x="22" y="9"/>
                      <a:pt x="22" y="9"/>
                    </a:cubicBezTo>
                    <a:cubicBezTo>
                      <a:pt x="16" y="11"/>
                      <a:pt x="5" y="16"/>
                      <a:pt x="3" y="26"/>
                    </a:cubicBezTo>
                    <a:cubicBezTo>
                      <a:pt x="0" y="38"/>
                      <a:pt x="16" y="22"/>
                      <a:pt x="24" y="12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4" name="Google Shape;2314;p7"/>
              <p:cNvSpPr/>
              <p:nvPr/>
            </p:nvSpPr>
            <p:spPr>
              <a:xfrm>
                <a:off x="3673" y="2739"/>
                <a:ext cx="64" cy="75"/>
              </a:xfrm>
              <a:custGeom>
                <a:avLst/>
                <a:gdLst/>
                <a:ahLst/>
                <a:cxnLst/>
                <a:rect l="l" t="t" r="r" b="b"/>
                <a:pathLst>
                  <a:path w="50" h="58" extrusionOk="0">
                    <a:moveTo>
                      <a:pt x="50" y="0"/>
                    </a:moveTo>
                    <a:cubicBezTo>
                      <a:pt x="50" y="0"/>
                      <a:pt x="38" y="58"/>
                      <a:pt x="19" y="53"/>
                    </a:cubicBezTo>
                    <a:cubicBezTo>
                      <a:pt x="0" y="48"/>
                      <a:pt x="17" y="8"/>
                      <a:pt x="50" y="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5" name="Google Shape;2315;p7"/>
              <p:cNvSpPr/>
              <p:nvPr/>
            </p:nvSpPr>
            <p:spPr>
              <a:xfrm>
                <a:off x="3567" y="2554"/>
                <a:ext cx="6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" h="36" extrusionOk="0">
                    <a:moveTo>
                      <a:pt x="52" y="0"/>
                    </a:moveTo>
                    <a:cubicBezTo>
                      <a:pt x="52" y="0"/>
                      <a:pt x="31" y="36"/>
                      <a:pt x="19" y="34"/>
                    </a:cubicBezTo>
                    <a:cubicBezTo>
                      <a:pt x="8" y="32"/>
                      <a:pt x="0" y="3"/>
                      <a:pt x="52" y="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6" name="Google Shape;2316;p7"/>
              <p:cNvSpPr/>
              <p:nvPr/>
            </p:nvSpPr>
            <p:spPr>
              <a:xfrm>
                <a:off x="3182" y="1851"/>
                <a:ext cx="572" cy="92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716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3" y="0"/>
                      <a:pt x="4" y="0"/>
                      <a:pt x="5" y="2"/>
                    </a:cubicBezTo>
                    <a:cubicBezTo>
                      <a:pt x="51" y="88"/>
                      <a:pt x="146" y="212"/>
                      <a:pt x="215" y="303"/>
                    </a:cubicBezTo>
                    <a:cubicBezTo>
                      <a:pt x="243" y="341"/>
                      <a:pt x="268" y="374"/>
                      <a:pt x="282" y="394"/>
                    </a:cubicBezTo>
                    <a:cubicBezTo>
                      <a:pt x="329" y="462"/>
                      <a:pt x="443" y="709"/>
                      <a:pt x="444" y="712"/>
                    </a:cubicBezTo>
                    <a:cubicBezTo>
                      <a:pt x="445" y="713"/>
                      <a:pt x="444" y="715"/>
                      <a:pt x="443" y="716"/>
                    </a:cubicBezTo>
                    <a:cubicBezTo>
                      <a:pt x="441" y="716"/>
                      <a:pt x="440" y="716"/>
                      <a:pt x="439" y="714"/>
                    </a:cubicBezTo>
                    <a:cubicBezTo>
                      <a:pt x="438" y="712"/>
                      <a:pt x="324" y="465"/>
                      <a:pt x="278" y="397"/>
                    </a:cubicBezTo>
                    <a:cubicBezTo>
                      <a:pt x="264" y="377"/>
                      <a:pt x="239" y="345"/>
                      <a:pt x="210" y="307"/>
                    </a:cubicBezTo>
                    <a:cubicBezTo>
                      <a:pt x="141" y="216"/>
                      <a:pt x="46" y="91"/>
                      <a:pt x="0" y="4"/>
                    </a:cubicBezTo>
                    <a:cubicBezTo>
                      <a:pt x="0" y="3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7" name="Google Shape;2317;p7"/>
              <p:cNvSpPr/>
              <p:nvPr/>
            </p:nvSpPr>
            <p:spPr>
              <a:xfrm>
                <a:off x="3349" y="2134"/>
                <a:ext cx="117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91" h="92" extrusionOk="0">
                    <a:moveTo>
                      <a:pt x="30" y="11"/>
                    </a:moveTo>
                    <a:cubicBezTo>
                      <a:pt x="30" y="11"/>
                      <a:pt x="91" y="35"/>
                      <a:pt x="78" y="61"/>
                    </a:cubicBezTo>
                    <a:cubicBezTo>
                      <a:pt x="66" y="87"/>
                      <a:pt x="58" y="72"/>
                      <a:pt x="58" y="72"/>
                    </a:cubicBezTo>
                    <a:cubicBezTo>
                      <a:pt x="58" y="72"/>
                      <a:pt x="61" y="92"/>
                      <a:pt x="50" y="89"/>
                    </a:cubicBezTo>
                    <a:cubicBezTo>
                      <a:pt x="39" y="86"/>
                      <a:pt x="0" y="0"/>
                      <a:pt x="30" y="11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8" name="Google Shape;2318;p7"/>
              <p:cNvSpPr/>
              <p:nvPr/>
            </p:nvSpPr>
            <p:spPr>
              <a:xfrm>
                <a:off x="3359" y="2134"/>
                <a:ext cx="67" cy="63"/>
              </a:xfrm>
              <a:custGeom>
                <a:avLst/>
                <a:gdLst/>
                <a:ahLst/>
                <a:cxnLst/>
                <a:rect l="l" t="t" r="r" b="b"/>
                <a:pathLst>
                  <a:path w="52" h="49" extrusionOk="0">
                    <a:moveTo>
                      <a:pt x="10" y="0"/>
                    </a:moveTo>
                    <a:cubicBezTo>
                      <a:pt x="10" y="0"/>
                      <a:pt x="52" y="4"/>
                      <a:pt x="38" y="27"/>
                    </a:cubicBezTo>
                    <a:cubicBezTo>
                      <a:pt x="24" y="49"/>
                      <a:pt x="29" y="49"/>
                      <a:pt x="18" y="42"/>
                    </a:cubicBezTo>
                    <a:cubicBezTo>
                      <a:pt x="7" y="35"/>
                      <a:pt x="0" y="4"/>
                      <a:pt x="10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19" name="Google Shape;2319;p7"/>
              <p:cNvSpPr/>
              <p:nvPr/>
            </p:nvSpPr>
            <p:spPr>
              <a:xfrm>
                <a:off x="3506" y="2306"/>
                <a:ext cx="86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67" h="83" extrusionOk="0">
                    <a:moveTo>
                      <a:pt x="0" y="0"/>
                    </a:moveTo>
                    <a:cubicBezTo>
                      <a:pt x="0" y="0"/>
                      <a:pt x="67" y="18"/>
                      <a:pt x="51" y="45"/>
                    </a:cubicBezTo>
                    <a:cubicBezTo>
                      <a:pt x="34" y="72"/>
                      <a:pt x="3" y="83"/>
                      <a:pt x="0" y="0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0" name="Google Shape;2320;p7"/>
              <p:cNvSpPr/>
              <p:nvPr/>
            </p:nvSpPr>
            <p:spPr>
              <a:xfrm>
                <a:off x="3493" y="2280"/>
                <a:ext cx="56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4" h="81" extrusionOk="0">
                    <a:moveTo>
                      <a:pt x="35" y="25"/>
                    </a:moveTo>
                    <a:cubicBezTo>
                      <a:pt x="35" y="25"/>
                      <a:pt x="0" y="0"/>
                      <a:pt x="3" y="22"/>
                    </a:cubicBezTo>
                    <a:cubicBezTo>
                      <a:pt x="7" y="45"/>
                      <a:pt x="12" y="81"/>
                      <a:pt x="16" y="61"/>
                    </a:cubicBezTo>
                    <a:cubicBezTo>
                      <a:pt x="20" y="40"/>
                      <a:pt x="44" y="45"/>
                      <a:pt x="40" y="31"/>
                    </a:cubicBezTo>
                    <a:cubicBezTo>
                      <a:pt x="36" y="18"/>
                      <a:pt x="35" y="25"/>
                      <a:pt x="35" y="2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1" name="Google Shape;2321;p7"/>
              <p:cNvSpPr/>
              <p:nvPr/>
            </p:nvSpPr>
            <p:spPr>
              <a:xfrm>
                <a:off x="3592" y="2438"/>
                <a:ext cx="59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6" h="35" extrusionOk="0">
                    <a:moveTo>
                      <a:pt x="0" y="0"/>
                    </a:moveTo>
                    <a:cubicBezTo>
                      <a:pt x="0" y="0"/>
                      <a:pt x="46" y="0"/>
                      <a:pt x="38" y="18"/>
                    </a:cubicBezTo>
                    <a:cubicBezTo>
                      <a:pt x="31" y="35"/>
                      <a:pt x="5" y="6"/>
                      <a:pt x="0" y="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2" name="Google Shape;2322;p7"/>
              <p:cNvSpPr/>
              <p:nvPr/>
            </p:nvSpPr>
            <p:spPr>
              <a:xfrm>
                <a:off x="3554" y="2441"/>
                <a:ext cx="110" cy="90"/>
              </a:xfrm>
              <a:custGeom>
                <a:avLst/>
                <a:gdLst/>
                <a:ahLst/>
                <a:cxnLst/>
                <a:rect l="l" t="t" r="r" b="b"/>
                <a:pathLst>
                  <a:path w="85" h="70" extrusionOk="0">
                    <a:moveTo>
                      <a:pt x="79" y="37"/>
                    </a:moveTo>
                    <a:cubicBezTo>
                      <a:pt x="85" y="50"/>
                      <a:pt x="50" y="70"/>
                      <a:pt x="43" y="65"/>
                    </a:cubicBezTo>
                    <a:cubicBezTo>
                      <a:pt x="36" y="59"/>
                      <a:pt x="0" y="2"/>
                      <a:pt x="25" y="1"/>
                    </a:cubicBezTo>
                    <a:cubicBezTo>
                      <a:pt x="51" y="0"/>
                      <a:pt x="73" y="23"/>
                      <a:pt x="79" y="37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3" name="Google Shape;2323;p7"/>
              <p:cNvSpPr/>
              <p:nvPr/>
            </p:nvSpPr>
            <p:spPr>
              <a:xfrm>
                <a:off x="3527" y="2473"/>
                <a:ext cx="66" cy="63"/>
              </a:xfrm>
              <a:custGeom>
                <a:avLst/>
                <a:gdLst/>
                <a:ahLst/>
                <a:cxnLst/>
                <a:rect l="l" t="t" r="r" b="b"/>
                <a:pathLst>
                  <a:path w="51" h="49" extrusionOk="0">
                    <a:moveTo>
                      <a:pt x="51" y="0"/>
                    </a:moveTo>
                    <a:cubicBezTo>
                      <a:pt x="51" y="0"/>
                      <a:pt x="48" y="40"/>
                      <a:pt x="38" y="44"/>
                    </a:cubicBezTo>
                    <a:cubicBezTo>
                      <a:pt x="28" y="49"/>
                      <a:pt x="0" y="7"/>
                      <a:pt x="51" y="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4" name="Google Shape;2324;p7"/>
              <p:cNvSpPr/>
              <p:nvPr/>
            </p:nvSpPr>
            <p:spPr>
              <a:xfrm>
                <a:off x="3565" y="2409"/>
                <a:ext cx="54" cy="83"/>
              </a:xfrm>
              <a:custGeom>
                <a:avLst/>
                <a:gdLst/>
                <a:ahLst/>
                <a:cxnLst/>
                <a:rect l="l" t="t" r="r" b="b"/>
                <a:pathLst>
                  <a:path w="42" h="65" extrusionOk="0">
                    <a:moveTo>
                      <a:pt x="35" y="31"/>
                    </a:moveTo>
                    <a:cubicBezTo>
                      <a:pt x="35" y="31"/>
                      <a:pt x="12" y="0"/>
                      <a:pt x="8" y="5"/>
                    </a:cubicBezTo>
                    <a:cubicBezTo>
                      <a:pt x="4" y="11"/>
                      <a:pt x="0" y="38"/>
                      <a:pt x="8" y="51"/>
                    </a:cubicBezTo>
                    <a:cubicBezTo>
                      <a:pt x="16" y="65"/>
                      <a:pt x="42" y="41"/>
                      <a:pt x="35" y="3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5" name="Google Shape;2325;p7"/>
              <p:cNvSpPr/>
              <p:nvPr/>
            </p:nvSpPr>
            <p:spPr>
              <a:xfrm>
                <a:off x="3641" y="2536"/>
                <a:ext cx="8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65" h="67" extrusionOk="0">
                    <a:moveTo>
                      <a:pt x="0" y="0"/>
                    </a:moveTo>
                    <a:cubicBezTo>
                      <a:pt x="0" y="0"/>
                      <a:pt x="65" y="24"/>
                      <a:pt x="55" y="46"/>
                    </a:cubicBezTo>
                    <a:cubicBezTo>
                      <a:pt x="45" y="67"/>
                      <a:pt x="4" y="14"/>
                      <a:pt x="0" y="0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6" name="Google Shape;2326;p7"/>
              <p:cNvSpPr/>
              <p:nvPr/>
            </p:nvSpPr>
            <p:spPr>
              <a:xfrm>
                <a:off x="3612" y="2510"/>
                <a:ext cx="39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30" h="91" extrusionOk="0">
                    <a:moveTo>
                      <a:pt x="21" y="30"/>
                    </a:moveTo>
                    <a:cubicBezTo>
                      <a:pt x="21" y="30"/>
                      <a:pt x="30" y="68"/>
                      <a:pt x="15" y="79"/>
                    </a:cubicBezTo>
                    <a:cubicBezTo>
                      <a:pt x="0" y="91"/>
                      <a:pt x="2" y="0"/>
                      <a:pt x="21" y="3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7" name="Google Shape;2327;p7"/>
              <p:cNvSpPr/>
              <p:nvPr/>
            </p:nvSpPr>
            <p:spPr>
              <a:xfrm>
                <a:off x="3612" y="2512"/>
                <a:ext cx="96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97" extrusionOk="0">
                    <a:moveTo>
                      <a:pt x="26" y="23"/>
                    </a:moveTo>
                    <a:cubicBezTo>
                      <a:pt x="26" y="23"/>
                      <a:pt x="74" y="62"/>
                      <a:pt x="53" y="79"/>
                    </a:cubicBezTo>
                    <a:cubicBezTo>
                      <a:pt x="31" y="97"/>
                      <a:pt x="0" y="0"/>
                      <a:pt x="26" y="2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8" name="Google Shape;2328;p7"/>
              <p:cNvSpPr/>
              <p:nvPr/>
            </p:nvSpPr>
            <p:spPr>
              <a:xfrm>
                <a:off x="3580" y="2509"/>
                <a:ext cx="117" cy="62"/>
              </a:xfrm>
              <a:custGeom>
                <a:avLst/>
                <a:gdLst/>
                <a:ahLst/>
                <a:cxnLst/>
                <a:rect l="l" t="t" r="r" b="b"/>
                <a:pathLst>
                  <a:path w="91" h="48" extrusionOk="0">
                    <a:moveTo>
                      <a:pt x="48" y="23"/>
                    </a:moveTo>
                    <a:cubicBezTo>
                      <a:pt x="57" y="25"/>
                      <a:pt x="84" y="29"/>
                      <a:pt x="87" y="16"/>
                    </a:cubicBezTo>
                    <a:cubicBezTo>
                      <a:pt x="91" y="0"/>
                      <a:pt x="60" y="9"/>
                      <a:pt x="46" y="22"/>
                    </a:cubicBezTo>
                    <a:cubicBezTo>
                      <a:pt x="39" y="21"/>
                      <a:pt x="21" y="20"/>
                      <a:pt x="11" y="32"/>
                    </a:cubicBezTo>
                    <a:cubicBezTo>
                      <a:pt x="0" y="47"/>
                      <a:pt x="33" y="48"/>
                      <a:pt x="48" y="2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29" name="Google Shape;2329;p7"/>
              <p:cNvSpPr/>
              <p:nvPr/>
            </p:nvSpPr>
            <p:spPr>
              <a:xfrm>
                <a:off x="3668" y="2598"/>
                <a:ext cx="99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77" h="114" extrusionOk="0">
                    <a:moveTo>
                      <a:pt x="26" y="38"/>
                    </a:moveTo>
                    <a:cubicBezTo>
                      <a:pt x="26" y="38"/>
                      <a:pt x="77" y="75"/>
                      <a:pt x="46" y="94"/>
                    </a:cubicBezTo>
                    <a:cubicBezTo>
                      <a:pt x="15" y="114"/>
                      <a:pt x="0" y="0"/>
                      <a:pt x="26" y="38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0" name="Google Shape;2330;p7"/>
              <p:cNvSpPr/>
              <p:nvPr/>
            </p:nvSpPr>
            <p:spPr>
              <a:xfrm>
                <a:off x="3659" y="2608"/>
                <a:ext cx="50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39" h="91" extrusionOk="0">
                    <a:moveTo>
                      <a:pt x="26" y="28"/>
                    </a:moveTo>
                    <a:cubicBezTo>
                      <a:pt x="26" y="28"/>
                      <a:pt x="39" y="78"/>
                      <a:pt x="7" y="91"/>
                    </a:cubicBezTo>
                    <a:cubicBezTo>
                      <a:pt x="7" y="91"/>
                      <a:pt x="0" y="0"/>
                      <a:pt x="26" y="28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1" name="Google Shape;2331;p7"/>
              <p:cNvSpPr/>
              <p:nvPr/>
            </p:nvSpPr>
            <p:spPr>
              <a:xfrm>
                <a:off x="3637" y="2613"/>
                <a:ext cx="99" cy="65"/>
              </a:xfrm>
              <a:custGeom>
                <a:avLst/>
                <a:gdLst/>
                <a:ahLst/>
                <a:cxnLst/>
                <a:rect l="l" t="t" r="r" b="b"/>
                <a:pathLst>
                  <a:path w="77" h="50" extrusionOk="0">
                    <a:moveTo>
                      <a:pt x="15" y="25"/>
                    </a:moveTo>
                    <a:cubicBezTo>
                      <a:pt x="30" y="28"/>
                      <a:pt x="35" y="20"/>
                      <a:pt x="43" y="24"/>
                    </a:cubicBezTo>
                    <a:cubicBezTo>
                      <a:pt x="51" y="36"/>
                      <a:pt x="57" y="50"/>
                      <a:pt x="68" y="34"/>
                    </a:cubicBezTo>
                    <a:cubicBezTo>
                      <a:pt x="77" y="20"/>
                      <a:pt x="54" y="19"/>
                      <a:pt x="44" y="19"/>
                    </a:cubicBezTo>
                    <a:cubicBezTo>
                      <a:pt x="40" y="12"/>
                      <a:pt x="28" y="0"/>
                      <a:pt x="10" y="6"/>
                    </a:cubicBezTo>
                    <a:cubicBezTo>
                      <a:pt x="1" y="8"/>
                      <a:pt x="0" y="21"/>
                      <a:pt x="15" y="2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2" name="Google Shape;2332;p7"/>
              <p:cNvSpPr/>
              <p:nvPr/>
            </p:nvSpPr>
            <p:spPr>
              <a:xfrm>
                <a:off x="3715" y="2719"/>
                <a:ext cx="81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63" h="94" extrusionOk="0">
                    <a:moveTo>
                      <a:pt x="22" y="18"/>
                    </a:moveTo>
                    <a:cubicBezTo>
                      <a:pt x="22" y="18"/>
                      <a:pt x="63" y="73"/>
                      <a:pt x="46" y="77"/>
                    </a:cubicBezTo>
                    <a:cubicBezTo>
                      <a:pt x="30" y="80"/>
                      <a:pt x="28" y="62"/>
                      <a:pt x="24" y="69"/>
                    </a:cubicBezTo>
                    <a:cubicBezTo>
                      <a:pt x="20" y="77"/>
                      <a:pt x="1" y="94"/>
                      <a:pt x="0" y="61"/>
                    </a:cubicBezTo>
                    <a:cubicBezTo>
                      <a:pt x="0" y="29"/>
                      <a:pt x="10" y="0"/>
                      <a:pt x="22" y="18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3" name="Google Shape;2333;p7"/>
              <p:cNvSpPr/>
              <p:nvPr/>
            </p:nvSpPr>
            <p:spPr>
              <a:xfrm>
                <a:off x="3701" y="2723"/>
                <a:ext cx="79" cy="54"/>
              </a:xfrm>
              <a:custGeom>
                <a:avLst/>
                <a:gdLst/>
                <a:ahLst/>
                <a:cxnLst/>
                <a:rect l="l" t="t" r="r" b="b"/>
                <a:pathLst>
                  <a:path w="61" h="42" extrusionOk="0">
                    <a:moveTo>
                      <a:pt x="23" y="12"/>
                    </a:moveTo>
                    <a:cubicBezTo>
                      <a:pt x="29" y="20"/>
                      <a:pt x="49" y="42"/>
                      <a:pt x="54" y="23"/>
                    </a:cubicBezTo>
                    <a:cubicBezTo>
                      <a:pt x="61" y="0"/>
                      <a:pt x="21" y="9"/>
                      <a:pt x="21" y="9"/>
                    </a:cubicBezTo>
                    <a:cubicBezTo>
                      <a:pt x="21" y="9"/>
                      <a:pt x="21" y="9"/>
                      <a:pt x="21" y="10"/>
                    </a:cubicBezTo>
                    <a:cubicBezTo>
                      <a:pt x="15" y="11"/>
                      <a:pt x="4" y="16"/>
                      <a:pt x="2" y="26"/>
                    </a:cubicBezTo>
                    <a:cubicBezTo>
                      <a:pt x="0" y="39"/>
                      <a:pt x="16" y="23"/>
                      <a:pt x="23" y="12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4" name="Google Shape;2334;p7"/>
              <p:cNvSpPr/>
              <p:nvPr/>
            </p:nvSpPr>
            <p:spPr>
              <a:xfrm>
                <a:off x="1372" y="674"/>
                <a:ext cx="67" cy="89"/>
              </a:xfrm>
              <a:custGeom>
                <a:avLst/>
                <a:gdLst/>
                <a:ahLst/>
                <a:cxnLst/>
                <a:rect l="l" t="t" r="r" b="b"/>
                <a:pathLst>
                  <a:path w="52" h="69" extrusionOk="0">
                    <a:moveTo>
                      <a:pt x="37" y="69"/>
                    </a:moveTo>
                    <a:cubicBezTo>
                      <a:pt x="37" y="69"/>
                      <a:pt x="0" y="23"/>
                      <a:pt x="16" y="12"/>
                    </a:cubicBezTo>
                    <a:cubicBezTo>
                      <a:pt x="32" y="0"/>
                      <a:pt x="52" y="39"/>
                      <a:pt x="37" y="69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5" name="Google Shape;2335;p7"/>
              <p:cNvSpPr/>
              <p:nvPr/>
            </p:nvSpPr>
            <p:spPr>
              <a:xfrm>
                <a:off x="1609" y="734"/>
                <a:ext cx="58" cy="70"/>
              </a:xfrm>
              <a:custGeom>
                <a:avLst/>
                <a:gdLst/>
                <a:ahLst/>
                <a:cxnLst/>
                <a:rect l="l" t="t" r="r" b="b"/>
                <a:pathLst>
                  <a:path w="45" h="54" extrusionOk="0">
                    <a:moveTo>
                      <a:pt x="14" y="54"/>
                    </a:moveTo>
                    <a:cubicBezTo>
                      <a:pt x="14" y="54"/>
                      <a:pt x="0" y="15"/>
                      <a:pt x="10" y="8"/>
                    </a:cubicBezTo>
                    <a:cubicBezTo>
                      <a:pt x="19" y="0"/>
                      <a:pt x="45" y="13"/>
                      <a:pt x="14" y="54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6" name="Google Shape;2336;p7"/>
              <p:cNvSpPr/>
              <p:nvPr/>
            </p:nvSpPr>
            <p:spPr>
              <a:xfrm>
                <a:off x="1385" y="751"/>
                <a:ext cx="1070" cy="165"/>
              </a:xfrm>
              <a:custGeom>
                <a:avLst/>
                <a:gdLst/>
                <a:ahLst/>
                <a:cxnLst/>
                <a:rect l="l" t="t" r="r" b="b"/>
                <a:pathLst>
                  <a:path w="832" h="128" extrusionOk="0">
                    <a:moveTo>
                      <a:pt x="832" y="125"/>
                    </a:moveTo>
                    <a:cubicBezTo>
                      <a:pt x="832" y="125"/>
                      <a:pt x="832" y="125"/>
                      <a:pt x="832" y="125"/>
                    </a:cubicBezTo>
                    <a:cubicBezTo>
                      <a:pt x="832" y="127"/>
                      <a:pt x="830" y="128"/>
                      <a:pt x="829" y="128"/>
                    </a:cubicBezTo>
                    <a:cubicBezTo>
                      <a:pt x="733" y="107"/>
                      <a:pt x="577" y="99"/>
                      <a:pt x="463" y="93"/>
                    </a:cubicBezTo>
                    <a:cubicBezTo>
                      <a:pt x="416" y="91"/>
                      <a:pt x="375" y="89"/>
                      <a:pt x="350" y="87"/>
                    </a:cubicBezTo>
                    <a:cubicBezTo>
                      <a:pt x="268" y="78"/>
                      <a:pt x="6" y="6"/>
                      <a:pt x="3" y="6"/>
                    </a:cubicBezTo>
                    <a:cubicBezTo>
                      <a:pt x="1" y="5"/>
                      <a:pt x="0" y="4"/>
                      <a:pt x="1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1"/>
                      <a:pt x="269" y="73"/>
                      <a:pt x="351" y="81"/>
                    </a:cubicBezTo>
                    <a:cubicBezTo>
                      <a:pt x="375" y="83"/>
                      <a:pt x="416" y="85"/>
                      <a:pt x="463" y="88"/>
                    </a:cubicBezTo>
                    <a:cubicBezTo>
                      <a:pt x="578" y="93"/>
                      <a:pt x="734" y="101"/>
                      <a:pt x="830" y="122"/>
                    </a:cubicBezTo>
                    <a:cubicBezTo>
                      <a:pt x="831" y="122"/>
                      <a:pt x="832" y="124"/>
                      <a:pt x="832" y="12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7" name="Google Shape;2337;p7"/>
              <p:cNvSpPr/>
              <p:nvPr/>
            </p:nvSpPr>
            <p:spPr>
              <a:xfrm>
                <a:off x="1992" y="824"/>
                <a:ext cx="140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09" h="72" extrusionOk="0">
                    <a:moveTo>
                      <a:pt x="81" y="41"/>
                    </a:moveTo>
                    <a:cubicBezTo>
                      <a:pt x="81" y="41"/>
                      <a:pt x="24" y="72"/>
                      <a:pt x="12" y="46"/>
                    </a:cubicBezTo>
                    <a:cubicBezTo>
                      <a:pt x="0" y="19"/>
                      <a:pt x="17" y="23"/>
                      <a:pt x="17" y="23"/>
                    </a:cubicBezTo>
                    <a:cubicBezTo>
                      <a:pt x="17" y="23"/>
                      <a:pt x="0" y="13"/>
                      <a:pt x="9" y="6"/>
                    </a:cubicBezTo>
                    <a:cubicBezTo>
                      <a:pt x="18" y="0"/>
                      <a:pt x="109" y="25"/>
                      <a:pt x="81" y="41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8" name="Google Shape;2338;p7"/>
              <p:cNvSpPr/>
              <p:nvPr/>
            </p:nvSpPr>
            <p:spPr>
              <a:xfrm>
                <a:off x="2054" y="842"/>
                <a:ext cx="69" cy="7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4" extrusionOk="0">
                    <a:moveTo>
                      <a:pt x="50" y="25"/>
                    </a:moveTo>
                    <a:cubicBezTo>
                      <a:pt x="50" y="25"/>
                      <a:pt x="20" y="54"/>
                      <a:pt x="11" y="29"/>
                    </a:cubicBezTo>
                    <a:cubicBezTo>
                      <a:pt x="3" y="4"/>
                      <a:pt x="0" y="8"/>
                      <a:pt x="13" y="4"/>
                    </a:cubicBezTo>
                    <a:cubicBezTo>
                      <a:pt x="25" y="0"/>
                      <a:pt x="54" y="15"/>
                      <a:pt x="50" y="2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39" name="Google Shape;2339;p7"/>
              <p:cNvSpPr/>
              <p:nvPr/>
            </p:nvSpPr>
            <p:spPr>
              <a:xfrm>
                <a:off x="1800" y="800"/>
                <a:ext cx="101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78" h="91" extrusionOk="0">
                    <a:moveTo>
                      <a:pt x="78" y="51"/>
                    </a:moveTo>
                    <a:cubicBezTo>
                      <a:pt x="78" y="51"/>
                      <a:pt x="21" y="91"/>
                      <a:pt x="10" y="61"/>
                    </a:cubicBezTo>
                    <a:cubicBezTo>
                      <a:pt x="0" y="31"/>
                      <a:pt x="12" y="0"/>
                      <a:pt x="78" y="51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0" name="Google Shape;2340;p7"/>
              <p:cNvSpPr/>
              <p:nvPr/>
            </p:nvSpPr>
            <p:spPr>
              <a:xfrm>
                <a:off x="1839" y="817"/>
                <a:ext cx="89" cy="77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27" y="54"/>
                    </a:moveTo>
                    <a:cubicBezTo>
                      <a:pt x="27" y="54"/>
                      <a:pt x="69" y="43"/>
                      <a:pt x="50" y="32"/>
                    </a:cubicBezTo>
                    <a:cubicBezTo>
                      <a:pt x="30" y="20"/>
                      <a:pt x="0" y="0"/>
                      <a:pt x="13" y="16"/>
                    </a:cubicBezTo>
                    <a:cubicBezTo>
                      <a:pt x="25" y="33"/>
                      <a:pt x="6" y="48"/>
                      <a:pt x="19" y="54"/>
                    </a:cubicBezTo>
                    <a:cubicBezTo>
                      <a:pt x="32" y="60"/>
                      <a:pt x="27" y="54"/>
                      <a:pt x="27" y="54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1" name="Google Shape;2341;p7"/>
              <p:cNvSpPr/>
              <p:nvPr/>
            </p:nvSpPr>
            <p:spPr>
              <a:xfrm>
                <a:off x="1682" y="846"/>
                <a:ext cx="60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7" h="35" extrusionOk="0">
                    <a:moveTo>
                      <a:pt x="47" y="0"/>
                    </a:moveTo>
                    <a:cubicBezTo>
                      <a:pt x="47" y="0"/>
                      <a:pt x="18" y="35"/>
                      <a:pt x="9" y="18"/>
                    </a:cubicBezTo>
                    <a:cubicBezTo>
                      <a:pt x="0" y="1"/>
                      <a:pt x="40" y="0"/>
                      <a:pt x="47" y="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2" name="Google Shape;2342;p7"/>
              <p:cNvSpPr/>
              <p:nvPr/>
            </p:nvSpPr>
            <p:spPr>
              <a:xfrm>
                <a:off x="1646" y="802"/>
                <a:ext cx="117" cy="67"/>
              </a:xfrm>
              <a:custGeom>
                <a:avLst/>
                <a:gdLst/>
                <a:ahLst/>
                <a:cxnLst/>
                <a:rect l="l" t="t" r="r" b="b"/>
                <a:pathLst>
                  <a:path w="91" h="52" extrusionOk="0">
                    <a:moveTo>
                      <a:pt x="13" y="47"/>
                    </a:moveTo>
                    <a:cubicBezTo>
                      <a:pt x="0" y="43"/>
                      <a:pt x="7" y="3"/>
                      <a:pt x="16" y="2"/>
                    </a:cubicBezTo>
                    <a:cubicBezTo>
                      <a:pt x="24" y="0"/>
                      <a:pt x="91" y="9"/>
                      <a:pt x="76" y="29"/>
                    </a:cubicBezTo>
                    <a:cubicBezTo>
                      <a:pt x="60" y="49"/>
                      <a:pt x="28" y="52"/>
                      <a:pt x="13" y="47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3" name="Google Shape;2343;p7"/>
              <p:cNvSpPr/>
              <p:nvPr/>
            </p:nvSpPr>
            <p:spPr>
              <a:xfrm>
                <a:off x="1678" y="763"/>
                <a:ext cx="73" cy="61"/>
              </a:xfrm>
              <a:custGeom>
                <a:avLst/>
                <a:gdLst/>
                <a:ahLst/>
                <a:cxnLst/>
                <a:rect l="l" t="t" r="r" b="b"/>
                <a:pathLst>
                  <a:path w="57" h="48" extrusionOk="0">
                    <a:moveTo>
                      <a:pt x="29" y="48"/>
                    </a:moveTo>
                    <a:cubicBezTo>
                      <a:pt x="29" y="48"/>
                      <a:pt x="0" y="21"/>
                      <a:pt x="3" y="10"/>
                    </a:cubicBezTo>
                    <a:cubicBezTo>
                      <a:pt x="7" y="0"/>
                      <a:pt x="57" y="5"/>
                      <a:pt x="29" y="48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4" name="Google Shape;2344;p7"/>
              <p:cNvSpPr/>
              <p:nvPr/>
            </p:nvSpPr>
            <p:spPr>
              <a:xfrm>
                <a:off x="1705" y="806"/>
                <a:ext cx="68" cy="50"/>
              </a:xfrm>
              <a:custGeom>
                <a:avLst/>
                <a:gdLst/>
                <a:ahLst/>
                <a:cxnLst/>
                <a:rect l="l" t="t" r="r" b="b"/>
                <a:pathLst>
                  <a:path w="53" h="39" extrusionOk="0">
                    <a:moveTo>
                      <a:pt x="14" y="36"/>
                    </a:moveTo>
                    <a:cubicBezTo>
                      <a:pt x="14" y="36"/>
                      <a:pt x="53" y="39"/>
                      <a:pt x="51" y="33"/>
                    </a:cubicBezTo>
                    <a:cubicBezTo>
                      <a:pt x="50" y="26"/>
                      <a:pt x="32" y="6"/>
                      <a:pt x="16" y="3"/>
                    </a:cubicBezTo>
                    <a:cubicBezTo>
                      <a:pt x="0" y="0"/>
                      <a:pt x="2" y="36"/>
                      <a:pt x="14" y="3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5" name="Google Shape;2345;p7"/>
              <p:cNvSpPr/>
              <p:nvPr/>
            </p:nvSpPr>
            <p:spPr>
              <a:xfrm>
                <a:off x="1534" y="810"/>
                <a:ext cx="103" cy="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42" extrusionOk="0">
                    <a:moveTo>
                      <a:pt x="80" y="9"/>
                    </a:moveTo>
                    <a:cubicBezTo>
                      <a:pt x="80" y="9"/>
                      <a:pt x="20" y="42"/>
                      <a:pt x="10" y="21"/>
                    </a:cubicBezTo>
                    <a:cubicBezTo>
                      <a:pt x="0" y="0"/>
                      <a:pt x="67" y="2"/>
                      <a:pt x="80" y="9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6" name="Google Shape;2346;p7"/>
              <p:cNvSpPr/>
              <p:nvPr/>
            </p:nvSpPr>
            <p:spPr>
              <a:xfrm>
                <a:off x="1583" y="741"/>
                <a:ext cx="90" cy="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35" y="55"/>
                    </a:moveTo>
                    <a:cubicBezTo>
                      <a:pt x="35" y="55"/>
                      <a:pt x="0" y="37"/>
                      <a:pt x="1" y="18"/>
                    </a:cubicBezTo>
                    <a:cubicBezTo>
                      <a:pt x="2" y="0"/>
                      <a:pt x="70" y="60"/>
                      <a:pt x="35" y="55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7" name="Google Shape;2347;p7"/>
              <p:cNvSpPr/>
              <p:nvPr/>
            </p:nvSpPr>
            <p:spPr>
              <a:xfrm>
                <a:off x="1551" y="765"/>
                <a:ext cx="123" cy="71"/>
              </a:xfrm>
              <a:custGeom>
                <a:avLst/>
                <a:gdLst/>
                <a:ahLst/>
                <a:cxnLst/>
                <a:rect l="l" t="t" r="r" b="b"/>
                <a:pathLst>
                  <a:path w="96" h="55" extrusionOk="0">
                    <a:moveTo>
                      <a:pt x="62" y="43"/>
                    </a:moveTo>
                    <a:cubicBezTo>
                      <a:pt x="62" y="43"/>
                      <a:pt x="0" y="55"/>
                      <a:pt x="1" y="28"/>
                    </a:cubicBezTo>
                    <a:cubicBezTo>
                      <a:pt x="2" y="0"/>
                      <a:pt x="96" y="39"/>
                      <a:pt x="62" y="4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8" name="Google Shape;2348;p7"/>
              <p:cNvSpPr/>
              <p:nvPr/>
            </p:nvSpPr>
            <p:spPr>
              <a:xfrm>
                <a:off x="1598" y="754"/>
                <a:ext cx="6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47" h="99" extrusionOk="0">
                    <a:moveTo>
                      <a:pt x="28" y="52"/>
                    </a:moveTo>
                    <a:cubicBezTo>
                      <a:pt x="21" y="58"/>
                      <a:pt x="0" y="75"/>
                      <a:pt x="8" y="86"/>
                    </a:cubicBezTo>
                    <a:cubicBezTo>
                      <a:pt x="18" y="99"/>
                      <a:pt x="30" y="70"/>
                      <a:pt x="30" y="51"/>
                    </a:cubicBezTo>
                    <a:cubicBezTo>
                      <a:pt x="35" y="46"/>
                      <a:pt x="47" y="33"/>
                      <a:pt x="44" y="18"/>
                    </a:cubicBezTo>
                    <a:cubicBezTo>
                      <a:pt x="41" y="0"/>
                      <a:pt x="18" y="24"/>
                      <a:pt x="28" y="52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49" name="Google Shape;2349;p7"/>
              <p:cNvSpPr/>
              <p:nvPr/>
            </p:nvSpPr>
            <p:spPr>
              <a:xfrm>
                <a:off x="1435" y="721"/>
                <a:ext cx="136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3" extrusionOk="0">
                    <a:moveTo>
                      <a:pt x="61" y="58"/>
                    </a:moveTo>
                    <a:cubicBezTo>
                      <a:pt x="61" y="58"/>
                      <a:pt x="0" y="73"/>
                      <a:pt x="5" y="37"/>
                    </a:cubicBezTo>
                    <a:cubicBezTo>
                      <a:pt x="10" y="0"/>
                      <a:pt x="106" y="62"/>
                      <a:pt x="61" y="58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0" name="Google Shape;2350;p7"/>
              <p:cNvSpPr/>
              <p:nvPr/>
            </p:nvSpPr>
            <p:spPr>
              <a:xfrm>
                <a:off x="1461" y="720"/>
                <a:ext cx="109" cy="71"/>
              </a:xfrm>
              <a:custGeom>
                <a:avLst/>
                <a:gdLst/>
                <a:ahLst/>
                <a:cxnLst/>
                <a:rect l="l" t="t" r="r" b="b"/>
                <a:pathLst>
                  <a:path w="85" h="55" extrusionOk="0">
                    <a:moveTo>
                      <a:pt x="46" y="55"/>
                    </a:moveTo>
                    <a:cubicBezTo>
                      <a:pt x="46" y="55"/>
                      <a:pt x="0" y="32"/>
                      <a:pt x="10" y="0"/>
                    </a:cubicBezTo>
                    <a:cubicBezTo>
                      <a:pt x="10" y="0"/>
                      <a:pt x="85" y="53"/>
                      <a:pt x="46" y="55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1" name="Google Shape;2351;p7"/>
              <p:cNvSpPr/>
              <p:nvPr/>
            </p:nvSpPr>
            <p:spPr>
              <a:xfrm>
                <a:off x="1484" y="750"/>
                <a:ext cx="87" cy="77"/>
              </a:xfrm>
              <a:custGeom>
                <a:avLst/>
                <a:gdLst/>
                <a:ahLst/>
                <a:cxnLst/>
                <a:rect l="l" t="t" r="r" b="b"/>
                <a:pathLst>
                  <a:path w="68" h="60" extrusionOk="0">
                    <a:moveTo>
                      <a:pt x="47" y="10"/>
                    </a:moveTo>
                    <a:cubicBezTo>
                      <a:pt x="34" y="19"/>
                      <a:pt x="37" y="28"/>
                      <a:pt x="28" y="32"/>
                    </a:cubicBezTo>
                    <a:cubicBezTo>
                      <a:pt x="15" y="30"/>
                      <a:pt x="0" y="26"/>
                      <a:pt x="5" y="44"/>
                    </a:cubicBezTo>
                    <a:cubicBezTo>
                      <a:pt x="10" y="60"/>
                      <a:pt x="26" y="44"/>
                      <a:pt x="32" y="36"/>
                    </a:cubicBezTo>
                    <a:cubicBezTo>
                      <a:pt x="40" y="37"/>
                      <a:pt x="57" y="35"/>
                      <a:pt x="64" y="18"/>
                    </a:cubicBezTo>
                    <a:cubicBezTo>
                      <a:pt x="68" y="9"/>
                      <a:pt x="59" y="0"/>
                      <a:pt x="47" y="1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2" name="Google Shape;2352;p7"/>
              <p:cNvSpPr/>
              <p:nvPr/>
            </p:nvSpPr>
            <p:spPr>
              <a:xfrm>
                <a:off x="1326" y="683"/>
                <a:ext cx="114" cy="87"/>
              </a:xfrm>
              <a:custGeom>
                <a:avLst/>
                <a:gdLst/>
                <a:ahLst/>
                <a:cxnLst/>
                <a:rect l="l" t="t" r="r" b="b"/>
                <a:pathLst>
                  <a:path w="89" h="68" extrusionOk="0">
                    <a:moveTo>
                      <a:pt x="68" y="65"/>
                    </a:moveTo>
                    <a:cubicBezTo>
                      <a:pt x="68" y="65"/>
                      <a:pt x="0" y="61"/>
                      <a:pt x="8" y="46"/>
                    </a:cubicBezTo>
                    <a:cubicBezTo>
                      <a:pt x="15" y="31"/>
                      <a:pt x="30" y="41"/>
                      <a:pt x="27" y="33"/>
                    </a:cubicBezTo>
                    <a:cubicBezTo>
                      <a:pt x="25" y="26"/>
                      <a:pt x="24" y="0"/>
                      <a:pt x="49" y="20"/>
                    </a:cubicBezTo>
                    <a:cubicBezTo>
                      <a:pt x="74" y="41"/>
                      <a:pt x="89" y="68"/>
                      <a:pt x="68" y="65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3" name="Google Shape;2353;p7"/>
              <p:cNvSpPr/>
              <p:nvPr/>
            </p:nvSpPr>
            <p:spPr>
              <a:xfrm>
                <a:off x="1375" y="714"/>
                <a:ext cx="61" cy="94"/>
              </a:xfrm>
              <a:custGeom>
                <a:avLst/>
                <a:gdLst/>
                <a:ahLst/>
                <a:cxnLst/>
                <a:rect l="l" t="t" r="r" b="b"/>
                <a:pathLst>
                  <a:path w="48" h="73" extrusionOk="0">
                    <a:moveTo>
                      <a:pt x="39" y="35"/>
                    </a:moveTo>
                    <a:cubicBezTo>
                      <a:pt x="29" y="35"/>
                      <a:pt x="0" y="36"/>
                      <a:pt x="10" y="53"/>
                    </a:cubicBezTo>
                    <a:cubicBezTo>
                      <a:pt x="23" y="73"/>
                      <a:pt x="42" y="36"/>
                      <a:pt x="42" y="36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44" y="30"/>
                      <a:pt x="48" y="19"/>
                      <a:pt x="41" y="10"/>
                    </a:cubicBezTo>
                    <a:cubicBezTo>
                      <a:pt x="33" y="0"/>
                      <a:pt x="35" y="23"/>
                      <a:pt x="39" y="3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4" name="Google Shape;2354;p7"/>
              <p:cNvSpPr/>
              <p:nvPr/>
            </p:nvSpPr>
            <p:spPr>
              <a:xfrm>
                <a:off x="3620" y="1096"/>
                <a:ext cx="8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63" h="39" extrusionOk="0">
                    <a:moveTo>
                      <a:pt x="0" y="10"/>
                    </a:moveTo>
                    <a:cubicBezTo>
                      <a:pt x="0" y="10"/>
                      <a:pt x="58" y="0"/>
                      <a:pt x="60" y="20"/>
                    </a:cubicBezTo>
                    <a:cubicBezTo>
                      <a:pt x="63" y="39"/>
                      <a:pt x="19" y="38"/>
                      <a:pt x="0" y="1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5" name="Google Shape;2355;p7"/>
              <p:cNvSpPr/>
              <p:nvPr/>
            </p:nvSpPr>
            <p:spPr>
              <a:xfrm>
                <a:off x="3484" y="1272"/>
                <a:ext cx="59" cy="60"/>
              </a:xfrm>
              <a:custGeom>
                <a:avLst/>
                <a:gdLst/>
                <a:ahLst/>
                <a:cxnLst/>
                <a:rect l="l" t="t" r="r" b="b"/>
                <a:pathLst>
                  <a:path w="46" h="47" extrusionOk="0">
                    <a:moveTo>
                      <a:pt x="0" y="0"/>
                    </a:moveTo>
                    <a:cubicBezTo>
                      <a:pt x="0" y="0"/>
                      <a:pt x="41" y="6"/>
                      <a:pt x="43" y="18"/>
                    </a:cubicBezTo>
                    <a:cubicBezTo>
                      <a:pt x="46" y="30"/>
                      <a:pt x="22" y="47"/>
                      <a:pt x="0" y="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6" name="Google Shape;2356;p7"/>
              <p:cNvSpPr/>
              <p:nvPr/>
            </p:nvSpPr>
            <p:spPr>
              <a:xfrm>
                <a:off x="2991" y="1083"/>
                <a:ext cx="655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509" h="672" extrusionOk="0">
                    <a:moveTo>
                      <a:pt x="1" y="672"/>
                    </a:moveTo>
                    <a:cubicBezTo>
                      <a:pt x="1" y="672"/>
                      <a:pt x="1" y="672"/>
                      <a:pt x="1" y="671"/>
                    </a:cubicBezTo>
                    <a:cubicBezTo>
                      <a:pt x="0" y="670"/>
                      <a:pt x="0" y="669"/>
                      <a:pt x="1" y="667"/>
                    </a:cubicBezTo>
                    <a:cubicBezTo>
                      <a:pt x="64" y="594"/>
                      <a:pt x="146" y="460"/>
                      <a:pt x="206" y="363"/>
                    </a:cubicBezTo>
                    <a:cubicBezTo>
                      <a:pt x="231" y="322"/>
                      <a:pt x="252" y="287"/>
                      <a:pt x="266" y="267"/>
                    </a:cubicBezTo>
                    <a:cubicBezTo>
                      <a:pt x="312" y="199"/>
                      <a:pt x="501" y="3"/>
                      <a:pt x="503" y="1"/>
                    </a:cubicBezTo>
                    <a:cubicBezTo>
                      <a:pt x="504" y="0"/>
                      <a:pt x="506" y="0"/>
                      <a:pt x="507" y="1"/>
                    </a:cubicBezTo>
                    <a:cubicBezTo>
                      <a:pt x="509" y="2"/>
                      <a:pt x="509" y="4"/>
                      <a:pt x="508" y="5"/>
                    </a:cubicBezTo>
                    <a:cubicBezTo>
                      <a:pt x="506" y="7"/>
                      <a:pt x="317" y="203"/>
                      <a:pt x="271" y="270"/>
                    </a:cubicBezTo>
                    <a:cubicBezTo>
                      <a:pt x="257" y="291"/>
                      <a:pt x="236" y="325"/>
                      <a:pt x="211" y="366"/>
                    </a:cubicBezTo>
                    <a:cubicBezTo>
                      <a:pt x="151" y="463"/>
                      <a:pt x="69" y="597"/>
                      <a:pt x="5" y="671"/>
                    </a:cubicBezTo>
                    <a:cubicBezTo>
                      <a:pt x="4" y="672"/>
                      <a:pt x="3" y="672"/>
                      <a:pt x="1" y="67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7" name="Google Shape;2357;p7"/>
              <p:cNvSpPr/>
              <p:nvPr/>
            </p:nvSpPr>
            <p:spPr>
              <a:xfrm>
                <a:off x="3194" y="1564"/>
                <a:ext cx="87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67" h="98" extrusionOk="0">
                    <a:moveTo>
                      <a:pt x="0" y="66"/>
                    </a:moveTo>
                    <a:cubicBezTo>
                      <a:pt x="0" y="66"/>
                      <a:pt x="1" y="0"/>
                      <a:pt x="30" y="3"/>
                    </a:cubicBezTo>
                    <a:cubicBezTo>
                      <a:pt x="58" y="5"/>
                      <a:pt x="47" y="18"/>
                      <a:pt x="47" y="18"/>
                    </a:cubicBezTo>
                    <a:cubicBezTo>
                      <a:pt x="47" y="18"/>
                      <a:pt x="64" y="8"/>
                      <a:pt x="66" y="19"/>
                    </a:cubicBezTo>
                    <a:cubicBezTo>
                      <a:pt x="67" y="30"/>
                      <a:pt x="1" y="98"/>
                      <a:pt x="0" y="6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8" name="Google Shape;2358;p7"/>
              <p:cNvSpPr/>
              <p:nvPr/>
            </p:nvSpPr>
            <p:spPr>
              <a:xfrm>
                <a:off x="3173" y="1617"/>
                <a:ext cx="68" cy="61"/>
              </a:xfrm>
              <a:custGeom>
                <a:avLst/>
                <a:gdLst/>
                <a:ahLst/>
                <a:cxnLst/>
                <a:rect l="l" t="t" r="r" b="b"/>
                <a:pathLst>
                  <a:path w="53" h="48" extrusionOk="0">
                    <a:moveTo>
                      <a:pt x="11" y="40"/>
                    </a:moveTo>
                    <a:cubicBezTo>
                      <a:pt x="11" y="40"/>
                      <a:pt x="0" y="0"/>
                      <a:pt x="26" y="5"/>
                    </a:cubicBezTo>
                    <a:cubicBezTo>
                      <a:pt x="53" y="10"/>
                      <a:pt x="50" y="5"/>
                      <a:pt x="48" y="18"/>
                    </a:cubicBezTo>
                    <a:cubicBezTo>
                      <a:pt x="46" y="31"/>
                      <a:pt x="19" y="48"/>
                      <a:pt x="11" y="4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59" name="Google Shape;2359;p7"/>
              <p:cNvSpPr/>
              <p:nvPr/>
            </p:nvSpPr>
            <p:spPr>
              <a:xfrm>
                <a:off x="3290" y="1393"/>
                <a:ext cx="10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84" h="69" extrusionOk="0">
                    <a:moveTo>
                      <a:pt x="8" y="69"/>
                    </a:moveTo>
                    <a:cubicBezTo>
                      <a:pt x="8" y="69"/>
                      <a:pt x="0" y="0"/>
                      <a:pt x="31" y="5"/>
                    </a:cubicBezTo>
                    <a:cubicBezTo>
                      <a:pt x="63" y="11"/>
                      <a:pt x="84" y="36"/>
                      <a:pt x="8" y="69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0" name="Google Shape;2360;p7"/>
              <p:cNvSpPr/>
              <p:nvPr/>
            </p:nvSpPr>
            <p:spPr>
              <a:xfrm>
                <a:off x="3281" y="1429"/>
                <a:ext cx="91" cy="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8" extrusionOk="0">
                    <a:moveTo>
                      <a:pt x="10" y="15"/>
                    </a:moveTo>
                    <a:cubicBezTo>
                      <a:pt x="10" y="15"/>
                      <a:pt x="0" y="58"/>
                      <a:pt x="19" y="46"/>
                    </a:cubicBezTo>
                    <a:cubicBezTo>
                      <a:pt x="39" y="34"/>
                      <a:pt x="71" y="17"/>
                      <a:pt x="51" y="21"/>
                    </a:cubicBezTo>
                    <a:cubicBezTo>
                      <a:pt x="30" y="24"/>
                      <a:pt x="26" y="0"/>
                      <a:pt x="14" y="9"/>
                    </a:cubicBezTo>
                    <a:cubicBezTo>
                      <a:pt x="3" y="17"/>
                      <a:pt x="10" y="15"/>
                      <a:pt x="10" y="1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1" name="Google Shape;2361;p7"/>
              <p:cNvSpPr/>
              <p:nvPr/>
            </p:nvSpPr>
            <p:spPr>
              <a:xfrm>
                <a:off x="3371" y="1299"/>
                <a:ext cx="48" cy="54"/>
              </a:xfrm>
              <a:custGeom>
                <a:avLst/>
                <a:gdLst/>
                <a:ahLst/>
                <a:cxnLst/>
                <a:rect l="l" t="t" r="r" b="b"/>
                <a:pathLst>
                  <a:path w="38" h="42" extrusionOk="0">
                    <a:moveTo>
                      <a:pt x="16" y="42"/>
                    </a:moveTo>
                    <a:cubicBezTo>
                      <a:pt x="16" y="42"/>
                      <a:pt x="0" y="0"/>
                      <a:pt x="19" y="0"/>
                    </a:cubicBezTo>
                    <a:cubicBezTo>
                      <a:pt x="38" y="0"/>
                      <a:pt x="20" y="35"/>
                      <a:pt x="16" y="42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2" name="Google Shape;2362;p7"/>
              <p:cNvSpPr/>
              <p:nvPr/>
            </p:nvSpPr>
            <p:spPr>
              <a:xfrm>
                <a:off x="3385" y="1262"/>
                <a:ext cx="83" cy="124"/>
              </a:xfrm>
              <a:custGeom>
                <a:avLst/>
                <a:gdLst/>
                <a:ahLst/>
                <a:cxnLst/>
                <a:rect l="l" t="t" r="r" b="b"/>
                <a:pathLst>
                  <a:path w="65" h="97" extrusionOk="0">
                    <a:moveTo>
                      <a:pt x="23" y="10"/>
                    </a:moveTo>
                    <a:cubicBezTo>
                      <a:pt x="34" y="0"/>
                      <a:pt x="65" y="26"/>
                      <a:pt x="62" y="34"/>
                    </a:cubicBezTo>
                    <a:cubicBezTo>
                      <a:pt x="60" y="42"/>
                      <a:pt x="20" y="97"/>
                      <a:pt x="10" y="73"/>
                    </a:cubicBezTo>
                    <a:cubicBezTo>
                      <a:pt x="0" y="50"/>
                      <a:pt x="12" y="21"/>
                      <a:pt x="23" y="10"/>
                    </a:cubicBezTo>
                    <a:close/>
                  </a:path>
                </a:pathLst>
              </a:custGeom>
              <a:solidFill>
                <a:srgbClr val="FFB8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3" name="Google Shape;2363;p7"/>
              <p:cNvSpPr/>
              <p:nvPr/>
            </p:nvSpPr>
            <p:spPr>
              <a:xfrm>
                <a:off x="3423" y="1323"/>
                <a:ext cx="7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54" h="57" extrusionOk="0">
                    <a:moveTo>
                      <a:pt x="0" y="13"/>
                    </a:moveTo>
                    <a:cubicBezTo>
                      <a:pt x="0" y="13"/>
                      <a:pt x="38" y="0"/>
                      <a:pt x="46" y="8"/>
                    </a:cubicBezTo>
                    <a:cubicBezTo>
                      <a:pt x="54" y="16"/>
                      <a:pt x="25" y="57"/>
                      <a:pt x="0" y="13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4" name="Google Shape;2364;p7"/>
              <p:cNvSpPr/>
              <p:nvPr/>
            </p:nvSpPr>
            <p:spPr>
              <a:xfrm>
                <a:off x="3368" y="1319"/>
                <a:ext cx="76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9" h="46" extrusionOk="0">
                    <a:moveTo>
                      <a:pt x="21" y="10"/>
                    </a:moveTo>
                    <a:cubicBezTo>
                      <a:pt x="21" y="10"/>
                      <a:pt x="0" y="42"/>
                      <a:pt x="7" y="44"/>
                    </a:cubicBezTo>
                    <a:cubicBezTo>
                      <a:pt x="13" y="46"/>
                      <a:pt x="39" y="40"/>
                      <a:pt x="49" y="28"/>
                    </a:cubicBezTo>
                    <a:cubicBezTo>
                      <a:pt x="59" y="15"/>
                      <a:pt x="27" y="0"/>
                      <a:pt x="21" y="1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5" name="Google Shape;2365;p7"/>
              <p:cNvSpPr/>
              <p:nvPr/>
            </p:nvSpPr>
            <p:spPr>
              <a:xfrm>
                <a:off x="3464" y="1183"/>
                <a:ext cx="60" cy="89"/>
              </a:xfrm>
              <a:custGeom>
                <a:avLst/>
                <a:gdLst/>
                <a:ahLst/>
                <a:cxnLst/>
                <a:rect l="l" t="t" r="r" b="b"/>
                <a:pathLst>
                  <a:path w="46" h="69" extrusionOk="0">
                    <a:moveTo>
                      <a:pt x="0" y="69"/>
                    </a:moveTo>
                    <a:cubicBezTo>
                      <a:pt x="0" y="69"/>
                      <a:pt x="0" y="0"/>
                      <a:pt x="23" y="1"/>
                    </a:cubicBezTo>
                    <a:cubicBezTo>
                      <a:pt x="46" y="3"/>
                      <a:pt x="12" y="60"/>
                      <a:pt x="0" y="69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6" name="Google Shape;2366;p7"/>
              <p:cNvSpPr/>
              <p:nvPr/>
            </p:nvSpPr>
            <p:spPr>
              <a:xfrm>
                <a:off x="3450" y="1240"/>
                <a:ext cx="111" cy="65"/>
              </a:xfrm>
              <a:custGeom>
                <a:avLst/>
                <a:gdLst/>
                <a:ahLst/>
                <a:cxnLst/>
                <a:rect l="l" t="t" r="r" b="b"/>
                <a:pathLst>
                  <a:path w="86" h="51" extrusionOk="0">
                    <a:moveTo>
                      <a:pt x="21" y="22"/>
                    </a:moveTo>
                    <a:cubicBezTo>
                      <a:pt x="21" y="22"/>
                      <a:pt x="53" y="0"/>
                      <a:pt x="69" y="10"/>
                    </a:cubicBezTo>
                    <a:cubicBezTo>
                      <a:pt x="86" y="20"/>
                      <a:pt x="0" y="51"/>
                      <a:pt x="21" y="22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7" name="Google Shape;2367;p7"/>
              <p:cNvSpPr/>
              <p:nvPr/>
            </p:nvSpPr>
            <p:spPr>
              <a:xfrm>
                <a:off x="3452" y="1190"/>
                <a:ext cx="101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79" h="91" extrusionOk="0">
                    <a:moveTo>
                      <a:pt x="13" y="59"/>
                    </a:moveTo>
                    <a:cubicBezTo>
                      <a:pt x="13" y="59"/>
                      <a:pt x="32" y="0"/>
                      <a:pt x="56" y="13"/>
                    </a:cubicBezTo>
                    <a:cubicBezTo>
                      <a:pt x="79" y="27"/>
                      <a:pt x="0" y="91"/>
                      <a:pt x="13" y="59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8" name="Google Shape;2368;p7"/>
              <p:cNvSpPr/>
              <p:nvPr/>
            </p:nvSpPr>
            <p:spPr>
              <a:xfrm>
                <a:off x="3419" y="1224"/>
                <a:ext cx="98" cy="93"/>
              </a:xfrm>
              <a:custGeom>
                <a:avLst/>
                <a:gdLst/>
                <a:ahLst/>
                <a:cxnLst/>
                <a:rect l="l" t="t" r="r" b="b"/>
                <a:pathLst>
                  <a:path w="76" h="72" extrusionOk="0">
                    <a:moveTo>
                      <a:pt x="36" y="35"/>
                    </a:moveTo>
                    <a:cubicBezTo>
                      <a:pt x="35" y="26"/>
                      <a:pt x="30" y="0"/>
                      <a:pt x="16" y="2"/>
                    </a:cubicBezTo>
                    <a:cubicBezTo>
                      <a:pt x="0" y="4"/>
                      <a:pt x="19" y="29"/>
                      <a:pt x="36" y="38"/>
                    </a:cubicBezTo>
                    <a:cubicBezTo>
                      <a:pt x="38" y="44"/>
                      <a:pt x="44" y="62"/>
                      <a:pt x="59" y="66"/>
                    </a:cubicBezTo>
                    <a:cubicBezTo>
                      <a:pt x="76" y="72"/>
                      <a:pt x="65" y="40"/>
                      <a:pt x="36" y="3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69" name="Google Shape;2369;p7"/>
              <p:cNvSpPr/>
              <p:nvPr/>
            </p:nvSpPr>
            <p:spPr>
              <a:xfrm>
                <a:off x="3513" y="1097"/>
                <a:ext cx="129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25" y="62"/>
                    </a:moveTo>
                    <a:cubicBezTo>
                      <a:pt x="25" y="62"/>
                      <a:pt x="41" y="0"/>
                      <a:pt x="71" y="22"/>
                    </a:cubicBezTo>
                    <a:cubicBezTo>
                      <a:pt x="100" y="44"/>
                      <a:pt x="0" y="99"/>
                      <a:pt x="25" y="62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0" name="Google Shape;2370;p7"/>
              <p:cNvSpPr/>
              <p:nvPr/>
            </p:nvSpPr>
            <p:spPr>
              <a:xfrm>
                <a:off x="3526" y="1146"/>
                <a:ext cx="106" cy="83"/>
              </a:xfrm>
              <a:custGeom>
                <a:avLst/>
                <a:gdLst/>
                <a:ahLst/>
                <a:cxnLst/>
                <a:rect l="l" t="t" r="r" b="b"/>
                <a:pathLst>
                  <a:path w="82" h="65" extrusionOk="0">
                    <a:moveTo>
                      <a:pt x="16" y="30"/>
                    </a:moveTo>
                    <a:cubicBezTo>
                      <a:pt x="16" y="30"/>
                      <a:pt x="58" y="0"/>
                      <a:pt x="82" y="25"/>
                    </a:cubicBezTo>
                    <a:cubicBezTo>
                      <a:pt x="82" y="25"/>
                      <a:pt x="0" y="65"/>
                      <a:pt x="16" y="3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1" name="Google Shape;2371;p7"/>
              <p:cNvSpPr/>
              <p:nvPr/>
            </p:nvSpPr>
            <p:spPr>
              <a:xfrm>
                <a:off x="3526" y="1146"/>
                <a:ext cx="45" cy="98"/>
              </a:xfrm>
              <a:custGeom>
                <a:avLst/>
                <a:gdLst/>
                <a:ahLst/>
                <a:cxnLst/>
                <a:rect l="l" t="t" r="r" b="b"/>
                <a:pathLst>
                  <a:path w="35" h="76" extrusionOk="0">
                    <a:moveTo>
                      <a:pt x="27" y="56"/>
                    </a:moveTo>
                    <a:cubicBezTo>
                      <a:pt x="25" y="41"/>
                      <a:pt x="16" y="39"/>
                      <a:pt x="16" y="30"/>
                    </a:cubicBezTo>
                    <a:cubicBezTo>
                      <a:pt x="24" y="19"/>
                      <a:pt x="35" y="8"/>
                      <a:pt x="17" y="4"/>
                    </a:cubicBezTo>
                    <a:cubicBezTo>
                      <a:pt x="0" y="0"/>
                      <a:pt x="7" y="22"/>
                      <a:pt x="11" y="31"/>
                    </a:cubicBezTo>
                    <a:cubicBezTo>
                      <a:pt x="6" y="37"/>
                      <a:pt x="0" y="53"/>
                      <a:pt x="11" y="68"/>
                    </a:cubicBezTo>
                    <a:cubicBezTo>
                      <a:pt x="17" y="76"/>
                      <a:pt x="29" y="72"/>
                      <a:pt x="27" y="5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2" name="Google Shape;2372;p7"/>
              <p:cNvSpPr/>
              <p:nvPr/>
            </p:nvSpPr>
            <p:spPr>
              <a:xfrm>
                <a:off x="3603" y="1027"/>
                <a:ext cx="117" cy="97"/>
              </a:xfrm>
              <a:custGeom>
                <a:avLst/>
                <a:gdLst/>
                <a:ahLst/>
                <a:cxnLst/>
                <a:rect l="l" t="t" r="r" b="b"/>
                <a:pathLst>
                  <a:path w="91" h="75" extrusionOk="0">
                    <a:moveTo>
                      <a:pt x="12" y="57"/>
                    </a:moveTo>
                    <a:cubicBezTo>
                      <a:pt x="12" y="57"/>
                      <a:pt x="49" y="0"/>
                      <a:pt x="58" y="14"/>
                    </a:cubicBezTo>
                    <a:cubicBezTo>
                      <a:pt x="67" y="28"/>
                      <a:pt x="52" y="36"/>
                      <a:pt x="60" y="37"/>
                    </a:cubicBezTo>
                    <a:cubicBezTo>
                      <a:pt x="68" y="38"/>
                      <a:pt x="91" y="50"/>
                      <a:pt x="61" y="62"/>
                    </a:cubicBezTo>
                    <a:cubicBezTo>
                      <a:pt x="31" y="74"/>
                      <a:pt x="0" y="75"/>
                      <a:pt x="12" y="57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3" name="Google Shape;2373;p7"/>
              <p:cNvSpPr/>
              <p:nvPr/>
            </p:nvSpPr>
            <p:spPr>
              <a:xfrm>
                <a:off x="3588" y="1070"/>
                <a:ext cx="7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59" h="51" extrusionOk="0">
                    <a:moveTo>
                      <a:pt x="25" y="35"/>
                    </a:moveTo>
                    <a:cubicBezTo>
                      <a:pt x="30" y="26"/>
                      <a:pt x="44" y="0"/>
                      <a:pt x="24" y="2"/>
                    </a:cubicBezTo>
                    <a:cubicBezTo>
                      <a:pt x="0" y="4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8" y="42"/>
                      <a:pt x="36" y="51"/>
                      <a:pt x="46" y="49"/>
                    </a:cubicBezTo>
                    <a:cubicBezTo>
                      <a:pt x="59" y="47"/>
                      <a:pt x="38" y="38"/>
                      <a:pt x="25" y="3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4" name="Google Shape;2374;p7"/>
              <p:cNvSpPr/>
              <p:nvPr/>
            </p:nvSpPr>
            <p:spPr>
              <a:xfrm>
                <a:off x="2483" y="3332"/>
                <a:ext cx="34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6" h="29" extrusionOk="0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0" y="9"/>
                      <a:pt x="25" y="20"/>
                      <a:pt x="26" y="20"/>
                    </a:cubicBezTo>
                    <a:cubicBezTo>
                      <a:pt x="26" y="21"/>
                      <a:pt x="26" y="21"/>
                      <a:pt x="26" y="22"/>
                    </a:cubicBezTo>
                    <a:cubicBezTo>
                      <a:pt x="26" y="23"/>
                      <a:pt x="25" y="23"/>
                      <a:pt x="24" y="22"/>
                    </a:cubicBezTo>
                    <a:cubicBezTo>
                      <a:pt x="24" y="22"/>
                      <a:pt x="14" y="15"/>
                      <a:pt x="6" y="8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6" y="28"/>
                      <a:pt x="15" y="28"/>
                      <a:pt x="15" y="29"/>
                    </a:cubicBezTo>
                    <a:cubicBezTo>
                      <a:pt x="14" y="29"/>
                      <a:pt x="14" y="29"/>
                      <a:pt x="13" y="2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5" name="Google Shape;2375;p7"/>
              <p:cNvSpPr/>
              <p:nvPr/>
            </p:nvSpPr>
            <p:spPr>
              <a:xfrm>
                <a:off x="2455" y="3329"/>
                <a:ext cx="31" cy="33"/>
              </a:xfrm>
              <a:custGeom>
                <a:avLst/>
                <a:gdLst/>
                <a:ahLst/>
                <a:cxnLst/>
                <a:rect l="l" t="t" r="r" b="b"/>
                <a:pathLst>
                  <a:path w="24" h="26" extrusionOk="0">
                    <a:moveTo>
                      <a:pt x="22" y="0"/>
                    </a:moveTo>
                    <a:cubicBezTo>
                      <a:pt x="23" y="0"/>
                      <a:pt x="23" y="0"/>
                      <a:pt x="23" y="1"/>
                    </a:cubicBezTo>
                    <a:cubicBezTo>
                      <a:pt x="24" y="1"/>
                      <a:pt x="24" y="1"/>
                      <a:pt x="24" y="2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26"/>
                      <a:pt x="18" y="26"/>
                      <a:pt x="17" y="26"/>
                    </a:cubicBezTo>
                    <a:cubicBezTo>
                      <a:pt x="17" y="26"/>
                      <a:pt x="16" y="25"/>
                      <a:pt x="17" y="24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1" y="20"/>
                      <a:pt x="0" y="19"/>
                    </a:cubicBezTo>
                    <a:cubicBezTo>
                      <a:pt x="0" y="19"/>
                      <a:pt x="0" y="18"/>
                      <a:pt x="1" y="1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2" y="0"/>
                      <a:pt x="22" y="0"/>
                      <a:pt x="22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6" name="Google Shape;2376;p7"/>
              <p:cNvSpPr/>
              <p:nvPr/>
            </p:nvSpPr>
            <p:spPr>
              <a:xfrm>
                <a:off x="2450" y="3294"/>
                <a:ext cx="36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8" h="30" extrusionOk="0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8" y="29"/>
                      <a:pt x="28" y="29"/>
                    </a:cubicBezTo>
                    <a:cubicBezTo>
                      <a:pt x="27" y="30"/>
                      <a:pt x="27" y="30"/>
                      <a:pt x="26" y="30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3"/>
                      <a:pt x="6" y="23"/>
                      <a:pt x="6" y="22"/>
                    </a:cubicBezTo>
                    <a:cubicBezTo>
                      <a:pt x="6" y="22"/>
                      <a:pt x="7" y="21"/>
                      <a:pt x="7" y="21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7" name="Google Shape;2377;p7"/>
              <p:cNvSpPr/>
              <p:nvPr/>
            </p:nvSpPr>
            <p:spPr>
              <a:xfrm>
                <a:off x="2463" y="3286"/>
                <a:ext cx="23" cy="46"/>
              </a:xfrm>
              <a:custGeom>
                <a:avLst/>
                <a:gdLst/>
                <a:ahLst/>
                <a:cxnLst/>
                <a:rect l="l" t="t" r="r" b="b"/>
                <a:pathLst>
                  <a:path w="18" h="36" extrusionOk="0">
                    <a:moveTo>
                      <a:pt x="2" y="3"/>
                    </a:moveTo>
                    <a:cubicBezTo>
                      <a:pt x="2" y="3"/>
                      <a:pt x="3" y="3"/>
                      <a:pt x="4" y="3"/>
                    </a:cubicBezTo>
                    <a:cubicBezTo>
                      <a:pt x="8" y="5"/>
                      <a:pt x="12" y="16"/>
                      <a:pt x="15" y="25"/>
                    </a:cubicBezTo>
                    <a:cubicBezTo>
                      <a:pt x="15" y="16"/>
                      <a:pt x="14" y="5"/>
                      <a:pt x="16" y="0"/>
                    </a:cubicBezTo>
                    <a:cubicBezTo>
                      <a:pt x="16" y="0"/>
                      <a:pt x="17" y="0"/>
                      <a:pt x="17" y="0"/>
                    </a:cubicBezTo>
                    <a:cubicBezTo>
                      <a:pt x="18" y="0"/>
                      <a:pt x="18" y="1"/>
                      <a:pt x="18" y="1"/>
                    </a:cubicBezTo>
                    <a:cubicBezTo>
                      <a:pt x="16" y="6"/>
                      <a:pt x="17" y="25"/>
                      <a:pt x="18" y="34"/>
                    </a:cubicBezTo>
                    <a:cubicBezTo>
                      <a:pt x="18" y="35"/>
                      <a:pt x="18" y="36"/>
                      <a:pt x="17" y="36"/>
                    </a:cubicBezTo>
                    <a:cubicBezTo>
                      <a:pt x="16" y="36"/>
                      <a:pt x="16" y="35"/>
                      <a:pt x="16" y="35"/>
                    </a:cubicBezTo>
                    <a:cubicBezTo>
                      <a:pt x="13" y="24"/>
                      <a:pt x="7" y="7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1" y="5"/>
                      <a:pt x="1" y="5"/>
                    </a:cubicBezTo>
                    <a:cubicBezTo>
                      <a:pt x="0" y="4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8" name="Google Shape;2378;p7"/>
              <p:cNvSpPr/>
              <p:nvPr/>
            </p:nvSpPr>
            <p:spPr>
              <a:xfrm>
                <a:off x="2479" y="3282"/>
                <a:ext cx="53" cy="56"/>
              </a:xfrm>
              <a:custGeom>
                <a:avLst/>
                <a:gdLst/>
                <a:ahLst/>
                <a:cxnLst/>
                <a:rect l="l" t="t" r="r" b="b"/>
                <a:pathLst>
                  <a:path w="41" h="43" extrusionOk="0">
                    <a:moveTo>
                      <a:pt x="33" y="0"/>
                    </a:moveTo>
                    <a:cubicBezTo>
                      <a:pt x="33" y="0"/>
                      <a:pt x="33" y="0"/>
                      <a:pt x="34" y="0"/>
                    </a:cubicBezTo>
                    <a:cubicBezTo>
                      <a:pt x="34" y="1"/>
                      <a:pt x="34" y="2"/>
                      <a:pt x="34" y="2"/>
                    </a:cubicBezTo>
                    <a:cubicBezTo>
                      <a:pt x="19" y="17"/>
                      <a:pt x="4" y="34"/>
                      <a:pt x="5" y="37"/>
                    </a:cubicBezTo>
                    <a:cubicBezTo>
                      <a:pt x="6" y="39"/>
                      <a:pt x="22" y="34"/>
                      <a:pt x="40" y="26"/>
                    </a:cubicBezTo>
                    <a:cubicBezTo>
                      <a:pt x="40" y="26"/>
                      <a:pt x="41" y="26"/>
                      <a:pt x="41" y="27"/>
                    </a:cubicBezTo>
                    <a:cubicBezTo>
                      <a:pt x="41" y="28"/>
                      <a:pt x="41" y="28"/>
                      <a:pt x="41" y="29"/>
                    </a:cubicBezTo>
                    <a:cubicBezTo>
                      <a:pt x="27" y="34"/>
                      <a:pt x="5" y="43"/>
                      <a:pt x="3" y="38"/>
                    </a:cubicBezTo>
                    <a:cubicBezTo>
                      <a:pt x="0" y="33"/>
                      <a:pt x="22" y="10"/>
                      <a:pt x="32" y="0"/>
                    </a:cubicBezTo>
                    <a:cubicBezTo>
                      <a:pt x="32" y="0"/>
                      <a:pt x="32" y="0"/>
                      <a:pt x="33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79" name="Google Shape;2379;p7"/>
              <p:cNvSpPr/>
              <p:nvPr/>
            </p:nvSpPr>
            <p:spPr>
              <a:xfrm>
                <a:off x="2482" y="3329"/>
                <a:ext cx="37" cy="7"/>
              </a:xfrm>
              <a:custGeom>
                <a:avLst/>
                <a:gdLst/>
                <a:ahLst/>
                <a:cxnLst/>
                <a:rect l="l" t="t" r="r" b="b"/>
                <a:pathLst>
                  <a:path w="29" h="6" extrusionOk="0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9" y="4"/>
                      <a:pt x="29" y="5"/>
                      <a:pt x="29" y="5"/>
                    </a:cubicBezTo>
                    <a:cubicBezTo>
                      <a:pt x="29" y="6"/>
                      <a:pt x="29" y="6"/>
                      <a:pt x="28" y="6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0" name="Google Shape;2380;p7"/>
              <p:cNvSpPr/>
              <p:nvPr/>
            </p:nvSpPr>
            <p:spPr>
              <a:xfrm>
                <a:off x="2508" y="3353"/>
                <a:ext cx="1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1" h="10" extrusionOk="0">
                    <a:moveTo>
                      <a:pt x="1" y="7"/>
                    </a:moveTo>
                    <a:cubicBezTo>
                      <a:pt x="0" y="4"/>
                      <a:pt x="2" y="2"/>
                      <a:pt x="5" y="1"/>
                    </a:cubicBezTo>
                    <a:cubicBezTo>
                      <a:pt x="7" y="0"/>
                      <a:pt x="10" y="2"/>
                      <a:pt x="11" y="4"/>
                    </a:cubicBezTo>
                    <a:cubicBezTo>
                      <a:pt x="11" y="6"/>
                      <a:pt x="10" y="9"/>
                      <a:pt x="7" y="10"/>
                    </a:cubicBezTo>
                    <a:cubicBezTo>
                      <a:pt x="4" y="10"/>
                      <a:pt x="2" y="9"/>
                      <a:pt x="1" y="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1" name="Google Shape;2381;p7"/>
              <p:cNvSpPr/>
              <p:nvPr/>
            </p:nvSpPr>
            <p:spPr>
              <a:xfrm>
                <a:off x="2496" y="3365"/>
                <a:ext cx="12" cy="10"/>
              </a:xfrm>
              <a:custGeom>
                <a:avLst/>
                <a:gdLst/>
                <a:ahLst/>
                <a:cxnLst/>
                <a:rect l="l" t="t" r="r" b="b"/>
                <a:pathLst>
                  <a:path w="9" h="8" extrusionOk="0">
                    <a:moveTo>
                      <a:pt x="8" y="3"/>
                    </a:moveTo>
                    <a:cubicBezTo>
                      <a:pt x="8" y="1"/>
                      <a:pt x="6" y="0"/>
                      <a:pt x="4" y="0"/>
                    </a:cubicBezTo>
                    <a:cubicBezTo>
                      <a:pt x="2" y="1"/>
                      <a:pt x="0" y="3"/>
                      <a:pt x="1" y="5"/>
                    </a:cubicBezTo>
                    <a:cubicBezTo>
                      <a:pt x="2" y="7"/>
                      <a:pt x="4" y="8"/>
                      <a:pt x="6" y="7"/>
                    </a:cubicBezTo>
                    <a:cubicBezTo>
                      <a:pt x="8" y="7"/>
                      <a:pt x="9" y="5"/>
                      <a:pt x="8" y="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2" name="Google Shape;2382;p7"/>
              <p:cNvSpPr/>
              <p:nvPr/>
            </p:nvSpPr>
            <p:spPr>
              <a:xfrm>
                <a:off x="2510" y="3329"/>
                <a:ext cx="13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0" h="10" extrusionOk="0">
                    <a:moveTo>
                      <a:pt x="1" y="6"/>
                    </a:moveTo>
                    <a:cubicBezTo>
                      <a:pt x="0" y="4"/>
                      <a:pt x="1" y="1"/>
                      <a:pt x="4" y="1"/>
                    </a:cubicBezTo>
                    <a:cubicBezTo>
                      <a:pt x="6" y="0"/>
                      <a:pt x="8" y="1"/>
                      <a:pt x="9" y="4"/>
                    </a:cubicBezTo>
                    <a:cubicBezTo>
                      <a:pt x="10" y="6"/>
                      <a:pt x="8" y="9"/>
                      <a:pt x="6" y="9"/>
                    </a:cubicBezTo>
                    <a:cubicBezTo>
                      <a:pt x="4" y="10"/>
                      <a:pt x="1" y="8"/>
                      <a:pt x="1" y="6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3" name="Google Shape;2383;p7"/>
              <p:cNvSpPr/>
              <p:nvPr/>
            </p:nvSpPr>
            <p:spPr>
              <a:xfrm>
                <a:off x="2523" y="3311"/>
                <a:ext cx="16" cy="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7"/>
                    </a:moveTo>
                    <a:cubicBezTo>
                      <a:pt x="0" y="4"/>
                      <a:pt x="2" y="1"/>
                      <a:pt x="5" y="1"/>
                    </a:cubicBezTo>
                    <a:cubicBezTo>
                      <a:pt x="7" y="0"/>
                      <a:pt x="10" y="1"/>
                      <a:pt x="11" y="4"/>
                    </a:cubicBezTo>
                    <a:cubicBezTo>
                      <a:pt x="12" y="7"/>
                      <a:pt x="10" y="10"/>
                      <a:pt x="7" y="10"/>
                    </a:cubicBezTo>
                    <a:cubicBezTo>
                      <a:pt x="5" y="11"/>
                      <a:pt x="2" y="9"/>
                      <a:pt x="1" y="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4" name="Google Shape;2384;p7"/>
              <p:cNvSpPr/>
              <p:nvPr/>
            </p:nvSpPr>
            <p:spPr>
              <a:xfrm>
                <a:off x="2511" y="3274"/>
                <a:ext cx="20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5" h="14" extrusionOk="0">
                    <a:moveTo>
                      <a:pt x="1" y="9"/>
                    </a:moveTo>
                    <a:cubicBezTo>
                      <a:pt x="0" y="6"/>
                      <a:pt x="3" y="2"/>
                      <a:pt x="6" y="1"/>
                    </a:cubicBezTo>
                    <a:cubicBezTo>
                      <a:pt x="10" y="0"/>
                      <a:pt x="14" y="2"/>
                      <a:pt x="15" y="5"/>
                    </a:cubicBezTo>
                    <a:cubicBezTo>
                      <a:pt x="15" y="9"/>
                      <a:pt x="13" y="12"/>
                      <a:pt x="10" y="13"/>
                    </a:cubicBezTo>
                    <a:cubicBezTo>
                      <a:pt x="6" y="14"/>
                      <a:pt x="2" y="12"/>
                      <a:pt x="1" y="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5" name="Google Shape;2385;p7"/>
              <p:cNvSpPr/>
              <p:nvPr/>
            </p:nvSpPr>
            <p:spPr>
              <a:xfrm>
                <a:off x="2479" y="3282"/>
                <a:ext cx="11" cy="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0" y="5"/>
                    </a:moveTo>
                    <a:cubicBezTo>
                      <a:pt x="0" y="3"/>
                      <a:pt x="1" y="2"/>
                      <a:pt x="3" y="1"/>
                    </a:cubicBezTo>
                    <a:cubicBezTo>
                      <a:pt x="5" y="0"/>
                      <a:pt x="7" y="1"/>
                      <a:pt x="8" y="3"/>
                    </a:cubicBezTo>
                    <a:cubicBezTo>
                      <a:pt x="8" y="4"/>
                      <a:pt x="7" y="6"/>
                      <a:pt x="5" y="7"/>
                    </a:cubicBezTo>
                    <a:cubicBezTo>
                      <a:pt x="3" y="7"/>
                      <a:pt x="1" y="7"/>
                      <a:pt x="0" y="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6" name="Google Shape;2386;p7"/>
              <p:cNvSpPr/>
              <p:nvPr/>
            </p:nvSpPr>
            <p:spPr>
              <a:xfrm>
                <a:off x="2459" y="3285"/>
                <a:ext cx="13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0" h="10" extrusionOk="0">
                    <a:moveTo>
                      <a:pt x="0" y="6"/>
                    </a:moveTo>
                    <a:cubicBezTo>
                      <a:pt x="0" y="4"/>
                      <a:pt x="1" y="1"/>
                      <a:pt x="3" y="1"/>
                    </a:cubicBezTo>
                    <a:cubicBezTo>
                      <a:pt x="6" y="0"/>
                      <a:pt x="8" y="1"/>
                      <a:pt x="9" y="4"/>
                    </a:cubicBezTo>
                    <a:cubicBezTo>
                      <a:pt x="10" y="6"/>
                      <a:pt x="8" y="9"/>
                      <a:pt x="6" y="9"/>
                    </a:cubicBezTo>
                    <a:cubicBezTo>
                      <a:pt x="3" y="10"/>
                      <a:pt x="1" y="9"/>
                      <a:pt x="0" y="6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7" name="Google Shape;2387;p7"/>
              <p:cNvSpPr/>
              <p:nvPr/>
            </p:nvSpPr>
            <p:spPr>
              <a:xfrm>
                <a:off x="2443" y="3287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7"/>
                    </a:moveTo>
                    <a:cubicBezTo>
                      <a:pt x="0" y="4"/>
                      <a:pt x="2" y="1"/>
                      <a:pt x="5" y="0"/>
                    </a:cubicBezTo>
                    <a:cubicBezTo>
                      <a:pt x="8" y="0"/>
                      <a:pt x="11" y="1"/>
                      <a:pt x="12" y="4"/>
                    </a:cubicBezTo>
                    <a:cubicBezTo>
                      <a:pt x="12" y="7"/>
                      <a:pt x="11" y="11"/>
                      <a:pt x="8" y="11"/>
                    </a:cubicBezTo>
                    <a:cubicBezTo>
                      <a:pt x="5" y="12"/>
                      <a:pt x="2" y="10"/>
                      <a:pt x="1" y="7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8" name="Google Shape;2388;p7"/>
              <p:cNvSpPr/>
              <p:nvPr/>
            </p:nvSpPr>
            <p:spPr>
              <a:xfrm>
                <a:off x="2454" y="3317"/>
                <a:ext cx="11" cy="12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0" y="6"/>
                    </a:moveTo>
                    <a:cubicBezTo>
                      <a:pt x="0" y="3"/>
                      <a:pt x="1" y="1"/>
                      <a:pt x="3" y="1"/>
                    </a:cubicBezTo>
                    <a:cubicBezTo>
                      <a:pt x="5" y="0"/>
                      <a:pt x="7" y="1"/>
                      <a:pt x="8" y="3"/>
                    </a:cubicBezTo>
                    <a:cubicBezTo>
                      <a:pt x="9" y="6"/>
                      <a:pt x="7" y="8"/>
                      <a:pt x="5" y="8"/>
                    </a:cubicBezTo>
                    <a:cubicBezTo>
                      <a:pt x="3" y="9"/>
                      <a:pt x="1" y="8"/>
                      <a:pt x="0" y="6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89" name="Google Shape;2389;p7"/>
              <p:cNvSpPr/>
              <p:nvPr/>
            </p:nvSpPr>
            <p:spPr>
              <a:xfrm>
                <a:off x="2451" y="3347"/>
                <a:ext cx="10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" h="8" extrusionOk="0">
                    <a:moveTo>
                      <a:pt x="1" y="5"/>
                    </a:moveTo>
                    <a:cubicBezTo>
                      <a:pt x="0" y="3"/>
                      <a:pt x="1" y="1"/>
                      <a:pt x="3" y="1"/>
                    </a:cubicBezTo>
                    <a:cubicBezTo>
                      <a:pt x="5" y="0"/>
                      <a:pt x="7" y="1"/>
                      <a:pt x="8" y="3"/>
                    </a:cubicBezTo>
                    <a:cubicBezTo>
                      <a:pt x="8" y="5"/>
                      <a:pt x="7" y="7"/>
                      <a:pt x="5" y="8"/>
                    </a:cubicBezTo>
                    <a:cubicBezTo>
                      <a:pt x="3" y="8"/>
                      <a:pt x="1" y="7"/>
                      <a:pt x="1" y="5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0" name="Google Shape;2390;p7"/>
              <p:cNvSpPr/>
              <p:nvPr/>
            </p:nvSpPr>
            <p:spPr>
              <a:xfrm>
                <a:off x="2473" y="3356"/>
                <a:ext cx="9" cy="9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1" y="4"/>
                    </a:moveTo>
                    <a:cubicBezTo>
                      <a:pt x="0" y="3"/>
                      <a:pt x="1" y="1"/>
                      <a:pt x="3" y="1"/>
                    </a:cubicBezTo>
                    <a:cubicBezTo>
                      <a:pt x="5" y="0"/>
                      <a:pt x="6" y="1"/>
                      <a:pt x="7" y="3"/>
                    </a:cubicBezTo>
                    <a:cubicBezTo>
                      <a:pt x="7" y="4"/>
                      <a:pt x="6" y="6"/>
                      <a:pt x="5" y="7"/>
                    </a:cubicBezTo>
                    <a:cubicBezTo>
                      <a:pt x="3" y="7"/>
                      <a:pt x="1" y="6"/>
                      <a:pt x="1" y="4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1" name="Google Shape;2391;p7"/>
              <p:cNvSpPr/>
              <p:nvPr/>
            </p:nvSpPr>
            <p:spPr>
              <a:xfrm>
                <a:off x="2791" y="3343"/>
                <a:ext cx="199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22" extrusionOk="0">
                    <a:moveTo>
                      <a:pt x="155" y="44"/>
                    </a:moveTo>
                    <a:cubicBezTo>
                      <a:pt x="155" y="44"/>
                      <a:pt x="85" y="0"/>
                      <a:pt x="43" y="61"/>
                    </a:cubicBezTo>
                    <a:cubicBezTo>
                      <a:pt x="0" y="122"/>
                      <a:pt x="135" y="98"/>
                      <a:pt x="155" y="44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2" name="Google Shape;2392;p7"/>
              <p:cNvSpPr/>
              <p:nvPr/>
            </p:nvSpPr>
            <p:spPr>
              <a:xfrm>
                <a:off x="2649" y="3318"/>
                <a:ext cx="261" cy="221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2" extrusionOk="0">
                    <a:moveTo>
                      <a:pt x="166" y="172"/>
                    </a:moveTo>
                    <a:cubicBezTo>
                      <a:pt x="166" y="172"/>
                      <a:pt x="56" y="172"/>
                      <a:pt x="28" y="135"/>
                    </a:cubicBezTo>
                    <a:cubicBezTo>
                      <a:pt x="0" y="98"/>
                      <a:pt x="15" y="86"/>
                      <a:pt x="24" y="75"/>
                    </a:cubicBezTo>
                    <a:cubicBezTo>
                      <a:pt x="34" y="63"/>
                      <a:pt x="52" y="44"/>
                      <a:pt x="62" y="26"/>
                    </a:cubicBezTo>
                    <a:cubicBezTo>
                      <a:pt x="71" y="8"/>
                      <a:pt x="95" y="0"/>
                      <a:pt x="124" y="24"/>
                    </a:cubicBezTo>
                    <a:cubicBezTo>
                      <a:pt x="153" y="48"/>
                      <a:pt x="203" y="102"/>
                      <a:pt x="166" y="172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3" name="Google Shape;2393;p7"/>
              <p:cNvSpPr/>
              <p:nvPr/>
            </p:nvSpPr>
            <p:spPr>
              <a:xfrm>
                <a:off x="2713" y="3393"/>
                <a:ext cx="144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08" extrusionOk="0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4" y="2"/>
                      <a:pt x="100" y="94"/>
                      <a:pt x="111" y="105"/>
                    </a:cubicBezTo>
                    <a:cubicBezTo>
                      <a:pt x="112" y="105"/>
                      <a:pt x="112" y="107"/>
                      <a:pt x="111" y="107"/>
                    </a:cubicBezTo>
                    <a:cubicBezTo>
                      <a:pt x="111" y="108"/>
                      <a:pt x="109" y="108"/>
                      <a:pt x="109" y="107"/>
                    </a:cubicBezTo>
                    <a:cubicBezTo>
                      <a:pt x="97" y="97"/>
                      <a:pt x="2" y="4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4" name="Google Shape;2394;p7"/>
              <p:cNvSpPr/>
              <p:nvPr/>
            </p:nvSpPr>
            <p:spPr>
              <a:xfrm>
                <a:off x="2798" y="3475"/>
                <a:ext cx="63" cy="50"/>
              </a:xfrm>
              <a:custGeom>
                <a:avLst/>
                <a:gdLst/>
                <a:ahLst/>
                <a:cxnLst/>
                <a:rect l="l" t="t" r="r" b="b"/>
                <a:pathLst>
                  <a:path w="49" h="39" extrusionOk="0">
                    <a:moveTo>
                      <a:pt x="0" y="0"/>
                    </a:moveTo>
                    <a:cubicBezTo>
                      <a:pt x="47" y="3"/>
                      <a:pt x="47" y="3"/>
                      <a:pt x="47" y="3"/>
                    </a:cubicBezTo>
                    <a:cubicBezTo>
                      <a:pt x="48" y="3"/>
                      <a:pt x="49" y="4"/>
                      <a:pt x="49" y="5"/>
                    </a:cubicBezTo>
                    <a:cubicBezTo>
                      <a:pt x="49" y="6"/>
                      <a:pt x="48" y="7"/>
                      <a:pt x="47" y="7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8"/>
                      <a:pt x="8" y="39"/>
                      <a:pt x="7" y="39"/>
                    </a:cubicBezTo>
                    <a:cubicBezTo>
                      <a:pt x="6" y="39"/>
                      <a:pt x="5" y="39"/>
                      <a:pt x="5" y="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5" name="Google Shape;2395;p7"/>
              <p:cNvSpPr/>
              <p:nvPr/>
            </p:nvSpPr>
            <p:spPr>
              <a:xfrm>
                <a:off x="2820" y="3497"/>
                <a:ext cx="43" cy="31"/>
              </a:xfrm>
              <a:custGeom>
                <a:avLst/>
                <a:gdLst/>
                <a:ahLst/>
                <a:cxnLst/>
                <a:rect l="l" t="t" r="r" b="b"/>
                <a:pathLst>
                  <a:path w="33" h="24" extrusionOk="0">
                    <a:moveTo>
                      <a:pt x="0" y="0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32" y="2"/>
                      <a:pt x="33" y="3"/>
                      <a:pt x="33" y="4"/>
                    </a:cubicBezTo>
                    <a:cubicBezTo>
                      <a:pt x="33" y="5"/>
                      <a:pt x="32" y="6"/>
                      <a:pt x="31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3"/>
                      <a:pt x="8" y="24"/>
                      <a:pt x="7" y="24"/>
                    </a:cubicBezTo>
                    <a:cubicBezTo>
                      <a:pt x="6" y="24"/>
                      <a:pt x="5" y="24"/>
                      <a:pt x="5" y="2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6" name="Google Shape;2396;p7"/>
              <p:cNvSpPr/>
              <p:nvPr/>
            </p:nvSpPr>
            <p:spPr>
              <a:xfrm>
                <a:off x="2757" y="3437"/>
                <a:ext cx="100" cy="77"/>
              </a:xfrm>
              <a:custGeom>
                <a:avLst/>
                <a:gdLst/>
                <a:ahLst/>
                <a:cxnLst/>
                <a:rect l="l" t="t" r="r" b="b"/>
                <a:pathLst>
                  <a:path w="78" h="60" extrusionOk="0">
                    <a:moveTo>
                      <a:pt x="1" y="0"/>
                    </a:moveTo>
                    <a:cubicBezTo>
                      <a:pt x="76" y="1"/>
                      <a:pt x="76" y="1"/>
                      <a:pt x="76" y="1"/>
                    </a:cubicBezTo>
                    <a:cubicBezTo>
                      <a:pt x="77" y="1"/>
                      <a:pt x="78" y="2"/>
                      <a:pt x="78" y="3"/>
                    </a:cubicBezTo>
                    <a:cubicBezTo>
                      <a:pt x="78" y="4"/>
                      <a:pt x="77" y="5"/>
                      <a:pt x="7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0"/>
                      <a:pt x="3" y="60"/>
                      <a:pt x="2" y="60"/>
                    </a:cubicBezTo>
                    <a:cubicBezTo>
                      <a:pt x="1" y="60"/>
                      <a:pt x="0" y="60"/>
                      <a:pt x="0" y="58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7" name="Google Shape;2397;p7"/>
              <p:cNvSpPr/>
              <p:nvPr/>
            </p:nvSpPr>
            <p:spPr>
              <a:xfrm>
                <a:off x="2713" y="3395"/>
                <a:ext cx="128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99" h="84" extrusionOk="0">
                    <a:moveTo>
                      <a:pt x="8" y="6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98" y="0"/>
                      <a:pt x="99" y="1"/>
                      <a:pt x="99" y="2"/>
                    </a:cubicBezTo>
                    <a:cubicBezTo>
                      <a:pt x="99" y="3"/>
                      <a:pt x="98" y="4"/>
                      <a:pt x="97" y="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4" y="83"/>
                      <a:pt x="3" y="84"/>
                      <a:pt x="2" y="84"/>
                    </a:cubicBezTo>
                    <a:cubicBezTo>
                      <a:pt x="1" y="84"/>
                      <a:pt x="0" y="83"/>
                      <a:pt x="0" y="82"/>
                    </a:cubicBez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8" name="Google Shape;2398;p7"/>
              <p:cNvSpPr/>
              <p:nvPr/>
            </p:nvSpPr>
            <p:spPr>
              <a:xfrm>
                <a:off x="2526" y="3289"/>
                <a:ext cx="61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48" h="154" extrusionOk="0">
                    <a:moveTo>
                      <a:pt x="0" y="3"/>
                    </a:moveTo>
                    <a:cubicBezTo>
                      <a:pt x="1" y="2"/>
                      <a:pt x="1" y="1"/>
                      <a:pt x="3" y="0"/>
                    </a:cubicBezTo>
                    <a:cubicBezTo>
                      <a:pt x="4" y="0"/>
                      <a:pt x="7" y="1"/>
                      <a:pt x="7" y="3"/>
                    </a:cubicBezTo>
                    <a:cubicBezTo>
                      <a:pt x="9" y="7"/>
                      <a:pt x="48" y="110"/>
                      <a:pt x="35" y="151"/>
                    </a:cubicBezTo>
                    <a:cubicBezTo>
                      <a:pt x="34" y="153"/>
                      <a:pt x="32" y="154"/>
                      <a:pt x="30" y="153"/>
                    </a:cubicBezTo>
                    <a:cubicBezTo>
                      <a:pt x="28" y="152"/>
                      <a:pt x="27" y="150"/>
                      <a:pt x="28" y="148"/>
                    </a:cubicBezTo>
                    <a:cubicBezTo>
                      <a:pt x="28" y="148"/>
                      <a:pt x="28" y="148"/>
                      <a:pt x="28" y="147"/>
                    </a:cubicBezTo>
                    <a:cubicBezTo>
                      <a:pt x="39" y="108"/>
                      <a:pt x="1" y="6"/>
                      <a:pt x="0" y="5"/>
                    </a:cubicBezTo>
                    <a:cubicBezTo>
                      <a:pt x="0" y="4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399" name="Google Shape;2399;p7"/>
              <p:cNvSpPr/>
              <p:nvPr/>
            </p:nvSpPr>
            <p:spPr>
              <a:xfrm>
                <a:off x="2414" y="3168"/>
                <a:ext cx="418" cy="284"/>
              </a:xfrm>
              <a:custGeom>
                <a:avLst/>
                <a:gdLst/>
                <a:ahLst/>
                <a:cxnLst/>
                <a:rect l="l" t="t" r="r" b="b"/>
                <a:pathLst>
                  <a:path w="325" h="221" extrusionOk="0">
                    <a:moveTo>
                      <a:pt x="0" y="3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3" y="0"/>
                      <a:pt x="5" y="0"/>
                      <a:pt x="7" y="1"/>
                    </a:cubicBezTo>
                    <a:cubicBezTo>
                      <a:pt x="7" y="2"/>
                      <a:pt x="69" y="71"/>
                      <a:pt x="88" y="91"/>
                    </a:cubicBezTo>
                    <a:cubicBezTo>
                      <a:pt x="102" y="105"/>
                      <a:pt x="193" y="149"/>
                      <a:pt x="259" y="182"/>
                    </a:cubicBezTo>
                    <a:cubicBezTo>
                      <a:pt x="286" y="195"/>
                      <a:pt x="309" y="206"/>
                      <a:pt x="322" y="214"/>
                    </a:cubicBezTo>
                    <a:cubicBezTo>
                      <a:pt x="324" y="214"/>
                      <a:pt x="325" y="217"/>
                      <a:pt x="324" y="219"/>
                    </a:cubicBezTo>
                    <a:cubicBezTo>
                      <a:pt x="323" y="220"/>
                      <a:pt x="320" y="221"/>
                      <a:pt x="318" y="220"/>
                    </a:cubicBezTo>
                    <a:cubicBezTo>
                      <a:pt x="305" y="213"/>
                      <a:pt x="282" y="202"/>
                      <a:pt x="256" y="189"/>
                    </a:cubicBezTo>
                    <a:cubicBezTo>
                      <a:pt x="185" y="154"/>
                      <a:pt x="97" y="111"/>
                      <a:pt x="83" y="96"/>
                    </a:cubicBezTo>
                    <a:cubicBezTo>
                      <a:pt x="64" y="76"/>
                      <a:pt x="2" y="7"/>
                      <a:pt x="1" y="6"/>
                    </a:cubicBezTo>
                    <a:cubicBezTo>
                      <a:pt x="0" y="5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0" name="Google Shape;2400;p7"/>
              <p:cNvSpPr/>
              <p:nvPr/>
            </p:nvSpPr>
            <p:spPr>
              <a:xfrm>
                <a:off x="2465" y="3204"/>
                <a:ext cx="363" cy="11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86" extrusionOk="0">
                    <a:moveTo>
                      <a:pt x="253" y="6"/>
                    </a:moveTo>
                    <a:cubicBezTo>
                      <a:pt x="253" y="6"/>
                      <a:pt x="192" y="0"/>
                      <a:pt x="96" y="40"/>
                    </a:cubicBezTo>
                    <a:cubicBezTo>
                      <a:pt x="0" y="81"/>
                      <a:pt x="63" y="72"/>
                      <a:pt x="112" y="79"/>
                    </a:cubicBezTo>
                    <a:cubicBezTo>
                      <a:pt x="161" y="86"/>
                      <a:pt x="282" y="22"/>
                      <a:pt x="253" y="6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1" name="Google Shape;2401;p7"/>
              <p:cNvSpPr/>
              <p:nvPr/>
            </p:nvSpPr>
            <p:spPr>
              <a:xfrm>
                <a:off x="2465" y="3298"/>
                <a:ext cx="89" cy="292"/>
              </a:xfrm>
              <a:custGeom>
                <a:avLst/>
                <a:gdLst/>
                <a:ahLst/>
                <a:cxnLst/>
                <a:rect l="l" t="t" r="r" b="b"/>
                <a:pathLst>
                  <a:path w="69" h="227" extrusionOk="0">
                    <a:moveTo>
                      <a:pt x="52" y="0"/>
                    </a:moveTo>
                    <a:cubicBezTo>
                      <a:pt x="52" y="0"/>
                      <a:pt x="68" y="201"/>
                      <a:pt x="69" y="227"/>
                    </a:cubicBezTo>
                    <a:cubicBezTo>
                      <a:pt x="69" y="227"/>
                      <a:pt x="0" y="121"/>
                      <a:pt x="52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2" name="Google Shape;2402;p7"/>
              <p:cNvSpPr/>
              <p:nvPr/>
            </p:nvSpPr>
            <p:spPr>
              <a:xfrm>
                <a:off x="2520" y="3227"/>
                <a:ext cx="254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97" h="55" extrusionOk="0">
                    <a:moveTo>
                      <a:pt x="0" y="51"/>
                    </a:moveTo>
                    <a:cubicBezTo>
                      <a:pt x="1" y="50"/>
                      <a:pt x="2" y="50"/>
                      <a:pt x="2" y="50"/>
                    </a:cubicBezTo>
                    <a:cubicBezTo>
                      <a:pt x="15" y="51"/>
                      <a:pt x="134" y="18"/>
                      <a:pt x="195" y="1"/>
                    </a:cubicBezTo>
                    <a:cubicBezTo>
                      <a:pt x="196" y="0"/>
                      <a:pt x="197" y="1"/>
                      <a:pt x="197" y="2"/>
                    </a:cubicBezTo>
                    <a:cubicBezTo>
                      <a:pt x="197" y="3"/>
                      <a:pt x="197" y="4"/>
                      <a:pt x="196" y="4"/>
                    </a:cubicBezTo>
                    <a:cubicBezTo>
                      <a:pt x="188" y="6"/>
                      <a:pt x="18" y="55"/>
                      <a:pt x="2" y="54"/>
                    </a:cubicBezTo>
                    <a:cubicBezTo>
                      <a:pt x="1" y="54"/>
                      <a:pt x="0" y="53"/>
                      <a:pt x="0" y="52"/>
                    </a:cubicBezTo>
                    <a:cubicBezTo>
                      <a:pt x="0" y="51"/>
                      <a:pt x="0" y="51"/>
                      <a:pt x="0" y="5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3" name="Google Shape;2403;p7"/>
              <p:cNvSpPr/>
              <p:nvPr/>
            </p:nvSpPr>
            <p:spPr>
              <a:xfrm>
                <a:off x="2649" y="3291"/>
                <a:ext cx="134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58" extrusionOk="0">
                    <a:moveTo>
                      <a:pt x="104" y="13"/>
                    </a:moveTo>
                    <a:cubicBezTo>
                      <a:pt x="104" y="13"/>
                      <a:pt x="100" y="91"/>
                      <a:pt x="92" y="107"/>
                    </a:cubicBezTo>
                    <a:cubicBezTo>
                      <a:pt x="83" y="123"/>
                      <a:pt x="22" y="158"/>
                      <a:pt x="17" y="143"/>
                    </a:cubicBezTo>
                    <a:cubicBezTo>
                      <a:pt x="13" y="129"/>
                      <a:pt x="0" y="88"/>
                      <a:pt x="40" y="71"/>
                    </a:cubicBezTo>
                    <a:cubicBezTo>
                      <a:pt x="40" y="71"/>
                      <a:pt x="54" y="0"/>
                      <a:pt x="104" y="13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4" name="Google Shape;2404;p7"/>
              <p:cNvSpPr/>
              <p:nvPr/>
            </p:nvSpPr>
            <p:spPr>
              <a:xfrm>
                <a:off x="2794" y="3330"/>
                <a:ext cx="240" cy="221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72" extrusionOk="0">
                    <a:moveTo>
                      <a:pt x="186" y="151"/>
                    </a:moveTo>
                    <a:cubicBezTo>
                      <a:pt x="186" y="151"/>
                      <a:pt x="47" y="0"/>
                      <a:pt x="21" y="89"/>
                    </a:cubicBezTo>
                    <a:cubicBezTo>
                      <a:pt x="21" y="89"/>
                      <a:pt x="0" y="110"/>
                      <a:pt x="42" y="141"/>
                    </a:cubicBezTo>
                    <a:cubicBezTo>
                      <a:pt x="85" y="172"/>
                      <a:pt x="166" y="150"/>
                      <a:pt x="186" y="151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5" name="Google Shape;2405;p7"/>
              <p:cNvSpPr/>
              <p:nvPr/>
            </p:nvSpPr>
            <p:spPr>
              <a:xfrm>
                <a:off x="2819" y="3442"/>
                <a:ext cx="189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47" h="53" extrusionOk="0">
                    <a:moveTo>
                      <a:pt x="1" y="2"/>
                    </a:moveTo>
                    <a:cubicBezTo>
                      <a:pt x="1" y="1"/>
                      <a:pt x="2" y="0"/>
                      <a:pt x="3" y="1"/>
                    </a:cubicBezTo>
                    <a:cubicBezTo>
                      <a:pt x="50" y="5"/>
                      <a:pt x="141" y="48"/>
                      <a:pt x="145" y="50"/>
                    </a:cubicBezTo>
                    <a:cubicBezTo>
                      <a:pt x="146" y="50"/>
                      <a:pt x="147" y="51"/>
                      <a:pt x="146" y="52"/>
                    </a:cubicBezTo>
                    <a:cubicBezTo>
                      <a:pt x="146" y="53"/>
                      <a:pt x="145" y="53"/>
                      <a:pt x="144" y="53"/>
                    </a:cubicBezTo>
                    <a:cubicBezTo>
                      <a:pt x="143" y="52"/>
                      <a:pt x="49" y="9"/>
                      <a:pt x="2" y="4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6" name="Google Shape;2406;p7"/>
              <p:cNvSpPr/>
              <p:nvPr/>
            </p:nvSpPr>
            <p:spPr>
              <a:xfrm>
                <a:off x="2501" y="3479"/>
                <a:ext cx="90" cy="8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50" y="0"/>
                    </a:moveTo>
                    <a:cubicBezTo>
                      <a:pt x="50" y="0"/>
                      <a:pt x="70" y="27"/>
                      <a:pt x="49" y="44"/>
                    </a:cubicBezTo>
                    <a:cubicBezTo>
                      <a:pt x="28" y="62"/>
                      <a:pt x="0" y="16"/>
                      <a:pt x="50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7" name="Google Shape;2407;p7"/>
              <p:cNvSpPr/>
              <p:nvPr/>
            </p:nvSpPr>
            <p:spPr>
              <a:xfrm>
                <a:off x="2545" y="3476"/>
                <a:ext cx="26" cy="51"/>
              </a:xfrm>
              <a:custGeom>
                <a:avLst/>
                <a:gdLst/>
                <a:ahLst/>
                <a:cxnLst/>
                <a:rect l="l" t="t" r="r" b="b"/>
                <a:pathLst>
                  <a:path w="20" h="39" extrusionOk="0">
                    <a:moveTo>
                      <a:pt x="0" y="36"/>
                    </a:moveTo>
                    <a:cubicBezTo>
                      <a:pt x="0" y="36"/>
                      <a:pt x="0" y="36"/>
                      <a:pt x="1" y="35"/>
                    </a:cubicBezTo>
                    <a:cubicBezTo>
                      <a:pt x="16" y="12"/>
                      <a:pt x="14" y="3"/>
                      <a:pt x="14" y="3"/>
                    </a:cubicBezTo>
                    <a:cubicBezTo>
                      <a:pt x="14" y="2"/>
                      <a:pt x="14" y="1"/>
                      <a:pt x="15" y="0"/>
                    </a:cubicBezTo>
                    <a:cubicBezTo>
                      <a:pt x="16" y="0"/>
                      <a:pt x="17" y="1"/>
                      <a:pt x="18" y="2"/>
                    </a:cubicBezTo>
                    <a:cubicBezTo>
                      <a:pt x="18" y="3"/>
                      <a:pt x="20" y="12"/>
                      <a:pt x="4" y="37"/>
                    </a:cubicBezTo>
                    <a:cubicBezTo>
                      <a:pt x="3" y="38"/>
                      <a:pt x="2" y="39"/>
                      <a:pt x="1" y="38"/>
                    </a:cubicBezTo>
                    <a:cubicBezTo>
                      <a:pt x="0" y="38"/>
                      <a:pt x="0" y="37"/>
                      <a:pt x="0" y="3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8" name="Google Shape;2408;p7"/>
              <p:cNvSpPr/>
              <p:nvPr/>
            </p:nvSpPr>
            <p:spPr>
              <a:xfrm>
                <a:off x="2286" y="3632"/>
                <a:ext cx="206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02" extrusionOk="0">
                    <a:moveTo>
                      <a:pt x="0" y="81"/>
                    </a:moveTo>
                    <a:cubicBezTo>
                      <a:pt x="0" y="81"/>
                      <a:pt x="12" y="0"/>
                      <a:pt x="86" y="7"/>
                    </a:cubicBezTo>
                    <a:cubicBezTo>
                      <a:pt x="160" y="15"/>
                      <a:pt x="54" y="102"/>
                      <a:pt x="0" y="81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09" name="Google Shape;2409;p7"/>
              <p:cNvSpPr/>
              <p:nvPr/>
            </p:nvSpPr>
            <p:spPr>
              <a:xfrm>
                <a:off x="2366" y="3501"/>
                <a:ext cx="202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80" extrusionOk="0">
                    <a:moveTo>
                      <a:pt x="85" y="180"/>
                    </a:moveTo>
                    <a:cubicBezTo>
                      <a:pt x="85" y="180"/>
                      <a:pt x="157" y="97"/>
                      <a:pt x="147" y="52"/>
                    </a:cubicBezTo>
                    <a:cubicBezTo>
                      <a:pt x="137" y="7"/>
                      <a:pt x="119" y="9"/>
                      <a:pt x="104" y="9"/>
                    </a:cubicBezTo>
                    <a:cubicBezTo>
                      <a:pt x="89" y="9"/>
                      <a:pt x="63" y="11"/>
                      <a:pt x="43" y="6"/>
                    </a:cubicBezTo>
                    <a:cubicBezTo>
                      <a:pt x="23" y="0"/>
                      <a:pt x="1" y="14"/>
                      <a:pt x="0" y="51"/>
                    </a:cubicBezTo>
                    <a:cubicBezTo>
                      <a:pt x="0" y="89"/>
                      <a:pt x="8" y="162"/>
                      <a:pt x="85" y="18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0" name="Google Shape;2410;p7"/>
              <p:cNvSpPr/>
              <p:nvPr/>
            </p:nvSpPr>
            <p:spPr>
              <a:xfrm>
                <a:off x="2460" y="3525"/>
                <a:ext cx="14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11" h="153" extrusionOk="0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7" y="136"/>
                      <a:pt x="8" y="151"/>
                    </a:cubicBezTo>
                    <a:cubicBezTo>
                      <a:pt x="8" y="152"/>
                      <a:pt x="9" y="153"/>
                      <a:pt x="10" y="153"/>
                    </a:cubicBezTo>
                    <a:cubicBezTo>
                      <a:pt x="11" y="153"/>
                      <a:pt x="11" y="152"/>
                      <a:pt x="11" y="151"/>
                    </a:cubicBezTo>
                    <a:cubicBezTo>
                      <a:pt x="11" y="136"/>
                      <a:pt x="3" y="3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1" name="Google Shape;2411;p7"/>
              <p:cNvSpPr/>
              <p:nvPr/>
            </p:nvSpPr>
            <p:spPr>
              <a:xfrm>
                <a:off x="2430" y="3641"/>
                <a:ext cx="72" cy="53"/>
              </a:xfrm>
              <a:custGeom>
                <a:avLst/>
                <a:gdLst/>
                <a:ahLst/>
                <a:cxnLst/>
                <a:rect l="l" t="t" r="r" b="b"/>
                <a:pathLst>
                  <a:path w="56" h="41" extrusionOk="0">
                    <a:moveTo>
                      <a:pt x="29" y="0"/>
                    </a:moveTo>
                    <a:cubicBezTo>
                      <a:pt x="1" y="38"/>
                      <a:pt x="1" y="38"/>
                      <a:pt x="1" y="38"/>
                    </a:cubicBezTo>
                    <a:cubicBezTo>
                      <a:pt x="0" y="39"/>
                      <a:pt x="0" y="40"/>
                      <a:pt x="1" y="41"/>
                    </a:cubicBezTo>
                    <a:cubicBezTo>
                      <a:pt x="2" y="41"/>
                      <a:pt x="3" y="41"/>
                      <a:pt x="4" y="40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3" y="32"/>
                      <a:pt x="54" y="32"/>
                      <a:pt x="55" y="31"/>
                    </a:cubicBezTo>
                    <a:cubicBezTo>
                      <a:pt x="55" y="31"/>
                      <a:pt x="56" y="29"/>
                      <a:pt x="55" y="29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2" name="Google Shape;2412;p7"/>
              <p:cNvSpPr/>
              <p:nvPr/>
            </p:nvSpPr>
            <p:spPr>
              <a:xfrm>
                <a:off x="2445" y="3673"/>
                <a:ext cx="45" cy="35"/>
              </a:xfrm>
              <a:custGeom>
                <a:avLst/>
                <a:gdLst/>
                <a:ahLst/>
                <a:cxnLst/>
                <a:rect l="l" t="t" r="r" b="b"/>
                <a:pathLst>
                  <a:path w="35" h="27" extrusionOk="0">
                    <a:moveTo>
                      <a:pt x="20" y="0"/>
                    </a:moveTo>
                    <a:cubicBezTo>
                      <a:pt x="1" y="24"/>
                      <a:pt x="1" y="24"/>
                      <a:pt x="1" y="24"/>
                    </a:cubicBezTo>
                    <a:cubicBezTo>
                      <a:pt x="0" y="25"/>
                      <a:pt x="1" y="26"/>
                      <a:pt x="1" y="27"/>
                    </a:cubicBezTo>
                    <a:cubicBezTo>
                      <a:pt x="2" y="27"/>
                      <a:pt x="3" y="27"/>
                      <a:pt x="4" y="2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32" y="21"/>
                      <a:pt x="33" y="21"/>
                      <a:pt x="34" y="21"/>
                    </a:cubicBezTo>
                    <a:cubicBezTo>
                      <a:pt x="35" y="20"/>
                      <a:pt x="35" y="19"/>
                      <a:pt x="34" y="18"/>
                    </a:cubicBez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3" name="Google Shape;2413;p7"/>
              <p:cNvSpPr/>
              <p:nvPr/>
            </p:nvSpPr>
            <p:spPr>
              <a:xfrm>
                <a:off x="2402" y="3587"/>
                <a:ext cx="122" cy="77"/>
              </a:xfrm>
              <a:custGeom>
                <a:avLst/>
                <a:gdLst/>
                <a:ahLst/>
                <a:cxnLst/>
                <a:rect l="l" t="t" r="r" b="b"/>
                <a:pathLst>
                  <a:path w="95" h="60" extrusionOk="0">
                    <a:moveTo>
                      <a:pt x="49" y="0"/>
                    </a:moveTo>
                    <a:cubicBezTo>
                      <a:pt x="1" y="57"/>
                      <a:pt x="1" y="57"/>
                      <a:pt x="1" y="57"/>
                    </a:cubicBezTo>
                    <a:cubicBezTo>
                      <a:pt x="0" y="57"/>
                      <a:pt x="0" y="59"/>
                      <a:pt x="1" y="59"/>
                    </a:cubicBezTo>
                    <a:cubicBezTo>
                      <a:pt x="2" y="60"/>
                      <a:pt x="3" y="60"/>
                      <a:pt x="4" y="59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40"/>
                      <a:pt x="94" y="40"/>
                      <a:pt x="94" y="39"/>
                    </a:cubicBezTo>
                    <a:cubicBezTo>
                      <a:pt x="95" y="39"/>
                      <a:pt x="95" y="37"/>
                      <a:pt x="94" y="37"/>
                    </a:cubicBez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4" name="Google Shape;2414;p7"/>
              <p:cNvSpPr/>
              <p:nvPr/>
            </p:nvSpPr>
            <p:spPr>
              <a:xfrm>
                <a:off x="2382" y="3538"/>
                <a:ext cx="16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127" h="67" extrusionOk="0">
                    <a:moveTo>
                      <a:pt x="63" y="0"/>
                    </a:moveTo>
                    <a:cubicBezTo>
                      <a:pt x="0" y="63"/>
                      <a:pt x="0" y="63"/>
                      <a:pt x="0" y="63"/>
                    </a:cubicBezTo>
                    <a:cubicBezTo>
                      <a:pt x="0" y="64"/>
                      <a:pt x="0" y="65"/>
                      <a:pt x="0" y="66"/>
                    </a:cubicBezTo>
                    <a:cubicBezTo>
                      <a:pt x="1" y="67"/>
                      <a:pt x="2" y="67"/>
                      <a:pt x="3" y="66"/>
                    </a:cubicBezTo>
                    <a:cubicBezTo>
                      <a:pt x="63" y="5"/>
                      <a:pt x="63" y="5"/>
                      <a:pt x="63" y="5"/>
                    </a:cubicBezTo>
                    <a:cubicBezTo>
                      <a:pt x="123" y="47"/>
                      <a:pt x="123" y="47"/>
                      <a:pt x="123" y="47"/>
                    </a:cubicBezTo>
                    <a:cubicBezTo>
                      <a:pt x="124" y="47"/>
                      <a:pt x="125" y="47"/>
                      <a:pt x="126" y="46"/>
                    </a:cubicBezTo>
                    <a:cubicBezTo>
                      <a:pt x="127" y="45"/>
                      <a:pt x="126" y="44"/>
                      <a:pt x="126" y="44"/>
                    </a:cubicBez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5" name="Google Shape;2415;p7"/>
              <p:cNvSpPr/>
              <p:nvPr/>
            </p:nvSpPr>
            <p:spPr>
              <a:xfrm>
                <a:off x="2501" y="3316"/>
                <a:ext cx="130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24" extrusionOk="0">
                    <a:moveTo>
                      <a:pt x="6" y="0"/>
                    </a:moveTo>
                    <a:cubicBezTo>
                      <a:pt x="5" y="0"/>
                      <a:pt x="3" y="0"/>
                      <a:pt x="2" y="0"/>
                    </a:cubicBezTo>
                    <a:cubicBezTo>
                      <a:pt x="0" y="1"/>
                      <a:pt x="0" y="4"/>
                      <a:pt x="1" y="5"/>
                    </a:cubicBezTo>
                    <a:cubicBezTo>
                      <a:pt x="3" y="10"/>
                      <a:pt x="55" y="106"/>
                      <a:pt x="95" y="123"/>
                    </a:cubicBezTo>
                    <a:cubicBezTo>
                      <a:pt x="97" y="124"/>
                      <a:pt x="99" y="123"/>
                      <a:pt x="100" y="121"/>
                    </a:cubicBezTo>
                    <a:cubicBezTo>
                      <a:pt x="101" y="119"/>
                      <a:pt x="100" y="117"/>
                      <a:pt x="98" y="116"/>
                    </a:cubicBezTo>
                    <a:cubicBezTo>
                      <a:pt x="97" y="116"/>
                      <a:pt x="97" y="116"/>
                      <a:pt x="97" y="116"/>
                    </a:cubicBezTo>
                    <a:cubicBezTo>
                      <a:pt x="60" y="99"/>
                      <a:pt x="8" y="3"/>
                      <a:pt x="7" y="2"/>
                    </a:cubicBezTo>
                    <a:cubicBezTo>
                      <a:pt x="7" y="1"/>
                      <a:pt x="6" y="1"/>
                      <a:pt x="6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6" name="Google Shape;2416;p7"/>
              <p:cNvSpPr/>
              <p:nvPr/>
            </p:nvSpPr>
            <p:spPr>
              <a:xfrm>
                <a:off x="2424" y="3152"/>
                <a:ext cx="90" cy="497"/>
              </a:xfrm>
              <a:custGeom>
                <a:avLst/>
                <a:gdLst/>
                <a:ahLst/>
                <a:cxnLst/>
                <a:rect l="l" t="t" r="r" b="b"/>
                <a:pathLst>
                  <a:path w="70" h="386" extrusionOk="0">
                    <a:moveTo>
                      <a:pt x="52" y="0"/>
                    </a:moveTo>
                    <a:cubicBezTo>
                      <a:pt x="51" y="0"/>
                      <a:pt x="50" y="0"/>
                      <a:pt x="49" y="0"/>
                    </a:cubicBezTo>
                    <a:cubicBezTo>
                      <a:pt x="47" y="0"/>
                      <a:pt x="46" y="2"/>
                      <a:pt x="46" y="4"/>
                    </a:cubicBezTo>
                    <a:cubicBezTo>
                      <a:pt x="46" y="5"/>
                      <a:pt x="58" y="97"/>
                      <a:pt x="60" y="124"/>
                    </a:cubicBezTo>
                    <a:cubicBezTo>
                      <a:pt x="62" y="143"/>
                      <a:pt x="36" y="241"/>
                      <a:pt x="18" y="313"/>
                    </a:cubicBezTo>
                    <a:cubicBezTo>
                      <a:pt x="10" y="342"/>
                      <a:pt x="4" y="366"/>
                      <a:pt x="0" y="381"/>
                    </a:cubicBezTo>
                    <a:cubicBezTo>
                      <a:pt x="0" y="383"/>
                      <a:pt x="1" y="385"/>
                      <a:pt x="3" y="386"/>
                    </a:cubicBezTo>
                    <a:cubicBezTo>
                      <a:pt x="5" y="386"/>
                      <a:pt x="7" y="385"/>
                      <a:pt x="8" y="383"/>
                    </a:cubicBezTo>
                    <a:cubicBezTo>
                      <a:pt x="11" y="368"/>
                      <a:pt x="17" y="343"/>
                      <a:pt x="25" y="315"/>
                    </a:cubicBezTo>
                    <a:cubicBezTo>
                      <a:pt x="45" y="239"/>
                      <a:pt x="70" y="144"/>
                      <a:pt x="68" y="123"/>
                    </a:cubicBezTo>
                    <a:cubicBezTo>
                      <a:pt x="65" y="96"/>
                      <a:pt x="54" y="4"/>
                      <a:pt x="54" y="3"/>
                    </a:cubicBezTo>
                    <a:cubicBezTo>
                      <a:pt x="54" y="2"/>
                      <a:pt x="53" y="1"/>
                      <a:pt x="52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7" name="Google Shape;2417;p7"/>
              <p:cNvSpPr/>
              <p:nvPr/>
            </p:nvSpPr>
            <p:spPr>
              <a:xfrm>
                <a:off x="2265" y="3281"/>
                <a:ext cx="295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230" h="174" extrusionOk="0">
                    <a:moveTo>
                      <a:pt x="8" y="142"/>
                    </a:moveTo>
                    <a:cubicBezTo>
                      <a:pt x="8" y="142"/>
                      <a:pt x="43" y="91"/>
                      <a:pt x="136" y="46"/>
                    </a:cubicBezTo>
                    <a:cubicBezTo>
                      <a:pt x="230" y="0"/>
                      <a:pt x="182" y="41"/>
                      <a:pt x="155" y="83"/>
                    </a:cubicBezTo>
                    <a:cubicBezTo>
                      <a:pt x="128" y="125"/>
                      <a:pt x="0" y="174"/>
                      <a:pt x="8" y="142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8" name="Google Shape;2418;p7"/>
              <p:cNvSpPr/>
              <p:nvPr/>
            </p:nvSpPr>
            <p:spPr>
              <a:xfrm>
                <a:off x="2509" y="3325"/>
                <a:ext cx="207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0" y="0"/>
                    </a:moveTo>
                    <a:cubicBezTo>
                      <a:pt x="0" y="0"/>
                      <a:pt x="141" y="143"/>
                      <a:pt x="161" y="161"/>
                    </a:cubicBezTo>
                    <a:cubicBezTo>
                      <a:pt x="161" y="161"/>
                      <a:pt x="125" y="40"/>
                      <a:pt x="0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19" name="Google Shape;2419;p7"/>
              <p:cNvSpPr/>
              <p:nvPr/>
            </p:nvSpPr>
            <p:spPr>
              <a:xfrm>
                <a:off x="2298" y="3312"/>
                <a:ext cx="216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18" extrusionOk="0">
                    <a:moveTo>
                      <a:pt x="166" y="1"/>
                    </a:moveTo>
                    <a:cubicBezTo>
                      <a:pt x="166" y="0"/>
                      <a:pt x="165" y="1"/>
                      <a:pt x="164" y="1"/>
                    </a:cubicBezTo>
                    <a:cubicBezTo>
                      <a:pt x="157" y="11"/>
                      <a:pt x="54" y="80"/>
                      <a:pt x="1" y="114"/>
                    </a:cubicBezTo>
                    <a:cubicBezTo>
                      <a:pt x="0" y="115"/>
                      <a:pt x="0" y="116"/>
                      <a:pt x="1" y="117"/>
                    </a:cubicBezTo>
                    <a:cubicBezTo>
                      <a:pt x="1" y="118"/>
                      <a:pt x="2" y="118"/>
                      <a:pt x="3" y="117"/>
                    </a:cubicBezTo>
                    <a:cubicBezTo>
                      <a:pt x="10" y="113"/>
                      <a:pt x="157" y="17"/>
                      <a:pt x="167" y="4"/>
                    </a:cubicBezTo>
                    <a:cubicBezTo>
                      <a:pt x="168" y="3"/>
                      <a:pt x="168" y="1"/>
                      <a:pt x="167" y="1"/>
                    </a:cubicBezTo>
                    <a:cubicBezTo>
                      <a:pt x="167" y="1"/>
                      <a:pt x="167" y="1"/>
                      <a:pt x="166" y="1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0" name="Google Shape;2420;p7"/>
              <p:cNvSpPr/>
              <p:nvPr/>
            </p:nvSpPr>
            <p:spPr>
              <a:xfrm>
                <a:off x="2352" y="3461"/>
                <a:ext cx="210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02" extrusionOk="0">
                    <a:moveTo>
                      <a:pt x="0" y="46"/>
                    </a:moveTo>
                    <a:cubicBezTo>
                      <a:pt x="0" y="46"/>
                      <a:pt x="61" y="94"/>
                      <a:pt x="79" y="98"/>
                    </a:cubicBezTo>
                    <a:cubicBezTo>
                      <a:pt x="97" y="102"/>
                      <a:pt x="163" y="79"/>
                      <a:pt x="155" y="66"/>
                    </a:cubicBezTo>
                    <a:cubicBezTo>
                      <a:pt x="147" y="53"/>
                      <a:pt x="125" y="17"/>
                      <a:pt x="86" y="36"/>
                    </a:cubicBezTo>
                    <a:cubicBezTo>
                      <a:pt x="86" y="36"/>
                      <a:pt x="23" y="0"/>
                      <a:pt x="0" y="4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1" name="Google Shape;2421;p7"/>
              <p:cNvSpPr/>
              <p:nvPr/>
            </p:nvSpPr>
            <p:spPr>
              <a:xfrm>
                <a:off x="2322" y="3590"/>
                <a:ext cx="146" cy="26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04" extrusionOk="0">
                    <a:moveTo>
                      <a:pt x="22" y="204"/>
                    </a:moveTo>
                    <a:cubicBezTo>
                      <a:pt x="22" y="204"/>
                      <a:pt x="0" y="0"/>
                      <a:pt x="84" y="39"/>
                    </a:cubicBezTo>
                    <a:cubicBezTo>
                      <a:pt x="84" y="39"/>
                      <a:pt x="113" y="36"/>
                      <a:pt x="109" y="88"/>
                    </a:cubicBezTo>
                    <a:cubicBezTo>
                      <a:pt x="104" y="141"/>
                      <a:pt x="35" y="188"/>
                      <a:pt x="22" y="204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2" name="Google Shape;2422;p7"/>
              <p:cNvSpPr/>
              <p:nvPr/>
            </p:nvSpPr>
            <p:spPr>
              <a:xfrm>
                <a:off x="2355" y="3637"/>
                <a:ext cx="78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61" h="143" extrusionOk="0">
                    <a:moveTo>
                      <a:pt x="59" y="0"/>
                    </a:moveTo>
                    <a:cubicBezTo>
                      <a:pt x="59" y="0"/>
                      <a:pt x="58" y="0"/>
                      <a:pt x="57" y="1"/>
                    </a:cubicBezTo>
                    <a:cubicBezTo>
                      <a:pt x="30" y="39"/>
                      <a:pt x="2" y="137"/>
                      <a:pt x="1" y="141"/>
                    </a:cubicBezTo>
                    <a:cubicBezTo>
                      <a:pt x="0" y="142"/>
                      <a:pt x="1" y="143"/>
                      <a:pt x="2" y="143"/>
                    </a:cubicBezTo>
                    <a:cubicBezTo>
                      <a:pt x="3" y="143"/>
                      <a:pt x="4" y="143"/>
                      <a:pt x="4" y="142"/>
                    </a:cubicBezTo>
                    <a:cubicBezTo>
                      <a:pt x="5" y="141"/>
                      <a:pt x="33" y="41"/>
                      <a:pt x="60" y="3"/>
                    </a:cubicBezTo>
                    <a:cubicBezTo>
                      <a:pt x="61" y="2"/>
                      <a:pt x="61" y="1"/>
                      <a:pt x="60" y="0"/>
                    </a:cubicBezTo>
                    <a:cubicBezTo>
                      <a:pt x="60" y="0"/>
                      <a:pt x="60" y="0"/>
                      <a:pt x="59" y="0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3" name="Google Shape;2423;p7"/>
              <p:cNvSpPr/>
              <p:nvPr/>
            </p:nvSpPr>
            <p:spPr>
              <a:xfrm>
                <a:off x="2625" y="3433"/>
                <a:ext cx="77" cy="77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28"/>
                    </a:moveTo>
                    <a:cubicBezTo>
                      <a:pt x="0" y="28"/>
                      <a:pt x="7" y="60"/>
                      <a:pt x="34" y="56"/>
                    </a:cubicBezTo>
                    <a:cubicBezTo>
                      <a:pt x="60" y="51"/>
                      <a:pt x="43" y="0"/>
                      <a:pt x="0" y="28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4" name="Google Shape;2424;p7"/>
              <p:cNvSpPr/>
              <p:nvPr/>
            </p:nvSpPr>
            <p:spPr>
              <a:xfrm>
                <a:off x="2621" y="3465"/>
                <a:ext cx="50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9" h="17" extrusionOk="0">
                    <a:moveTo>
                      <a:pt x="38" y="13"/>
                    </a:moveTo>
                    <a:cubicBezTo>
                      <a:pt x="38" y="13"/>
                      <a:pt x="38" y="13"/>
                      <a:pt x="38" y="13"/>
                    </a:cubicBezTo>
                    <a:cubicBezTo>
                      <a:pt x="10" y="9"/>
                      <a:pt x="4" y="2"/>
                      <a:pt x="4" y="1"/>
                    </a:cubicBezTo>
                    <a:cubicBezTo>
                      <a:pt x="3" y="1"/>
                      <a:pt x="2" y="0"/>
                      <a:pt x="1" y="1"/>
                    </a:cubicBezTo>
                    <a:cubicBezTo>
                      <a:pt x="1" y="2"/>
                      <a:pt x="0" y="3"/>
                      <a:pt x="1" y="4"/>
                    </a:cubicBezTo>
                    <a:cubicBezTo>
                      <a:pt x="2" y="4"/>
                      <a:pt x="8" y="12"/>
                      <a:pt x="37" y="17"/>
                    </a:cubicBezTo>
                    <a:cubicBezTo>
                      <a:pt x="38" y="17"/>
                      <a:pt x="39" y="16"/>
                      <a:pt x="39" y="15"/>
                    </a:cubicBezTo>
                    <a:cubicBezTo>
                      <a:pt x="39" y="14"/>
                      <a:pt x="39" y="13"/>
                      <a:pt x="38" y="1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5" name="Google Shape;2425;p7"/>
              <p:cNvSpPr/>
              <p:nvPr/>
            </p:nvSpPr>
            <p:spPr>
              <a:xfrm>
                <a:off x="1863" y="3327"/>
                <a:ext cx="389" cy="458"/>
              </a:xfrm>
              <a:custGeom>
                <a:avLst/>
                <a:gdLst/>
                <a:ahLst/>
                <a:cxnLst/>
                <a:rect l="l" t="t" r="r" b="b"/>
                <a:pathLst>
                  <a:path w="302" h="356" extrusionOk="0">
                    <a:moveTo>
                      <a:pt x="229" y="183"/>
                    </a:moveTo>
                    <a:cubicBezTo>
                      <a:pt x="229" y="183"/>
                      <a:pt x="227" y="241"/>
                      <a:pt x="165" y="299"/>
                    </a:cubicBezTo>
                    <a:cubicBezTo>
                      <a:pt x="103" y="356"/>
                      <a:pt x="7" y="346"/>
                      <a:pt x="4" y="285"/>
                    </a:cubicBezTo>
                    <a:cubicBezTo>
                      <a:pt x="0" y="224"/>
                      <a:pt x="10" y="183"/>
                      <a:pt x="35" y="150"/>
                    </a:cubicBezTo>
                    <a:cubicBezTo>
                      <a:pt x="61" y="116"/>
                      <a:pt x="302" y="0"/>
                      <a:pt x="229" y="183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6" name="Google Shape;2426;p7"/>
              <p:cNvSpPr/>
              <p:nvPr/>
            </p:nvSpPr>
            <p:spPr>
              <a:xfrm>
                <a:off x="1830" y="3308"/>
                <a:ext cx="413" cy="29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31" extrusionOk="0">
                    <a:moveTo>
                      <a:pt x="321" y="59"/>
                    </a:moveTo>
                    <a:cubicBezTo>
                      <a:pt x="321" y="59"/>
                      <a:pt x="191" y="231"/>
                      <a:pt x="120" y="225"/>
                    </a:cubicBezTo>
                    <a:cubicBezTo>
                      <a:pt x="48" y="218"/>
                      <a:pt x="0" y="189"/>
                      <a:pt x="10" y="154"/>
                    </a:cubicBezTo>
                    <a:cubicBezTo>
                      <a:pt x="20" y="119"/>
                      <a:pt x="73" y="0"/>
                      <a:pt x="184" y="28"/>
                    </a:cubicBezTo>
                    <a:cubicBezTo>
                      <a:pt x="257" y="47"/>
                      <a:pt x="249" y="56"/>
                      <a:pt x="321" y="59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7" name="Google Shape;2427;p7"/>
              <p:cNvSpPr/>
              <p:nvPr/>
            </p:nvSpPr>
            <p:spPr>
              <a:xfrm>
                <a:off x="2002" y="3298"/>
                <a:ext cx="323" cy="253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97" extrusionOk="0">
                    <a:moveTo>
                      <a:pt x="243" y="0"/>
                    </a:moveTo>
                    <a:cubicBezTo>
                      <a:pt x="243" y="0"/>
                      <a:pt x="166" y="92"/>
                      <a:pt x="113" y="81"/>
                    </a:cubicBezTo>
                    <a:cubicBezTo>
                      <a:pt x="61" y="69"/>
                      <a:pt x="1" y="80"/>
                      <a:pt x="1" y="122"/>
                    </a:cubicBezTo>
                    <a:cubicBezTo>
                      <a:pt x="0" y="163"/>
                      <a:pt x="34" y="197"/>
                      <a:pt x="96" y="155"/>
                    </a:cubicBezTo>
                    <a:cubicBezTo>
                      <a:pt x="138" y="107"/>
                      <a:pt x="138" y="107"/>
                      <a:pt x="138" y="107"/>
                    </a:cubicBezTo>
                    <a:cubicBezTo>
                      <a:pt x="138" y="107"/>
                      <a:pt x="166" y="112"/>
                      <a:pt x="194" y="116"/>
                    </a:cubicBezTo>
                    <a:cubicBezTo>
                      <a:pt x="197" y="116"/>
                      <a:pt x="201" y="117"/>
                      <a:pt x="204" y="117"/>
                    </a:cubicBezTo>
                    <a:cubicBezTo>
                      <a:pt x="235" y="121"/>
                      <a:pt x="251" y="118"/>
                      <a:pt x="245" y="103"/>
                    </a:cubicBezTo>
                    <a:cubicBezTo>
                      <a:pt x="238" y="88"/>
                      <a:pt x="225" y="31"/>
                      <a:pt x="243" y="0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8" name="Google Shape;2428;p7"/>
              <p:cNvSpPr/>
              <p:nvPr/>
            </p:nvSpPr>
            <p:spPr>
              <a:xfrm>
                <a:off x="1961" y="3429"/>
                <a:ext cx="21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74" extrusionOk="0">
                    <a:moveTo>
                      <a:pt x="166" y="2"/>
                    </a:moveTo>
                    <a:cubicBezTo>
                      <a:pt x="166" y="2"/>
                      <a:pt x="0" y="0"/>
                      <a:pt x="58" y="58"/>
                    </a:cubicBezTo>
                    <a:cubicBezTo>
                      <a:pt x="58" y="58"/>
                      <a:pt x="84" y="74"/>
                      <a:pt x="136" y="40"/>
                    </a:cubicBezTo>
                    <a:lnTo>
                      <a:pt x="166" y="2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29" name="Google Shape;2429;p7"/>
              <p:cNvSpPr/>
              <p:nvPr/>
            </p:nvSpPr>
            <p:spPr>
              <a:xfrm>
                <a:off x="2140" y="3435"/>
                <a:ext cx="139" cy="41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5" extrusionOk="0">
                    <a:moveTo>
                      <a:pt x="70" y="107"/>
                    </a:moveTo>
                    <a:cubicBezTo>
                      <a:pt x="70" y="107"/>
                      <a:pt x="108" y="249"/>
                      <a:pt x="33" y="305"/>
                    </a:cubicBezTo>
                    <a:cubicBezTo>
                      <a:pt x="33" y="305"/>
                      <a:pt x="0" y="325"/>
                      <a:pt x="3" y="290"/>
                    </a:cubicBezTo>
                    <a:cubicBezTo>
                      <a:pt x="5" y="254"/>
                      <a:pt x="8" y="85"/>
                      <a:pt x="8" y="85"/>
                    </a:cubicBezTo>
                    <a:cubicBezTo>
                      <a:pt x="8" y="85"/>
                      <a:pt x="41" y="0"/>
                      <a:pt x="70" y="107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0" name="Google Shape;2430;p7"/>
              <p:cNvSpPr/>
              <p:nvPr/>
            </p:nvSpPr>
            <p:spPr>
              <a:xfrm>
                <a:off x="2112" y="3431"/>
                <a:ext cx="221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172" h="201" extrusionOk="0">
                    <a:moveTo>
                      <a:pt x="113" y="70"/>
                    </a:moveTo>
                    <a:cubicBezTo>
                      <a:pt x="144" y="138"/>
                      <a:pt x="144" y="131"/>
                      <a:pt x="158" y="160"/>
                    </a:cubicBezTo>
                    <a:cubicBezTo>
                      <a:pt x="171" y="189"/>
                      <a:pt x="172" y="201"/>
                      <a:pt x="114" y="172"/>
                    </a:cubicBezTo>
                    <a:cubicBezTo>
                      <a:pt x="55" y="143"/>
                      <a:pt x="111" y="141"/>
                      <a:pt x="83" y="128"/>
                    </a:cubicBezTo>
                    <a:cubicBezTo>
                      <a:pt x="54" y="115"/>
                      <a:pt x="15" y="118"/>
                      <a:pt x="8" y="94"/>
                    </a:cubicBezTo>
                    <a:cubicBezTo>
                      <a:pt x="0" y="71"/>
                      <a:pt x="2" y="22"/>
                      <a:pt x="49" y="0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11"/>
                      <a:pt x="97" y="38"/>
                      <a:pt x="113" y="70"/>
                    </a:cubicBezTo>
                    <a:close/>
                  </a:path>
                </a:pathLst>
              </a:custGeom>
              <a:solidFill>
                <a:srgbClr val="3B2C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1" name="Google Shape;2431;p7"/>
              <p:cNvSpPr/>
              <p:nvPr/>
            </p:nvSpPr>
            <p:spPr>
              <a:xfrm>
                <a:off x="2187" y="3280"/>
                <a:ext cx="364" cy="396"/>
              </a:xfrm>
              <a:custGeom>
                <a:avLst/>
                <a:gdLst/>
                <a:ahLst/>
                <a:cxnLst/>
                <a:rect l="l" t="t" r="r" b="b"/>
                <a:pathLst>
                  <a:path w="283" h="308" extrusionOk="0">
                    <a:moveTo>
                      <a:pt x="240" y="27"/>
                    </a:moveTo>
                    <a:cubicBezTo>
                      <a:pt x="240" y="27"/>
                      <a:pt x="283" y="177"/>
                      <a:pt x="201" y="253"/>
                    </a:cubicBezTo>
                    <a:cubicBezTo>
                      <a:pt x="201" y="253"/>
                      <a:pt x="137" y="308"/>
                      <a:pt x="69" y="289"/>
                    </a:cubicBezTo>
                    <a:cubicBezTo>
                      <a:pt x="69" y="289"/>
                      <a:pt x="0" y="241"/>
                      <a:pt x="23" y="123"/>
                    </a:cubicBezTo>
                    <a:cubicBezTo>
                      <a:pt x="45" y="5"/>
                      <a:pt x="257" y="0"/>
                      <a:pt x="240" y="2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2" name="Google Shape;2432;p7"/>
              <p:cNvSpPr/>
              <p:nvPr/>
            </p:nvSpPr>
            <p:spPr>
              <a:xfrm>
                <a:off x="2087" y="3088"/>
                <a:ext cx="404" cy="377"/>
              </a:xfrm>
              <a:custGeom>
                <a:avLst/>
                <a:gdLst/>
                <a:ahLst/>
                <a:cxnLst/>
                <a:rect l="l" t="t" r="r" b="b"/>
                <a:pathLst>
                  <a:path w="314" h="293" extrusionOk="0">
                    <a:moveTo>
                      <a:pt x="314" y="167"/>
                    </a:moveTo>
                    <a:cubicBezTo>
                      <a:pt x="314" y="167"/>
                      <a:pt x="205" y="293"/>
                      <a:pt x="102" y="195"/>
                    </a:cubicBezTo>
                    <a:cubicBezTo>
                      <a:pt x="0" y="98"/>
                      <a:pt x="146" y="26"/>
                      <a:pt x="169" y="20"/>
                    </a:cubicBezTo>
                    <a:cubicBezTo>
                      <a:pt x="193" y="13"/>
                      <a:pt x="308" y="0"/>
                      <a:pt x="314" y="16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3" name="Google Shape;2433;p7"/>
              <p:cNvSpPr/>
              <p:nvPr/>
            </p:nvSpPr>
            <p:spPr>
              <a:xfrm>
                <a:off x="2167" y="3022"/>
                <a:ext cx="289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225" h="260" extrusionOk="0">
                    <a:moveTo>
                      <a:pt x="225" y="203"/>
                    </a:moveTo>
                    <a:cubicBezTo>
                      <a:pt x="225" y="203"/>
                      <a:pt x="0" y="0"/>
                      <a:pt x="62" y="223"/>
                    </a:cubicBezTo>
                    <a:cubicBezTo>
                      <a:pt x="72" y="260"/>
                      <a:pt x="200" y="177"/>
                      <a:pt x="225" y="203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4" name="Google Shape;2434;p7"/>
              <p:cNvSpPr/>
              <p:nvPr/>
            </p:nvSpPr>
            <p:spPr>
              <a:xfrm>
                <a:off x="2394" y="2989"/>
                <a:ext cx="301" cy="328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55" extrusionOk="0">
                    <a:moveTo>
                      <a:pt x="103" y="239"/>
                    </a:moveTo>
                    <a:cubicBezTo>
                      <a:pt x="103" y="239"/>
                      <a:pt x="234" y="180"/>
                      <a:pt x="233" y="98"/>
                    </a:cubicBezTo>
                    <a:cubicBezTo>
                      <a:pt x="233" y="16"/>
                      <a:pt x="138" y="0"/>
                      <a:pt x="98" y="32"/>
                    </a:cubicBezTo>
                    <a:cubicBezTo>
                      <a:pt x="59" y="64"/>
                      <a:pt x="0" y="134"/>
                      <a:pt x="67" y="234"/>
                    </a:cubicBezTo>
                    <a:cubicBezTo>
                      <a:pt x="67" y="234"/>
                      <a:pt x="74" y="255"/>
                      <a:pt x="103" y="239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5" name="Google Shape;2435;p7"/>
              <p:cNvSpPr/>
              <p:nvPr/>
            </p:nvSpPr>
            <p:spPr>
              <a:xfrm>
                <a:off x="2474" y="3034"/>
                <a:ext cx="200" cy="34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68" extrusionOk="0">
                    <a:moveTo>
                      <a:pt x="57" y="180"/>
                    </a:moveTo>
                    <a:cubicBezTo>
                      <a:pt x="57" y="180"/>
                      <a:pt x="155" y="101"/>
                      <a:pt x="125" y="50"/>
                    </a:cubicBezTo>
                    <a:cubicBezTo>
                      <a:pt x="95" y="0"/>
                      <a:pt x="0" y="11"/>
                      <a:pt x="3" y="140"/>
                    </a:cubicBezTo>
                    <a:cubicBezTo>
                      <a:pt x="5" y="268"/>
                      <a:pt x="41" y="185"/>
                      <a:pt x="57" y="18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6" name="Google Shape;2436;p7"/>
              <p:cNvSpPr/>
              <p:nvPr/>
            </p:nvSpPr>
            <p:spPr>
              <a:xfrm>
                <a:off x="2445" y="3178"/>
                <a:ext cx="496" cy="2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207" extrusionOk="0">
                    <a:moveTo>
                      <a:pt x="184" y="27"/>
                    </a:moveTo>
                    <a:cubicBezTo>
                      <a:pt x="184" y="27"/>
                      <a:pt x="386" y="0"/>
                      <a:pt x="348" y="103"/>
                    </a:cubicBezTo>
                    <a:cubicBezTo>
                      <a:pt x="310" y="207"/>
                      <a:pt x="155" y="198"/>
                      <a:pt x="92" y="147"/>
                    </a:cubicBezTo>
                    <a:cubicBezTo>
                      <a:pt x="29" y="95"/>
                      <a:pt x="0" y="71"/>
                      <a:pt x="184" y="2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7" name="Google Shape;2437;p7"/>
              <p:cNvSpPr/>
              <p:nvPr/>
            </p:nvSpPr>
            <p:spPr>
              <a:xfrm>
                <a:off x="2517" y="3224"/>
                <a:ext cx="348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271" h="141" extrusionOk="0">
                    <a:moveTo>
                      <a:pt x="0" y="69"/>
                    </a:moveTo>
                    <a:cubicBezTo>
                      <a:pt x="0" y="69"/>
                      <a:pt x="169" y="141"/>
                      <a:pt x="220" y="96"/>
                    </a:cubicBezTo>
                    <a:cubicBezTo>
                      <a:pt x="271" y="51"/>
                      <a:pt x="178" y="0"/>
                      <a:pt x="0" y="69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8" name="Google Shape;2438;p7"/>
              <p:cNvSpPr/>
              <p:nvPr/>
            </p:nvSpPr>
            <p:spPr>
              <a:xfrm>
                <a:off x="2419" y="3251"/>
                <a:ext cx="424" cy="474"/>
              </a:xfrm>
              <a:custGeom>
                <a:avLst/>
                <a:gdLst/>
                <a:ahLst/>
                <a:cxnLst/>
                <a:rect l="l" t="t" r="r" b="b"/>
                <a:pathLst>
                  <a:path w="330" h="368" extrusionOk="0">
                    <a:moveTo>
                      <a:pt x="66" y="37"/>
                    </a:moveTo>
                    <a:cubicBezTo>
                      <a:pt x="66" y="37"/>
                      <a:pt x="330" y="146"/>
                      <a:pt x="251" y="314"/>
                    </a:cubicBezTo>
                    <a:cubicBezTo>
                      <a:pt x="251" y="314"/>
                      <a:pt x="224" y="368"/>
                      <a:pt x="119" y="306"/>
                    </a:cubicBezTo>
                    <a:cubicBezTo>
                      <a:pt x="14" y="244"/>
                      <a:pt x="20" y="148"/>
                      <a:pt x="20" y="148"/>
                    </a:cubicBezTo>
                    <a:cubicBezTo>
                      <a:pt x="20" y="148"/>
                      <a:pt x="0" y="0"/>
                      <a:pt x="66" y="37"/>
                    </a:cubicBezTo>
                    <a:close/>
                  </a:path>
                </a:pathLst>
              </a:custGeom>
              <a:solidFill>
                <a:srgbClr val="FFD3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39" name="Google Shape;2439;p7"/>
              <p:cNvSpPr/>
              <p:nvPr/>
            </p:nvSpPr>
            <p:spPr>
              <a:xfrm>
                <a:off x="2472" y="3296"/>
                <a:ext cx="285" cy="353"/>
              </a:xfrm>
              <a:custGeom>
                <a:avLst/>
                <a:gdLst/>
                <a:ahLst/>
                <a:cxnLst/>
                <a:rect l="l" t="t" r="r" b="b"/>
                <a:pathLst>
                  <a:path w="222" h="274" extrusionOk="0">
                    <a:moveTo>
                      <a:pt x="45" y="25"/>
                    </a:moveTo>
                    <a:cubicBezTo>
                      <a:pt x="45" y="25"/>
                      <a:pt x="222" y="112"/>
                      <a:pt x="147" y="193"/>
                    </a:cubicBezTo>
                    <a:cubicBezTo>
                      <a:pt x="73" y="274"/>
                      <a:pt x="4" y="181"/>
                      <a:pt x="2" y="103"/>
                    </a:cubicBezTo>
                    <a:cubicBezTo>
                      <a:pt x="0" y="24"/>
                      <a:pt x="22" y="0"/>
                      <a:pt x="45" y="25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0" name="Google Shape;2440;p7"/>
              <p:cNvSpPr/>
              <p:nvPr/>
            </p:nvSpPr>
            <p:spPr>
              <a:xfrm>
                <a:off x="2221" y="3317"/>
                <a:ext cx="248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244" extrusionOk="0">
                    <a:moveTo>
                      <a:pt x="183" y="0"/>
                    </a:moveTo>
                    <a:cubicBezTo>
                      <a:pt x="183" y="0"/>
                      <a:pt x="193" y="158"/>
                      <a:pt x="100" y="201"/>
                    </a:cubicBezTo>
                    <a:cubicBezTo>
                      <a:pt x="7" y="244"/>
                      <a:pt x="0" y="76"/>
                      <a:pt x="58" y="48"/>
                    </a:cubicBezTo>
                    <a:cubicBezTo>
                      <a:pt x="115" y="20"/>
                      <a:pt x="183" y="0"/>
                      <a:pt x="183" y="0"/>
                    </a:cubicBezTo>
                    <a:close/>
                  </a:path>
                </a:pathLst>
              </a:custGeom>
              <a:solidFill>
                <a:srgbClr val="FFE4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1" name="Google Shape;2441;p7"/>
              <p:cNvSpPr/>
              <p:nvPr/>
            </p:nvSpPr>
            <p:spPr>
              <a:xfrm>
                <a:off x="2272" y="3106"/>
                <a:ext cx="434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337" h="295" extrusionOk="0">
                    <a:moveTo>
                      <a:pt x="256" y="131"/>
                    </a:moveTo>
                    <a:cubicBezTo>
                      <a:pt x="256" y="131"/>
                      <a:pt x="308" y="135"/>
                      <a:pt x="303" y="144"/>
                    </a:cubicBezTo>
                    <a:cubicBezTo>
                      <a:pt x="297" y="154"/>
                      <a:pt x="304" y="162"/>
                      <a:pt x="304" y="166"/>
                    </a:cubicBezTo>
                    <a:cubicBezTo>
                      <a:pt x="303" y="171"/>
                      <a:pt x="278" y="169"/>
                      <a:pt x="276" y="174"/>
                    </a:cubicBezTo>
                    <a:cubicBezTo>
                      <a:pt x="275" y="179"/>
                      <a:pt x="290" y="198"/>
                      <a:pt x="274" y="195"/>
                    </a:cubicBezTo>
                    <a:cubicBezTo>
                      <a:pt x="258" y="193"/>
                      <a:pt x="272" y="212"/>
                      <a:pt x="278" y="226"/>
                    </a:cubicBezTo>
                    <a:cubicBezTo>
                      <a:pt x="283" y="240"/>
                      <a:pt x="288" y="251"/>
                      <a:pt x="281" y="253"/>
                    </a:cubicBezTo>
                    <a:cubicBezTo>
                      <a:pt x="274" y="256"/>
                      <a:pt x="274" y="263"/>
                      <a:pt x="272" y="271"/>
                    </a:cubicBezTo>
                    <a:cubicBezTo>
                      <a:pt x="270" y="278"/>
                      <a:pt x="221" y="218"/>
                      <a:pt x="217" y="224"/>
                    </a:cubicBezTo>
                    <a:cubicBezTo>
                      <a:pt x="214" y="230"/>
                      <a:pt x="241" y="283"/>
                      <a:pt x="233" y="282"/>
                    </a:cubicBezTo>
                    <a:cubicBezTo>
                      <a:pt x="225" y="281"/>
                      <a:pt x="207" y="259"/>
                      <a:pt x="205" y="268"/>
                    </a:cubicBezTo>
                    <a:cubicBezTo>
                      <a:pt x="204" y="278"/>
                      <a:pt x="206" y="295"/>
                      <a:pt x="200" y="291"/>
                    </a:cubicBezTo>
                    <a:cubicBezTo>
                      <a:pt x="193" y="287"/>
                      <a:pt x="172" y="218"/>
                      <a:pt x="169" y="231"/>
                    </a:cubicBezTo>
                    <a:cubicBezTo>
                      <a:pt x="167" y="243"/>
                      <a:pt x="152" y="267"/>
                      <a:pt x="149" y="261"/>
                    </a:cubicBezTo>
                    <a:cubicBezTo>
                      <a:pt x="147" y="256"/>
                      <a:pt x="150" y="261"/>
                      <a:pt x="132" y="272"/>
                    </a:cubicBezTo>
                    <a:cubicBezTo>
                      <a:pt x="113" y="284"/>
                      <a:pt x="109" y="267"/>
                      <a:pt x="109" y="267"/>
                    </a:cubicBezTo>
                    <a:cubicBezTo>
                      <a:pt x="109" y="267"/>
                      <a:pt x="114" y="265"/>
                      <a:pt x="95" y="271"/>
                    </a:cubicBezTo>
                    <a:cubicBezTo>
                      <a:pt x="76" y="276"/>
                      <a:pt x="107" y="228"/>
                      <a:pt x="114" y="207"/>
                    </a:cubicBezTo>
                    <a:cubicBezTo>
                      <a:pt x="121" y="186"/>
                      <a:pt x="89" y="209"/>
                      <a:pt x="78" y="211"/>
                    </a:cubicBezTo>
                    <a:cubicBezTo>
                      <a:pt x="66" y="212"/>
                      <a:pt x="56" y="215"/>
                      <a:pt x="76" y="194"/>
                    </a:cubicBezTo>
                    <a:cubicBezTo>
                      <a:pt x="97" y="173"/>
                      <a:pt x="82" y="172"/>
                      <a:pt x="65" y="168"/>
                    </a:cubicBezTo>
                    <a:cubicBezTo>
                      <a:pt x="48" y="165"/>
                      <a:pt x="0" y="136"/>
                      <a:pt x="28" y="133"/>
                    </a:cubicBezTo>
                    <a:cubicBezTo>
                      <a:pt x="56" y="131"/>
                      <a:pt x="44" y="126"/>
                      <a:pt x="39" y="115"/>
                    </a:cubicBezTo>
                    <a:cubicBezTo>
                      <a:pt x="34" y="103"/>
                      <a:pt x="86" y="115"/>
                      <a:pt x="104" y="113"/>
                    </a:cubicBezTo>
                    <a:cubicBezTo>
                      <a:pt x="122" y="112"/>
                      <a:pt x="67" y="94"/>
                      <a:pt x="67" y="80"/>
                    </a:cubicBezTo>
                    <a:cubicBezTo>
                      <a:pt x="68" y="67"/>
                      <a:pt x="107" y="104"/>
                      <a:pt x="121" y="106"/>
                    </a:cubicBezTo>
                    <a:cubicBezTo>
                      <a:pt x="134" y="108"/>
                      <a:pt x="93" y="75"/>
                      <a:pt x="91" y="62"/>
                    </a:cubicBezTo>
                    <a:cubicBezTo>
                      <a:pt x="90" y="48"/>
                      <a:pt x="142" y="103"/>
                      <a:pt x="136" y="91"/>
                    </a:cubicBezTo>
                    <a:cubicBezTo>
                      <a:pt x="130" y="79"/>
                      <a:pt x="151" y="41"/>
                      <a:pt x="163" y="21"/>
                    </a:cubicBezTo>
                    <a:cubicBezTo>
                      <a:pt x="174" y="0"/>
                      <a:pt x="172" y="50"/>
                      <a:pt x="172" y="58"/>
                    </a:cubicBezTo>
                    <a:cubicBezTo>
                      <a:pt x="172" y="66"/>
                      <a:pt x="185" y="32"/>
                      <a:pt x="190" y="16"/>
                    </a:cubicBezTo>
                    <a:cubicBezTo>
                      <a:pt x="195" y="0"/>
                      <a:pt x="199" y="38"/>
                      <a:pt x="201" y="57"/>
                    </a:cubicBezTo>
                    <a:cubicBezTo>
                      <a:pt x="203" y="76"/>
                      <a:pt x="214" y="41"/>
                      <a:pt x="228" y="31"/>
                    </a:cubicBezTo>
                    <a:cubicBezTo>
                      <a:pt x="243" y="22"/>
                      <a:pt x="249" y="68"/>
                      <a:pt x="242" y="79"/>
                    </a:cubicBezTo>
                    <a:cubicBezTo>
                      <a:pt x="235" y="91"/>
                      <a:pt x="199" y="126"/>
                      <a:pt x="231" y="119"/>
                    </a:cubicBezTo>
                    <a:cubicBezTo>
                      <a:pt x="263" y="111"/>
                      <a:pt x="336" y="90"/>
                      <a:pt x="311" y="100"/>
                    </a:cubicBezTo>
                    <a:cubicBezTo>
                      <a:pt x="286" y="111"/>
                      <a:pt x="337" y="108"/>
                      <a:pt x="256" y="131"/>
                    </a:cubicBezTo>
                    <a:close/>
                  </a:path>
                </a:pathLst>
              </a:custGeom>
              <a:solidFill>
                <a:srgbClr val="FF9F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2" name="Google Shape;2442;p7"/>
              <p:cNvSpPr/>
              <p:nvPr/>
            </p:nvSpPr>
            <p:spPr>
              <a:xfrm>
                <a:off x="2379" y="3211"/>
                <a:ext cx="235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36" extrusionOk="0">
                    <a:moveTo>
                      <a:pt x="114" y="76"/>
                    </a:moveTo>
                    <a:cubicBezTo>
                      <a:pt x="114" y="76"/>
                      <a:pt x="151" y="100"/>
                      <a:pt x="138" y="104"/>
                    </a:cubicBezTo>
                    <a:cubicBezTo>
                      <a:pt x="125" y="107"/>
                      <a:pt x="116" y="105"/>
                      <a:pt x="119" y="119"/>
                    </a:cubicBezTo>
                    <a:cubicBezTo>
                      <a:pt x="121" y="133"/>
                      <a:pt x="107" y="132"/>
                      <a:pt x="99" y="120"/>
                    </a:cubicBezTo>
                    <a:cubicBezTo>
                      <a:pt x="91" y="109"/>
                      <a:pt x="96" y="125"/>
                      <a:pt x="87" y="128"/>
                    </a:cubicBezTo>
                    <a:cubicBezTo>
                      <a:pt x="78" y="131"/>
                      <a:pt x="62" y="136"/>
                      <a:pt x="68" y="125"/>
                    </a:cubicBezTo>
                    <a:cubicBezTo>
                      <a:pt x="73" y="114"/>
                      <a:pt x="79" y="112"/>
                      <a:pt x="62" y="113"/>
                    </a:cubicBezTo>
                    <a:cubicBezTo>
                      <a:pt x="44" y="113"/>
                      <a:pt x="21" y="115"/>
                      <a:pt x="36" y="101"/>
                    </a:cubicBezTo>
                    <a:cubicBezTo>
                      <a:pt x="52" y="86"/>
                      <a:pt x="57" y="93"/>
                      <a:pt x="37" y="78"/>
                    </a:cubicBezTo>
                    <a:cubicBezTo>
                      <a:pt x="17" y="63"/>
                      <a:pt x="0" y="49"/>
                      <a:pt x="34" y="56"/>
                    </a:cubicBezTo>
                    <a:cubicBezTo>
                      <a:pt x="68" y="62"/>
                      <a:pt x="53" y="49"/>
                      <a:pt x="48" y="40"/>
                    </a:cubicBezTo>
                    <a:cubicBezTo>
                      <a:pt x="43" y="31"/>
                      <a:pt x="55" y="29"/>
                      <a:pt x="65" y="35"/>
                    </a:cubicBezTo>
                    <a:cubicBezTo>
                      <a:pt x="76" y="42"/>
                      <a:pt x="72" y="37"/>
                      <a:pt x="76" y="19"/>
                    </a:cubicBezTo>
                    <a:cubicBezTo>
                      <a:pt x="81" y="0"/>
                      <a:pt x="95" y="7"/>
                      <a:pt x="99" y="38"/>
                    </a:cubicBezTo>
                    <a:cubicBezTo>
                      <a:pt x="99" y="38"/>
                      <a:pt x="91" y="47"/>
                      <a:pt x="108" y="43"/>
                    </a:cubicBezTo>
                    <a:cubicBezTo>
                      <a:pt x="125" y="39"/>
                      <a:pt x="113" y="49"/>
                      <a:pt x="102" y="55"/>
                    </a:cubicBezTo>
                    <a:cubicBezTo>
                      <a:pt x="91" y="61"/>
                      <a:pt x="183" y="45"/>
                      <a:pt x="157" y="56"/>
                    </a:cubicBezTo>
                    <a:cubicBezTo>
                      <a:pt x="131" y="68"/>
                      <a:pt x="119" y="69"/>
                      <a:pt x="114" y="76"/>
                    </a:cubicBezTo>
                    <a:close/>
                  </a:path>
                </a:pathLst>
              </a:custGeom>
              <a:solidFill>
                <a:srgbClr val="FF81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3" name="Google Shape;2443;p7"/>
              <p:cNvSpPr/>
              <p:nvPr/>
            </p:nvSpPr>
            <p:spPr>
              <a:xfrm>
                <a:off x="2464" y="3290"/>
                <a:ext cx="56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4" h="45" extrusionOk="0">
                    <a:moveTo>
                      <a:pt x="41" y="18"/>
                    </a:moveTo>
                    <a:cubicBezTo>
                      <a:pt x="38" y="7"/>
                      <a:pt x="27" y="0"/>
                      <a:pt x="16" y="3"/>
                    </a:cubicBezTo>
                    <a:cubicBezTo>
                      <a:pt x="6" y="6"/>
                      <a:pt x="0" y="17"/>
                      <a:pt x="3" y="28"/>
                    </a:cubicBezTo>
                    <a:cubicBezTo>
                      <a:pt x="6" y="39"/>
                      <a:pt x="17" y="45"/>
                      <a:pt x="27" y="42"/>
                    </a:cubicBezTo>
                    <a:cubicBezTo>
                      <a:pt x="38" y="39"/>
                      <a:pt x="44" y="28"/>
                      <a:pt x="41" y="18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4" name="Google Shape;2444;p7"/>
              <p:cNvSpPr/>
              <p:nvPr/>
            </p:nvSpPr>
            <p:spPr>
              <a:xfrm>
                <a:off x="990" y="755"/>
                <a:ext cx="217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19" extrusionOk="0">
                    <a:moveTo>
                      <a:pt x="165" y="12"/>
                    </a:moveTo>
                    <a:cubicBezTo>
                      <a:pt x="165" y="12"/>
                      <a:pt x="169" y="105"/>
                      <a:pt x="84" y="112"/>
                    </a:cubicBezTo>
                    <a:cubicBezTo>
                      <a:pt x="0" y="119"/>
                      <a:pt x="100" y="0"/>
                      <a:pt x="165" y="12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5" name="Google Shape;2445;p7"/>
              <p:cNvSpPr/>
              <p:nvPr/>
            </p:nvSpPr>
            <p:spPr>
              <a:xfrm>
                <a:off x="912" y="814"/>
                <a:ext cx="245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5" extrusionOk="0">
                    <a:moveTo>
                      <a:pt x="62" y="0"/>
                    </a:moveTo>
                    <a:cubicBezTo>
                      <a:pt x="62" y="0"/>
                      <a:pt x="0" y="109"/>
                      <a:pt x="20" y="157"/>
                    </a:cubicBezTo>
                    <a:cubicBezTo>
                      <a:pt x="40" y="205"/>
                      <a:pt x="61" y="198"/>
                      <a:pt x="77" y="195"/>
                    </a:cubicBezTo>
                    <a:cubicBezTo>
                      <a:pt x="94" y="192"/>
                      <a:pt x="123" y="185"/>
                      <a:pt x="146" y="186"/>
                    </a:cubicBezTo>
                    <a:cubicBezTo>
                      <a:pt x="170" y="188"/>
                      <a:pt x="191" y="168"/>
                      <a:pt x="183" y="126"/>
                    </a:cubicBezTo>
                    <a:cubicBezTo>
                      <a:pt x="176" y="84"/>
                      <a:pt x="152" y="4"/>
                      <a:pt x="62" y="0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6" name="Google Shape;2446;p7"/>
              <p:cNvSpPr/>
              <p:nvPr/>
            </p:nvSpPr>
            <p:spPr>
              <a:xfrm>
                <a:off x="994" y="826"/>
                <a:ext cx="59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46" h="169" extrusionOk="0">
                    <a:moveTo>
                      <a:pt x="43" y="169"/>
                    </a:moveTo>
                    <a:cubicBezTo>
                      <a:pt x="43" y="169"/>
                      <a:pt x="44" y="169"/>
                      <a:pt x="44" y="169"/>
                    </a:cubicBezTo>
                    <a:cubicBezTo>
                      <a:pt x="45" y="169"/>
                      <a:pt x="46" y="168"/>
                      <a:pt x="45" y="167"/>
                    </a:cubicBezTo>
                    <a:cubicBezTo>
                      <a:pt x="45" y="165"/>
                      <a:pt x="9" y="18"/>
                      <a:pt x="5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5" y="20"/>
                      <a:pt x="41" y="166"/>
                      <a:pt x="41" y="168"/>
                    </a:cubicBezTo>
                    <a:cubicBezTo>
                      <a:pt x="42" y="168"/>
                      <a:pt x="42" y="169"/>
                      <a:pt x="43" y="169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7" name="Google Shape;2447;p7"/>
              <p:cNvSpPr/>
              <p:nvPr/>
            </p:nvSpPr>
            <p:spPr>
              <a:xfrm>
                <a:off x="973" y="847"/>
                <a:ext cx="76" cy="69"/>
              </a:xfrm>
              <a:custGeom>
                <a:avLst/>
                <a:gdLst/>
                <a:ahLst/>
                <a:cxnLst/>
                <a:rect l="l" t="t" r="r" b="b"/>
                <a:pathLst>
                  <a:path w="59" h="53" extrusionOk="0">
                    <a:moveTo>
                      <a:pt x="35" y="53"/>
                    </a:moveTo>
                    <a:cubicBezTo>
                      <a:pt x="59" y="4"/>
                      <a:pt x="59" y="4"/>
                      <a:pt x="59" y="4"/>
                    </a:cubicBezTo>
                    <a:cubicBezTo>
                      <a:pt x="59" y="3"/>
                      <a:pt x="59" y="1"/>
                      <a:pt x="58" y="1"/>
                    </a:cubicBezTo>
                    <a:cubicBezTo>
                      <a:pt x="57" y="0"/>
                      <a:pt x="56" y="1"/>
                      <a:pt x="55" y="2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2" y="22"/>
                      <a:pt x="1" y="22"/>
                      <a:pt x="0" y="23"/>
                    </a:cubicBezTo>
                    <a:cubicBezTo>
                      <a:pt x="0" y="24"/>
                      <a:pt x="0" y="25"/>
                      <a:pt x="1" y="26"/>
                    </a:cubicBezTo>
                    <a:lnTo>
                      <a:pt x="35" y="5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8" name="Google Shape;2448;p7"/>
              <p:cNvSpPr/>
              <p:nvPr/>
            </p:nvSpPr>
            <p:spPr>
              <a:xfrm>
                <a:off x="984" y="836"/>
                <a:ext cx="47" cy="44"/>
              </a:xfrm>
              <a:custGeom>
                <a:avLst/>
                <a:gdLst/>
                <a:ahLst/>
                <a:cxnLst/>
                <a:rect l="l" t="t" r="r" b="b"/>
                <a:pathLst>
                  <a:path w="37" h="34" extrusionOk="0">
                    <a:moveTo>
                      <a:pt x="20" y="34"/>
                    </a:moveTo>
                    <a:cubicBezTo>
                      <a:pt x="36" y="3"/>
                      <a:pt x="36" y="3"/>
                      <a:pt x="36" y="3"/>
                    </a:cubicBezTo>
                    <a:cubicBezTo>
                      <a:pt x="37" y="2"/>
                      <a:pt x="36" y="1"/>
                      <a:pt x="35" y="0"/>
                    </a:cubicBezTo>
                    <a:cubicBezTo>
                      <a:pt x="34" y="0"/>
                      <a:pt x="33" y="0"/>
                      <a:pt x="32" y="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3"/>
                      <a:pt x="1" y="13"/>
                      <a:pt x="0" y="14"/>
                    </a:cubicBezTo>
                    <a:cubicBezTo>
                      <a:pt x="0" y="15"/>
                      <a:pt x="0" y="16"/>
                      <a:pt x="1" y="17"/>
                    </a:cubicBezTo>
                    <a:lnTo>
                      <a:pt x="20" y="34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49" name="Google Shape;2449;p7"/>
              <p:cNvSpPr/>
              <p:nvPr/>
            </p:nvSpPr>
            <p:spPr>
              <a:xfrm>
                <a:off x="957" y="876"/>
                <a:ext cx="131" cy="99"/>
              </a:xfrm>
              <a:custGeom>
                <a:avLst/>
                <a:gdLst/>
                <a:ahLst/>
                <a:cxnLst/>
                <a:rect l="l" t="t" r="r" b="b"/>
                <a:pathLst>
                  <a:path w="102" h="77" extrusionOk="0">
                    <a:moveTo>
                      <a:pt x="60" y="77"/>
                    </a:moveTo>
                    <a:cubicBezTo>
                      <a:pt x="102" y="3"/>
                      <a:pt x="102" y="3"/>
                      <a:pt x="102" y="3"/>
                    </a:cubicBezTo>
                    <a:cubicBezTo>
                      <a:pt x="102" y="2"/>
                      <a:pt x="102" y="1"/>
                      <a:pt x="101" y="0"/>
                    </a:cubicBezTo>
                    <a:cubicBezTo>
                      <a:pt x="100" y="0"/>
                      <a:pt x="98" y="0"/>
                      <a:pt x="98" y="1"/>
                    </a:cubicBezTo>
                    <a:cubicBezTo>
                      <a:pt x="58" y="71"/>
                      <a:pt x="58" y="71"/>
                      <a:pt x="58" y="71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3" y="41"/>
                      <a:pt x="1" y="41"/>
                      <a:pt x="1" y="42"/>
                    </a:cubicBezTo>
                    <a:cubicBezTo>
                      <a:pt x="0" y="44"/>
                      <a:pt x="1" y="45"/>
                      <a:pt x="2" y="45"/>
                    </a:cubicBezTo>
                    <a:lnTo>
                      <a:pt x="60" y="77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0" name="Google Shape;2450;p7"/>
              <p:cNvSpPr/>
              <p:nvPr/>
            </p:nvSpPr>
            <p:spPr>
              <a:xfrm>
                <a:off x="943" y="916"/>
                <a:ext cx="177" cy="113"/>
              </a:xfrm>
              <a:custGeom>
                <a:avLst/>
                <a:gdLst/>
                <a:ahLst/>
                <a:cxnLst/>
                <a:rect l="l" t="t" r="r" b="b"/>
                <a:pathLst>
                  <a:path w="138" h="88" extrusionOk="0">
                    <a:moveTo>
                      <a:pt x="81" y="88"/>
                    </a:moveTo>
                    <a:cubicBezTo>
                      <a:pt x="137" y="4"/>
                      <a:pt x="137" y="4"/>
                      <a:pt x="137" y="4"/>
                    </a:cubicBezTo>
                    <a:cubicBezTo>
                      <a:pt x="138" y="3"/>
                      <a:pt x="138" y="2"/>
                      <a:pt x="137" y="1"/>
                    </a:cubicBezTo>
                    <a:cubicBezTo>
                      <a:pt x="136" y="0"/>
                      <a:pt x="135" y="0"/>
                      <a:pt x="134" y="1"/>
                    </a:cubicBezTo>
                    <a:cubicBezTo>
                      <a:pt x="80" y="83"/>
                      <a:pt x="80" y="83"/>
                      <a:pt x="80" y="83"/>
                    </a:cubicBezTo>
                    <a:cubicBezTo>
                      <a:pt x="4" y="49"/>
                      <a:pt x="4" y="49"/>
                      <a:pt x="4" y="49"/>
                    </a:cubicBezTo>
                    <a:cubicBezTo>
                      <a:pt x="3" y="48"/>
                      <a:pt x="1" y="49"/>
                      <a:pt x="1" y="50"/>
                    </a:cubicBezTo>
                    <a:cubicBezTo>
                      <a:pt x="0" y="51"/>
                      <a:pt x="1" y="52"/>
                      <a:pt x="2" y="52"/>
                    </a:cubicBezTo>
                    <a:lnTo>
                      <a:pt x="81" y="88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1" name="Google Shape;2451;p7"/>
              <p:cNvSpPr/>
              <p:nvPr/>
            </p:nvSpPr>
            <p:spPr>
              <a:xfrm>
                <a:off x="874" y="1133"/>
                <a:ext cx="177" cy="154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20" extrusionOk="0">
                    <a:moveTo>
                      <a:pt x="131" y="119"/>
                    </a:moveTo>
                    <a:cubicBezTo>
                      <a:pt x="132" y="120"/>
                      <a:pt x="134" y="119"/>
                      <a:pt x="135" y="118"/>
                    </a:cubicBezTo>
                    <a:cubicBezTo>
                      <a:pt x="137" y="117"/>
                      <a:pt x="137" y="114"/>
                      <a:pt x="135" y="112"/>
                    </a:cubicBezTo>
                    <a:cubicBezTo>
                      <a:pt x="132" y="108"/>
                      <a:pt x="53" y="12"/>
                      <a:pt x="6" y="1"/>
                    </a:cubicBezTo>
                    <a:cubicBezTo>
                      <a:pt x="3" y="0"/>
                      <a:pt x="1" y="2"/>
                      <a:pt x="0" y="4"/>
                    </a:cubicBezTo>
                    <a:cubicBezTo>
                      <a:pt x="0" y="7"/>
                      <a:pt x="1" y="9"/>
                      <a:pt x="4" y="9"/>
                    </a:cubicBezTo>
                    <a:cubicBezTo>
                      <a:pt x="4" y="9"/>
                      <a:pt x="4" y="10"/>
                      <a:pt x="5" y="10"/>
                    </a:cubicBezTo>
                    <a:cubicBezTo>
                      <a:pt x="49" y="21"/>
                      <a:pt x="128" y="117"/>
                      <a:pt x="129" y="118"/>
                    </a:cubicBezTo>
                    <a:cubicBezTo>
                      <a:pt x="129" y="119"/>
                      <a:pt x="130" y="119"/>
                      <a:pt x="131" y="119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2" name="Google Shape;2452;p7"/>
              <p:cNvSpPr/>
              <p:nvPr/>
            </p:nvSpPr>
            <p:spPr>
              <a:xfrm>
                <a:off x="1033" y="898"/>
                <a:ext cx="73" cy="567"/>
              </a:xfrm>
              <a:custGeom>
                <a:avLst/>
                <a:gdLst/>
                <a:ahLst/>
                <a:cxnLst/>
                <a:rect l="l" t="t" r="r" b="b"/>
                <a:pathLst>
                  <a:path w="57" h="441" extrusionOk="0">
                    <a:moveTo>
                      <a:pt x="51" y="441"/>
                    </a:moveTo>
                    <a:cubicBezTo>
                      <a:pt x="52" y="441"/>
                      <a:pt x="52" y="441"/>
                      <a:pt x="53" y="441"/>
                    </a:cubicBezTo>
                    <a:cubicBezTo>
                      <a:pt x="56" y="440"/>
                      <a:pt x="57" y="438"/>
                      <a:pt x="56" y="436"/>
                    </a:cubicBezTo>
                    <a:cubicBezTo>
                      <a:pt x="56" y="435"/>
                      <a:pt x="23" y="334"/>
                      <a:pt x="15" y="305"/>
                    </a:cubicBezTo>
                    <a:cubicBezTo>
                      <a:pt x="8" y="284"/>
                      <a:pt x="16" y="169"/>
                      <a:pt x="22" y="85"/>
                    </a:cubicBezTo>
                    <a:cubicBezTo>
                      <a:pt x="24" y="51"/>
                      <a:pt x="26" y="22"/>
                      <a:pt x="27" y="5"/>
                    </a:cubicBezTo>
                    <a:cubicBezTo>
                      <a:pt x="27" y="3"/>
                      <a:pt x="25" y="1"/>
                      <a:pt x="23" y="1"/>
                    </a:cubicBezTo>
                    <a:cubicBezTo>
                      <a:pt x="21" y="0"/>
                      <a:pt x="19" y="2"/>
                      <a:pt x="19" y="5"/>
                    </a:cubicBezTo>
                    <a:cubicBezTo>
                      <a:pt x="18" y="22"/>
                      <a:pt x="16" y="51"/>
                      <a:pt x="14" y="84"/>
                    </a:cubicBezTo>
                    <a:cubicBezTo>
                      <a:pt x="7" y="173"/>
                      <a:pt x="0" y="285"/>
                      <a:pt x="6" y="307"/>
                    </a:cubicBezTo>
                    <a:cubicBezTo>
                      <a:pt x="15" y="337"/>
                      <a:pt x="47" y="437"/>
                      <a:pt x="48" y="438"/>
                    </a:cubicBezTo>
                    <a:cubicBezTo>
                      <a:pt x="48" y="440"/>
                      <a:pt x="49" y="441"/>
                      <a:pt x="51" y="441"/>
                    </a:cubicBezTo>
                    <a:close/>
                  </a:path>
                </a:pathLst>
              </a:custGeom>
              <a:solidFill>
                <a:srgbClr val="672D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3" name="Google Shape;2453;p7"/>
              <p:cNvSpPr/>
              <p:nvPr/>
            </p:nvSpPr>
            <p:spPr>
              <a:xfrm>
                <a:off x="993" y="1024"/>
                <a:ext cx="281" cy="312"/>
              </a:xfrm>
              <a:custGeom>
                <a:avLst/>
                <a:gdLst/>
                <a:ahLst/>
                <a:cxnLst/>
                <a:rect l="l" t="t" r="r" b="b"/>
                <a:pathLst>
                  <a:path w="219" h="243" extrusionOk="0">
                    <a:moveTo>
                      <a:pt x="218" y="38"/>
                    </a:moveTo>
                    <a:cubicBezTo>
                      <a:pt x="218" y="38"/>
                      <a:pt x="189" y="102"/>
                      <a:pt x="95" y="172"/>
                    </a:cubicBezTo>
                    <a:cubicBezTo>
                      <a:pt x="0" y="243"/>
                      <a:pt x="45" y="187"/>
                      <a:pt x="66" y="135"/>
                    </a:cubicBezTo>
                    <a:cubicBezTo>
                      <a:pt x="87" y="82"/>
                      <a:pt x="219" y="0"/>
                      <a:pt x="218" y="38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4" name="Google Shape;2454;p7"/>
              <p:cNvSpPr/>
              <p:nvPr/>
            </p:nvSpPr>
            <p:spPr>
              <a:xfrm>
                <a:off x="766" y="1089"/>
                <a:ext cx="274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46" extrusionOk="0">
                    <a:moveTo>
                      <a:pt x="213" y="146"/>
                    </a:moveTo>
                    <a:cubicBezTo>
                      <a:pt x="213" y="146"/>
                      <a:pt x="26" y="16"/>
                      <a:pt x="0" y="0"/>
                    </a:cubicBezTo>
                    <a:cubicBezTo>
                      <a:pt x="0" y="0"/>
                      <a:pt x="65" y="128"/>
                      <a:pt x="213" y="146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5" name="Google Shape;2455;p7"/>
              <p:cNvSpPr/>
              <p:nvPr/>
            </p:nvSpPr>
            <p:spPr>
              <a:xfrm>
                <a:off x="1038" y="1078"/>
                <a:ext cx="209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66" extrusionOk="0">
                    <a:moveTo>
                      <a:pt x="2" y="166"/>
                    </a:moveTo>
                    <a:cubicBezTo>
                      <a:pt x="3" y="166"/>
                      <a:pt x="4" y="166"/>
                      <a:pt x="4" y="165"/>
                    </a:cubicBezTo>
                    <a:cubicBezTo>
                      <a:pt x="10" y="152"/>
                      <a:pt x="110" y="54"/>
                      <a:pt x="162" y="4"/>
                    </a:cubicBezTo>
                    <a:cubicBezTo>
                      <a:pt x="163" y="3"/>
                      <a:pt x="163" y="2"/>
                      <a:pt x="162" y="1"/>
                    </a:cubicBezTo>
                    <a:cubicBezTo>
                      <a:pt x="161" y="0"/>
                      <a:pt x="160" y="0"/>
                      <a:pt x="159" y="1"/>
                    </a:cubicBezTo>
                    <a:cubicBezTo>
                      <a:pt x="153" y="7"/>
                      <a:pt x="8" y="146"/>
                      <a:pt x="0" y="163"/>
                    </a:cubicBezTo>
                    <a:cubicBezTo>
                      <a:pt x="0" y="164"/>
                      <a:pt x="0" y="165"/>
                      <a:pt x="1" y="166"/>
                    </a:cubicBezTo>
                    <a:cubicBezTo>
                      <a:pt x="1" y="166"/>
                      <a:pt x="1" y="166"/>
                      <a:pt x="2" y="16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6" name="Google Shape;2456;p7"/>
              <p:cNvSpPr/>
              <p:nvPr/>
            </p:nvSpPr>
            <p:spPr>
              <a:xfrm>
                <a:off x="931" y="971"/>
                <a:ext cx="24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01" extrusionOk="0">
                    <a:moveTo>
                      <a:pt x="189" y="42"/>
                    </a:moveTo>
                    <a:cubicBezTo>
                      <a:pt x="189" y="42"/>
                      <a:pt x="110" y="2"/>
                      <a:pt x="90" y="1"/>
                    </a:cubicBezTo>
                    <a:cubicBezTo>
                      <a:pt x="69" y="0"/>
                      <a:pt x="0" y="40"/>
                      <a:pt x="11" y="53"/>
                    </a:cubicBezTo>
                    <a:cubicBezTo>
                      <a:pt x="23" y="66"/>
                      <a:pt x="56" y="101"/>
                      <a:pt x="95" y="72"/>
                    </a:cubicBezTo>
                    <a:cubicBezTo>
                      <a:pt x="95" y="72"/>
                      <a:pt x="173" y="99"/>
                      <a:pt x="189" y="4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7" name="Google Shape;2457;p7"/>
              <p:cNvSpPr/>
              <p:nvPr/>
            </p:nvSpPr>
            <p:spPr>
              <a:xfrm>
                <a:off x="1004" y="656"/>
                <a:ext cx="189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22" extrusionOk="0">
                    <a:moveTo>
                      <a:pt x="78" y="0"/>
                    </a:moveTo>
                    <a:cubicBezTo>
                      <a:pt x="78" y="0"/>
                      <a:pt x="147" y="222"/>
                      <a:pt x="45" y="196"/>
                    </a:cubicBezTo>
                    <a:cubicBezTo>
                      <a:pt x="45" y="196"/>
                      <a:pt x="12" y="206"/>
                      <a:pt x="6" y="147"/>
                    </a:cubicBezTo>
                    <a:cubicBezTo>
                      <a:pt x="0" y="87"/>
                      <a:pt x="68" y="20"/>
                      <a:pt x="78" y="0"/>
                    </a:cubicBezTo>
                    <a:close/>
                  </a:path>
                </a:pathLst>
              </a:custGeom>
              <a:solidFill>
                <a:srgbClr val="E340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8" name="Google Shape;2458;p7"/>
              <p:cNvSpPr/>
              <p:nvPr/>
            </p:nvSpPr>
            <p:spPr>
              <a:xfrm>
                <a:off x="1058" y="690"/>
                <a:ext cx="49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38" h="172" extrusionOk="0">
                    <a:moveTo>
                      <a:pt x="2" y="172"/>
                    </a:moveTo>
                    <a:cubicBezTo>
                      <a:pt x="3" y="172"/>
                      <a:pt x="4" y="171"/>
                      <a:pt x="5" y="170"/>
                    </a:cubicBezTo>
                    <a:cubicBezTo>
                      <a:pt x="27" y="122"/>
                      <a:pt x="37" y="7"/>
                      <a:pt x="38" y="2"/>
                    </a:cubicBezTo>
                    <a:cubicBezTo>
                      <a:pt x="38" y="1"/>
                      <a:pt x="37" y="0"/>
                      <a:pt x="36" y="0"/>
                    </a:cubicBezTo>
                    <a:cubicBezTo>
                      <a:pt x="35" y="0"/>
                      <a:pt x="34" y="1"/>
                      <a:pt x="33" y="2"/>
                    </a:cubicBezTo>
                    <a:cubicBezTo>
                      <a:pt x="33" y="3"/>
                      <a:pt x="23" y="121"/>
                      <a:pt x="1" y="169"/>
                    </a:cubicBezTo>
                    <a:cubicBezTo>
                      <a:pt x="0" y="170"/>
                      <a:pt x="1" y="171"/>
                      <a:pt x="2" y="171"/>
                    </a:cubicBezTo>
                    <a:cubicBezTo>
                      <a:pt x="2" y="171"/>
                      <a:pt x="2" y="172"/>
                      <a:pt x="2" y="172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59" name="Google Shape;2459;p7"/>
              <p:cNvSpPr/>
              <p:nvPr/>
            </p:nvSpPr>
            <p:spPr>
              <a:xfrm>
                <a:off x="788" y="1097"/>
                <a:ext cx="9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73" h="74" extrusionOk="0">
                    <a:moveTo>
                      <a:pt x="73" y="34"/>
                    </a:moveTo>
                    <a:cubicBezTo>
                      <a:pt x="73" y="34"/>
                      <a:pt x="58" y="0"/>
                      <a:pt x="29" y="10"/>
                    </a:cubicBezTo>
                    <a:cubicBezTo>
                      <a:pt x="0" y="21"/>
                      <a:pt x="29" y="74"/>
                      <a:pt x="73" y="34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0" name="Google Shape;2460;p7"/>
              <p:cNvSpPr/>
              <p:nvPr/>
            </p:nvSpPr>
            <p:spPr>
              <a:xfrm>
                <a:off x="826" y="1129"/>
                <a:ext cx="59" cy="16"/>
              </a:xfrm>
              <a:custGeom>
                <a:avLst/>
                <a:gdLst/>
                <a:ahLst/>
                <a:cxnLst/>
                <a:rect l="l" t="t" r="r" b="b"/>
                <a:pathLst>
                  <a:path w="46" h="12" extrusionOk="0"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34" y="4"/>
                      <a:pt x="42" y="11"/>
                      <a:pt x="42" y="11"/>
                    </a:cubicBezTo>
                    <a:cubicBezTo>
                      <a:pt x="43" y="12"/>
                      <a:pt x="44" y="12"/>
                      <a:pt x="45" y="11"/>
                    </a:cubicBezTo>
                    <a:cubicBezTo>
                      <a:pt x="46" y="10"/>
                      <a:pt x="46" y="9"/>
                      <a:pt x="45" y="8"/>
                    </a:cubicBezTo>
                    <a:cubicBezTo>
                      <a:pt x="44" y="7"/>
                      <a:pt x="36" y="0"/>
                      <a:pt x="2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1" name="Google Shape;2461;p7"/>
              <p:cNvSpPr/>
              <p:nvPr/>
            </p:nvSpPr>
            <p:spPr>
              <a:xfrm>
                <a:off x="469" y="1115"/>
                <a:ext cx="201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55" extrusionOk="0">
                    <a:moveTo>
                      <a:pt x="0" y="120"/>
                    </a:moveTo>
                    <a:cubicBezTo>
                      <a:pt x="0" y="120"/>
                      <a:pt x="87" y="155"/>
                      <a:pt x="122" y="77"/>
                    </a:cubicBezTo>
                    <a:cubicBezTo>
                      <a:pt x="156" y="0"/>
                      <a:pt x="11" y="55"/>
                      <a:pt x="0" y="120"/>
                    </a:cubicBezTo>
                    <a:close/>
                  </a:path>
                </a:pathLst>
              </a:custGeom>
              <a:solidFill>
                <a:srgbClr val="FF9D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2" name="Google Shape;2462;p7"/>
              <p:cNvSpPr/>
              <p:nvPr/>
            </p:nvSpPr>
            <p:spPr>
              <a:xfrm>
                <a:off x="548" y="1056"/>
                <a:ext cx="292" cy="257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0" extrusionOk="0">
                    <a:moveTo>
                      <a:pt x="26" y="23"/>
                    </a:moveTo>
                    <a:cubicBezTo>
                      <a:pt x="26" y="23"/>
                      <a:pt x="149" y="0"/>
                      <a:pt x="188" y="35"/>
                    </a:cubicBezTo>
                    <a:cubicBezTo>
                      <a:pt x="227" y="70"/>
                      <a:pt x="213" y="87"/>
                      <a:pt x="205" y="102"/>
                    </a:cubicBezTo>
                    <a:cubicBezTo>
                      <a:pt x="196" y="116"/>
                      <a:pt x="180" y="141"/>
                      <a:pt x="174" y="164"/>
                    </a:cubicBezTo>
                    <a:cubicBezTo>
                      <a:pt x="167" y="187"/>
                      <a:pt x="142" y="200"/>
                      <a:pt x="105" y="179"/>
                    </a:cubicBezTo>
                    <a:cubicBezTo>
                      <a:pt x="67" y="158"/>
                      <a:pt x="0" y="109"/>
                      <a:pt x="26" y="23"/>
                    </a:cubicBezTo>
                    <a:close/>
                  </a:path>
                </a:pathLst>
              </a:custGeom>
              <a:solidFill>
                <a:srgbClr val="C936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3" name="Google Shape;2463;p7"/>
              <p:cNvSpPr/>
              <p:nvPr/>
            </p:nvSpPr>
            <p:spPr>
              <a:xfrm>
                <a:off x="589" y="1092"/>
                <a:ext cx="189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147" h="98" extrusionOk="0">
                    <a:moveTo>
                      <a:pt x="147" y="96"/>
                    </a:moveTo>
                    <a:cubicBezTo>
                      <a:pt x="147" y="97"/>
                      <a:pt x="147" y="97"/>
                      <a:pt x="147" y="97"/>
                    </a:cubicBezTo>
                    <a:cubicBezTo>
                      <a:pt x="146" y="98"/>
                      <a:pt x="145" y="98"/>
                      <a:pt x="144" y="98"/>
                    </a:cubicBezTo>
                    <a:cubicBezTo>
                      <a:pt x="143" y="97"/>
                      <a:pt x="16" y="14"/>
                      <a:pt x="1" y="5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19" y="11"/>
                      <a:pt x="145" y="93"/>
                      <a:pt x="146" y="94"/>
                    </a:cubicBezTo>
                    <a:cubicBezTo>
                      <a:pt x="147" y="95"/>
                      <a:pt x="147" y="95"/>
                      <a:pt x="147" y="96"/>
                    </a:cubicBez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4" name="Google Shape;2464;p7"/>
              <p:cNvSpPr/>
              <p:nvPr/>
            </p:nvSpPr>
            <p:spPr>
              <a:xfrm>
                <a:off x="595" y="1089"/>
                <a:ext cx="72" cy="63"/>
              </a:xfrm>
              <a:custGeom>
                <a:avLst/>
                <a:gdLst/>
                <a:ahLst/>
                <a:cxnLst/>
                <a:rect l="l" t="t" r="r" b="b"/>
                <a:pathLst>
                  <a:path w="56" h="49" extrusionOk="0">
                    <a:moveTo>
                      <a:pt x="56" y="43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0" y="48"/>
                      <a:pt x="0" y="47"/>
                    </a:cubicBezTo>
                    <a:cubicBezTo>
                      <a:pt x="0" y="46"/>
                      <a:pt x="0" y="45"/>
                      <a:pt x="2" y="45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2"/>
                      <a:pt x="39" y="1"/>
                      <a:pt x="40" y="0"/>
                    </a:cubicBezTo>
                    <a:cubicBezTo>
                      <a:pt x="41" y="0"/>
                      <a:pt x="42" y="0"/>
                      <a:pt x="42" y="1"/>
                    </a:cubicBezTo>
                    <a:lnTo>
                      <a:pt x="56" y="43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465" name="Google Shape;2465;p7"/>
              <p:cNvSpPr/>
              <p:nvPr/>
            </p:nvSpPr>
            <p:spPr>
              <a:xfrm>
                <a:off x="589" y="1091"/>
                <a:ext cx="49" cy="39"/>
              </a:xfrm>
              <a:custGeom>
                <a:avLst/>
                <a:gdLst/>
                <a:ahLst/>
                <a:cxnLst/>
                <a:rect l="l" t="t" r="r" b="b"/>
                <a:pathLst>
                  <a:path w="38" h="31" extrusionOk="0">
                    <a:moveTo>
                      <a:pt x="38" y="26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2" y="31"/>
                      <a:pt x="1" y="30"/>
                      <a:pt x="0" y="29"/>
                    </a:cubicBezTo>
                    <a:cubicBezTo>
                      <a:pt x="0" y="28"/>
                      <a:pt x="1" y="27"/>
                      <a:pt x="2" y="27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3" y="2"/>
                      <a:pt x="24" y="1"/>
                      <a:pt x="25" y="1"/>
                    </a:cubicBezTo>
                    <a:cubicBezTo>
                      <a:pt x="26" y="0"/>
                      <a:pt x="27" y="1"/>
                      <a:pt x="28" y="2"/>
                    </a:cubicBezTo>
                    <a:lnTo>
                      <a:pt x="38" y="26"/>
                    </a:lnTo>
                    <a:close/>
                  </a:path>
                </a:pathLst>
              </a:custGeom>
              <a:solidFill>
                <a:srgbClr val="983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</p:grpSp>
        <p:sp>
          <p:nvSpPr>
            <p:cNvPr id="2466" name="Google Shape;2466;p7"/>
            <p:cNvSpPr/>
            <p:nvPr/>
          </p:nvSpPr>
          <p:spPr>
            <a:xfrm>
              <a:off x="608" y="1092"/>
              <a:ext cx="111" cy="105"/>
            </a:xfrm>
            <a:custGeom>
              <a:avLst/>
              <a:gdLst/>
              <a:ahLst/>
              <a:cxnLst/>
              <a:rect l="l" t="t" r="r" b="b"/>
              <a:pathLst>
                <a:path w="86" h="82" extrusionOk="0">
                  <a:moveTo>
                    <a:pt x="86" y="67"/>
                  </a:moveTo>
                  <a:cubicBezTo>
                    <a:pt x="3" y="82"/>
                    <a:pt x="3" y="82"/>
                    <a:pt x="3" y="82"/>
                  </a:cubicBezTo>
                  <a:cubicBezTo>
                    <a:pt x="2" y="82"/>
                    <a:pt x="0" y="82"/>
                    <a:pt x="0" y="80"/>
                  </a:cubicBezTo>
                  <a:cubicBezTo>
                    <a:pt x="0" y="79"/>
                    <a:pt x="1" y="78"/>
                    <a:pt x="2" y="78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1" y="1"/>
                    <a:pt x="72" y="0"/>
                    <a:pt x="73" y="0"/>
                  </a:cubicBezTo>
                  <a:cubicBezTo>
                    <a:pt x="74" y="0"/>
                    <a:pt x="75" y="1"/>
                    <a:pt x="75" y="2"/>
                  </a:cubicBezTo>
                  <a:lnTo>
                    <a:pt x="86" y="67"/>
                  </a:ln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67" name="Google Shape;2467;p7"/>
            <p:cNvSpPr/>
            <p:nvPr/>
          </p:nvSpPr>
          <p:spPr>
            <a:xfrm>
              <a:off x="635" y="1094"/>
              <a:ext cx="130" cy="147"/>
            </a:xfrm>
            <a:custGeom>
              <a:avLst/>
              <a:gdLst/>
              <a:ahLst/>
              <a:cxnLst/>
              <a:rect l="l" t="t" r="r" b="b"/>
              <a:pathLst>
                <a:path w="101" h="114" extrusionOk="0">
                  <a:moveTo>
                    <a:pt x="101" y="89"/>
                  </a:moveTo>
                  <a:cubicBezTo>
                    <a:pt x="3" y="114"/>
                    <a:pt x="3" y="114"/>
                    <a:pt x="3" y="114"/>
                  </a:cubicBezTo>
                  <a:cubicBezTo>
                    <a:pt x="2" y="114"/>
                    <a:pt x="1" y="114"/>
                    <a:pt x="1" y="113"/>
                  </a:cubicBezTo>
                  <a:cubicBezTo>
                    <a:pt x="0" y="111"/>
                    <a:pt x="1" y="110"/>
                    <a:pt x="2" y="110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89" y="2"/>
                    <a:pt x="90" y="1"/>
                    <a:pt x="91" y="0"/>
                  </a:cubicBezTo>
                  <a:cubicBezTo>
                    <a:pt x="93" y="0"/>
                    <a:pt x="94" y="1"/>
                    <a:pt x="94" y="2"/>
                  </a:cubicBezTo>
                  <a:lnTo>
                    <a:pt x="101" y="89"/>
                  </a:ln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68" name="Google Shape;2468;p7"/>
            <p:cNvSpPr/>
            <p:nvPr/>
          </p:nvSpPr>
          <p:spPr>
            <a:xfrm>
              <a:off x="913" y="1082"/>
              <a:ext cx="96" cy="214"/>
            </a:xfrm>
            <a:custGeom>
              <a:avLst/>
              <a:gdLst/>
              <a:ahLst/>
              <a:cxnLst/>
              <a:rect l="l" t="t" r="r" b="b"/>
              <a:pathLst>
                <a:path w="75" h="167" extrusionOk="0">
                  <a:moveTo>
                    <a:pt x="75" y="162"/>
                  </a:moveTo>
                  <a:cubicBezTo>
                    <a:pt x="75" y="163"/>
                    <a:pt x="74" y="165"/>
                    <a:pt x="73" y="165"/>
                  </a:cubicBezTo>
                  <a:cubicBezTo>
                    <a:pt x="71" y="167"/>
                    <a:pt x="69" y="166"/>
                    <a:pt x="67" y="164"/>
                  </a:cubicBezTo>
                  <a:cubicBezTo>
                    <a:pt x="65" y="159"/>
                    <a:pt x="0" y="53"/>
                    <a:pt x="5" y="5"/>
                  </a:cubicBezTo>
                  <a:cubicBezTo>
                    <a:pt x="5" y="2"/>
                    <a:pt x="7" y="0"/>
                    <a:pt x="10" y="1"/>
                  </a:cubicBezTo>
                  <a:cubicBezTo>
                    <a:pt x="12" y="1"/>
                    <a:pt x="14" y="3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9" y="53"/>
                    <a:pt x="74" y="158"/>
                    <a:pt x="75" y="159"/>
                  </a:cubicBezTo>
                  <a:cubicBezTo>
                    <a:pt x="75" y="160"/>
                    <a:pt x="75" y="161"/>
                    <a:pt x="75" y="162"/>
                  </a:cubicBezTo>
                  <a:close/>
                </a:path>
              </a:pathLst>
            </a:custGeom>
            <a:solidFill>
              <a:srgbClr val="672D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69" name="Google Shape;2469;p7"/>
            <p:cNvSpPr/>
            <p:nvPr/>
          </p:nvSpPr>
          <p:spPr>
            <a:xfrm>
              <a:off x="636" y="1175"/>
              <a:ext cx="524" cy="232"/>
            </a:xfrm>
            <a:custGeom>
              <a:avLst/>
              <a:gdLst/>
              <a:ahLst/>
              <a:cxnLst/>
              <a:rect l="l" t="t" r="r" b="b"/>
              <a:pathLst>
                <a:path w="407" h="180" extrusionOk="0">
                  <a:moveTo>
                    <a:pt x="407" y="175"/>
                  </a:moveTo>
                  <a:cubicBezTo>
                    <a:pt x="407" y="176"/>
                    <a:pt x="407" y="177"/>
                    <a:pt x="406" y="178"/>
                  </a:cubicBezTo>
                  <a:cubicBezTo>
                    <a:pt x="405" y="179"/>
                    <a:pt x="402" y="180"/>
                    <a:pt x="400" y="178"/>
                  </a:cubicBezTo>
                  <a:cubicBezTo>
                    <a:pt x="399" y="178"/>
                    <a:pt x="316" y="114"/>
                    <a:pt x="290" y="96"/>
                  </a:cubicBezTo>
                  <a:cubicBezTo>
                    <a:pt x="273" y="83"/>
                    <a:pt x="161" y="53"/>
                    <a:pt x="80" y="30"/>
                  </a:cubicBezTo>
                  <a:cubicBezTo>
                    <a:pt x="48" y="22"/>
                    <a:pt x="20" y="14"/>
                    <a:pt x="3" y="9"/>
                  </a:cubicBezTo>
                  <a:cubicBezTo>
                    <a:pt x="1" y="8"/>
                    <a:pt x="0" y="6"/>
                    <a:pt x="1" y="3"/>
                  </a:cubicBezTo>
                  <a:cubicBezTo>
                    <a:pt x="1" y="1"/>
                    <a:pt x="4" y="0"/>
                    <a:pt x="6" y="1"/>
                  </a:cubicBezTo>
                  <a:cubicBezTo>
                    <a:pt x="22" y="6"/>
                    <a:pt x="50" y="13"/>
                    <a:pt x="83" y="22"/>
                  </a:cubicBezTo>
                  <a:cubicBezTo>
                    <a:pt x="169" y="46"/>
                    <a:pt x="276" y="75"/>
                    <a:pt x="295" y="89"/>
                  </a:cubicBezTo>
                  <a:cubicBezTo>
                    <a:pt x="321" y="107"/>
                    <a:pt x="405" y="171"/>
                    <a:pt x="405" y="172"/>
                  </a:cubicBezTo>
                  <a:cubicBezTo>
                    <a:pt x="407" y="172"/>
                    <a:pt x="407" y="174"/>
                    <a:pt x="407" y="175"/>
                  </a:cubicBezTo>
                  <a:close/>
                </a:path>
              </a:pathLst>
            </a:custGeom>
            <a:solidFill>
              <a:srgbClr val="672D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0" name="Google Shape;2470;p7"/>
            <p:cNvSpPr/>
            <p:nvPr/>
          </p:nvSpPr>
          <p:spPr>
            <a:xfrm>
              <a:off x="685" y="1259"/>
              <a:ext cx="389" cy="177"/>
            </a:xfrm>
            <a:custGeom>
              <a:avLst/>
              <a:gdLst/>
              <a:ahLst/>
              <a:cxnLst/>
              <a:rect l="l" t="t" r="r" b="b"/>
              <a:pathLst>
                <a:path w="302" h="138" extrusionOk="0">
                  <a:moveTo>
                    <a:pt x="36" y="138"/>
                  </a:moveTo>
                  <a:cubicBezTo>
                    <a:pt x="36" y="138"/>
                    <a:pt x="106" y="132"/>
                    <a:pt x="204" y="66"/>
                  </a:cubicBezTo>
                  <a:cubicBezTo>
                    <a:pt x="302" y="0"/>
                    <a:pt x="234" y="24"/>
                    <a:pt x="178" y="26"/>
                  </a:cubicBezTo>
                  <a:cubicBezTo>
                    <a:pt x="121" y="29"/>
                    <a:pt x="0" y="127"/>
                    <a:pt x="36" y="138"/>
                  </a:cubicBezTo>
                  <a:close/>
                </a:path>
              </a:pathLst>
            </a:custGeom>
            <a:solidFill>
              <a:srgbClr val="E340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1" name="Google Shape;2471;p7"/>
            <p:cNvSpPr/>
            <p:nvPr/>
          </p:nvSpPr>
          <p:spPr>
            <a:xfrm>
              <a:off x="916" y="963"/>
              <a:ext cx="127" cy="322"/>
            </a:xfrm>
            <a:custGeom>
              <a:avLst/>
              <a:gdLst/>
              <a:ahLst/>
              <a:cxnLst/>
              <a:rect l="l" t="t" r="r" b="b"/>
              <a:pathLst>
                <a:path w="99" h="250" extrusionOk="0">
                  <a:moveTo>
                    <a:pt x="67" y="250"/>
                  </a:moveTo>
                  <a:cubicBezTo>
                    <a:pt x="67" y="250"/>
                    <a:pt x="7" y="30"/>
                    <a:pt x="0" y="0"/>
                  </a:cubicBezTo>
                  <a:cubicBezTo>
                    <a:pt x="0" y="0"/>
                    <a:pt x="99" y="104"/>
                    <a:pt x="67" y="250"/>
                  </a:cubicBezTo>
                  <a:close/>
                </a:path>
              </a:pathLst>
            </a:custGeom>
            <a:solidFill>
              <a:srgbClr val="C936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2" name="Google Shape;2472;p7"/>
            <p:cNvSpPr/>
            <p:nvPr/>
          </p:nvSpPr>
          <p:spPr>
            <a:xfrm>
              <a:off x="746" y="1285"/>
              <a:ext cx="269" cy="130"/>
            </a:xfrm>
            <a:custGeom>
              <a:avLst/>
              <a:gdLst/>
              <a:ahLst/>
              <a:cxnLst/>
              <a:rect l="l" t="t" r="r" b="b"/>
              <a:pathLst>
                <a:path w="209" h="101" extrusionOk="0">
                  <a:moveTo>
                    <a:pt x="209" y="3"/>
                  </a:moveTo>
                  <a:cubicBezTo>
                    <a:pt x="209" y="4"/>
                    <a:pt x="208" y="5"/>
                    <a:pt x="207" y="5"/>
                  </a:cubicBezTo>
                  <a:cubicBezTo>
                    <a:pt x="193" y="6"/>
                    <a:pt x="68" y="68"/>
                    <a:pt x="4" y="101"/>
                  </a:cubicBezTo>
                  <a:cubicBezTo>
                    <a:pt x="2" y="101"/>
                    <a:pt x="1" y="101"/>
                    <a:pt x="1" y="100"/>
                  </a:cubicBezTo>
                  <a:cubicBezTo>
                    <a:pt x="0" y="99"/>
                    <a:pt x="1" y="97"/>
                    <a:pt x="2" y="97"/>
                  </a:cubicBezTo>
                  <a:cubicBezTo>
                    <a:pt x="9" y="93"/>
                    <a:pt x="189" y="3"/>
                    <a:pt x="207" y="1"/>
                  </a:cubicBezTo>
                  <a:cubicBezTo>
                    <a:pt x="208" y="0"/>
                    <a:pt x="209" y="1"/>
                    <a:pt x="209" y="2"/>
                  </a:cubicBezTo>
                  <a:cubicBezTo>
                    <a:pt x="209" y="3"/>
                    <a:pt x="209" y="3"/>
                    <a:pt x="209" y="3"/>
                  </a:cubicBez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3" name="Google Shape;2473;p7"/>
            <p:cNvSpPr/>
            <p:nvPr/>
          </p:nvSpPr>
          <p:spPr>
            <a:xfrm>
              <a:off x="705" y="1097"/>
              <a:ext cx="142" cy="235"/>
            </a:xfrm>
            <a:custGeom>
              <a:avLst/>
              <a:gdLst/>
              <a:ahLst/>
              <a:cxnLst/>
              <a:rect l="l" t="t" r="r" b="b"/>
              <a:pathLst>
                <a:path w="111" h="183" extrusionOk="0">
                  <a:moveTo>
                    <a:pt x="12" y="179"/>
                  </a:moveTo>
                  <a:cubicBezTo>
                    <a:pt x="12" y="179"/>
                    <a:pt x="0" y="91"/>
                    <a:pt x="6" y="72"/>
                  </a:cubicBezTo>
                  <a:cubicBezTo>
                    <a:pt x="12" y="52"/>
                    <a:pt x="73" y="0"/>
                    <a:pt x="81" y="15"/>
                  </a:cubicBezTo>
                  <a:cubicBezTo>
                    <a:pt x="89" y="30"/>
                    <a:pt x="111" y="73"/>
                    <a:pt x="71" y="100"/>
                  </a:cubicBezTo>
                  <a:cubicBezTo>
                    <a:pt x="71" y="100"/>
                    <a:pt x="70" y="183"/>
                    <a:pt x="12" y="179"/>
                  </a:cubicBez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4" name="Google Shape;2474;p7"/>
            <p:cNvSpPr/>
            <p:nvPr/>
          </p:nvSpPr>
          <p:spPr>
            <a:xfrm>
              <a:off x="393" y="1083"/>
              <a:ext cx="279" cy="234"/>
            </a:xfrm>
            <a:custGeom>
              <a:avLst/>
              <a:gdLst/>
              <a:ahLst/>
              <a:cxnLst/>
              <a:rect l="l" t="t" r="r" b="b"/>
              <a:pathLst>
                <a:path w="217" h="182" extrusionOk="0">
                  <a:moveTo>
                    <a:pt x="0" y="44"/>
                  </a:moveTo>
                  <a:cubicBezTo>
                    <a:pt x="0" y="44"/>
                    <a:pt x="187" y="182"/>
                    <a:pt x="197" y="78"/>
                  </a:cubicBezTo>
                  <a:cubicBezTo>
                    <a:pt x="197" y="78"/>
                    <a:pt x="217" y="50"/>
                    <a:pt x="163" y="25"/>
                  </a:cubicBezTo>
                  <a:cubicBezTo>
                    <a:pt x="109" y="0"/>
                    <a:pt x="23" y="41"/>
                    <a:pt x="0" y="44"/>
                  </a:cubicBezTo>
                  <a:close/>
                </a:path>
              </a:pathLst>
            </a:custGeom>
            <a:solidFill>
              <a:srgbClr val="E340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5" name="Google Shape;2475;p7"/>
            <p:cNvSpPr/>
            <p:nvPr/>
          </p:nvSpPr>
          <p:spPr>
            <a:xfrm>
              <a:off x="427" y="1148"/>
              <a:ext cx="222" cy="44"/>
            </a:xfrm>
            <a:custGeom>
              <a:avLst/>
              <a:gdLst/>
              <a:ahLst/>
              <a:cxnLst/>
              <a:rect l="l" t="t" r="r" b="b"/>
              <a:pathLst>
                <a:path w="173" h="34" extrusionOk="0">
                  <a:moveTo>
                    <a:pt x="173" y="27"/>
                  </a:moveTo>
                  <a:cubicBezTo>
                    <a:pt x="173" y="28"/>
                    <a:pt x="172" y="29"/>
                    <a:pt x="171" y="29"/>
                  </a:cubicBezTo>
                  <a:cubicBezTo>
                    <a:pt x="118" y="34"/>
                    <a:pt x="6" y="6"/>
                    <a:pt x="2" y="5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1"/>
                    <a:pt x="118" y="30"/>
                    <a:pt x="171" y="25"/>
                  </a:cubicBezTo>
                  <a:cubicBezTo>
                    <a:pt x="172" y="24"/>
                    <a:pt x="173" y="25"/>
                    <a:pt x="173" y="27"/>
                  </a:cubicBezTo>
                  <a:cubicBezTo>
                    <a:pt x="173" y="27"/>
                    <a:pt x="173" y="27"/>
                    <a:pt x="173" y="27"/>
                  </a:cubicBez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6" name="Google Shape;2476;p7"/>
            <p:cNvSpPr/>
            <p:nvPr/>
          </p:nvSpPr>
          <p:spPr>
            <a:xfrm>
              <a:off x="890" y="995"/>
              <a:ext cx="103" cy="94"/>
            </a:xfrm>
            <a:custGeom>
              <a:avLst/>
              <a:gdLst/>
              <a:ahLst/>
              <a:cxnLst/>
              <a:rect l="l" t="t" r="r" b="b"/>
              <a:pathLst>
                <a:path w="80" h="73" extrusionOk="0">
                  <a:moveTo>
                    <a:pt x="28" y="73"/>
                  </a:moveTo>
                  <a:cubicBezTo>
                    <a:pt x="28" y="73"/>
                    <a:pt x="0" y="48"/>
                    <a:pt x="20" y="24"/>
                  </a:cubicBezTo>
                  <a:cubicBezTo>
                    <a:pt x="40" y="0"/>
                    <a:pt x="80" y="46"/>
                    <a:pt x="28" y="73"/>
                  </a:cubicBez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7" name="Google Shape;2477;p7"/>
            <p:cNvSpPr/>
            <p:nvPr/>
          </p:nvSpPr>
          <p:spPr>
            <a:xfrm>
              <a:off x="918" y="1034"/>
              <a:ext cx="21" cy="59"/>
            </a:xfrm>
            <a:custGeom>
              <a:avLst/>
              <a:gdLst/>
              <a:ahLst/>
              <a:cxnLst/>
              <a:rect l="l" t="t" r="r" b="b"/>
              <a:pathLst>
                <a:path w="16" h="46" extrusionOk="0">
                  <a:moveTo>
                    <a:pt x="16" y="2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4" y="33"/>
                    <a:pt x="8" y="42"/>
                    <a:pt x="8" y="43"/>
                  </a:cubicBezTo>
                  <a:cubicBezTo>
                    <a:pt x="9" y="44"/>
                    <a:pt x="8" y="45"/>
                    <a:pt x="7" y="45"/>
                  </a:cubicBezTo>
                  <a:cubicBezTo>
                    <a:pt x="6" y="46"/>
                    <a:pt x="5" y="45"/>
                    <a:pt x="4" y="44"/>
                  </a:cubicBezTo>
                  <a:cubicBezTo>
                    <a:pt x="4" y="43"/>
                    <a:pt x="0" y="33"/>
                    <a:pt x="12" y="1"/>
                  </a:cubicBezTo>
                  <a:cubicBezTo>
                    <a:pt x="12" y="0"/>
                    <a:pt x="14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C936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8" name="Google Shape;2478;p7"/>
            <p:cNvSpPr/>
            <p:nvPr/>
          </p:nvSpPr>
          <p:spPr>
            <a:xfrm>
              <a:off x="199" y="1455"/>
              <a:ext cx="654" cy="316"/>
            </a:xfrm>
            <a:custGeom>
              <a:avLst/>
              <a:gdLst/>
              <a:ahLst/>
              <a:cxnLst/>
              <a:rect l="l" t="t" r="r" b="b"/>
              <a:pathLst>
                <a:path w="508" h="246" extrusionOk="0">
                  <a:moveTo>
                    <a:pt x="286" y="31"/>
                  </a:moveTo>
                  <a:cubicBezTo>
                    <a:pt x="286" y="31"/>
                    <a:pt x="228" y="0"/>
                    <a:pt x="136" y="28"/>
                  </a:cubicBezTo>
                  <a:cubicBezTo>
                    <a:pt x="44" y="56"/>
                    <a:pt x="0" y="156"/>
                    <a:pt x="58" y="194"/>
                  </a:cubicBezTo>
                  <a:cubicBezTo>
                    <a:pt x="116" y="232"/>
                    <a:pt x="161" y="246"/>
                    <a:pt x="209" y="240"/>
                  </a:cubicBezTo>
                  <a:cubicBezTo>
                    <a:pt x="257" y="234"/>
                    <a:pt x="508" y="63"/>
                    <a:pt x="286" y="31"/>
                  </a:cubicBezTo>
                  <a:close/>
                </a:path>
              </a:pathLst>
            </a:custGeom>
            <a:solidFill>
              <a:srgbClr val="E340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79" name="Google Shape;2479;p7"/>
            <p:cNvSpPr/>
            <p:nvPr/>
          </p:nvSpPr>
          <p:spPr>
            <a:xfrm>
              <a:off x="390" y="1512"/>
              <a:ext cx="402" cy="357"/>
            </a:xfrm>
            <a:custGeom>
              <a:avLst/>
              <a:gdLst/>
              <a:ahLst/>
              <a:cxnLst/>
              <a:rect l="l" t="t" r="r" b="b"/>
              <a:pathLst>
                <a:path w="313" h="277" extrusionOk="0">
                  <a:moveTo>
                    <a:pt x="313" y="0"/>
                  </a:moveTo>
                  <a:cubicBezTo>
                    <a:pt x="313" y="0"/>
                    <a:pt x="70" y="30"/>
                    <a:pt x="35" y="104"/>
                  </a:cubicBezTo>
                  <a:cubicBezTo>
                    <a:pt x="0" y="178"/>
                    <a:pt x="2" y="241"/>
                    <a:pt x="42" y="251"/>
                  </a:cubicBezTo>
                  <a:cubicBezTo>
                    <a:pt x="82" y="262"/>
                    <a:pt x="229" y="277"/>
                    <a:pt x="265" y="152"/>
                  </a:cubicBezTo>
                  <a:cubicBezTo>
                    <a:pt x="288" y="70"/>
                    <a:pt x="275" y="73"/>
                    <a:pt x="313" y="0"/>
                  </a:cubicBezTo>
                  <a:close/>
                </a:path>
              </a:pathLst>
            </a:custGeom>
            <a:solidFill>
              <a:srgbClr val="C936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0" name="Google Shape;2480;p7"/>
            <p:cNvSpPr/>
            <p:nvPr/>
          </p:nvSpPr>
          <p:spPr>
            <a:xfrm>
              <a:off x="516" y="1394"/>
              <a:ext cx="401" cy="345"/>
            </a:xfrm>
            <a:custGeom>
              <a:avLst/>
              <a:gdLst/>
              <a:ahLst/>
              <a:cxnLst/>
              <a:rect l="l" t="t" r="r" b="b"/>
              <a:pathLst>
                <a:path w="312" h="268" extrusionOk="0">
                  <a:moveTo>
                    <a:pt x="312" y="76"/>
                  </a:moveTo>
                  <a:cubicBezTo>
                    <a:pt x="312" y="76"/>
                    <a:pt x="178" y="99"/>
                    <a:pt x="159" y="157"/>
                  </a:cubicBezTo>
                  <a:cubicBezTo>
                    <a:pt x="141" y="215"/>
                    <a:pt x="96" y="268"/>
                    <a:pt x="55" y="244"/>
                  </a:cubicBezTo>
                  <a:cubicBezTo>
                    <a:pt x="14" y="221"/>
                    <a:pt x="0" y="169"/>
                    <a:pt x="76" y="131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7"/>
                    <a:pt x="158" y="87"/>
                    <a:pt x="170" y="58"/>
                  </a:cubicBezTo>
                  <a:cubicBezTo>
                    <a:pt x="172" y="54"/>
                    <a:pt x="174" y="50"/>
                    <a:pt x="175" y="47"/>
                  </a:cubicBezTo>
                  <a:cubicBezTo>
                    <a:pt x="189" y="15"/>
                    <a:pt x="201" y="0"/>
                    <a:pt x="212" y="15"/>
                  </a:cubicBezTo>
                  <a:cubicBezTo>
                    <a:pt x="223" y="30"/>
                    <a:pt x="271" y="75"/>
                    <a:pt x="312" y="76"/>
                  </a:cubicBezTo>
                  <a:close/>
                </a:path>
              </a:pathLst>
            </a:custGeom>
            <a:solidFill>
              <a:srgbClr val="672D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1" name="Google Shape;2481;p7"/>
            <p:cNvSpPr/>
            <p:nvPr/>
          </p:nvSpPr>
          <p:spPr>
            <a:xfrm>
              <a:off x="554" y="1552"/>
              <a:ext cx="152" cy="211"/>
            </a:xfrm>
            <a:custGeom>
              <a:avLst/>
              <a:gdLst/>
              <a:ahLst/>
              <a:cxnLst/>
              <a:rect l="l" t="t" r="r" b="b"/>
              <a:pathLst>
                <a:path w="118" h="164" extrusionOk="0">
                  <a:moveTo>
                    <a:pt x="118" y="0"/>
                  </a:moveTo>
                  <a:cubicBezTo>
                    <a:pt x="118" y="0"/>
                    <a:pt x="25" y="164"/>
                    <a:pt x="2" y="74"/>
                  </a:cubicBezTo>
                  <a:cubicBezTo>
                    <a:pt x="2" y="74"/>
                    <a:pt x="0" y="39"/>
                    <a:pt x="63" y="8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2" name="Google Shape;2482;p7"/>
            <p:cNvSpPr/>
            <p:nvPr/>
          </p:nvSpPr>
          <p:spPr>
            <a:xfrm>
              <a:off x="273" y="1265"/>
              <a:ext cx="439" cy="268"/>
            </a:xfrm>
            <a:custGeom>
              <a:avLst/>
              <a:gdLst/>
              <a:ahLst/>
              <a:cxnLst/>
              <a:rect l="l" t="t" r="r" b="b"/>
              <a:pathLst>
                <a:path w="342" h="208" extrusionOk="0">
                  <a:moveTo>
                    <a:pt x="254" y="118"/>
                  </a:moveTo>
                  <a:cubicBezTo>
                    <a:pt x="254" y="118"/>
                    <a:pt x="135" y="0"/>
                    <a:pt x="38" y="42"/>
                  </a:cubicBezTo>
                  <a:cubicBezTo>
                    <a:pt x="38" y="42"/>
                    <a:pt x="0" y="63"/>
                    <a:pt x="36" y="80"/>
                  </a:cubicBezTo>
                  <a:cubicBezTo>
                    <a:pt x="72" y="98"/>
                    <a:pt x="240" y="191"/>
                    <a:pt x="240" y="191"/>
                  </a:cubicBezTo>
                  <a:cubicBezTo>
                    <a:pt x="240" y="191"/>
                    <a:pt x="342" y="208"/>
                    <a:pt x="254" y="118"/>
                  </a:cubicBezTo>
                  <a:close/>
                </a:path>
              </a:pathLst>
            </a:custGeom>
            <a:solidFill>
              <a:srgbClr val="C936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3" name="Google Shape;2483;p7"/>
            <p:cNvSpPr/>
            <p:nvPr/>
          </p:nvSpPr>
          <p:spPr>
            <a:xfrm>
              <a:off x="530" y="1250"/>
              <a:ext cx="204" cy="345"/>
            </a:xfrm>
            <a:custGeom>
              <a:avLst/>
              <a:gdLst/>
              <a:ahLst/>
              <a:cxnLst/>
              <a:rect l="l" t="t" r="r" b="b"/>
              <a:pathLst>
                <a:path w="159" h="268" extrusionOk="0">
                  <a:moveTo>
                    <a:pt x="104" y="133"/>
                  </a:moveTo>
                  <a:cubicBezTo>
                    <a:pt x="56" y="63"/>
                    <a:pt x="62" y="67"/>
                    <a:pt x="42" y="37"/>
                  </a:cubicBezTo>
                  <a:cubicBezTo>
                    <a:pt x="21" y="7"/>
                    <a:pt x="10" y="0"/>
                    <a:pt x="5" y="73"/>
                  </a:cubicBezTo>
                  <a:cubicBezTo>
                    <a:pt x="0" y="147"/>
                    <a:pt x="34" y="94"/>
                    <a:pt x="31" y="129"/>
                  </a:cubicBezTo>
                  <a:cubicBezTo>
                    <a:pt x="27" y="165"/>
                    <a:pt x="2" y="201"/>
                    <a:pt x="21" y="222"/>
                  </a:cubicBezTo>
                  <a:cubicBezTo>
                    <a:pt x="40" y="243"/>
                    <a:pt x="88" y="268"/>
                    <a:pt x="137" y="235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27" y="166"/>
                    <a:pt x="104" y="133"/>
                  </a:cubicBezTo>
                  <a:close/>
                </a:path>
              </a:pathLst>
            </a:custGeom>
            <a:solidFill>
              <a:srgbClr val="3B2C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4" name="Google Shape;2484;p7"/>
            <p:cNvSpPr/>
            <p:nvPr/>
          </p:nvSpPr>
          <p:spPr>
            <a:xfrm>
              <a:off x="546" y="1138"/>
              <a:ext cx="505" cy="427"/>
            </a:xfrm>
            <a:custGeom>
              <a:avLst/>
              <a:gdLst/>
              <a:ahLst/>
              <a:cxnLst/>
              <a:rect l="l" t="t" r="r" b="b"/>
              <a:pathLst>
                <a:path w="392" h="332" extrusionOk="0">
                  <a:moveTo>
                    <a:pt x="356" y="128"/>
                  </a:moveTo>
                  <a:cubicBezTo>
                    <a:pt x="356" y="128"/>
                    <a:pt x="234" y="0"/>
                    <a:pt x="112" y="38"/>
                  </a:cubicBezTo>
                  <a:cubicBezTo>
                    <a:pt x="112" y="38"/>
                    <a:pt x="21" y="69"/>
                    <a:pt x="0" y="147"/>
                  </a:cubicBezTo>
                  <a:cubicBezTo>
                    <a:pt x="0" y="147"/>
                    <a:pt x="9" y="242"/>
                    <a:pt x="138" y="287"/>
                  </a:cubicBezTo>
                  <a:cubicBezTo>
                    <a:pt x="266" y="332"/>
                    <a:pt x="392" y="127"/>
                    <a:pt x="356" y="128"/>
                  </a:cubicBezTo>
                  <a:close/>
                </a:path>
              </a:pathLst>
            </a:custGeom>
            <a:solidFill>
              <a:srgbClr val="FFD3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5" name="Google Shape;2485;p7"/>
            <p:cNvSpPr/>
            <p:nvPr/>
          </p:nvSpPr>
          <p:spPr>
            <a:xfrm>
              <a:off x="773" y="1314"/>
              <a:ext cx="446" cy="449"/>
            </a:xfrm>
            <a:custGeom>
              <a:avLst/>
              <a:gdLst/>
              <a:ahLst/>
              <a:cxnLst/>
              <a:rect l="l" t="t" r="r" b="b"/>
              <a:pathLst>
                <a:path w="347" h="349" extrusionOk="0">
                  <a:moveTo>
                    <a:pt x="187" y="0"/>
                  </a:moveTo>
                  <a:cubicBezTo>
                    <a:pt x="187" y="0"/>
                    <a:pt x="0" y="36"/>
                    <a:pt x="38" y="192"/>
                  </a:cubicBezTo>
                  <a:cubicBezTo>
                    <a:pt x="75" y="349"/>
                    <a:pt x="229" y="246"/>
                    <a:pt x="249" y="226"/>
                  </a:cubicBezTo>
                  <a:cubicBezTo>
                    <a:pt x="269" y="207"/>
                    <a:pt x="347" y="102"/>
                    <a:pt x="187" y="0"/>
                  </a:cubicBezTo>
                  <a:close/>
                </a:path>
              </a:pathLst>
            </a:custGeom>
            <a:solidFill>
              <a:srgbClr val="FFD3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6" name="Google Shape;2486;p7"/>
            <p:cNvSpPr/>
            <p:nvPr/>
          </p:nvSpPr>
          <p:spPr>
            <a:xfrm>
              <a:off x="827" y="1361"/>
              <a:ext cx="278" cy="432"/>
            </a:xfrm>
            <a:custGeom>
              <a:avLst/>
              <a:gdLst/>
              <a:ahLst/>
              <a:cxnLst/>
              <a:rect l="l" t="t" r="r" b="b"/>
              <a:pathLst>
                <a:path w="216" h="336" extrusionOk="0">
                  <a:moveTo>
                    <a:pt x="143" y="0"/>
                  </a:moveTo>
                  <a:cubicBezTo>
                    <a:pt x="143" y="0"/>
                    <a:pt x="216" y="336"/>
                    <a:pt x="31" y="149"/>
                  </a:cubicBezTo>
                  <a:cubicBezTo>
                    <a:pt x="0" y="118"/>
                    <a:pt x="155" y="39"/>
                    <a:pt x="143" y="0"/>
                  </a:cubicBezTo>
                  <a:close/>
                </a:path>
              </a:pathLst>
            </a:custGeom>
            <a:solidFill>
              <a:srgbClr val="FFE4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7" name="Google Shape;2487;p7"/>
            <p:cNvSpPr/>
            <p:nvPr/>
          </p:nvSpPr>
          <p:spPr>
            <a:xfrm>
              <a:off x="998" y="1160"/>
              <a:ext cx="419" cy="331"/>
            </a:xfrm>
            <a:custGeom>
              <a:avLst/>
              <a:gdLst/>
              <a:ahLst/>
              <a:cxnLst/>
              <a:rect l="l" t="t" r="r" b="b"/>
              <a:pathLst>
                <a:path w="326" h="257" extrusionOk="0">
                  <a:moveTo>
                    <a:pt x="32" y="95"/>
                  </a:moveTo>
                  <a:cubicBezTo>
                    <a:pt x="32" y="95"/>
                    <a:pt x="165" y="0"/>
                    <a:pt x="245" y="48"/>
                  </a:cubicBezTo>
                  <a:cubicBezTo>
                    <a:pt x="326" y="96"/>
                    <a:pt x="287" y="197"/>
                    <a:pt x="233" y="218"/>
                  </a:cubicBezTo>
                  <a:cubicBezTo>
                    <a:pt x="180" y="239"/>
                    <a:pt x="77" y="257"/>
                    <a:pt x="17" y="134"/>
                  </a:cubicBezTo>
                  <a:cubicBezTo>
                    <a:pt x="17" y="134"/>
                    <a:pt x="0" y="115"/>
                    <a:pt x="32" y="95"/>
                  </a:cubicBezTo>
                  <a:close/>
                </a:path>
              </a:pathLst>
            </a:custGeom>
            <a:solidFill>
              <a:srgbClr val="FFD3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8" name="Google Shape;2488;p7"/>
            <p:cNvSpPr/>
            <p:nvPr/>
          </p:nvSpPr>
          <p:spPr>
            <a:xfrm>
              <a:off x="932" y="1214"/>
              <a:ext cx="404" cy="262"/>
            </a:xfrm>
            <a:custGeom>
              <a:avLst/>
              <a:gdLst/>
              <a:ahLst/>
              <a:cxnLst/>
              <a:rect l="l" t="t" r="r" b="b"/>
              <a:pathLst>
                <a:path w="314" h="204" extrusionOk="0">
                  <a:moveTo>
                    <a:pt x="117" y="51"/>
                  </a:moveTo>
                  <a:cubicBezTo>
                    <a:pt x="117" y="51"/>
                    <a:pt x="250" y="0"/>
                    <a:pt x="282" y="59"/>
                  </a:cubicBezTo>
                  <a:cubicBezTo>
                    <a:pt x="314" y="117"/>
                    <a:pt x="250" y="204"/>
                    <a:pt x="125" y="128"/>
                  </a:cubicBezTo>
                  <a:cubicBezTo>
                    <a:pt x="0" y="53"/>
                    <a:pt x="102" y="65"/>
                    <a:pt x="117" y="51"/>
                  </a:cubicBezTo>
                  <a:close/>
                </a:path>
              </a:pathLst>
            </a:custGeom>
            <a:solidFill>
              <a:srgbClr val="FFE4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89" name="Google Shape;2489;p7"/>
            <p:cNvSpPr/>
            <p:nvPr/>
          </p:nvSpPr>
          <p:spPr>
            <a:xfrm>
              <a:off x="972" y="887"/>
              <a:ext cx="419" cy="493"/>
            </a:xfrm>
            <a:custGeom>
              <a:avLst/>
              <a:gdLst/>
              <a:ahLst/>
              <a:cxnLst/>
              <a:rect l="l" t="t" r="r" b="b"/>
              <a:pathLst>
                <a:path w="326" h="383" extrusionOk="0">
                  <a:moveTo>
                    <a:pt x="184" y="227"/>
                  </a:moveTo>
                  <a:cubicBezTo>
                    <a:pt x="184" y="227"/>
                    <a:pt x="326" y="44"/>
                    <a:pt x="203" y="22"/>
                  </a:cubicBezTo>
                  <a:cubicBezTo>
                    <a:pt x="80" y="0"/>
                    <a:pt x="0" y="158"/>
                    <a:pt x="15" y="249"/>
                  </a:cubicBezTo>
                  <a:cubicBezTo>
                    <a:pt x="30" y="340"/>
                    <a:pt x="36" y="383"/>
                    <a:pt x="184" y="227"/>
                  </a:cubicBezTo>
                  <a:close/>
                </a:path>
              </a:pathLst>
            </a:custGeom>
            <a:solidFill>
              <a:srgbClr val="FFD3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0" name="Google Shape;2490;p7"/>
            <p:cNvSpPr/>
            <p:nvPr/>
          </p:nvSpPr>
          <p:spPr>
            <a:xfrm>
              <a:off x="1017" y="954"/>
              <a:ext cx="223" cy="329"/>
            </a:xfrm>
            <a:custGeom>
              <a:avLst/>
              <a:gdLst/>
              <a:ahLst/>
              <a:cxnLst/>
              <a:rect l="l" t="t" r="r" b="b"/>
              <a:pathLst>
                <a:path w="173" h="256" extrusionOk="0">
                  <a:moveTo>
                    <a:pt x="0" y="256"/>
                  </a:moveTo>
                  <a:cubicBezTo>
                    <a:pt x="0" y="256"/>
                    <a:pt x="26" y="49"/>
                    <a:pt x="99" y="24"/>
                  </a:cubicBezTo>
                  <a:cubicBezTo>
                    <a:pt x="173" y="0"/>
                    <a:pt x="169" y="121"/>
                    <a:pt x="0" y="256"/>
                  </a:cubicBezTo>
                  <a:close/>
                </a:path>
              </a:pathLst>
            </a:custGeom>
            <a:solidFill>
              <a:srgbClr val="FFE4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1" name="Google Shape;2491;p7"/>
            <p:cNvSpPr/>
            <p:nvPr/>
          </p:nvSpPr>
          <p:spPr>
            <a:xfrm>
              <a:off x="721" y="862"/>
              <a:ext cx="358" cy="553"/>
            </a:xfrm>
            <a:custGeom>
              <a:avLst/>
              <a:gdLst/>
              <a:ahLst/>
              <a:cxnLst/>
              <a:rect l="l" t="t" r="r" b="b"/>
              <a:pathLst>
                <a:path w="278" h="430" extrusionOk="0">
                  <a:moveTo>
                    <a:pt x="235" y="345"/>
                  </a:moveTo>
                  <a:cubicBezTo>
                    <a:pt x="235" y="345"/>
                    <a:pt x="278" y="23"/>
                    <a:pt x="68" y="5"/>
                  </a:cubicBezTo>
                  <a:cubicBezTo>
                    <a:pt x="68" y="5"/>
                    <a:pt x="0" y="0"/>
                    <a:pt x="1" y="139"/>
                  </a:cubicBezTo>
                  <a:cubicBezTo>
                    <a:pt x="2" y="277"/>
                    <a:pt x="101" y="326"/>
                    <a:pt x="101" y="326"/>
                  </a:cubicBezTo>
                  <a:cubicBezTo>
                    <a:pt x="101" y="326"/>
                    <a:pt x="234" y="430"/>
                    <a:pt x="235" y="345"/>
                  </a:cubicBezTo>
                  <a:close/>
                </a:path>
              </a:pathLst>
            </a:custGeom>
            <a:solidFill>
              <a:srgbClr val="FFD3D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2" name="Google Shape;2492;p7"/>
            <p:cNvSpPr/>
            <p:nvPr/>
          </p:nvSpPr>
          <p:spPr>
            <a:xfrm>
              <a:off x="715" y="975"/>
              <a:ext cx="314" cy="344"/>
            </a:xfrm>
            <a:custGeom>
              <a:avLst/>
              <a:gdLst/>
              <a:ahLst/>
              <a:cxnLst/>
              <a:rect l="l" t="t" r="r" b="b"/>
              <a:pathLst>
                <a:path w="244" h="268" extrusionOk="0">
                  <a:moveTo>
                    <a:pt x="229" y="224"/>
                  </a:moveTo>
                  <a:cubicBezTo>
                    <a:pt x="229" y="224"/>
                    <a:pt x="244" y="0"/>
                    <a:pt x="122" y="27"/>
                  </a:cubicBezTo>
                  <a:cubicBezTo>
                    <a:pt x="0" y="54"/>
                    <a:pt x="53" y="174"/>
                    <a:pt x="128" y="221"/>
                  </a:cubicBezTo>
                  <a:cubicBezTo>
                    <a:pt x="204" y="268"/>
                    <a:pt x="240" y="261"/>
                    <a:pt x="229" y="224"/>
                  </a:cubicBezTo>
                  <a:close/>
                </a:path>
              </a:pathLst>
            </a:custGeom>
            <a:solidFill>
              <a:srgbClr val="FFE4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3" name="Google Shape;2493;p7"/>
            <p:cNvSpPr/>
            <p:nvPr/>
          </p:nvSpPr>
          <p:spPr>
            <a:xfrm>
              <a:off x="541" y="1213"/>
              <a:ext cx="438" cy="303"/>
            </a:xfrm>
            <a:custGeom>
              <a:avLst/>
              <a:gdLst/>
              <a:ahLst/>
              <a:cxnLst/>
              <a:rect l="l" t="t" r="r" b="b"/>
              <a:pathLst>
                <a:path w="340" h="236" extrusionOk="0">
                  <a:moveTo>
                    <a:pt x="340" y="99"/>
                  </a:moveTo>
                  <a:cubicBezTo>
                    <a:pt x="340" y="99"/>
                    <a:pt x="191" y="0"/>
                    <a:pt x="96" y="67"/>
                  </a:cubicBezTo>
                  <a:cubicBezTo>
                    <a:pt x="0" y="133"/>
                    <a:pt x="162" y="236"/>
                    <a:pt x="222" y="196"/>
                  </a:cubicBezTo>
                  <a:cubicBezTo>
                    <a:pt x="282" y="155"/>
                    <a:pt x="340" y="99"/>
                    <a:pt x="340" y="99"/>
                  </a:cubicBezTo>
                  <a:close/>
                </a:path>
              </a:pathLst>
            </a:custGeom>
            <a:solidFill>
              <a:srgbClr val="FFE4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4" name="Google Shape;2494;p7"/>
            <p:cNvSpPr/>
            <p:nvPr/>
          </p:nvSpPr>
          <p:spPr>
            <a:xfrm>
              <a:off x="788" y="1094"/>
              <a:ext cx="444" cy="448"/>
            </a:xfrm>
            <a:custGeom>
              <a:avLst/>
              <a:gdLst/>
              <a:ahLst/>
              <a:cxnLst/>
              <a:rect l="l" t="t" r="r" b="b"/>
              <a:pathLst>
                <a:path w="345" h="348" extrusionOk="0">
                  <a:moveTo>
                    <a:pt x="245" y="100"/>
                  </a:moveTo>
                  <a:cubicBezTo>
                    <a:pt x="245" y="100"/>
                    <a:pt x="271" y="46"/>
                    <a:pt x="259" y="46"/>
                  </a:cubicBezTo>
                  <a:cubicBezTo>
                    <a:pt x="247" y="46"/>
                    <a:pt x="242" y="35"/>
                    <a:pt x="237" y="32"/>
                  </a:cubicBezTo>
                  <a:cubicBezTo>
                    <a:pt x="233" y="30"/>
                    <a:pt x="220" y="56"/>
                    <a:pt x="215" y="55"/>
                  </a:cubicBezTo>
                  <a:cubicBezTo>
                    <a:pt x="209" y="53"/>
                    <a:pt x="199" y="28"/>
                    <a:pt x="192" y="45"/>
                  </a:cubicBezTo>
                  <a:cubicBezTo>
                    <a:pt x="185" y="63"/>
                    <a:pt x="175" y="37"/>
                    <a:pt x="164" y="24"/>
                  </a:cubicBezTo>
                  <a:cubicBezTo>
                    <a:pt x="154" y="10"/>
                    <a:pt x="146" y="0"/>
                    <a:pt x="139" y="5"/>
                  </a:cubicBezTo>
                  <a:cubicBezTo>
                    <a:pt x="132" y="10"/>
                    <a:pt x="126" y="6"/>
                    <a:pt x="117" y="4"/>
                  </a:cubicBezTo>
                  <a:cubicBezTo>
                    <a:pt x="109" y="2"/>
                    <a:pt x="140" y="85"/>
                    <a:pt x="132" y="85"/>
                  </a:cubicBezTo>
                  <a:cubicBezTo>
                    <a:pt x="124" y="85"/>
                    <a:pt x="88" y="28"/>
                    <a:pt x="84" y="36"/>
                  </a:cubicBezTo>
                  <a:cubicBezTo>
                    <a:pt x="80" y="44"/>
                    <a:pt x="92" y="75"/>
                    <a:pt x="82" y="71"/>
                  </a:cubicBezTo>
                  <a:cubicBezTo>
                    <a:pt x="71" y="67"/>
                    <a:pt x="55" y="55"/>
                    <a:pt x="56" y="64"/>
                  </a:cubicBezTo>
                  <a:cubicBezTo>
                    <a:pt x="56" y="72"/>
                    <a:pt x="111" y="133"/>
                    <a:pt x="98" y="128"/>
                  </a:cubicBezTo>
                  <a:cubicBezTo>
                    <a:pt x="84" y="123"/>
                    <a:pt x="52" y="125"/>
                    <a:pt x="56" y="130"/>
                  </a:cubicBezTo>
                  <a:cubicBezTo>
                    <a:pt x="60" y="135"/>
                    <a:pt x="57" y="130"/>
                    <a:pt x="35" y="141"/>
                  </a:cubicBezTo>
                  <a:cubicBezTo>
                    <a:pt x="13" y="152"/>
                    <a:pt x="28" y="167"/>
                    <a:pt x="28" y="167"/>
                  </a:cubicBezTo>
                  <a:cubicBezTo>
                    <a:pt x="28" y="167"/>
                    <a:pt x="32" y="162"/>
                    <a:pt x="16" y="178"/>
                  </a:cubicBezTo>
                  <a:cubicBezTo>
                    <a:pt x="0" y="194"/>
                    <a:pt x="65" y="191"/>
                    <a:pt x="89" y="196"/>
                  </a:cubicBezTo>
                  <a:cubicBezTo>
                    <a:pt x="114" y="201"/>
                    <a:pt x="73" y="219"/>
                    <a:pt x="65" y="229"/>
                  </a:cubicBezTo>
                  <a:cubicBezTo>
                    <a:pt x="57" y="240"/>
                    <a:pt x="48" y="248"/>
                    <a:pt x="81" y="240"/>
                  </a:cubicBezTo>
                  <a:cubicBezTo>
                    <a:pt x="114" y="232"/>
                    <a:pt x="106" y="247"/>
                    <a:pt x="99" y="266"/>
                  </a:cubicBezTo>
                  <a:cubicBezTo>
                    <a:pt x="93" y="285"/>
                    <a:pt x="94" y="348"/>
                    <a:pt x="113" y="322"/>
                  </a:cubicBezTo>
                  <a:cubicBezTo>
                    <a:pt x="131" y="296"/>
                    <a:pt x="129" y="310"/>
                    <a:pt x="137" y="322"/>
                  </a:cubicBezTo>
                  <a:cubicBezTo>
                    <a:pt x="146" y="333"/>
                    <a:pt x="164" y="276"/>
                    <a:pt x="176" y="259"/>
                  </a:cubicBezTo>
                  <a:cubicBezTo>
                    <a:pt x="188" y="242"/>
                    <a:pt x="173" y="306"/>
                    <a:pt x="187" y="314"/>
                  </a:cubicBezTo>
                  <a:cubicBezTo>
                    <a:pt x="201" y="321"/>
                    <a:pt x="187" y="261"/>
                    <a:pt x="193" y="246"/>
                  </a:cubicBezTo>
                  <a:cubicBezTo>
                    <a:pt x="198" y="232"/>
                    <a:pt x="207" y="292"/>
                    <a:pt x="219" y="301"/>
                  </a:cubicBezTo>
                  <a:cubicBezTo>
                    <a:pt x="232" y="309"/>
                    <a:pt x="208" y="227"/>
                    <a:pt x="216" y="240"/>
                  </a:cubicBezTo>
                  <a:cubicBezTo>
                    <a:pt x="225" y="253"/>
                    <a:pt x="274" y="254"/>
                    <a:pt x="300" y="254"/>
                  </a:cubicBezTo>
                  <a:cubicBezTo>
                    <a:pt x="327" y="254"/>
                    <a:pt x="277" y="228"/>
                    <a:pt x="269" y="223"/>
                  </a:cubicBezTo>
                  <a:cubicBezTo>
                    <a:pt x="261" y="219"/>
                    <a:pt x="301" y="226"/>
                    <a:pt x="320" y="230"/>
                  </a:cubicBezTo>
                  <a:cubicBezTo>
                    <a:pt x="339" y="234"/>
                    <a:pt x="304" y="208"/>
                    <a:pt x="286" y="195"/>
                  </a:cubicBezTo>
                  <a:cubicBezTo>
                    <a:pt x="269" y="183"/>
                    <a:pt x="309" y="192"/>
                    <a:pt x="327" y="183"/>
                  </a:cubicBezTo>
                  <a:cubicBezTo>
                    <a:pt x="345" y="175"/>
                    <a:pt x="303" y="142"/>
                    <a:pt x="288" y="143"/>
                  </a:cubicBezTo>
                  <a:cubicBezTo>
                    <a:pt x="272" y="143"/>
                    <a:pt x="218" y="159"/>
                    <a:pt x="243" y="131"/>
                  </a:cubicBezTo>
                  <a:cubicBezTo>
                    <a:pt x="269" y="103"/>
                    <a:pt x="331" y="44"/>
                    <a:pt x="307" y="63"/>
                  </a:cubicBezTo>
                  <a:cubicBezTo>
                    <a:pt x="282" y="81"/>
                    <a:pt x="313" y="33"/>
                    <a:pt x="245" y="100"/>
                  </a:cubicBezTo>
                  <a:close/>
                </a:path>
              </a:pathLst>
            </a:custGeom>
            <a:solidFill>
              <a:srgbClr val="FF9F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5" name="Google Shape;2495;p7"/>
            <p:cNvSpPr/>
            <p:nvPr/>
          </p:nvSpPr>
          <p:spPr>
            <a:xfrm>
              <a:off x="908" y="1213"/>
              <a:ext cx="208" cy="227"/>
            </a:xfrm>
            <a:custGeom>
              <a:avLst/>
              <a:gdLst/>
              <a:ahLst/>
              <a:cxnLst/>
              <a:rect l="l" t="t" r="r" b="b"/>
              <a:pathLst>
                <a:path w="162" h="177" extrusionOk="0">
                  <a:moveTo>
                    <a:pt x="92" y="50"/>
                  </a:moveTo>
                  <a:cubicBezTo>
                    <a:pt x="92" y="50"/>
                    <a:pt x="90" y="0"/>
                    <a:pt x="79" y="10"/>
                  </a:cubicBezTo>
                  <a:cubicBezTo>
                    <a:pt x="68" y="21"/>
                    <a:pt x="65" y="31"/>
                    <a:pt x="52" y="21"/>
                  </a:cubicBezTo>
                  <a:cubicBezTo>
                    <a:pt x="40" y="11"/>
                    <a:pt x="33" y="25"/>
                    <a:pt x="40" y="39"/>
                  </a:cubicBezTo>
                  <a:cubicBezTo>
                    <a:pt x="47" y="54"/>
                    <a:pt x="34" y="40"/>
                    <a:pt x="26" y="47"/>
                  </a:cubicBezTo>
                  <a:cubicBezTo>
                    <a:pt x="18" y="54"/>
                    <a:pt x="3" y="67"/>
                    <a:pt x="18" y="68"/>
                  </a:cubicBezTo>
                  <a:cubicBezTo>
                    <a:pt x="32" y="69"/>
                    <a:pt x="37" y="63"/>
                    <a:pt x="26" y="80"/>
                  </a:cubicBezTo>
                  <a:cubicBezTo>
                    <a:pt x="15" y="97"/>
                    <a:pt x="0" y="119"/>
                    <a:pt x="23" y="112"/>
                  </a:cubicBezTo>
                  <a:cubicBezTo>
                    <a:pt x="46" y="105"/>
                    <a:pt x="43" y="96"/>
                    <a:pt x="46" y="125"/>
                  </a:cubicBezTo>
                  <a:cubicBezTo>
                    <a:pt x="50" y="153"/>
                    <a:pt x="53" y="177"/>
                    <a:pt x="66" y="140"/>
                  </a:cubicBezTo>
                  <a:cubicBezTo>
                    <a:pt x="79" y="103"/>
                    <a:pt x="84" y="125"/>
                    <a:pt x="90" y="135"/>
                  </a:cubicBezTo>
                  <a:cubicBezTo>
                    <a:pt x="96" y="145"/>
                    <a:pt x="104" y="135"/>
                    <a:pt x="104" y="121"/>
                  </a:cubicBezTo>
                  <a:cubicBezTo>
                    <a:pt x="104" y="107"/>
                    <a:pt x="106" y="114"/>
                    <a:pt x="127" y="120"/>
                  </a:cubicBezTo>
                  <a:cubicBezTo>
                    <a:pt x="147" y="126"/>
                    <a:pt x="149" y="108"/>
                    <a:pt x="121" y="86"/>
                  </a:cubicBezTo>
                  <a:cubicBezTo>
                    <a:pt x="121" y="86"/>
                    <a:pt x="108" y="89"/>
                    <a:pt x="121" y="75"/>
                  </a:cubicBezTo>
                  <a:cubicBezTo>
                    <a:pt x="135" y="61"/>
                    <a:pt x="118" y="67"/>
                    <a:pt x="106" y="74"/>
                  </a:cubicBezTo>
                  <a:cubicBezTo>
                    <a:pt x="94" y="82"/>
                    <a:pt x="162" y="0"/>
                    <a:pt x="136" y="19"/>
                  </a:cubicBezTo>
                  <a:cubicBezTo>
                    <a:pt x="110" y="38"/>
                    <a:pt x="102" y="48"/>
                    <a:pt x="92" y="50"/>
                  </a:cubicBezTo>
                  <a:close/>
                </a:path>
              </a:pathLst>
            </a:custGeom>
            <a:solidFill>
              <a:srgbClr val="FF81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496" name="Google Shape;2496;p7"/>
            <p:cNvSpPr/>
            <p:nvPr/>
          </p:nvSpPr>
          <p:spPr>
            <a:xfrm>
              <a:off x="964" y="1272"/>
              <a:ext cx="65" cy="64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41" y="9"/>
                  </a:moveTo>
                  <a:cubicBezTo>
                    <a:pt x="50" y="19"/>
                    <a:pt x="50" y="33"/>
                    <a:pt x="41" y="42"/>
                  </a:cubicBezTo>
                  <a:cubicBezTo>
                    <a:pt x="33" y="50"/>
                    <a:pt x="18" y="50"/>
                    <a:pt x="9" y="41"/>
                  </a:cubicBezTo>
                  <a:cubicBezTo>
                    <a:pt x="0" y="32"/>
                    <a:pt x="0" y="18"/>
                    <a:pt x="9" y="9"/>
                  </a:cubicBezTo>
                  <a:cubicBezTo>
                    <a:pt x="18" y="0"/>
                    <a:pt x="33" y="0"/>
                    <a:pt x="41" y="9"/>
                  </a:cubicBezTo>
                  <a:close/>
                </a:path>
              </a:pathLst>
            </a:custGeom>
            <a:solidFill>
              <a:srgbClr val="9832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2497" name="Google Shape;2497;p7"/>
          <p:cNvSpPr txBox="1"/>
          <p:nvPr/>
        </p:nvSpPr>
        <p:spPr>
          <a:xfrm>
            <a:off x="6361112" y="2718318"/>
            <a:ext cx="47434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 amet, consectetur adipiscing elit. Vestibulum dignissim ornare nisi non porta. Phasellus consectetur enim lacus,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 amet, consectetur adipiscing elit. Vestibulum dignissim ornare nisi non porta. Phasellus consectetur enim lacus,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8" name="Google Shape;2498;p7"/>
          <p:cNvSpPr txBox="1"/>
          <p:nvPr/>
        </p:nvSpPr>
        <p:spPr>
          <a:xfrm>
            <a:off x="7189396" y="1210583"/>
            <a:ext cx="304128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Mother’s</a:t>
            </a:r>
            <a:endParaRPr/>
          </a:p>
        </p:txBody>
      </p:sp>
      <p:sp>
        <p:nvSpPr>
          <p:cNvPr id="2499" name="Google Shape;2499;p7"/>
          <p:cNvSpPr txBox="1"/>
          <p:nvPr/>
        </p:nvSpPr>
        <p:spPr>
          <a:xfrm>
            <a:off x="6968549" y="678109"/>
            <a:ext cx="35174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HAPPY</a:t>
            </a:r>
            <a:endParaRPr/>
          </a:p>
        </p:txBody>
      </p:sp>
      <p:sp>
        <p:nvSpPr>
          <p:cNvPr id="2500" name="Google Shape;2500;p7"/>
          <p:cNvSpPr/>
          <p:nvPr/>
        </p:nvSpPr>
        <p:spPr>
          <a:xfrm>
            <a:off x="7728712" y="2071705"/>
            <a:ext cx="1894976" cy="516518"/>
          </a:xfrm>
          <a:custGeom>
            <a:avLst/>
            <a:gdLst/>
            <a:ahLst/>
            <a:cxnLst/>
            <a:rect l="l" t="t" r="r" b="b"/>
            <a:pathLst>
              <a:path w="1174" h="320" extrusionOk="0">
                <a:moveTo>
                  <a:pt x="1174" y="320"/>
                </a:moveTo>
                <a:lnTo>
                  <a:pt x="0" y="320"/>
                </a:lnTo>
                <a:lnTo>
                  <a:pt x="114" y="158"/>
                </a:lnTo>
                <a:lnTo>
                  <a:pt x="0" y="0"/>
                </a:lnTo>
                <a:lnTo>
                  <a:pt x="1174" y="0"/>
                </a:lnTo>
                <a:lnTo>
                  <a:pt x="1060" y="162"/>
                </a:lnTo>
                <a:lnTo>
                  <a:pt x="1174" y="320"/>
                </a:lnTo>
                <a:close/>
              </a:path>
            </a:pathLst>
          </a:custGeom>
          <a:solidFill>
            <a:srgbClr val="E3D36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501" name="Google Shape;2501;p7"/>
          <p:cNvSpPr txBox="1"/>
          <p:nvPr/>
        </p:nvSpPr>
        <p:spPr>
          <a:xfrm>
            <a:off x="8064010" y="2003092"/>
            <a:ext cx="13335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DAY</a:t>
            </a:r>
            <a:endParaRPr/>
          </a:p>
        </p:txBody>
      </p:sp>
      <p:grpSp>
        <p:nvGrpSpPr>
          <p:cNvPr id="2502" name="Google Shape;2502;p7"/>
          <p:cNvGrpSpPr/>
          <p:nvPr/>
        </p:nvGrpSpPr>
        <p:grpSpPr>
          <a:xfrm rot="-9900000">
            <a:off x="10302732" y="4760472"/>
            <a:ext cx="2058988" cy="2405062"/>
            <a:chOff x="6417" y="2854"/>
            <a:chExt cx="1297" cy="1515"/>
          </a:xfrm>
        </p:grpSpPr>
        <p:grpSp>
          <p:nvGrpSpPr>
            <p:cNvPr id="2503" name="Google Shape;2503;p7"/>
            <p:cNvGrpSpPr/>
            <p:nvPr/>
          </p:nvGrpSpPr>
          <p:grpSpPr>
            <a:xfrm>
              <a:off x="6450" y="2854"/>
              <a:ext cx="1264" cy="1515"/>
              <a:chOff x="6450" y="2854"/>
              <a:chExt cx="1264" cy="1515"/>
            </a:xfrm>
          </p:grpSpPr>
          <p:sp>
            <p:nvSpPr>
              <p:cNvPr id="2504" name="Google Shape;2504;p7"/>
              <p:cNvSpPr/>
              <p:nvPr/>
            </p:nvSpPr>
            <p:spPr>
              <a:xfrm>
                <a:off x="6894" y="3590"/>
                <a:ext cx="565" cy="262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10" extrusionOk="0">
                    <a:moveTo>
                      <a:pt x="199" y="80"/>
                    </a:moveTo>
                    <a:cubicBezTo>
                      <a:pt x="200" y="79"/>
                      <a:pt x="201" y="79"/>
                      <a:pt x="202" y="79"/>
                    </a:cubicBezTo>
                    <a:cubicBezTo>
                      <a:pt x="212" y="74"/>
                      <a:pt x="224" y="74"/>
                      <a:pt x="235" y="75"/>
                    </a:cubicBezTo>
                    <a:cubicBezTo>
                      <a:pt x="235" y="75"/>
                      <a:pt x="237" y="75"/>
                      <a:pt x="235" y="76"/>
                    </a:cubicBezTo>
                    <a:cubicBezTo>
                      <a:pt x="224" y="76"/>
                      <a:pt x="213" y="76"/>
                      <a:pt x="203" y="82"/>
                    </a:cubicBezTo>
                    <a:cubicBezTo>
                      <a:pt x="203" y="82"/>
                      <a:pt x="203" y="82"/>
                      <a:pt x="203" y="82"/>
                    </a:cubicBezTo>
                    <a:cubicBezTo>
                      <a:pt x="208" y="85"/>
                      <a:pt x="213" y="88"/>
                      <a:pt x="218" y="91"/>
                    </a:cubicBezTo>
                    <a:cubicBezTo>
                      <a:pt x="218" y="92"/>
                      <a:pt x="218" y="92"/>
                      <a:pt x="218" y="92"/>
                    </a:cubicBezTo>
                    <a:cubicBezTo>
                      <a:pt x="218" y="92"/>
                      <a:pt x="217" y="92"/>
                      <a:pt x="217" y="93"/>
                    </a:cubicBezTo>
                    <a:cubicBezTo>
                      <a:pt x="208" y="88"/>
                      <a:pt x="200" y="83"/>
                      <a:pt x="191" y="78"/>
                    </a:cubicBezTo>
                    <a:cubicBezTo>
                      <a:pt x="192" y="87"/>
                      <a:pt x="197" y="97"/>
                      <a:pt x="202" y="106"/>
                    </a:cubicBezTo>
                    <a:cubicBezTo>
                      <a:pt x="202" y="107"/>
                      <a:pt x="203" y="108"/>
                      <a:pt x="204" y="109"/>
                    </a:cubicBezTo>
                    <a:cubicBezTo>
                      <a:pt x="204" y="109"/>
                      <a:pt x="204" y="110"/>
                      <a:pt x="202" y="110"/>
                    </a:cubicBezTo>
                    <a:cubicBezTo>
                      <a:pt x="196" y="102"/>
                      <a:pt x="192" y="92"/>
                      <a:pt x="189" y="82"/>
                    </a:cubicBezTo>
                    <a:cubicBezTo>
                      <a:pt x="189" y="81"/>
                      <a:pt x="188" y="79"/>
                      <a:pt x="188" y="76"/>
                    </a:cubicBezTo>
                    <a:cubicBezTo>
                      <a:pt x="188" y="76"/>
                      <a:pt x="188" y="76"/>
                      <a:pt x="188" y="76"/>
                    </a:cubicBezTo>
                    <a:cubicBezTo>
                      <a:pt x="178" y="71"/>
                      <a:pt x="168" y="65"/>
                      <a:pt x="157" y="60"/>
                    </a:cubicBezTo>
                    <a:cubicBezTo>
                      <a:pt x="157" y="60"/>
                      <a:pt x="158" y="61"/>
                      <a:pt x="158" y="61"/>
                    </a:cubicBezTo>
                    <a:cubicBezTo>
                      <a:pt x="161" y="71"/>
                      <a:pt x="166" y="80"/>
                      <a:pt x="173" y="87"/>
                    </a:cubicBezTo>
                    <a:cubicBezTo>
                      <a:pt x="173" y="87"/>
                      <a:pt x="174" y="88"/>
                      <a:pt x="172" y="88"/>
                    </a:cubicBezTo>
                    <a:cubicBezTo>
                      <a:pt x="164" y="80"/>
                      <a:pt x="158" y="70"/>
                      <a:pt x="154" y="59"/>
                    </a:cubicBezTo>
                    <a:cubicBezTo>
                      <a:pt x="154" y="58"/>
                      <a:pt x="154" y="58"/>
                      <a:pt x="154" y="58"/>
                    </a:cubicBezTo>
                    <a:cubicBezTo>
                      <a:pt x="147" y="55"/>
                      <a:pt x="140" y="51"/>
                      <a:pt x="132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1" y="47"/>
                      <a:pt x="131" y="47"/>
                      <a:pt x="131" y="47"/>
                    </a:cubicBezTo>
                    <a:cubicBezTo>
                      <a:pt x="120" y="42"/>
                      <a:pt x="109" y="37"/>
                      <a:pt x="98" y="33"/>
                    </a:cubicBezTo>
                    <a:cubicBezTo>
                      <a:pt x="101" y="43"/>
                      <a:pt x="105" y="53"/>
                      <a:pt x="111" y="62"/>
                    </a:cubicBezTo>
                    <a:cubicBezTo>
                      <a:pt x="118" y="71"/>
                      <a:pt x="126" y="78"/>
                      <a:pt x="134" y="85"/>
                    </a:cubicBezTo>
                    <a:cubicBezTo>
                      <a:pt x="136" y="86"/>
                      <a:pt x="136" y="86"/>
                      <a:pt x="136" y="86"/>
                    </a:cubicBezTo>
                    <a:cubicBezTo>
                      <a:pt x="136" y="86"/>
                      <a:pt x="137" y="87"/>
                      <a:pt x="135" y="87"/>
                    </a:cubicBezTo>
                    <a:cubicBezTo>
                      <a:pt x="122" y="77"/>
                      <a:pt x="109" y="66"/>
                      <a:pt x="102" y="51"/>
                    </a:cubicBezTo>
                    <a:cubicBezTo>
                      <a:pt x="99" y="45"/>
                      <a:pt x="97" y="39"/>
                      <a:pt x="95" y="33"/>
                    </a:cubicBezTo>
                    <a:cubicBezTo>
                      <a:pt x="95" y="32"/>
                      <a:pt x="95" y="32"/>
                      <a:pt x="95" y="32"/>
                    </a:cubicBezTo>
                    <a:cubicBezTo>
                      <a:pt x="78" y="26"/>
                      <a:pt x="61" y="20"/>
                      <a:pt x="44" y="16"/>
                    </a:cubicBezTo>
                    <a:cubicBezTo>
                      <a:pt x="32" y="12"/>
                      <a:pt x="19" y="9"/>
                      <a:pt x="5" y="9"/>
                    </a:cubicBezTo>
                    <a:cubicBezTo>
                      <a:pt x="3" y="9"/>
                      <a:pt x="5" y="9"/>
                      <a:pt x="5" y="9"/>
                    </a:cubicBezTo>
                    <a:cubicBezTo>
                      <a:pt x="5" y="9"/>
                      <a:pt x="0" y="8"/>
                      <a:pt x="3" y="7"/>
                    </a:cubicBezTo>
                    <a:cubicBezTo>
                      <a:pt x="6" y="5"/>
                      <a:pt x="11" y="7"/>
                      <a:pt x="15" y="7"/>
                    </a:cubicBezTo>
                    <a:cubicBezTo>
                      <a:pt x="32" y="9"/>
                      <a:pt x="48" y="13"/>
                      <a:pt x="65" y="18"/>
                    </a:cubicBezTo>
                    <a:cubicBezTo>
                      <a:pt x="78" y="9"/>
                      <a:pt x="92" y="2"/>
                      <a:pt x="108" y="0"/>
                    </a:cubicBezTo>
                    <a:cubicBezTo>
                      <a:pt x="113" y="0"/>
                      <a:pt x="111" y="1"/>
                      <a:pt x="110" y="1"/>
                    </a:cubicBezTo>
                    <a:cubicBezTo>
                      <a:pt x="107" y="2"/>
                      <a:pt x="105" y="2"/>
                      <a:pt x="102" y="3"/>
                    </a:cubicBezTo>
                    <a:cubicBezTo>
                      <a:pt x="90" y="6"/>
                      <a:pt x="79" y="12"/>
                      <a:pt x="68" y="19"/>
                    </a:cubicBezTo>
                    <a:cubicBezTo>
                      <a:pt x="89" y="26"/>
                      <a:pt x="108" y="34"/>
                      <a:pt x="128" y="43"/>
                    </a:cubicBezTo>
                    <a:cubicBezTo>
                      <a:pt x="129" y="44"/>
                      <a:pt x="130" y="44"/>
                      <a:pt x="131" y="45"/>
                    </a:cubicBezTo>
                    <a:cubicBezTo>
                      <a:pt x="132" y="42"/>
                      <a:pt x="137" y="40"/>
                      <a:pt x="141" y="39"/>
                    </a:cubicBezTo>
                    <a:cubicBezTo>
                      <a:pt x="154" y="33"/>
                      <a:pt x="167" y="32"/>
                      <a:pt x="181" y="34"/>
                    </a:cubicBezTo>
                    <a:cubicBezTo>
                      <a:pt x="181" y="34"/>
                      <a:pt x="182" y="34"/>
                      <a:pt x="180" y="36"/>
                    </a:cubicBezTo>
                    <a:cubicBezTo>
                      <a:pt x="179" y="35"/>
                      <a:pt x="179" y="35"/>
                      <a:pt x="178" y="35"/>
                    </a:cubicBezTo>
                    <a:cubicBezTo>
                      <a:pt x="164" y="34"/>
                      <a:pt x="148" y="36"/>
                      <a:pt x="136" y="44"/>
                    </a:cubicBezTo>
                    <a:cubicBezTo>
                      <a:pt x="135" y="45"/>
                      <a:pt x="134" y="45"/>
                      <a:pt x="134" y="46"/>
                    </a:cubicBezTo>
                    <a:cubicBezTo>
                      <a:pt x="156" y="56"/>
                      <a:pt x="178" y="68"/>
                      <a:pt x="199" y="80"/>
                    </a:cubicBezTo>
                    <a:close/>
                    <a:moveTo>
                      <a:pt x="5" y="7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8"/>
                      <a:pt x="5" y="7"/>
                    </a:cubicBezTo>
                    <a:close/>
                  </a:path>
                </a:pathLst>
              </a:custGeom>
              <a:solidFill>
                <a:srgbClr val="F8DD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05" name="Google Shape;2505;p7"/>
              <p:cNvSpPr/>
              <p:nvPr/>
            </p:nvSpPr>
            <p:spPr>
              <a:xfrm>
                <a:off x="7404" y="3802"/>
                <a:ext cx="69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9" h="21" extrusionOk="0">
                    <a:moveTo>
                      <a:pt x="0" y="0"/>
                    </a:moveTo>
                    <a:cubicBezTo>
                      <a:pt x="0" y="0"/>
                      <a:pt x="6" y="9"/>
                      <a:pt x="15" y="15"/>
                    </a:cubicBezTo>
                    <a:cubicBezTo>
                      <a:pt x="24" y="21"/>
                      <a:pt x="29" y="12"/>
                      <a:pt x="21" y="6"/>
                    </a:cubicBezTo>
                    <a:cubicBezTo>
                      <a:pt x="14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06" name="Google Shape;2506;p7"/>
              <p:cNvSpPr/>
              <p:nvPr/>
            </p:nvSpPr>
            <p:spPr>
              <a:xfrm>
                <a:off x="7432" y="3759"/>
                <a:ext cx="74" cy="38"/>
              </a:xfrm>
              <a:custGeom>
                <a:avLst/>
                <a:gdLst/>
                <a:ahLst/>
                <a:cxnLst/>
                <a:rect l="l" t="t" r="r" b="b"/>
                <a:pathLst>
                  <a:path w="31" h="16" extrusionOk="0">
                    <a:moveTo>
                      <a:pt x="0" y="4"/>
                    </a:moveTo>
                    <a:cubicBezTo>
                      <a:pt x="0" y="4"/>
                      <a:pt x="8" y="10"/>
                      <a:pt x="19" y="13"/>
                    </a:cubicBezTo>
                    <a:cubicBezTo>
                      <a:pt x="30" y="16"/>
                      <a:pt x="31" y="6"/>
                      <a:pt x="22" y="3"/>
                    </a:cubicBezTo>
                    <a:cubicBezTo>
                      <a:pt x="13" y="0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07" name="Google Shape;2507;p7"/>
              <p:cNvSpPr/>
              <p:nvPr/>
            </p:nvSpPr>
            <p:spPr>
              <a:xfrm>
                <a:off x="7363" y="3831"/>
                <a:ext cx="5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2" h="29" extrusionOk="0">
                    <a:moveTo>
                      <a:pt x="0" y="0"/>
                    </a:moveTo>
                    <a:cubicBezTo>
                      <a:pt x="0" y="0"/>
                      <a:pt x="2" y="10"/>
                      <a:pt x="8" y="19"/>
                    </a:cubicBezTo>
                    <a:cubicBezTo>
                      <a:pt x="14" y="29"/>
                      <a:pt x="22" y="22"/>
                      <a:pt x="18" y="14"/>
                    </a:cubicBezTo>
                    <a:cubicBezTo>
                      <a:pt x="13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08" name="Google Shape;2508;p7"/>
              <p:cNvSpPr/>
              <p:nvPr/>
            </p:nvSpPr>
            <p:spPr>
              <a:xfrm>
                <a:off x="7294" y="3785"/>
                <a:ext cx="5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2" h="29" extrusionOk="0">
                    <a:moveTo>
                      <a:pt x="0" y="0"/>
                    </a:moveTo>
                    <a:cubicBezTo>
                      <a:pt x="0" y="0"/>
                      <a:pt x="2" y="10"/>
                      <a:pt x="8" y="19"/>
                    </a:cubicBezTo>
                    <a:cubicBezTo>
                      <a:pt x="14" y="29"/>
                      <a:pt x="22" y="22"/>
                      <a:pt x="17" y="14"/>
                    </a:cubicBezTo>
                    <a:cubicBezTo>
                      <a:pt x="13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09" name="Google Shape;2509;p7"/>
              <p:cNvSpPr/>
              <p:nvPr/>
            </p:nvSpPr>
            <p:spPr>
              <a:xfrm>
                <a:off x="7208" y="3788"/>
                <a:ext cx="5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2" h="29" extrusionOk="0">
                    <a:moveTo>
                      <a:pt x="0" y="0"/>
                    </a:moveTo>
                    <a:cubicBezTo>
                      <a:pt x="0" y="0"/>
                      <a:pt x="2" y="11"/>
                      <a:pt x="8" y="20"/>
                    </a:cubicBezTo>
                    <a:cubicBezTo>
                      <a:pt x="14" y="29"/>
                      <a:pt x="22" y="23"/>
                      <a:pt x="17" y="14"/>
                    </a:cubicBezTo>
                    <a:cubicBezTo>
                      <a:pt x="13" y="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0" name="Google Shape;2510;p7"/>
              <p:cNvSpPr/>
              <p:nvPr/>
            </p:nvSpPr>
            <p:spPr>
              <a:xfrm>
                <a:off x="7299" y="3652"/>
                <a:ext cx="7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32" h="12" extrusionOk="0">
                    <a:moveTo>
                      <a:pt x="0" y="9"/>
                    </a:moveTo>
                    <a:cubicBezTo>
                      <a:pt x="0" y="9"/>
                      <a:pt x="10" y="12"/>
                      <a:pt x="21" y="11"/>
                    </a:cubicBezTo>
                    <a:cubicBezTo>
                      <a:pt x="32" y="11"/>
                      <a:pt x="30" y="0"/>
                      <a:pt x="21" y="0"/>
                    </a:cubicBezTo>
                    <a:cubicBezTo>
                      <a:pt x="11" y="0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1" name="Google Shape;2511;p7"/>
              <p:cNvSpPr/>
              <p:nvPr/>
            </p:nvSpPr>
            <p:spPr>
              <a:xfrm>
                <a:off x="7144" y="3573"/>
                <a:ext cx="7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32" h="12" extrusionOk="0">
                    <a:moveTo>
                      <a:pt x="0" y="9"/>
                    </a:moveTo>
                    <a:cubicBezTo>
                      <a:pt x="0" y="9"/>
                      <a:pt x="10" y="12"/>
                      <a:pt x="21" y="11"/>
                    </a:cubicBezTo>
                    <a:cubicBezTo>
                      <a:pt x="32" y="11"/>
                      <a:pt x="30" y="0"/>
                      <a:pt x="21" y="0"/>
                    </a:cubicBezTo>
                    <a:cubicBezTo>
                      <a:pt x="11" y="0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2" name="Google Shape;2512;p7"/>
              <p:cNvSpPr/>
              <p:nvPr/>
            </p:nvSpPr>
            <p:spPr>
              <a:xfrm>
                <a:off x="7099" y="3600"/>
                <a:ext cx="45" cy="42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" extrusionOk="0">
                    <a:moveTo>
                      <a:pt x="0" y="2"/>
                    </a:moveTo>
                    <a:cubicBezTo>
                      <a:pt x="0" y="2"/>
                      <a:pt x="3" y="9"/>
                      <a:pt x="8" y="14"/>
                    </a:cubicBezTo>
                    <a:cubicBezTo>
                      <a:pt x="14" y="18"/>
                      <a:pt x="19" y="9"/>
                      <a:pt x="14" y="5"/>
                    </a:cubicBezTo>
                    <a:cubicBezTo>
                      <a:pt x="10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3" name="Google Shape;2513;p7"/>
              <p:cNvSpPr/>
              <p:nvPr/>
            </p:nvSpPr>
            <p:spPr>
              <a:xfrm>
                <a:off x="7156" y="3640"/>
                <a:ext cx="50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0" y="16"/>
                    </a:moveTo>
                    <a:cubicBezTo>
                      <a:pt x="0" y="16"/>
                      <a:pt x="8" y="15"/>
                      <a:pt x="14" y="12"/>
                    </a:cubicBezTo>
                    <a:cubicBezTo>
                      <a:pt x="21" y="8"/>
                      <a:pt x="14" y="0"/>
                      <a:pt x="8" y="3"/>
                    </a:cubicBezTo>
                    <a:cubicBezTo>
                      <a:pt x="3" y="5"/>
                      <a:pt x="0" y="16"/>
                      <a:pt x="0" y="16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4" name="Google Shape;2514;p7"/>
              <p:cNvSpPr/>
              <p:nvPr/>
            </p:nvSpPr>
            <p:spPr>
              <a:xfrm>
                <a:off x="7294" y="3723"/>
                <a:ext cx="7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33" h="12" extrusionOk="0">
                    <a:moveTo>
                      <a:pt x="0" y="9"/>
                    </a:moveTo>
                    <a:cubicBezTo>
                      <a:pt x="0" y="9"/>
                      <a:pt x="10" y="12"/>
                      <a:pt x="21" y="11"/>
                    </a:cubicBezTo>
                    <a:cubicBezTo>
                      <a:pt x="33" y="11"/>
                      <a:pt x="31" y="0"/>
                      <a:pt x="21" y="0"/>
                    </a:cubicBezTo>
                    <a:cubicBezTo>
                      <a:pt x="12" y="0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5" name="Google Shape;2515;p7"/>
              <p:cNvSpPr/>
              <p:nvPr/>
            </p:nvSpPr>
            <p:spPr>
              <a:xfrm>
                <a:off x="7182" y="3690"/>
                <a:ext cx="36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5" h="32" extrusionOk="0">
                    <a:moveTo>
                      <a:pt x="0" y="0"/>
                    </a:moveTo>
                    <a:cubicBezTo>
                      <a:pt x="0" y="0"/>
                      <a:pt x="0" y="10"/>
                      <a:pt x="2" y="21"/>
                    </a:cubicBezTo>
                    <a:cubicBezTo>
                      <a:pt x="5" y="32"/>
                      <a:pt x="15" y="28"/>
                      <a:pt x="13" y="18"/>
                    </a:cubicBezTo>
                    <a:cubicBezTo>
                      <a:pt x="11" y="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6" name="Google Shape;2516;p7"/>
              <p:cNvSpPr/>
              <p:nvPr/>
            </p:nvSpPr>
            <p:spPr>
              <a:xfrm>
                <a:off x="7246" y="3633"/>
                <a:ext cx="39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6" h="18" extrusionOk="0">
                    <a:moveTo>
                      <a:pt x="6" y="18"/>
                    </a:moveTo>
                    <a:cubicBezTo>
                      <a:pt x="6" y="18"/>
                      <a:pt x="11" y="14"/>
                      <a:pt x="13" y="8"/>
                    </a:cubicBezTo>
                    <a:cubicBezTo>
                      <a:pt x="16" y="2"/>
                      <a:pt x="5" y="0"/>
                      <a:pt x="3" y="5"/>
                    </a:cubicBezTo>
                    <a:cubicBezTo>
                      <a:pt x="0" y="10"/>
                      <a:pt x="6" y="18"/>
                      <a:pt x="6" y="18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7" name="Google Shape;2517;p7"/>
              <p:cNvSpPr/>
              <p:nvPr/>
            </p:nvSpPr>
            <p:spPr>
              <a:xfrm>
                <a:off x="7237" y="3676"/>
                <a:ext cx="43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3"/>
                    </a:moveTo>
                    <a:cubicBezTo>
                      <a:pt x="0" y="3"/>
                      <a:pt x="4" y="9"/>
                      <a:pt x="9" y="13"/>
                    </a:cubicBezTo>
                    <a:cubicBezTo>
                      <a:pt x="14" y="16"/>
                      <a:pt x="18" y="7"/>
                      <a:pt x="14" y="3"/>
                    </a:cubicBezTo>
                    <a:cubicBezTo>
                      <a:pt x="9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8" name="Google Shape;2518;p7"/>
              <p:cNvSpPr/>
              <p:nvPr/>
            </p:nvSpPr>
            <p:spPr>
              <a:xfrm>
                <a:off x="7232" y="3752"/>
                <a:ext cx="43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16" y="0"/>
                    </a:moveTo>
                    <a:cubicBezTo>
                      <a:pt x="16" y="0"/>
                      <a:pt x="9" y="2"/>
                      <a:pt x="5" y="6"/>
                    </a:cubicBezTo>
                    <a:cubicBezTo>
                      <a:pt x="0" y="10"/>
                      <a:pt x="9" y="16"/>
                      <a:pt x="13" y="13"/>
                    </a:cubicBezTo>
                    <a:cubicBezTo>
                      <a:pt x="18" y="9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19" name="Google Shape;2519;p7"/>
              <p:cNvSpPr/>
              <p:nvPr/>
            </p:nvSpPr>
            <p:spPr>
              <a:xfrm>
                <a:off x="7094" y="3721"/>
                <a:ext cx="52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2" h="29" extrusionOk="0">
                    <a:moveTo>
                      <a:pt x="22" y="0"/>
                    </a:moveTo>
                    <a:cubicBezTo>
                      <a:pt x="22" y="0"/>
                      <a:pt x="13" y="6"/>
                      <a:pt x="7" y="15"/>
                    </a:cubicBezTo>
                    <a:cubicBezTo>
                      <a:pt x="0" y="24"/>
                      <a:pt x="9" y="29"/>
                      <a:pt x="15" y="22"/>
                    </a:cubicBezTo>
                    <a:cubicBezTo>
                      <a:pt x="21" y="15"/>
                      <a:pt x="22" y="0"/>
                      <a:pt x="22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0" name="Google Shape;2520;p7"/>
              <p:cNvSpPr/>
              <p:nvPr/>
            </p:nvSpPr>
            <p:spPr>
              <a:xfrm>
                <a:off x="7151" y="3773"/>
                <a:ext cx="3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5" h="17" extrusionOk="0">
                    <a:moveTo>
                      <a:pt x="15" y="0"/>
                    </a:moveTo>
                    <a:cubicBezTo>
                      <a:pt x="15" y="0"/>
                      <a:pt x="9" y="2"/>
                      <a:pt x="4" y="7"/>
                    </a:cubicBezTo>
                    <a:cubicBezTo>
                      <a:pt x="0" y="13"/>
                      <a:pt x="7" y="17"/>
                      <a:pt x="11" y="13"/>
                    </a:cubicBezTo>
                    <a:cubicBezTo>
                      <a:pt x="15" y="9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1" name="Google Shape;2521;p7"/>
              <p:cNvSpPr/>
              <p:nvPr/>
            </p:nvSpPr>
            <p:spPr>
              <a:xfrm>
                <a:off x="7401" y="3723"/>
                <a:ext cx="36" cy="46"/>
              </a:xfrm>
              <a:custGeom>
                <a:avLst/>
                <a:gdLst/>
                <a:ahLst/>
                <a:cxnLst/>
                <a:rect l="l" t="t" r="r" b="b"/>
                <a:pathLst>
                  <a:path w="15" h="19" extrusionOk="0">
                    <a:moveTo>
                      <a:pt x="2" y="19"/>
                    </a:moveTo>
                    <a:cubicBezTo>
                      <a:pt x="2" y="19"/>
                      <a:pt x="7" y="15"/>
                      <a:pt x="11" y="9"/>
                    </a:cubicBezTo>
                    <a:cubicBezTo>
                      <a:pt x="15" y="3"/>
                      <a:pt x="7" y="0"/>
                      <a:pt x="4" y="5"/>
                    </a:cubicBezTo>
                    <a:cubicBezTo>
                      <a:pt x="0" y="10"/>
                      <a:pt x="2" y="19"/>
                      <a:pt x="2" y="1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2" name="Google Shape;2522;p7"/>
              <p:cNvSpPr/>
              <p:nvPr/>
            </p:nvSpPr>
            <p:spPr>
              <a:xfrm>
                <a:off x="7394" y="3773"/>
                <a:ext cx="31" cy="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4" extrusionOk="0">
                    <a:moveTo>
                      <a:pt x="0" y="0"/>
                    </a:moveTo>
                    <a:cubicBezTo>
                      <a:pt x="0" y="0"/>
                      <a:pt x="2" y="5"/>
                      <a:pt x="6" y="9"/>
                    </a:cubicBezTo>
                    <a:cubicBezTo>
                      <a:pt x="10" y="14"/>
                      <a:pt x="13" y="10"/>
                      <a:pt x="10" y="6"/>
                    </a:cubicBezTo>
                    <a:cubicBezTo>
                      <a:pt x="7" y="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3" name="Google Shape;2523;p7"/>
              <p:cNvSpPr/>
              <p:nvPr/>
            </p:nvSpPr>
            <p:spPr>
              <a:xfrm>
                <a:off x="6698" y="3690"/>
                <a:ext cx="403" cy="460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93" extrusionOk="0">
                    <a:moveTo>
                      <a:pt x="134" y="164"/>
                    </a:moveTo>
                    <a:cubicBezTo>
                      <a:pt x="135" y="164"/>
                      <a:pt x="136" y="165"/>
                      <a:pt x="137" y="165"/>
                    </a:cubicBezTo>
                    <a:cubicBezTo>
                      <a:pt x="148" y="166"/>
                      <a:pt x="158" y="172"/>
                      <a:pt x="168" y="179"/>
                    </a:cubicBezTo>
                    <a:cubicBezTo>
                      <a:pt x="168" y="179"/>
                      <a:pt x="169" y="179"/>
                      <a:pt x="167" y="180"/>
                    </a:cubicBezTo>
                    <a:cubicBezTo>
                      <a:pt x="158" y="174"/>
                      <a:pt x="148" y="168"/>
                      <a:pt x="137" y="168"/>
                    </a:cubicBezTo>
                    <a:cubicBezTo>
                      <a:pt x="136" y="168"/>
                      <a:pt x="136" y="168"/>
                      <a:pt x="136" y="168"/>
                    </a:cubicBezTo>
                    <a:cubicBezTo>
                      <a:pt x="139" y="173"/>
                      <a:pt x="142" y="178"/>
                      <a:pt x="144" y="183"/>
                    </a:cubicBezTo>
                    <a:cubicBezTo>
                      <a:pt x="144" y="185"/>
                      <a:pt x="144" y="185"/>
                      <a:pt x="144" y="185"/>
                    </a:cubicBezTo>
                    <a:cubicBezTo>
                      <a:pt x="144" y="185"/>
                      <a:pt x="143" y="184"/>
                      <a:pt x="143" y="184"/>
                    </a:cubicBezTo>
                    <a:cubicBezTo>
                      <a:pt x="138" y="176"/>
                      <a:pt x="133" y="167"/>
                      <a:pt x="128" y="158"/>
                    </a:cubicBezTo>
                    <a:cubicBezTo>
                      <a:pt x="124" y="167"/>
                      <a:pt x="123" y="178"/>
                      <a:pt x="123" y="188"/>
                    </a:cubicBezTo>
                    <a:cubicBezTo>
                      <a:pt x="123" y="189"/>
                      <a:pt x="123" y="190"/>
                      <a:pt x="123" y="192"/>
                    </a:cubicBezTo>
                    <a:cubicBezTo>
                      <a:pt x="123" y="192"/>
                      <a:pt x="123" y="193"/>
                      <a:pt x="121" y="192"/>
                    </a:cubicBezTo>
                    <a:cubicBezTo>
                      <a:pt x="120" y="182"/>
                      <a:pt x="122" y="171"/>
                      <a:pt x="124" y="162"/>
                    </a:cubicBezTo>
                    <a:cubicBezTo>
                      <a:pt x="125" y="160"/>
                      <a:pt x="125" y="158"/>
                      <a:pt x="126" y="156"/>
                    </a:cubicBezTo>
                    <a:cubicBezTo>
                      <a:pt x="126" y="156"/>
                      <a:pt x="126" y="156"/>
                      <a:pt x="126" y="156"/>
                    </a:cubicBezTo>
                    <a:cubicBezTo>
                      <a:pt x="121" y="145"/>
                      <a:pt x="115" y="135"/>
                      <a:pt x="108" y="126"/>
                    </a:cubicBezTo>
                    <a:cubicBezTo>
                      <a:pt x="108" y="126"/>
                      <a:pt x="108" y="126"/>
                      <a:pt x="108" y="127"/>
                    </a:cubicBezTo>
                    <a:cubicBezTo>
                      <a:pt x="106" y="137"/>
                      <a:pt x="106" y="147"/>
                      <a:pt x="108" y="157"/>
                    </a:cubicBezTo>
                    <a:cubicBezTo>
                      <a:pt x="108" y="157"/>
                      <a:pt x="108" y="159"/>
                      <a:pt x="106" y="158"/>
                    </a:cubicBezTo>
                    <a:cubicBezTo>
                      <a:pt x="104" y="146"/>
                      <a:pt x="104" y="135"/>
                      <a:pt x="106" y="123"/>
                    </a:cubicBezTo>
                    <a:cubicBezTo>
                      <a:pt x="107" y="123"/>
                      <a:pt x="107" y="123"/>
                      <a:pt x="107" y="123"/>
                    </a:cubicBezTo>
                    <a:cubicBezTo>
                      <a:pt x="102" y="116"/>
                      <a:pt x="98" y="109"/>
                      <a:pt x="93" y="102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86" y="91"/>
                      <a:pt x="79" y="82"/>
                      <a:pt x="72" y="72"/>
                    </a:cubicBezTo>
                    <a:cubicBezTo>
                      <a:pt x="69" y="83"/>
                      <a:pt x="67" y="93"/>
                      <a:pt x="68" y="104"/>
                    </a:cubicBezTo>
                    <a:cubicBezTo>
                      <a:pt x="69" y="115"/>
                      <a:pt x="73" y="125"/>
                      <a:pt x="76" y="135"/>
                    </a:cubicBezTo>
                    <a:cubicBezTo>
                      <a:pt x="77" y="137"/>
                      <a:pt x="77" y="137"/>
                      <a:pt x="77" y="137"/>
                    </a:cubicBezTo>
                    <a:cubicBezTo>
                      <a:pt x="77" y="137"/>
                      <a:pt x="77" y="139"/>
                      <a:pt x="75" y="138"/>
                    </a:cubicBezTo>
                    <a:cubicBezTo>
                      <a:pt x="70" y="122"/>
                      <a:pt x="64" y="106"/>
                      <a:pt x="66" y="89"/>
                    </a:cubicBezTo>
                    <a:cubicBezTo>
                      <a:pt x="66" y="83"/>
                      <a:pt x="67" y="77"/>
                      <a:pt x="69" y="71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58" y="56"/>
                      <a:pt x="47" y="42"/>
                      <a:pt x="34" y="30"/>
                    </a:cubicBezTo>
                    <a:cubicBezTo>
                      <a:pt x="25" y="20"/>
                      <a:pt x="15" y="11"/>
                      <a:pt x="4" y="4"/>
                    </a:cubicBezTo>
                    <a:cubicBezTo>
                      <a:pt x="2" y="3"/>
                      <a:pt x="4" y="4"/>
                      <a:pt x="4" y="4"/>
                    </a:cubicBezTo>
                    <a:cubicBezTo>
                      <a:pt x="4" y="4"/>
                      <a:pt x="0" y="0"/>
                      <a:pt x="4" y="1"/>
                    </a:cubicBezTo>
                    <a:cubicBezTo>
                      <a:pt x="7" y="1"/>
                      <a:pt x="10" y="4"/>
                      <a:pt x="13" y="7"/>
                    </a:cubicBezTo>
                    <a:cubicBezTo>
                      <a:pt x="27" y="18"/>
                      <a:pt x="39" y="30"/>
                      <a:pt x="51" y="42"/>
                    </a:cubicBezTo>
                    <a:cubicBezTo>
                      <a:pt x="66" y="41"/>
                      <a:pt x="82" y="43"/>
                      <a:pt x="97" y="49"/>
                    </a:cubicBezTo>
                    <a:cubicBezTo>
                      <a:pt x="101" y="51"/>
                      <a:pt x="98" y="51"/>
                      <a:pt x="98" y="51"/>
                    </a:cubicBezTo>
                    <a:cubicBezTo>
                      <a:pt x="95" y="50"/>
                      <a:pt x="93" y="49"/>
                      <a:pt x="90" y="48"/>
                    </a:cubicBezTo>
                    <a:cubicBezTo>
                      <a:pt x="78" y="45"/>
                      <a:pt x="65" y="44"/>
                      <a:pt x="53" y="45"/>
                    </a:cubicBezTo>
                    <a:cubicBezTo>
                      <a:pt x="67" y="61"/>
                      <a:pt x="80" y="79"/>
                      <a:pt x="92" y="96"/>
                    </a:cubicBezTo>
                    <a:cubicBezTo>
                      <a:pt x="92" y="97"/>
                      <a:pt x="93" y="98"/>
                      <a:pt x="93" y="99"/>
                    </a:cubicBezTo>
                    <a:cubicBezTo>
                      <a:pt x="96" y="97"/>
                      <a:pt x="101" y="98"/>
                      <a:pt x="105" y="99"/>
                    </a:cubicBezTo>
                    <a:cubicBezTo>
                      <a:pt x="119" y="101"/>
                      <a:pt x="132" y="107"/>
                      <a:pt x="142" y="116"/>
                    </a:cubicBezTo>
                    <a:cubicBezTo>
                      <a:pt x="142" y="116"/>
                      <a:pt x="143" y="117"/>
                      <a:pt x="141" y="117"/>
                    </a:cubicBezTo>
                    <a:cubicBezTo>
                      <a:pt x="140" y="116"/>
                      <a:pt x="140" y="116"/>
                      <a:pt x="139" y="115"/>
                    </a:cubicBezTo>
                    <a:cubicBezTo>
                      <a:pt x="127" y="106"/>
                      <a:pt x="113" y="101"/>
                      <a:pt x="98" y="101"/>
                    </a:cubicBezTo>
                    <a:cubicBezTo>
                      <a:pt x="97" y="101"/>
                      <a:pt x="96" y="101"/>
                      <a:pt x="95" y="102"/>
                    </a:cubicBezTo>
                    <a:cubicBezTo>
                      <a:pt x="109" y="122"/>
                      <a:pt x="122" y="143"/>
                      <a:pt x="134" y="164"/>
                    </a:cubicBezTo>
                    <a:close/>
                    <a:moveTo>
                      <a:pt x="5" y="2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2"/>
                    </a:cubicBezTo>
                    <a:close/>
                  </a:path>
                </a:pathLst>
              </a:custGeom>
              <a:solidFill>
                <a:srgbClr val="F8DD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4" name="Google Shape;2524;p7"/>
              <p:cNvSpPr/>
              <p:nvPr/>
            </p:nvSpPr>
            <p:spPr>
              <a:xfrm>
                <a:off x="7037" y="4119"/>
                <a:ext cx="45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9" h="31" extrusionOk="0">
                    <a:moveTo>
                      <a:pt x="0" y="0"/>
                    </a:moveTo>
                    <a:cubicBezTo>
                      <a:pt x="0" y="0"/>
                      <a:pt x="0" y="10"/>
                      <a:pt x="5" y="20"/>
                    </a:cubicBezTo>
                    <a:cubicBezTo>
                      <a:pt x="10" y="31"/>
                      <a:pt x="19" y="25"/>
                      <a:pt x="15" y="16"/>
                    </a:cubicBezTo>
                    <a:cubicBezTo>
                      <a:pt x="12" y="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5" name="Google Shape;2525;p7"/>
              <p:cNvSpPr/>
              <p:nvPr/>
            </p:nvSpPr>
            <p:spPr>
              <a:xfrm>
                <a:off x="7080" y="4105"/>
                <a:ext cx="62" cy="62"/>
              </a:xfrm>
              <a:custGeom>
                <a:avLst/>
                <a:gdLst/>
                <a:ahLst/>
                <a:cxnLst/>
                <a:rect l="l" t="t" r="r" b="b"/>
                <a:pathLst>
                  <a:path w="26" h="26" extrusionOk="0">
                    <a:moveTo>
                      <a:pt x="0" y="0"/>
                    </a:moveTo>
                    <a:cubicBezTo>
                      <a:pt x="0" y="0"/>
                      <a:pt x="4" y="9"/>
                      <a:pt x="11" y="17"/>
                    </a:cubicBezTo>
                    <a:cubicBezTo>
                      <a:pt x="19" y="26"/>
                      <a:pt x="26" y="18"/>
                      <a:pt x="19" y="10"/>
                    </a:cubicBezTo>
                    <a:cubicBezTo>
                      <a:pt x="13" y="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6" name="Google Shape;2526;p7"/>
              <p:cNvSpPr/>
              <p:nvPr/>
            </p:nvSpPr>
            <p:spPr>
              <a:xfrm>
                <a:off x="6979" y="4121"/>
                <a:ext cx="27" cy="77"/>
              </a:xfrm>
              <a:custGeom>
                <a:avLst/>
                <a:gdLst/>
                <a:ahLst/>
                <a:cxnLst/>
                <a:rect l="l" t="t" r="r" b="b"/>
                <a:pathLst>
                  <a:path w="11" h="32" extrusionOk="0">
                    <a:moveTo>
                      <a:pt x="3" y="0"/>
                    </a:moveTo>
                    <a:cubicBezTo>
                      <a:pt x="3" y="0"/>
                      <a:pt x="0" y="10"/>
                      <a:pt x="0" y="21"/>
                    </a:cubicBezTo>
                    <a:cubicBezTo>
                      <a:pt x="1" y="32"/>
                      <a:pt x="11" y="31"/>
                      <a:pt x="11" y="21"/>
                    </a:cubicBezTo>
                    <a:cubicBezTo>
                      <a:pt x="11" y="12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7" name="Google Shape;2527;p7"/>
              <p:cNvSpPr/>
              <p:nvPr/>
            </p:nvSpPr>
            <p:spPr>
              <a:xfrm>
                <a:off x="6944" y="4047"/>
                <a:ext cx="26" cy="77"/>
              </a:xfrm>
              <a:custGeom>
                <a:avLst/>
                <a:gdLst/>
                <a:ahLst/>
                <a:cxnLst/>
                <a:rect l="l" t="t" r="r" b="b"/>
                <a:pathLst>
                  <a:path w="11" h="32" extrusionOk="0">
                    <a:moveTo>
                      <a:pt x="3" y="0"/>
                    </a:moveTo>
                    <a:cubicBezTo>
                      <a:pt x="3" y="0"/>
                      <a:pt x="0" y="10"/>
                      <a:pt x="0" y="21"/>
                    </a:cubicBezTo>
                    <a:cubicBezTo>
                      <a:pt x="0" y="32"/>
                      <a:pt x="11" y="30"/>
                      <a:pt x="11" y="21"/>
                    </a:cubicBezTo>
                    <a:cubicBezTo>
                      <a:pt x="11" y="1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8" name="Google Shape;2528;p7"/>
              <p:cNvSpPr/>
              <p:nvPr/>
            </p:nvSpPr>
            <p:spPr>
              <a:xfrm>
                <a:off x="6867" y="4007"/>
                <a:ext cx="27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1" h="32" extrusionOk="0">
                    <a:moveTo>
                      <a:pt x="3" y="0"/>
                    </a:moveTo>
                    <a:cubicBezTo>
                      <a:pt x="3" y="0"/>
                      <a:pt x="0" y="10"/>
                      <a:pt x="0" y="20"/>
                    </a:cubicBezTo>
                    <a:cubicBezTo>
                      <a:pt x="0" y="32"/>
                      <a:pt x="11" y="30"/>
                      <a:pt x="11" y="21"/>
                    </a:cubicBezTo>
                    <a:cubicBezTo>
                      <a:pt x="11" y="1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29" name="Google Shape;2529;p7"/>
              <p:cNvSpPr/>
              <p:nvPr/>
            </p:nvSpPr>
            <p:spPr>
              <a:xfrm>
                <a:off x="7013" y="3950"/>
                <a:ext cx="74" cy="47"/>
              </a:xfrm>
              <a:custGeom>
                <a:avLst/>
                <a:gdLst/>
                <a:ahLst/>
                <a:cxnLst/>
                <a:rect l="l" t="t" r="r" b="b"/>
                <a:pathLst>
                  <a:path w="31" h="20" extrusionOk="0">
                    <a:moveTo>
                      <a:pt x="0" y="2"/>
                    </a:moveTo>
                    <a:cubicBezTo>
                      <a:pt x="0" y="2"/>
                      <a:pt x="7" y="10"/>
                      <a:pt x="17" y="15"/>
                    </a:cubicBezTo>
                    <a:cubicBezTo>
                      <a:pt x="27" y="20"/>
                      <a:pt x="31" y="10"/>
                      <a:pt x="22" y="5"/>
                    </a:cubicBezTo>
                    <a:cubicBezTo>
                      <a:pt x="14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0" name="Google Shape;2530;p7"/>
              <p:cNvSpPr/>
              <p:nvPr/>
            </p:nvSpPr>
            <p:spPr>
              <a:xfrm>
                <a:off x="6920" y="3802"/>
                <a:ext cx="74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1" h="20" extrusionOk="0">
                    <a:moveTo>
                      <a:pt x="0" y="2"/>
                    </a:moveTo>
                    <a:cubicBezTo>
                      <a:pt x="0" y="2"/>
                      <a:pt x="7" y="10"/>
                      <a:pt x="17" y="15"/>
                    </a:cubicBezTo>
                    <a:cubicBezTo>
                      <a:pt x="27" y="20"/>
                      <a:pt x="31" y="10"/>
                      <a:pt x="22" y="5"/>
                    </a:cubicBezTo>
                    <a:cubicBezTo>
                      <a:pt x="14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1" name="Google Shape;2531;p7"/>
              <p:cNvSpPr/>
              <p:nvPr/>
            </p:nvSpPr>
            <p:spPr>
              <a:xfrm>
                <a:off x="6872" y="3793"/>
                <a:ext cx="36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5" h="21" extrusionOk="0">
                    <a:moveTo>
                      <a:pt x="1" y="0"/>
                    </a:moveTo>
                    <a:cubicBezTo>
                      <a:pt x="1" y="0"/>
                      <a:pt x="0" y="7"/>
                      <a:pt x="3" y="14"/>
                    </a:cubicBezTo>
                    <a:cubicBezTo>
                      <a:pt x="6" y="21"/>
                      <a:pt x="15" y="16"/>
                      <a:pt x="13" y="10"/>
                    </a:cubicBezTo>
                    <a:cubicBezTo>
                      <a:pt x="11" y="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2" name="Google Shape;2532;p7"/>
              <p:cNvSpPr/>
              <p:nvPr/>
            </p:nvSpPr>
            <p:spPr>
              <a:xfrm>
                <a:off x="6889" y="3866"/>
                <a:ext cx="50" cy="29"/>
              </a:xfrm>
              <a:custGeom>
                <a:avLst/>
                <a:gdLst/>
                <a:ahLst/>
                <a:cxnLst/>
                <a:rect l="l" t="t" r="r" b="b"/>
                <a:pathLst>
                  <a:path w="21" h="12" extrusionOk="0">
                    <a:moveTo>
                      <a:pt x="0" y="8"/>
                    </a:moveTo>
                    <a:cubicBezTo>
                      <a:pt x="0" y="8"/>
                      <a:pt x="7" y="11"/>
                      <a:pt x="14" y="12"/>
                    </a:cubicBezTo>
                    <a:cubicBezTo>
                      <a:pt x="21" y="12"/>
                      <a:pt x="20" y="1"/>
                      <a:pt x="14" y="1"/>
                    </a:cubicBezTo>
                    <a:cubicBezTo>
                      <a:pt x="7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3" name="Google Shape;2533;p7"/>
              <p:cNvSpPr/>
              <p:nvPr/>
            </p:nvSpPr>
            <p:spPr>
              <a:xfrm>
                <a:off x="6972" y="4009"/>
                <a:ext cx="74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1" h="20" extrusionOk="0">
                    <a:moveTo>
                      <a:pt x="0" y="2"/>
                    </a:moveTo>
                    <a:cubicBezTo>
                      <a:pt x="0" y="2"/>
                      <a:pt x="7" y="9"/>
                      <a:pt x="17" y="14"/>
                    </a:cubicBezTo>
                    <a:cubicBezTo>
                      <a:pt x="27" y="20"/>
                      <a:pt x="31" y="10"/>
                      <a:pt x="23" y="5"/>
                    </a:cubicBezTo>
                    <a:cubicBezTo>
                      <a:pt x="14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4" name="Google Shape;2534;p7"/>
              <p:cNvSpPr/>
              <p:nvPr/>
            </p:nvSpPr>
            <p:spPr>
              <a:xfrm>
                <a:off x="6877" y="3909"/>
                <a:ext cx="38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6" h="31" extrusionOk="0">
                    <a:moveTo>
                      <a:pt x="12" y="0"/>
                    </a:moveTo>
                    <a:cubicBezTo>
                      <a:pt x="12" y="0"/>
                      <a:pt x="6" y="8"/>
                      <a:pt x="3" y="19"/>
                    </a:cubicBezTo>
                    <a:cubicBezTo>
                      <a:pt x="0" y="30"/>
                      <a:pt x="10" y="31"/>
                      <a:pt x="13" y="22"/>
                    </a:cubicBezTo>
                    <a:cubicBezTo>
                      <a:pt x="16" y="13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5" name="Google Shape;2535;p7"/>
              <p:cNvSpPr/>
              <p:nvPr/>
            </p:nvSpPr>
            <p:spPr>
              <a:xfrm>
                <a:off x="6977" y="3900"/>
                <a:ext cx="41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7" h="16" extrusionOk="0">
                    <a:moveTo>
                      <a:pt x="0" y="16"/>
                    </a:moveTo>
                    <a:cubicBezTo>
                      <a:pt x="0" y="16"/>
                      <a:pt x="7" y="15"/>
                      <a:pt x="12" y="11"/>
                    </a:cubicBezTo>
                    <a:cubicBezTo>
                      <a:pt x="17" y="7"/>
                      <a:pt x="9" y="0"/>
                      <a:pt x="5" y="3"/>
                    </a:cubicBezTo>
                    <a:cubicBezTo>
                      <a:pt x="0" y="6"/>
                      <a:pt x="0" y="16"/>
                      <a:pt x="0" y="16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6" name="Google Shape;2536;p7"/>
              <p:cNvSpPr/>
              <p:nvPr/>
            </p:nvSpPr>
            <p:spPr>
              <a:xfrm>
                <a:off x="6953" y="3931"/>
                <a:ext cx="3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4" h="19" extrusionOk="0">
                    <a:moveTo>
                      <a:pt x="1" y="0"/>
                    </a:moveTo>
                    <a:cubicBezTo>
                      <a:pt x="1" y="0"/>
                      <a:pt x="0" y="7"/>
                      <a:pt x="3" y="13"/>
                    </a:cubicBezTo>
                    <a:cubicBezTo>
                      <a:pt x="6" y="19"/>
                      <a:pt x="14" y="12"/>
                      <a:pt x="12" y="7"/>
                    </a:cubicBezTo>
                    <a:cubicBezTo>
                      <a:pt x="11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7" name="Google Shape;2537;p7"/>
              <p:cNvSpPr/>
              <p:nvPr/>
            </p:nvSpPr>
            <p:spPr>
              <a:xfrm>
                <a:off x="6903" y="4002"/>
                <a:ext cx="45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9" h="12" extrusionOk="0">
                    <a:moveTo>
                      <a:pt x="19" y="2"/>
                    </a:moveTo>
                    <a:cubicBezTo>
                      <a:pt x="19" y="2"/>
                      <a:pt x="12" y="0"/>
                      <a:pt x="6" y="1"/>
                    </a:cubicBezTo>
                    <a:cubicBezTo>
                      <a:pt x="0" y="3"/>
                      <a:pt x="4" y="12"/>
                      <a:pt x="10" y="12"/>
                    </a:cubicBezTo>
                    <a:cubicBezTo>
                      <a:pt x="15" y="11"/>
                      <a:pt x="19" y="2"/>
                      <a:pt x="19" y="2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8" name="Google Shape;2538;p7"/>
              <p:cNvSpPr/>
              <p:nvPr/>
            </p:nvSpPr>
            <p:spPr>
              <a:xfrm>
                <a:off x="6784" y="3919"/>
                <a:ext cx="74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1" h="17" extrusionOk="0">
                    <a:moveTo>
                      <a:pt x="31" y="0"/>
                    </a:moveTo>
                    <a:cubicBezTo>
                      <a:pt x="31" y="0"/>
                      <a:pt x="20" y="0"/>
                      <a:pt x="10" y="4"/>
                    </a:cubicBezTo>
                    <a:cubicBezTo>
                      <a:pt x="0" y="8"/>
                      <a:pt x="5" y="17"/>
                      <a:pt x="14" y="14"/>
                    </a:cubicBezTo>
                    <a:cubicBezTo>
                      <a:pt x="23" y="11"/>
                      <a:pt x="31" y="0"/>
                      <a:pt x="31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39" name="Google Shape;2539;p7"/>
              <p:cNvSpPr/>
              <p:nvPr/>
            </p:nvSpPr>
            <p:spPr>
              <a:xfrm>
                <a:off x="6820" y="3978"/>
                <a:ext cx="4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9" h="13" extrusionOk="0">
                    <a:moveTo>
                      <a:pt x="19" y="1"/>
                    </a:moveTo>
                    <a:cubicBezTo>
                      <a:pt x="19" y="1"/>
                      <a:pt x="12" y="0"/>
                      <a:pt x="6" y="3"/>
                    </a:cubicBezTo>
                    <a:cubicBezTo>
                      <a:pt x="0" y="5"/>
                      <a:pt x="4" y="13"/>
                      <a:pt x="9" y="11"/>
                    </a:cubicBezTo>
                    <a:cubicBezTo>
                      <a:pt x="15" y="10"/>
                      <a:pt x="19" y="1"/>
                      <a:pt x="19" y="1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0" name="Google Shape;2540;p7"/>
              <p:cNvSpPr/>
              <p:nvPr/>
            </p:nvSpPr>
            <p:spPr>
              <a:xfrm>
                <a:off x="7056" y="4059"/>
                <a:ext cx="4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9" h="13" extrusionOk="0">
                    <a:moveTo>
                      <a:pt x="0" y="13"/>
                    </a:moveTo>
                    <a:cubicBezTo>
                      <a:pt x="0" y="13"/>
                      <a:pt x="7" y="13"/>
                      <a:pt x="13" y="10"/>
                    </a:cubicBezTo>
                    <a:cubicBezTo>
                      <a:pt x="19" y="6"/>
                      <a:pt x="14" y="0"/>
                      <a:pt x="9" y="2"/>
                    </a:cubicBezTo>
                    <a:cubicBezTo>
                      <a:pt x="3" y="5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1" name="Google Shape;2541;p7"/>
              <p:cNvSpPr/>
              <p:nvPr/>
            </p:nvSpPr>
            <p:spPr>
              <a:xfrm>
                <a:off x="7041" y="4090"/>
                <a:ext cx="17" cy="38"/>
              </a:xfrm>
              <a:custGeom>
                <a:avLst/>
                <a:gdLst/>
                <a:ahLst/>
                <a:cxnLst/>
                <a:rect l="l" t="t" r="r" b="b"/>
                <a:pathLst>
                  <a:path w="7" h="16" extrusionOk="0">
                    <a:moveTo>
                      <a:pt x="1" y="0"/>
                    </a:moveTo>
                    <a:cubicBezTo>
                      <a:pt x="1" y="0"/>
                      <a:pt x="0" y="5"/>
                      <a:pt x="1" y="10"/>
                    </a:cubicBezTo>
                    <a:cubicBezTo>
                      <a:pt x="2" y="16"/>
                      <a:pt x="7" y="14"/>
                      <a:pt x="6" y="10"/>
                    </a:cubicBezTo>
                    <a:cubicBezTo>
                      <a:pt x="6" y="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2" name="Google Shape;2542;p7"/>
              <p:cNvSpPr/>
              <p:nvPr/>
            </p:nvSpPr>
            <p:spPr>
              <a:xfrm>
                <a:off x="7115" y="3180"/>
                <a:ext cx="544" cy="219"/>
              </a:xfrm>
              <a:custGeom>
                <a:avLst/>
                <a:gdLst/>
                <a:ahLst/>
                <a:cxnLst/>
                <a:rect l="l" t="t" r="r" b="b"/>
                <a:pathLst>
                  <a:path w="228" h="92" extrusionOk="0">
                    <a:moveTo>
                      <a:pt x="202" y="27"/>
                    </a:moveTo>
                    <a:cubicBezTo>
                      <a:pt x="202" y="26"/>
                      <a:pt x="203" y="26"/>
                      <a:pt x="203" y="24"/>
                    </a:cubicBezTo>
                    <a:cubicBezTo>
                      <a:pt x="208" y="14"/>
                      <a:pt x="217" y="7"/>
                      <a:pt x="227" y="1"/>
                    </a:cubicBezTo>
                    <a:cubicBezTo>
                      <a:pt x="227" y="1"/>
                      <a:pt x="228" y="0"/>
                      <a:pt x="228" y="2"/>
                    </a:cubicBezTo>
                    <a:cubicBezTo>
                      <a:pt x="219" y="9"/>
                      <a:pt x="210" y="16"/>
                      <a:pt x="206" y="26"/>
                    </a:cubicBezTo>
                    <a:cubicBezTo>
                      <a:pt x="206" y="26"/>
                      <a:pt x="205" y="26"/>
                      <a:pt x="205" y="27"/>
                    </a:cubicBezTo>
                    <a:cubicBezTo>
                      <a:pt x="211" y="26"/>
                      <a:pt x="217" y="25"/>
                      <a:pt x="223" y="24"/>
                    </a:cubicBezTo>
                    <a:cubicBezTo>
                      <a:pt x="224" y="25"/>
                      <a:pt x="224" y="25"/>
                      <a:pt x="224" y="25"/>
                    </a:cubicBezTo>
                    <a:cubicBezTo>
                      <a:pt x="224" y="26"/>
                      <a:pt x="223" y="26"/>
                      <a:pt x="223" y="26"/>
                    </a:cubicBezTo>
                    <a:cubicBezTo>
                      <a:pt x="213" y="28"/>
                      <a:pt x="204" y="29"/>
                      <a:pt x="194" y="31"/>
                    </a:cubicBezTo>
                    <a:cubicBezTo>
                      <a:pt x="200" y="38"/>
                      <a:pt x="210" y="42"/>
                      <a:pt x="219" y="46"/>
                    </a:cubicBezTo>
                    <a:cubicBezTo>
                      <a:pt x="220" y="47"/>
                      <a:pt x="222" y="47"/>
                      <a:pt x="223" y="47"/>
                    </a:cubicBezTo>
                    <a:cubicBezTo>
                      <a:pt x="223" y="47"/>
                      <a:pt x="224" y="48"/>
                      <a:pt x="222" y="49"/>
                    </a:cubicBezTo>
                    <a:cubicBezTo>
                      <a:pt x="213" y="46"/>
                      <a:pt x="204" y="41"/>
                      <a:pt x="195" y="35"/>
                    </a:cubicBezTo>
                    <a:cubicBezTo>
                      <a:pt x="194" y="34"/>
                      <a:pt x="192" y="33"/>
                      <a:pt x="191" y="31"/>
                    </a:cubicBezTo>
                    <a:cubicBezTo>
                      <a:pt x="191" y="31"/>
                      <a:pt x="191" y="31"/>
                      <a:pt x="191" y="31"/>
                    </a:cubicBezTo>
                    <a:cubicBezTo>
                      <a:pt x="179" y="33"/>
                      <a:pt x="167" y="35"/>
                      <a:pt x="156" y="37"/>
                    </a:cubicBezTo>
                    <a:cubicBezTo>
                      <a:pt x="156" y="37"/>
                      <a:pt x="157" y="37"/>
                      <a:pt x="157" y="38"/>
                    </a:cubicBezTo>
                    <a:cubicBezTo>
                      <a:pt x="166" y="43"/>
                      <a:pt x="175" y="47"/>
                      <a:pt x="185" y="49"/>
                    </a:cubicBezTo>
                    <a:cubicBezTo>
                      <a:pt x="185" y="49"/>
                      <a:pt x="187" y="49"/>
                      <a:pt x="185" y="51"/>
                    </a:cubicBezTo>
                    <a:cubicBezTo>
                      <a:pt x="174" y="49"/>
                      <a:pt x="163" y="44"/>
                      <a:pt x="153" y="39"/>
                    </a:cubicBezTo>
                    <a:cubicBezTo>
                      <a:pt x="153" y="38"/>
                      <a:pt x="153" y="38"/>
                      <a:pt x="153" y="38"/>
                    </a:cubicBezTo>
                    <a:cubicBezTo>
                      <a:pt x="145" y="39"/>
                      <a:pt x="137" y="41"/>
                      <a:pt x="129" y="43"/>
                    </a:cubicBezTo>
                    <a:cubicBezTo>
                      <a:pt x="129" y="43"/>
                      <a:pt x="129" y="43"/>
                      <a:pt x="129" y="43"/>
                    </a:cubicBezTo>
                    <a:cubicBezTo>
                      <a:pt x="127" y="43"/>
                      <a:pt x="127" y="43"/>
                      <a:pt x="127" y="43"/>
                    </a:cubicBezTo>
                    <a:cubicBezTo>
                      <a:pt x="116" y="46"/>
                      <a:pt x="104" y="49"/>
                      <a:pt x="93" y="52"/>
                    </a:cubicBezTo>
                    <a:cubicBezTo>
                      <a:pt x="102" y="59"/>
                      <a:pt x="111" y="64"/>
                      <a:pt x="121" y="67"/>
                    </a:cubicBezTo>
                    <a:cubicBezTo>
                      <a:pt x="132" y="70"/>
                      <a:pt x="142" y="70"/>
                      <a:pt x="153" y="71"/>
                    </a:cubicBezTo>
                    <a:cubicBezTo>
                      <a:pt x="156" y="71"/>
                      <a:pt x="156" y="71"/>
                      <a:pt x="156" y="71"/>
                    </a:cubicBezTo>
                    <a:cubicBezTo>
                      <a:pt x="156" y="71"/>
                      <a:pt x="157" y="71"/>
                      <a:pt x="155" y="72"/>
                    </a:cubicBezTo>
                    <a:cubicBezTo>
                      <a:pt x="139" y="72"/>
                      <a:pt x="121" y="71"/>
                      <a:pt x="107" y="64"/>
                    </a:cubicBezTo>
                    <a:cubicBezTo>
                      <a:pt x="101" y="61"/>
                      <a:pt x="96" y="58"/>
                      <a:pt x="91" y="54"/>
                    </a:cubicBezTo>
                    <a:cubicBezTo>
                      <a:pt x="90" y="53"/>
                      <a:pt x="90" y="53"/>
                      <a:pt x="90" y="53"/>
                    </a:cubicBezTo>
                    <a:cubicBezTo>
                      <a:pt x="73" y="58"/>
                      <a:pt x="56" y="64"/>
                      <a:pt x="40" y="71"/>
                    </a:cubicBezTo>
                    <a:cubicBezTo>
                      <a:pt x="28" y="77"/>
                      <a:pt x="16" y="82"/>
                      <a:pt x="5" y="90"/>
                    </a:cubicBezTo>
                    <a:cubicBezTo>
                      <a:pt x="3" y="92"/>
                      <a:pt x="4" y="90"/>
                      <a:pt x="4" y="90"/>
                    </a:cubicBezTo>
                    <a:cubicBezTo>
                      <a:pt x="4" y="90"/>
                      <a:pt x="0" y="92"/>
                      <a:pt x="2" y="89"/>
                    </a:cubicBezTo>
                    <a:cubicBezTo>
                      <a:pt x="3" y="87"/>
                      <a:pt x="7" y="85"/>
                      <a:pt x="11" y="83"/>
                    </a:cubicBezTo>
                    <a:cubicBezTo>
                      <a:pt x="26" y="74"/>
                      <a:pt x="41" y="67"/>
                      <a:pt x="57" y="61"/>
                    </a:cubicBezTo>
                    <a:cubicBezTo>
                      <a:pt x="62" y="46"/>
                      <a:pt x="69" y="31"/>
                      <a:pt x="81" y="20"/>
                    </a:cubicBezTo>
                    <a:cubicBezTo>
                      <a:pt x="84" y="17"/>
                      <a:pt x="83" y="19"/>
                      <a:pt x="83" y="20"/>
                    </a:cubicBezTo>
                    <a:cubicBezTo>
                      <a:pt x="81" y="22"/>
                      <a:pt x="79" y="24"/>
                      <a:pt x="77" y="26"/>
                    </a:cubicBezTo>
                    <a:cubicBezTo>
                      <a:pt x="70" y="36"/>
                      <a:pt x="65" y="48"/>
                      <a:pt x="61" y="60"/>
                    </a:cubicBezTo>
                    <a:cubicBezTo>
                      <a:pt x="81" y="52"/>
                      <a:pt x="102" y="47"/>
                      <a:pt x="123" y="42"/>
                    </a:cubicBezTo>
                    <a:cubicBezTo>
                      <a:pt x="124" y="42"/>
                      <a:pt x="125" y="42"/>
                      <a:pt x="126" y="41"/>
                    </a:cubicBezTo>
                    <a:cubicBezTo>
                      <a:pt x="125" y="39"/>
                      <a:pt x="128" y="34"/>
                      <a:pt x="130" y="30"/>
                    </a:cubicBezTo>
                    <a:cubicBezTo>
                      <a:pt x="137" y="19"/>
                      <a:pt x="147" y="9"/>
                      <a:pt x="159" y="2"/>
                    </a:cubicBezTo>
                    <a:cubicBezTo>
                      <a:pt x="159" y="2"/>
                      <a:pt x="160" y="2"/>
                      <a:pt x="160" y="4"/>
                    </a:cubicBezTo>
                    <a:cubicBezTo>
                      <a:pt x="159" y="4"/>
                      <a:pt x="159" y="4"/>
                      <a:pt x="158" y="5"/>
                    </a:cubicBezTo>
                    <a:cubicBezTo>
                      <a:pt x="145" y="12"/>
                      <a:pt x="135" y="24"/>
                      <a:pt x="130" y="37"/>
                    </a:cubicBezTo>
                    <a:cubicBezTo>
                      <a:pt x="129" y="39"/>
                      <a:pt x="129" y="40"/>
                      <a:pt x="129" y="40"/>
                    </a:cubicBezTo>
                    <a:cubicBezTo>
                      <a:pt x="153" y="35"/>
                      <a:pt x="177" y="31"/>
                      <a:pt x="202" y="27"/>
                    </a:cubicBezTo>
                    <a:close/>
                    <a:moveTo>
                      <a:pt x="3" y="89"/>
                    </a:moveTo>
                    <a:cubicBezTo>
                      <a:pt x="4" y="90"/>
                      <a:pt x="4" y="90"/>
                      <a:pt x="4" y="90"/>
                    </a:cubicBezTo>
                    <a:cubicBezTo>
                      <a:pt x="4" y="90"/>
                      <a:pt x="4" y="89"/>
                      <a:pt x="3" y="89"/>
                    </a:cubicBezTo>
                    <a:close/>
                  </a:path>
                </a:pathLst>
              </a:custGeom>
              <a:solidFill>
                <a:srgbClr val="F8DD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3" name="Google Shape;2543;p7"/>
              <p:cNvSpPr/>
              <p:nvPr/>
            </p:nvSpPr>
            <p:spPr>
              <a:xfrm>
                <a:off x="7638" y="3221"/>
                <a:ext cx="76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2" h="12" extrusionOk="0">
                    <a:moveTo>
                      <a:pt x="0" y="9"/>
                    </a:moveTo>
                    <a:cubicBezTo>
                      <a:pt x="0" y="9"/>
                      <a:pt x="10" y="12"/>
                      <a:pt x="21" y="11"/>
                    </a:cubicBezTo>
                    <a:cubicBezTo>
                      <a:pt x="32" y="10"/>
                      <a:pt x="30" y="0"/>
                      <a:pt x="21" y="0"/>
                    </a:cubicBezTo>
                    <a:cubicBezTo>
                      <a:pt x="11" y="0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4" name="Google Shape;2544;p7"/>
              <p:cNvSpPr/>
              <p:nvPr/>
            </p:nvSpPr>
            <p:spPr>
              <a:xfrm>
                <a:off x="7640" y="3154"/>
                <a:ext cx="7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18" extrusionOk="0">
                    <a:moveTo>
                      <a:pt x="0" y="18"/>
                    </a:moveTo>
                    <a:cubicBezTo>
                      <a:pt x="0" y="18"/>
                      <a:pt x="10" y="18"/>
                      <a:pt x="20" y="14"/>
                    </a:cubicBezTo>
                    <a:cubicBezTo>
                      <a:pt x="31" y="9"/>
                      <a:pt x="26" y="0"/>
                      <a:pt x="17" y="3"/>
                    </a:cubicBezTo>
                    <a:cubicBezTo>
                      <a:pt x="8" y="6"/>
                      <a:pt x="0" y="18"/>
                      <a:pt x="0" y="18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5" name="Google Shape;2545;p7"/>
              <p:cNvSpPr/>
              <p:nvPr/>
            </p:nvSpPr>
            <p:spPr>
              <a:xfrm>
                <a:off x="7611" y="3280"/>
                <a:ext cx="74" cy="41"/>
              </a:xfrm>
              <a:custGeom>
                <a:avLst/>
                <a:gdLst/>
                <a:ahLst/>
                <a:cxnLst/>
                <a:rect l="l" t="t" r="r" b="b"/>
                <a:pathLst>
                  <a:path w="31" h="17" extrusionOk="0">
                    <a:moveTo>
                      <a:pt x="0" y="3"/>
                    </a:moveTo>
                    <a:cubicBezTo>
                      <a:pt x="0" y="3"/>
                      <a:pt x="8" y="10"/>
                      <a:pt x="18" y="14"/>
                    </a:cubicBezTo>
                    <a:cubicBezTo>
                      <a:pt x="29" y="17"/>
                      <a:pt x="31" y="7"/>
                      <a:pt x="22" y="4"/>
                    </a:cubicBezTo>
                    <a:cubicBezTo>
                      <a:pt x="14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6" name="Google Shape;2546;p7"/>
              <p:cNvSpPr/>
              <p:nvPr/>
            </p:nvSpPr>
            <p:spPr>
              <a:xfrm>
                <a:off x="7533" y="3287"/>
                <a:ext cx="71" cy="41"/>
              </a:xfrm>
              <a:custGeom>
                <a:avLst/>
                <a:gdLst/>
                <a:ahLst/>
                <a:cxnLst/>
                <a:rect l="l" t="t" r="r" b="b"/>
                <a:pathLst>
                  <a:path w="30" h="17" extrusionOk="0">
                    <a:moveTo>
                      <a:pt x="0" y="3"/>
                    </a:moveTo>
                    <a:cubicBezTo>
                      <a:pt x="0" y="3"/>
                      <a:pt x="7" y="10"/>
                      <a:pt x="17" y="13"/>
                    </a:cubicBezTo>
                    <a:cubicBezTo>
                      <a:pt x="28" y="17"/>
                      <a:pt x="30" y="7"/>
                      <a:pt x="22" y="3"/>
                    </a:cubicBezTo>
                    <a:cubicBezTo>
                      <a:pt x="13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7" name="Google Shape;2547;p7"/>
              <p:cNvSpPr/>
              <p:nvPr/>
            </p:nvSpPr>
            <p:spPr>
              <a:xfrm>
                <a:off x="7468" y="3342"/>
                <a:ext cx="72" cy="41"/>
              </a:xfrm>
              <a:custGeom>
                <a:avLst/>
                <a:gdLst/>
                <a:ahLst/>
                <a:cxnLst/>
                <a:rect l="l" t="t" r="r" b="b"/>
                <a:pathLst>
                  <a:path w="30" h="17" extrusionOk="0">
                    <a:moveTo>
                      <a:pt x="0" y="3"/>
                    </a:moveTo>
                    <a:cubicBezTo>
                      <a:pt x="0" y="3"/>
                      <a:pt x="8" y="10"/>
                      <a:pt x="18" y="13"/>
                    </a:cubicBezTo>
                    <a:cubicBezTo>
                      <a:pt x="28" y="17"/>
                      <a:pt x="30" y="7"/>
                      <a:pt x="22" y="3"/>
                    </a:cubicBezTo>
                    <a:cubicBezTo>
                      <a:pt x="13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8" name="Google Shape;2548;p7"/>
              <p:cNvSpPr/>
              <p:nvPr/>
            </p:nvSpPr>
            <p:spPr>
              <a:xfrm>
                <a:off x="7475" y="3142"/>
                <a:ext cx="62" cy="62"/>
              </a:xfrm>
              <a:custGeom>
                <a:avLst/>
                <a:gdLst/>
                <a:ahLst/>
                <a:cxnLst/>
                <a:rect l="l" t="t" r="r" b="b"/>
                <a:pathLst>
                  <a:path w="26" h="26" extrusionOk="0">
                    <a:moveTo>
                      <a:pt x="0" y="26"/>
                    </a:moveTo>
                    <a:cubicBezTo>
                      <a:pt x="0" y="26"/>
                      <a:pt x="10" y="22"/>
                      <a:pt x="18" y="15"/>
                    </a:cubicBezTo>
                    <a:cubicBezTo>
                      <a:pt x="26" y="7"/>
                      <a:pt x="18" y="0"/>
                      <a:pt x="11" y="6"/>
                    </a:cubicBezTo>
                    <a:cubicBezTo>
                      <a:pt x="4" y="12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49" name="Google Shape;2549;p7"/>
              <p:cNvSpPr/>
              <p:nvPr/>
            </p:nvSpPr>
            <p:spPr>
              <a:xfrm>
                <a:off x="7304" y="3180"/>
                <a:ext cx="59" cy="57"/>
              </a:xfrm>
              <a:custGeom>
                <a:avLst/>
                <a:gdLst/>
                <a:ahLst/>
                <a:cxnLst/>
                <a:rect l="l" t="t" r="r" b="b"/>
                <a:pathLst>
                  <a:path w="25" h="24" extrusionOk="0">
                    <a:moveTo>
                      <a:pt x="0" y="24"/>
                    </a:moveTo>
                    <a:cubicBezTo>
                      <a:pt x="0" y="24"/>
                      <a:pt x="9" y="21"/>
                      <a:pt x="17" y="14"/>
                    </a:cubicBezTo>
                    <a:cubicBezTo>
                      <a:pt x="25" y="6"/>
                      <a:pt x="18" y="0"/>
                      <a:pt x="11" y="5"/>
                    </a:cubicBezTo>
                    <a:cubicBezTo>
                      <a:pt x="3" y="11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0" name="Google Shape;2550;p7"/>
              <p:cNvSpPr/>
              <p:nvPr/>
            </p:nvSpPr>
            <p:spPr>
              <a:xfrm>
                <a:off x="7275" y="3257"/>
                <a:ext cx="48" cy="26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0" y="7"/>
                    </a:moveTo>
                    <a:cubicBezTo>
                      <a:pt x="0" y="7"/>
                      <a:pt x="6" y="11"/>
                      <a:pt x="13" y="11"/>
                    </a:cubicBezTo>
                    <a:cubicBezTo>
                      <a:pt x="20" y="11"/>
                      <a:pt x="19" y="1"/>
                      <a:pt x="12" y="0"/>
                    </a:cubicBezTo>
                    <a:cubicBezTo>
                      <a:pt x="6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1" name="Google Shape;2551;p7"/>
              <p:cNvSpPr/>
              <p:nvPr/>
            </p:nvSpPr>
            <p:spPr>
              <a:xfrm>
                <a:off x="7354" y="3245"/>
                <a:ext cx="4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7" h="20" extrusionOk="0">
                    <a:moveTo>
                      <a:pt x="5" y="20"/>
                    </a:moveTo>
                    <a:cubicBezTo>
                      <a:pt x="5" y="20"/>
                      <a:pt x="11" y="16"/>
                      <a:pt x="14" y="9"/>
                    </a:cubicBezTo>
                    <a:cubicBezTo>
                      <a:pt x="17" y="2"/>
                      <a:pt x="6" y="0"/>
                      <a:pt x="3" y="5"/>
                    </a:cubicBezTo>
                    <a:cubicBezTo>
                      <a:pt x="0" y="11"/>
                      <a:pt x="5" y="20"/>
                      <a:pt x="5" y="2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2" name="Google Shape;2552;p7"/>
              <p:cNvSpPr/>
              <p:nvPr/>
            </p:nvSpPr>
            <p:spPr>
              <a:xfrm>
                <a:off x="7516" y="3202"/>
                <a:ext cx="62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6" h="25" extrusionOk="0">
                    <a:moveTo>
                      <a:pt x="0" y="25"/>
                    </a:moveTo>
                    <a:cubicBezTo>
                      <a:pt x="0" y="25"/>
                      <a:pt x="10" y="21"/>
                      <a:pt x="18" y="14"/>
                    </a:cubicBezTo>
                    <a:cubicBezTo>
                      <a:pt x="26" y="7"/>
                      <a:pt x="18" y="0"/>
                      <a:pt x="11" y="6"/>
                    </a:cubicBezTo>
                    <a:cubicBezTo>
                      <a:pt x="4" y="12"/>
                      <a:pt x="0" y="25"/>
                      <a:pt x="0" y="25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3" name="Google Shape;2553;p7"/>
              <p:cNvSpPr/>
              <p:nvPr/>
            </p:nvSpPr>
            <p:spPr>
              <a:xfrm>
                <a:off x="7390" y="3287"/>
                <a:ext cx="66" cy="53"/>
              </a:xfrm>
              <a:custGeom>
                <a:avLst/>
                <a:gdLst/>
                <a:ahLst/>
                <a:cxnLst/>
                <a:rect l="l" t="t" r="r" b="b"/>
                <a:pathLst>
                  <a:path w="28" h="22" extrusionOk="0">
                    <a:moveTo>
                      <a:pt x="0" y="0"/>
                    </a:moveTo>
                    <a:cubicBezTo>
                      <a:pt x="0" y="0"/>
                      <a:pt x="6" y="9"/>
                      <a:pt x="14" y="15"/>
                    </a:cubicBezTo>
                    <a:cubicBezTo>
                      <a:pt x="23" y="22"/>
                      <a:pt x="28" y="13"/>
                      <a:pt x="21" y="7"/>
                    </a:cubicBezTo>
                    <a:cubicBezTo>
                      <a:pt x="14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4" name="Google Shape;2554;p7"/>
              <p:cNvSpPr/>
              <p:nvPr/>
            </p:nvSpPr>
            <p:spPr>
              <a:xfrm>
                <a:off x="7421" y="3185"/>
                <a:ext cx="2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9" extrusionOk="0">
                    <a:moveTo>
                      <a:pt x="11" y="19"/>
                    </a:moveTo>
                    <a:cubicBezTo>
                      <a:pt x="11" y="19"/>
                      <a:pt x="12" y="12"/>
                      <a:pt x="11" y="6"/>
                    </a:cubicBezTo>
                    <a:cubicBezTo>
                      <a:pt x="9" y="0"/>
                      <a:pt x="0" y="5"/>
                      <a:pt x="1" y="10"/>
                    </a:cubicBezTo>
                    <a:cubicBezTo>
                      <a:pt x="2" y="15"/>
                      <a:pt x="11" y="19"/>
                      <a:pt x="11" y="19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5" name="Google Shape;2555;p7"/>
              <p:cNvSpPr/>
              <p:nvPr/>
            </p:nvSpPr>
            <p:spPr>
              <a:xfrm>
                <a:off x="7432" y="3228"/>
                <a:ext cx="4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9" h="12" extrusionOk="0">
                    <a:moveTo>
                      <a:pt x="0" y="8"/>
                    </a:moveTo>
                    <a:cubicBezTo>
                      <a:pt x="0" y="8"/>
                      <a:pt x="6" y="12"/>
                      <a:pt x="13" y="11"/>
                    </a:cubicBezTo>
                    <a:cubicBezTo>
                      <a:pt x="19" y="11"/>
                      <a:pt x="16" y="1"/>
                      <a:pt x="11" y="0"/>
                    </a:cubicBezTo>
                    <a:cubicBezTo>
                      <a:pt x="5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6" name="Google Shape;2556;p7"/>
              <p:cNvSpPr/>
              <p:nvPr/>
            </p:nvSpPr>
            <p:spPr>
              <a:xfrm>
                <a:off x="7480" y="3283"/>
                <a:ext cx="31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3" h="18" extrusionOk="0">
                    <a:moveTo>
                      <a:pt x="6" y="0"/>
                    </a:moveTo>
                    <a:cubicBezTo>
                      <a:pt x="6" y="0"/>
                      <a:pt x="2" y="6"/>
                      <a:pt x="1" y="12"/>
                    </a:cubicBezTo>
                    <a:cubicBezTo>
                      <a:pt x="0" y="18"/>
                      <a:pt x="11" y="17"/>
                      <a:pt x="12" y="12"/>
                    </a:cubicBezTo>
                    <a:cubicBezTo>
                      <a:pt x="13" y="7"/>
                      <a:pt x="6" y="0"/>
                      <a:pt x="6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7" name="Google Shape;2557;p7"/>
              <p:cNvSpPr/>
              <p:nvPr/>
            </p:nvSpPr>
            <p:spPr>
              <a:xfrm>
                <a:off x="7373" y="3333"/>
                <a:ext cx="28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2" h="32" extrusionOk="0">
                    <a:moveTo>
                      <a:pt x="4" y="0"/>
                    </a:moveTo>
                    <a:cubicBezTo>
                      <a:pt x="4" y="0"/>
                      <a:pt x="0" y="10"/>
                      <a:pt x="0" y="21"/>
                    </a:cubicBezTo>
                    <a:cubicBezTo>
                      <a:pt x="1" y="32"/>
                      <a:pt x="11" y="30"/>
                      <a:pt x="11" y="21"/>
                    </a:cubicBezTo>
                    <a:cubicBezTo>
                      <a:pt x="12" y="12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8" name="Google Shape;2558;p7"/>
              <p:cNvSpPr/>
              <p:nvPr/>
            </p:nvSpPr>
            <p:spPr>
              <a:xfrm>
                <a:off x="7435" y="3349"/>
                <a:ext cx="21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" h="19" extrusionOk="0">
                    <a:moveTo>
                      <a:pt x="3" y="0"/>
                    </a:moveTo>
                    <a:cubicBezTo>
                      <a:pt x="3" y="0"/>
                      <a:pt x="0" y="6"/>
                      <a:pt x="0" y="12"/>
                    </a:cubicBezTo>
                    <a:cubicBezTo>
                      <a:pt x="0" y="19"/>
                      <a:pt x="8" y="18"/>
                      <a:pt x="9" y="12"/>
                    </a:cubicBezTo>
                    <a:cubicBezTo>
                      <a:pt x="9" y="7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59" name="Google Shape;2559;p7"/>
              <p:cNvSpPr/>
              <p:nvPr/>
            </p:nvSpPr>
            <p:spPr>
              <a:xfrm>
                <a:off x="7599" y="3164"/>
                <a:ext cx="24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0" h="21" extrusionOk="0">
                    <a:moveTo>
                      <a:pt x="8" y="21"/>
                    </a:moveTo>
                    <a:cubicBezTo>
                      <a:pt x="8" y="21"/>
                      <a:pt x="10" y="14"/>
                      <a:pt x="9" y="8"/>
                    </a:cubicBezTo>
                    <a:cubicBezTo>
                      <a:pt x="8" y="0"/>
                      <a:pt x="0" y="3"/>
                      <a:pt x="1" y="9"/>
                    </a:cubicBezTo>
                    <a:cubicBezTo>
                      <a:pt x="1" y="15"/>
                      <a:pt x="8" y="21"/>
                      <a:pt x="8" y="21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0" name="Google Shape;2560;p7"/>
              <p:cNvSpPr/>
              <p:nvPr/>
            </p:nvSpPr>
            <p:spPr>
              <a:xfrm>
                <a:off x="7611" y="3218"/>
                <a:ext cx="41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7" h="7" extrusionOk="0">
                    <a:moveTo>
                      <a:pt x="0" y="3"/>
                    </a:moveTo>
                    <a:cubicBezTo>
                      <a:pt x="0" y="3"/>
                      <a:pt x="5" y="5"/>
                      <a:pt x="10" y="6"/>
                    </a:cubicBezTo>
                    <a:cubicBezTo>
                      <a:pt x="16" y="7"/>
                      <a:pt x="17" y="2"/>
                      <a:pt x="12" y="1"/>
                    </a:cubicBezTo>
                    <a:cubicBezTo>
                      <a:pt x="7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FFA1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1" name="Google Shape;2561;p7"/>
              <p:cNvSpPr/>
              <p:nvPr/>
            </p:nvSpPr>
            <p:spPr>
              <a:xfrm>
                <a:off x="6791" y="3290"/>
                <a:ext cx="79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5" y="0"/>
                    </a:moveTo>
                    <a:cubicBezTo>
                      <a:pt x="24" y="0"/>
                      <a:pt x="32" y="15"/>
                      <a:pt x="32" y="34"/>
                    </a:cubicBezTo>
                    <a:cubicBezTo>
                      <a:pt x="33" y="54"/>
                      <a:pt x="27" y="70"/>
                      <a:pt x="18" y="70"/>
                    </a:cubicBezTo>
                    <a:cubicBezTo>
                      <a:pt x="10" y="70"/>
                      <a:pt x="2" y="55"/>
                      <a:pt x="1" y="35"/>
                    </a:cubicBezTo>
                    <a:cubicBezTo>
                      <a:pt x="0" y="16"/>
                      <a:pt x="7" y="0"/>
                      <a:pt x="15" y="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2" name="Google Shape;2562;p7"/>
              <p:cNvSpPr/>
              <p:nvPr/>
            </p:nvSpPr>
            <p:spPr>
              <a:xfrm>
                <a:off x="6667" y="3421"/>
                <a:ext cx="167" cy="76"/>
              </a:xfrm>
              <a:custGeom>
                <a:avLst/>
                <a:gdLst/>
                <a:ahLst/>
                <a:cxnLst/>
                <a:rect l="l" t="t" r="r" b="b"/>
                <a:pathLst>
                  <a:path w="70" h="32" extrusionOk="0">
                    <a:moveTo>
                      <a:pt x="0" y="17"/>
                    </a:moveTo>
                    <a:cubicBezTo>
                      <a:pt x="0" y="9"/>
                      <a:pt x="15" y="1"/>
                      <a:pt x="35" y="0"/>
                    </a:cubicBezTo>
                    <a:cubicBezTo>
                      <a:pt x="54" y="0"/>
                      <a:pt x="70" y="6"/>
                      <a:pt x="70" y="15"/>
                    </a:cubicBezTo>
                    <a:cubicBezTo>
                      <a:pt x="70" y="23"/>
                      <a:pt x="55" y="31"/>
                      <a:pt x="36" y="32"/>
                    </a:cubicBezTo>
                    <a:cubicBezTo>
                      <a:pt x="17" y="32"/>
                      <a:pt x="1" y="26"/>
                      <a:pt x="0" y="17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3" name="Google Shape;2563;p7"/>
              <p:cNvSpPr/>
              <p:nvPr/>
            </p:nvSpPr>
            <p:spPr>
              <a:xfrm>
                <a:off x="6798" y="3457"/>
                <a:ext cx="79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8" y="70"/>
                    </a:moveTo>
                    <a:cubicBezTo>
                      <a:pt x="9" y="70"/>
                      <a:pt x="2" y="55"/>
                      <a:pt x="1" y="35"/>
                    </a:cubicBezTo>
                    <a:cubicBezTo>
                      <a:pt x="0" y="16"/>
                      <a:pt x="7" y="0"/>
                      <a:pt x="15" y="0"/>
                    </a:cubicBezTo>
                    <a:cubicBezTo>
                      <a:pt x="24" y="0"/>
                      <a:pt x="31" y="15"/>
                      <a:pt x="32" y="34"/>
                    </a:cubicBezTo>
                    <a:cubicBezTo>
                      <a:pt x="33" y="53"/>
                      <a:pt x="27" y="69"/>
                      <a:pt x="18" y="7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4" name="Google Shape;2564;p7"/>
              <p:cNvSpPr/>
              <p:nvPr/>
            </p:nvSpPr>
            <p:spPr>
              <a:xfrm>
                <a:off x="6834" y="3414"/>
                <a:ext cx="16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70" h="33" extrusionOk="0">
                    <a:moveTo>
                      <a:pt x="70" y="15"/>
                    </a:moveTo>
                    <a:cubicBezTo>
                      <a:pt x="70" y="24"/>
                      <a:pt x="55" y="32"/>
                      <a:pt x="36" y="32"/>
                    </a:cubicBezTo>
                    <a:cubicBezTo>
                      <a:pt x="16" y="33"/>
                      <a:pt x="0" y="26"/>
                      <a:pt x="0" y="18"/>
                    </a:cubicBezTo>
                    <a:cubicBezTo>
                      <a:pt x="0" y="9"/>
                      <a:pt x="15" y="2"/>
                      <a:pt x="34" y="1"/>
                    </a:cubicBezTo>
                    <a:cubicBezTo>
                      <a:pt x="54" y="0"/>
                      <a:pt x="70" y="7"/>
                      <a:pt x="70" y="15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5" name="Google Shape;2565;p7"/>
              <p:cNvSpPr/>
              <p:nvPr/>
            </p:nvSpPr>
            <p:spPr>
              <a:xfrm>
                <a:off x="6820" y="3321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54" y="6"/>
                    </a:moveTo>
                    <a:cubicBezTo>
                      <a:pt x="60" y="12"/>
                      <a:pt x="54" y="28"/>
                      <a:pt x="41" y="42"/>
                    </a:cubicBezTo>
                    <a:cubicBezTo>
                      <a:pt x="28" y="56"/>
                      <a:pt x="12" y="63"/>
                      <a:pt x="6" y="57"/>
                    </a:cubicBezTo>
                    <a:cubicBezTo>
                      <a:pt x="0" y="51"/>
                      <a:pt x="5" y="35"/>
                      <a:pt x="18" y="21"/>
                    </a:cubicBezTo>
                    <a:cubicBezTo>
                      <a:pt x="31" y="7"/>
                      <a:pt x="47" y="0"/>
                      <a:pt x="54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6" name="Google Shape;2566;p7"/>
              <p:cNvSpPr/>
              <p:nvPr/>
            </p:nvSpPr>
            <p:spPr>
              <a:xfrm>
                <a:off x="6698" y="3328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6" y="6"/>
                    </a:moveTo>
                    <a:cubicBezTo>
                      <a:pt x="12" y="0"/>
                      <a:pt x="28" y="5"/>
                      <a:pt x="42" y="19"/>
                    </a:cubicBezTo>
                    <a:cubicBezTo>
                      <a:pt x="56" y="32"/>
                      <a:pt x="63" y="48"/>
                      <a:pt x="57" y="54"/>
                    </a:cubicBezTo>
                    <a:cubicBezTo>
                      <a:pt x="51" y="60"/>
                      <a:pt x="35" y="55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7" name="Google Shape;2567;p7"/>
              <p:cNvSpPr/>
              <p:nvPr/>
            </p:nvSpPr>
            <p:spPr>
              <a:xfrm>
                <a:off x="6705" y="3442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7" y="57"/>
                    </a:moveTo>
                    <a:cubicBezTo>
                      <a:pt x="0" y="51"/>
                      <a:pt x="6" y="35"/>
                      <a:pt x="19" y="21"/>
                    </a:cubicBezTo>
                    <a:cubicBezTo>
                      <a:pt x="32" y="7"/>
                      <a:pt x="48" y="0"/>
                      <a:pt x="54" y="6"/>
                    </a:cubicBezTo>
                    <a:cubicBezTo>
                      <a:pt x="60" y="12"/>
                      <a:pt x="55" y="28"/>
                      <a:pt x="42" y="42"/>
                    </a:cubicBezTo>
                    <a:cubicBezTo>
                      <a:pt x="29" y="56"/>
                      <a:pt x="13" y="63"/>
                      <a:pt x="7" y="57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8" name="Google Shape;2568;p7"/>
              <p:cNvSpPr/>
              <p:nvPr/>
            </p:nvSpPr>
            <p:spPr>
              <a:xfrm>
                <a:off x="6820" y="3442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57" y="54"/>
                    </a:moveTo>
                    <a:cubicBezTo>
                      <a:pt x="52" y="60"/>
                      <a:pt x="35" y="54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ubicBezTo>
                      <a:pt x="12" y="0"/>
                      <a:pt x="28" y="5"/>
                      <a:pt x="42" y="18"/>
                    </a:cubicBezTo>
                    <a:cubicBezTo>
                      <a:pt x="57" y="31"/>
                      <a:pt x="63" y="47"/>
                      <a:pt x="57" y="54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69" name="Google Shape;2569;p7"/>
              <p:cNvSpPr/>
              <p:nvPr/>
            </p:nvSpPr>
            <p:spPr>
              <a:xfrm>
                <a:off x="6786" y="3409"/>
                <a:ext cx="96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32" y="7"/>
                    </a:moveTo>
                    <a:cubicBezTo>
                      <a:pt x="40" y="13"/>
                      <a:pt x="40" y="25"/>
                      <a:pt x="33" y="32"/>
                    </a:cubicBezTo>
                    <a:cubicBezTo>
                      <a:pt x="27" y="39"/>
                      <a:pt x="15" y="40"/>
                      <a:pt x="8" y="33"/>
                    </a:cubicBezTo>
                    <a:cubicBezTo>
                      <a:pt x="1" y="26"/>
                      <a:pt x="0" y="15"/>
                      <a:pt x="7" y="8"/>
                    </a:cubicBezTo>
                    <a:cubicBezTo>
                      <a:pt x="14" y="0"/>
                      <a:pt x="25" y="0"/>
                      <a:pt x="32" y="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0" name="Google Shape;2570;p7"/>
              <p:cNvSpPr/>
              <p:nvPr/>
            </p:nvSpPr>
            <p:spPr>
              <a:xfrm>
                <a:off x="6791" y="3290"/>
                <a:ext cx="79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5" y="0"/>
                    </a:moveTo>
                    <a:cubicBezTo>
                      <a:pt x="24" y="0"/>
                      <a:pt x="32" y="15"/>
                      <a:pt x="32" y="34"/>
                    </a:cubicBezTo>
                    <a:cubicBezTo>
                      <a:pt x="33" y="54"/>
                      <a:pt x="27" y="70"/>
                      <a:pt x="18" y="70"/>
                    </a:cubicBezTo>
                    <a:cubicBezTo>
                      <a:pt x="10" y="70"/>
                      <a:pt x="2" y="55"/>
                      <a:pt x="1" y="35"/>
                    </a:cubicBezTo>
                    <a:cubicBezTo>
                      <a:pt x="0" y="16"/>
                      <a:pt x="7" y="0"/>
                      <a:pt x="15" y="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1" name="Google Shape;2571;p7"/>
              <p:cNvSpPr/>
              <p:nvPr/>
            </p:nvSpPr>
            <p:spPr>
              <a:xfrm>
                <a:off x="6667" y="3421"/>
                <a:ext cx="167" cy="76"/>
              </a:xfrm>
              <a:custGeom>
                <a:avLst/>
                <a:gdLst/>
                <a:ahLst/>
                <a:cxnLst/>
                <a:rect l="l" t="t" r="r" b="b"/>
                <a:pathLst>
                  <a:path w="70" h="32" extrusionOk="0">
                    <a:moveTo>
                      <a:pt x="0" y="17"/>
                    </a:moveTo>
                    <a:cubicBezTo>
                      <a:pt x="0" y="9"/>
                      <a:pt x="15" y="1"/>
                      <a:pt x="35" y="0"/>
                    </a:cubicBezTo>
                    <a:cubicBezTo>
                      <a:pt x="54" y="0"/>
                      <a:pt x="70" y="6"/>
                      <a:pt x="70" y="15"/>
                    </a:cubicBezTo>
                    <a:cubicBezTo>
                      <a:pt x="70" y="23"/>
                      <a:pt x="55" y="31"/>
                      <a:pt x="36" y="32"/>
                    </a:cubicBezTo>
                    <a:cubicBezTo>
                      <a:pt x="17" y="32"/>
                      <a:pt x="1" y="26"/>
                      <a:pt x="0" y="17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2" name="Google Shape;2572;p7"/>
              <p:cNvSpPr/>
              <p:nvPr/>
            </p:nvSpPr>
            <p:spPr>
              <a:xfrm>
                <a:off x="6798" y="3457"/>
                <a:ext cx="79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8" y="70"/>
                    </a:moveTo>
                    <a:cubicBezTo>
                      <a:pt x="9" y="70"/>
                      <a:pt x="2" y="55"/>
                      <a:pt x="1" y="35"/>
                    </a:cubicBezTo>
                    <a:cubicBezTo>
                      <a:pt x="0" y="16"/>
                      <a:pt x="7" y="0"/>
                      <a:pt x="15" y="0"/>
                    </a:cubicBezTo>
                    <a:cubicBezTo>
                      <a:pt x="24" y="0"/>
                      <a:pt x="31" y="15"/>
                      <a:pt x="32" y="34"/>
                    </a:cubicBezTo>
                    <a:cubicBezTo>
                      <a:pt x="33" y="53"/>
                      <a:pt x="27" y="69"/>
                      <a:pt x="18" y="7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3" name="Google Shape;2573;p7"/>
              <p:cNvSpPr/>
              <p:nvPr/>
            </p:nvSpPr>
            <p:spPr>
              <a:xfrm>
                <a:off x="6834" y="3414"/>
                <a:ext cx="16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70" h="33" extrusionOk="0">
                    <a:moveTo>
                      <a:pt x="70" y="15"/>
                    </a:moveTo>
                    <a:cubicBezTo>
                      <a:pt x="70" y="24"/>
                      <a:pt x="55" y="32"/>
                      <a:pt x="36" y="32"/>
                    </a:cubicBezTo>
                    <a:cubicBezTo>
                      <a:pt x="16" y="33"/>
                      <a:pt x="0" y="26"/>
                      <a:pt x="0" y="18"/>
                    </a:cubicBezTo>
                    <a:cubicBezTo>
                      <a:pt x="0" y="9"/>
                      <a:pt x="15" y="2"/>
                      <a:pt x="34" y="1"/>
                    </a:cubicBezTo>
                    <a:cubicBezTo>
                      <a:pt x="54" y="0"/>
                      <a:pt x="70" y="7"/>
                      <a:pt x="70" y="15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4" name="Google Shape;2574;p7"/>
              <p:cNvSpPr/>
              <p:nvPr/>
            </p:nvSpPr>
            <p:spPr>
              <a:xfrm>
                <a:off x="6820" y="3321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54" y="6"/>
                    </a:moveTo>
                    <a:cubicBezTo>
                      <a:pt x="60" y="12"/>
                      <a:pt x="54" y="28"/>
                      <a:pt x="41" y="42"/>
                    </a:cubicBezTo>
                    <a:cubicBezTo>
                      <a:pt x="28" y="56"/>
                      <a:pt x="12" y="63"/>
                      <a:pt x="6" y="57"/>
                    </a:cubicBezTo>
                    <a:cubicBezTo>
                      <a:pt x="0" y="51"/>
                      <a:pt x="5" y="35"/>
                      <a:pt x="18" y="21"/>
                    </a:cubicBezTo>
                    <a:cubicBezTo>
                      <a:pt x="31" y="7"/>
                      <a:pt x="47" y="0"/>
                      <a:pt x="54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5" name="Google Shape;2575;p7"/>
              <p:cNvSpPr/>
              <p:nvPr/>
            </p:nvSpPr>
            <p:spPr>
              <a:xfrm>
                <a:off x="6698" y="3328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6" y="6"/>
                    </a:moveTo>
                    <a:cubicBezTo>
                      <a:pt x="12" y="0"/>
                      <a:pt x="28" y="5"/>
                      <a:pt x="42" y="19"/>
                    </a:cubicBezTo>
                    <a:cubicBezTo>
                      <a:pt x="56" y="32"/>
                      <a:pt x="63" y="48"/>
                      <a:pt x="57" y="54"/>
                    </a:cubicBezTo>
                    <a:cubicBezTo>
                      <a:pt x="51" y="60"/>
                      <a:pt x="35" y="55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6" name="Google Shape;2576;p7"/>
              <p:cNvSpPr/>
              <p:nvPr/>
            </p:nvSpPr>
            <p:spPr>
              <a:xfrm>
                <a:off x="6705" y="3442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7" y="57"/>
                    </a:moveTo>
                    <a:cubicBezTo>
                      <a:pt x="0" y="51"/>
                      <a:pt x="6" y="35"/>
                      <a:pt x="19" y="21"/>
                    </a:cubicBezTo>
                    <a:cubicBezTo>
                      <a:pt x="32" y="7"/>
                      <a:pt x="48" y="0"/>
                      <a:pt x="54" y="6"/>
                    </a:cubicBezTo>
                    <a:cubicBezTo>
                      <a:pt x="60" y="12"/>
                      <a:pt x="55" y="28"/>
                      <a:pt x="42" y="42"/>
                    </a:cubicBezTo>
                    <a:cubicBezTo>
                      <a:pt x="29" y="56"/>
                      <a:pt x="13" y="63"/>
                      <a:pt x="7" y="57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7" name="Google Shape;2577;p7"/>
              <p:cNvSpPr/>
              <p:nvPr/>
            </p:nvSpPr>
            <p:spPr>
              <a:xfrm>
                <a:off x="6820" y="3442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57" y="54"/>
                    </a:moveTo>
                    <a:cubicBezTo>
                      <a:pt x="52" y="60"/>
                      <a:pt x="35" y="54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ubicBezTo>
                      <a:pt x="12" y="0"/>
                      <a:pt x="28" y="5"/>
                      <a:pt x="42" y="18"/>
                    </a:cubicBezTo>
                    <a:cubicBezTo>
                      <a:pt x="57" y="31"/>
                      <a:pt x="63" y="47"/>
                      <a:pt x="57" y="54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8" name="Google Shape;2578;p7"/>
              <p:cNvSpPr/>
              <p:nvPr/>
            </p:nvSpPr>
            <p:spPr>
              <a:xfrm>
                <a:off x="6786" y="3409"/>
                <a:ext cx="96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32" y="7"/>
                    </a:moveTo>
                    <a:cubicBezTo>
                      <a:pt x="40" y="13"/>
                      <a:pt x="40" y="25"/>
                      <a:pt x="33" y="32"/>
                    </a:cubicBezTo>
                    <a:cubicBezTo>
                      <a:pt x="27" y="39"/>
                      <a:pt x="15" y="40"/>
                      <a:pt x="8" y="33"/>
                    </a:cubicBezTo>
                    <a:cubicBezTo>
                      <a:pt x="1" y="26"/>
                      <a:pt x="0" y="15"/>
                      <a:pt x="7" y="8"/>
                    </a:cubicBezTo>
                    <a:cubicBezTo>
                      <a:pt x="14" y="0"/>
                      <a:pt x="25" y="0"/>
                      <a:pt x="32" y="7"/>
                    </a:cubicBezTo>
                    <a:close/>
                  </a:path>
                </a:pathLst>
              </a:custGeom>
              <a:solidFill>
                <a:srgbClr val="B843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79" name="Google Shape;2579;p7"/>
              <p:cNvSpPr/>
              <p:nvPr/>
            </p:nvSpPr>
            <p:spPr>
              <a:xfrm>
                <a:off x="6894" y="2921"/>
                <a:ext cx="682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20" extrusionOk="0">
                    <a:moveTo>
                      <a:pt x="75" y="78"/>
                    </a:moveTo>
                    <a:cubicBezTo>
                      <a:pt x="102" y="68"/>
                      <a:pt x="130" y="60"/>
                      <a:pt x="158" y="53"/>
                    </a:cubicBezTo>
                    <a:cubicBezTo>
                      <a:pt x="156" y="50"/>
                      <a:pt x="160" y="44"/>
                      <a:pt x="163" y="38"/>
                    </a:cubicBezTo>
                    <a:cubicBezTo>
                      <a:pt x="171" y="22"/>
                      <a:pt x="184" y="9"/>
                      <a:pt x="199" y="1"/>
                    </a:cubicBezTo>
                    <a:cubicBezTo>
                      <a:pt x="199" y="1"/>
                      <a:pt x="201" y="0"/>
                      <a:pt x="200" y="3"/>
                    </a:cubicBezTo>
                    <a:cubicBezTo>
                      <a:pt x="198" y="3"/>
                      <a:pt x="198" y="3"/>
                      <a:pt x="197" y="4"/>
                    </a:cubicBezTo>
                    <a:cubicBezTo>
                      <a:pt x="181" y="14"/>
                      <a:pt x="168" y="30"/>
                      <a:pt x="162" y="48"/>
                    </a:cubicBezTo>
                    <a:cubicBezTo>
                      <a:pt x="162" y="50"/>
                      <a:pt x="162" y="52"/>
                      <a:pt x="162" y="52"/>
                    </a:cubicBezTo>
                    <a:cubicBezTo>
                      <a:pt x="192" y="45"/>
                      <a:pt x="222" y="40"/>
                      <a:pt x="253" y="36"/>
                    </a:cubicBezTo>
                    <a:cubicBezTo>
                      <a:pt x="253" y="34"/>
                      <a:pt x="254" y="34"/>
                      <a:pt x="255" y="32"/>
                    </a:cubicBezTo>
                    <a:cubicBezTo>
                      <a:pt x="261" y="19"/>
                      <a:pt x="273" y="9"/>
                      <a:pt x="285" y="1"/>
                    </a:cubicBezTo>
                    <a:cubicBezTo>
                      <a:pt x="285" y="1"/>
                      <a:pt x="286" y="0"/>
                      <a:pt x="286" y="3"/>
                    </a:cubicBezTo>
                    <a:cubicBezTo>
                      <a:pt x="275" y="11"/>
                      <a:pt x="263" y="21"/>
                      <a:pt x="258" y="34"/>
                    </a:cubicBezTo>
                    <a:cubicBezTo>
                      <a:pt x="258" y="35"/>
                      <a:pt x="258" y="35"/>
                      <a:pt x="258" y="35"/>
                    </a:cubicBezTo>
                    <a:cubicBezTo>
                      <a:pt x="265" y="34"/>
                      <a:pt x="273" y="33"/>
                      <a:pt x="280" y="32"/>
                    </a:cubicBezTo>
                    <a:cubicBezTo>
                      <a:pt x="282" y="34"/>
                      <a:pt x="282" y="34"/>
                      <a:pt x="282" y="34"/>
                    </a:cubicBezTo>
                    <a:cubicBezTo>
                      <a:pt x="281" y="34"/>
                      <a:pt x="281" y="35"/>
                      <a:pt x="280" y="35"/>
                    </a:cubicBezTo>
                    <a:cubicBezTo>
                      <a:pt x="268" y="37"/>
                      <a:pt x="256" y="38"/>
                      <a:pt x="244" y="40"/>
                    </a:cubicBezTo>
                    <a:cubicBezTo>
                      <a:pt x="252" y="49"/>
                      <a:pt x="264" y="56"/>
                      <a:pt x="276" y="61"/>
                    </a:cubicBezTo>
                    <a:cubicBezTo>
                      <a:pt x="277" y="62"/>
                      <a:pt x="279" y="62"/>
                      <a:pt x="280" y="63"/>
                    </a:cubicBezTo>
                    <a:cubicBezTo>
                      <a:pt x="280" y="63"/>
                      <a:pt x="282" y="63"/>
                      <a:pt x="280" y="65"/>
                    </a:cubicBezTo>
                    <a:cubicBezTo>
                      <a:pt x="268" y="61"/>
                      <a:pt x="256" y="54"/>
                      <a:pt x="245" y="46"/>
                    </a:cubicBezTo>
                    <a:cubicBezTo>
                      <a:pt x="243" y="45"/>
                      <a:pt x="241" y="43"/>
                      <a:pt x="239" y="41"/>
                    </a:cubicBezTo>
                    <a:cubicBezTo>
                      <a:pt x="239" y="41"/>
                      <a:pt x="239" y="41"/>
                      <a:pt x="239" y="41"/>
                    </a:cubicBezTo>
                    <a:cubicBezTo>
                      <a:pt x="225" y="43"/>
                      <a:pt x="210" y="46"/>
                      <a:pt x="196" y="48"/>
                    </a:cubicBezTo>
                    <a:cubicBezTo>
                      <a:pt x="196" y="48"/>
                      <a:pt x="197" y="49"/>
                      <a:pt x="197" y="49"/>
                    </a:cubicBezTo>
                    <a:cubicBezTo>
                      <a:pt x="208" y="56"/>
                      <a:pt x="220" y="62"/>
                      <a:pt x="233" y="65"/>
                    </a:cubicBezTo>
                    <a:cubicBezTo>
                      <a:pt x="233" y="65"/>
                      <a:pt x="235" y="65"/>
                      <a:pt x="233" y="66"/>
                    </a:cubicBezTo>
                    <a:cubicBezTo>
                      <a:pt x="218" y="64"/>
                      <a:pt x="205" y="58"/>
                      <a:pt x="192" y="50"/>
                    </a:cubicBezTo>
                    <a:cubicBezTo>
                      <a:pt x="191" y="49"/>
                      <a:pt x="191" y="49"/>
                      <a:pt x="191" y="49"/>
                    </a:cubicBezTo>
                    <a:cubicBezTo>
                      <a:pt x="166" y="54"/>
                      <a:pt x="141" y="60"/>
                      <a:pt x="116" y="68"/>
                    </a:cubicBezTo>
                    <a:cubicBezTo>
                      <a:pt x="127" y="76"/>
                      <a:pt x="139" y="84"/>
                      <a:pt x="152" y="88"/>
                    </a:cubicBezTo>
                    <a:cubicBezTo>
                      <a:pt x="165" y="92"/>
                      <a:pt x="179" y="93"/>
                      <a:pt x="192" y="94"/>
                    </a:cubicBezTo>
                    <a:cubicBezTo>
                      <a:pt x="195" y="94"/>
                      <a:pt x="195" y="94"/>
                      <a:pt x="195" y="94"/>
                    </a:cubicBezTo>
                    <a:cubicBezTo>
                      <a:pt x="195" y="94"/>
                      <a:pt x="197" y="94"/>
                      <a:pt x="195" y="96"/>
                    </a:cubicBezTo>
                    <a:cubicBezTo>
                      <a:pt x="174" y="95"/>
                      <a:pt x="152" y="94"/>
                      <a:pt x="133" y="84"/>
                    </a:cubicBezTo>
                    <a:cubicBezTo>
                      <a:pt x="126" y="80"/>
                      <a:pt x="119" y="75"/>
                      <a:pt x="113" y="70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90" y="76"/>
                      <a:pt x="69" y="84"/>
                      <a:pt x="49" y="93"/>
                    </a:cubicBezTo>
                    <a:cubicBezTo>
                      <a:pt x="33" y="100"/>
                      <a:pt x="18" y="107"/>
                      <a:pt x="5" y="118"/>
                    </a:cubicBezTo>
                    <a:cubicBezTo>
                      <a:pt x="3" y="119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3" y="119"/>
                      <a:pt x="2" y="120"/>
                      <a:pt x="0" y="118"/>
                    </a:cubicBezTo>
                    <a:cubicBezTo>
                      <a:pt x="0" y="118"/>
                      <a:pt x="0" y="116"/>
                      <a:pt x="3" y="114"/>
                    </a:cubicBezTo>
                    <a:cubicBezTo>
                      <a:pt x="20" y="101"/>
                      <a:pt x="40" y="92"/>
                      <a:pt x="60" y="84"/>
                    </a:cubicBezTo>
                    <a:cubicBezTo>
                      <a:pt x="64" y="82"/>
                      <a:pt x="67" y="81"/>
                      <a:pt x="71" y="80"/>
                    </a:cubicBezTo>
                    <a:cubicBezTo>
                      <a:pt x="77" y="59"/>
                      <a:pt x="85" y="40"/>
                      <a:pt x="100" y="25"/>
                    </a:cubicBezTo>
                    <a:cubicBezTo>
                      <a:pt x="102" y="23"/>
                      <a:pt x="103" y="23"/>
                      <a:pt x="103" y="23"/>
                    </a:cubicBezTo>
                    <a:cubicBezTo>
                      <a:pt x="103" y="23"/>
                      <a:pt x="103" y="24"/>
                      <a:pt x="102" y="25"/>
                    </a:cubicBezTo>
                    <a:cubicBezTo>
                      <a:pt x="89" y="40"/>
                      <a:pt x="80" y="58"/>
                      <a:pt x="75" y="78"/>
                    </a:cubicBezTo>
                    <a:close/>
                    <a:moveTo>
                      <a:pt x="2" y="115"/>
                    </a:move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3" y="116"/>
                      <a:pt x="2" y="115"/>
                    </a:cubicBezTo>
                    <a:close/>
                  </a:path>
                </a:pathLst>
              </a:custGeom>
              <a:solidFill>
                <a:srgbClr val="783C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0" name="Google Shape;2580;p7"/>
              <p:cNvSpPr/>
              <p:nvPr/>
            </p:nvSpPr>
            <p:spPr>
              <a:xfrm>
                <a:off x="7566" y="286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" y="27"/>
                    </a:moveTo>
                    <a:cubicBezTo>
                      <a:pt x="0" y="23"/>
                      <a:pt x="4" y="13"/>
                      <a:pt x="11" y="7"/>
                    </a:cubicBezTo>
                    <a:cubicBezTo>
                      <a:pt x="20" y="0"/>
                      <a:pt x="21" y="4"/>
                      <a:pt x="21" y="12"/>
                    </a:cubicBezTo>
                    <a:cubicBezTo>
                      <a:pt x="29" y="12"/>
                      <a:pt x="31" y="16"/>
                      <a:pt x="22" y="23"/>
                    </a:cubicBezTo>
                    <a:cubicBezTo>
                      <a:pt x="16" y="28"/>
                      <a:pt x="6" y="31"/>
                      <a:pt x="3" y="2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1" name="Google Shape;2581;p7"/>
              <p:cNvSpPr/>
              <p:nvPr/>
            </p:nvSpPr>
            <p:spPr>
              <a:xfrm>
                <a:off x="7483" y="2887"/>
                <a:ext cx="64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7" h="32" extrusionOk="0">
                    <a:moveTo>
                      <a:pt x="24" y="29"/>
                    </a:moveTo>
                    <a:cubicBezTo>
                      <a:pt x="20" y="32"/>
                      <a:pt x="11" y="27"/>
                      <a:pt x="6" y="19"/>
                    </a:cubicBezTo>
                    <a:cubicBezTo>
                      <a:pt x="0" y="10"/>
                      <a:pt x="4" y="9"/>
                      <a:pt x="11" y="10"/>
                    </a:cubicBezTo>
                    <a:cubicBezTo>
                      <a:pt x="12" y="2"/>
                      <a:pt x="16" y="0"/>
                      <a:pt x="21" y="10"/>
                    </a:cubicBezTo>
                    <a:cubicBezTo>
                      <a:pt x="25" y="16"/>
                      <a:pt x="27" y="26"/>
                      <a:pt x="24" y="29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2" name="Google Shape;2582;p7"/>
              <p:cNvSpPr/>
              <p:nvPr/>
            </p:nvSpPr>
            <p:spPr>
              <a:xfrm>
                <a:off x="7304" y="2952"/>
                <a:ext cx="7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21" extrusionOk="0">
                    <a:moveTo>
                      <a:pt x="1" y="12"/>
                    </a:moveTo>
                    <a:cubicBezTo>
                      <a:pt x="0" y="7"/>
                      <a:pt x="9" y="1"/>
                      <a:pt x="18" y="1"/>
                    </a:cubicBezTo>
                    <a:cubicBezTo>
                      <a:pt x="29" y="0"/>
                      <a:pt x="28" y="5"/>
                      <a:pt x="24" y="10"/>
                    </a:cubicBezTo>
                    <a:cubicBezTo>
                      <a:pt x="30" y="16"/>
                      <a:pt x="30" y="20"/>
                      <a:pt x="19" y="21"/>
                    </a:cubicBezTo>
                    <a:cubicBezTo>
                      <a:pt x="11" y="21"/>
                      <a:pt x="1" y="17"/>
                      <a:pt x="1" y="1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3" name="Google Shape;2583;p7"/>
              <p:cNvSpPr/>
              <p:nvPr/>
            </p:nvSpPr>
            <p:spPr>
              <a:xfrm>
                <a:off x="7087" y="3030"/>
                <a:ext cx="71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0" h="20" extrusionOk="0">
                    <a:moveTo>
                      <a:pt x="1" y="11"/>
                    </a:moveTo>
                    <a:cubicBezTo>
                      <a:pt x="0" y="6"/>
                      <a:pt x="9" y="1"/>
                      <a:pt x="18" y="0"/>
                    </a:cubicBezTo>
                    <a:cubicBezTo>
                      <a:pt x="29" y="0"/>
                      <a:pt x="28" y="4"/>
                      <a:pt x="24" y="10"/>
                    </a:cubicBezTo>
                    <a:cubicBezTo>
                      <a:pt x="30" y="16"/>
                      <a:pt x="30" y="20"/>
                      <a:pt x="19" y="20"/>
                    </a:cubicBezTo>
                    <a:cubicBezTo>
                      <a:pt x="11" y="20"/>
                      <a:pt x="1" y="17"/>
                      <a:pt x="1" y="1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4" name="Google Shape;2584;p7"/>
              <p:cNvSpPr/>
              <p:nvPr/>
            </p:nvSpPr>
            <p:spPr>
              <a:xfrm>
                <a:off x="7556" y="2963"/>
                <a:ext cx="103" cy="70"/>
              </a:xfrm>
              <a:custGeom>
                <a:avLst/>
                <a:gdLst/>
                <a:ahLst/>
                <a:cxnLst/>
                <a:rect l="l" t="t" r="r" b="b"/>
                <a:pathLst>
                  <a:path w="43" h="29" extrusionOk="0">
                    <a:moveTo>
                      <a:pt x="1" y="16"/>
                    </a:moveTo>
                    <a:cubicBezTo>
                      <a:pt x="0" y="9"/>
                      <a:pt x="13" y="1"/>
                      <a:pt x="26" y="0"/>
                    </a:cubicBezTo>
                    <a:cubicBezTo>
                      <a:pt x="42" y="0"/>
                      <a:pt x="40" y="6"/>
                      <a:pt x="34" y="14"/>
                    </a:cubicBezTo>
                    <a:cubicBezTo>
                      <a:pt x="43" y="23"/>
                      <a:pt x="43" y="29"/>
                      <a:pt x="27" y="29"/>
                    </a:cubicBezTo>
                    <a:cubicBezTo>
                      <a:pt x="16" y="29"/>
                      <a:pt x="1" y="24"/>
                      <a:pt x="1" y="16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5" name="Google Shape;2585;p7"/>
              <p:cNvSpPr/>
              <p:nvPr/>
            </p:nvSpPr>
            <p:spPr>
              <a:xfrm>
                <a:off x="7225" y="2935"/>
                <a:ext cx="69" cy="86"/>
              </a:xfrm>
              <a:custGeom>
                <a:avLst/>
                <a:gdLst/>
                <a:ahLst/>
                <a:cxnLst/>
                <a:rect l="l" t="t" r="r" b="b"/>
                <a:pathLst>
                  <a:path w="29" h="36" extrusionOk="0">
                    <a:moveTo>
                      <a:pt x="25" y="33"/>
                    </a:moveTo>
                    <a:cubicBezTo>
                      <a:pt x="20" y="36"/>
                      <a:pt x="10" y="29"/>
                      <a:pt x="6" y="20"/>
                    </a:cubicBezTo>
                    <a:cubicBezTo>
                      <a:pt x="0" y="10"/>
                      <a:pt x="4" y="9"/>
                      <a:pt x="12" y="11"/>
                    </a:cubicBezTo>
                    <a:cubicBezTo>
                      <a:pt x="13" y="1"/>
                      <a:pt x="17" y="0"/>
                      <a:pt x="23" y="11"/>
                    </a:cubicBezTo>
                    <a:cubicBezTo>
                      <a:pt x="27" y="18"/>
                      <a:pt x="29" y="30"/>
                      <a:pt x="25" y="3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6" name="Google Shape;2586;p7"/>
              <p:cNvSpPr/>
              <p:nvPr/>
            </p:nvSpPr>
            <p:spPr>
              <a:xfrm>
                <a:off x="7037" y="2952"/>
                <a:ext cx="6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29" h="36" extrusionOk="0">
                    <a:moveTo>
                      <a:pt x="25" y="33"/>
                    </a:moveTo>
                    <a:cubicBezTo>
                      <a:pt x="21" y="36"/>
                      <a:pt x="11" y="30"/>
                      <a:pt x="6" y="21"/>
                    </a:cubicBezTo>
                    <a:cubicBezTo>
                      <a:pt x="0" y="10"/>
                      <a:pt x="5" y="10"/>
                      <a:pt x="12" y="11"/>
                    </a:cubicBezTo>
                    <a:cubicBezTo>
                      <a:pt x="14" y="2"/>
                      <a:pt x="18" y="0"/>
                      <a:pt x="24" y="11"/>
                    </a:cubicBezTo>
                    <a:cubicBezTo>
                      <a:pt x="28" y="19"/>
                      <a:pt x="29" y="30"/>
                      <a:pt x="25" y="3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7" name="Google Shape;2587;p7"/>
              <p:cNvSpPr/>
              <p:nvPr/>
            </p:nvSpPr>
            <p:spPr>
              <a:xfrm>
                <a:off x="7354" y="2854"/>
                <a:ext cx="90" cy="88"/>
              </a:xfrm>
              <a:custGeom>
                <a:avLst/>
                <a:gdLst/>
                <a:ahLst/>
                <a:cxnLst/>
                <a:rect l="l" t="t" r="r" b="b"/>
                <a:pathLst>
                  <a:path w="38" h="37" extrusionOk="0">
                    <a:moveTo>
                      <a:pt x="3" y="32"/>
                    </a:moveTo>
                    <a:cubicBezTo>
                      <a:pt x="0" y="27"/>
                      <a:pt x="6" y="14"/>
                      <a:pt x="15" y="8"/>
                    </a:cubicBezTo>
                    <a:cubicBezTo>
                      <a:pt x="26" y="0"/>
                      <a:pt x="27" y="6"/>
                      <a:pt x="26" y="15"/>
                    </a:cubicBezTo>
                    <a:cubicBezTo>
                      <a:pt x="36" y="17"/>
                      <a:pt x="38" y="22"/>
                      <a:pt x="27" y="29"/>
                    </a:cubicBezTo>
                    <a:cubicBezTo>
                      <a:pt x="19" y="34"/>
                      <a:pt x="7" y="37"/>
                      <a:pt x="3" y="3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8" name="Google Shape;2588;p7"/>
              <p:cNvSpPr/>
              <p:nvPr/>
            </p:nvSpPr>
            <p:spPr>
              <a:xfrm>
                <a:off x="7122" y="2916"/>
                <a:ext cx="9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39" h="36" extrusionOk="0">
                    <a:moveTo>
                      <a:pt x="4" y="31"/>
                    </a:moveTo>
                    <a:cubicBezTo>
                      <a:pt x="0" y="26"/>
                      <a:pt x="6" y="14"/>
                      <a:pt x="15" y="8"/>
                    </a:cubicBezTo>
                    <a:cubicBezTo>
                      <a:pt x="26" y="0"/>
                      <a:pt x="28" y="5"/>
                      <a:pt x="26" y="14"/>
                    </a:cubicBezTo>
                    <a:cubicBezTo>
                      <a:pt x="37" y="16"/>
                      <a:pt x="39" y="21"/>
                      <a:pt x="27" y="28"/>
                    </a:cubicBezTo>
                    <a:cubicBezTo>
                      <a:pt x="20" y="34"/>
                      <a:pt x="7" y="36"/>
                      <a:pt x="4" y="3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89" name="Google Shape;2589;p7"/>
              <p:cNvSpPr/>
              <p:nvPr/>
            </p:nvSpPr>
            <p:spPr>
              <a:xfrm>
                <a:off x="7428" y="3066"/>
                <a:ext cx="8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5" h="29" extrusionOk="0">
                    <a:moveTo>
                      <a:pt x="2" y="4"/>
                    </a:moveTo>
                    <a:cubicBezTo>
                      <a:pt x="5" y="0"/>
                      <a:pt x="16" y="0"/>
                      <a:pt x="24" y="5"/>
                    </a:cubicBezTo>
                    <a:cubicBezTo>
                      <a:pt x="35" y="11"/>
                      <a:pt x="31" y="14"/>
                      <a:pt x="24" y="16"/>
                    </a:cubicBezTo>
                    <a:cubicBezTo>
                      <a:pt x="27" y="25"/>
                      <a:pt x="25" y="29"/>
                      <a:pt x="14" y="23"/>
                    </a:cubicBezTo>
                    <a:cubicBezTo>
                      <a:pt x="7" y="18"/>
                      <a:pt x="0" y="9"/>
                      <a:pt x="2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0" name="Google Shape;2590;p7"/>
              <p:cNvSpPr/>
              <p:nvPr/>
            </p:nvSpPr>
            <p:spPr>
              <a:xfrm>
                <a:off x="7397" y="3021"/>
                <a:ext cx="52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0" extrusionOk="0">
                    <a:moveTo>
                      <a:pt x="2" y="17"/>
                    </a:moveTo>
                    <a:cubicBezTo>
                      <a:pt x="0" y="14"/>
                      <a:pt x="4" y="7"/>
                      <a:pt x="9" y="4"/>
                    </a:cubicBezTo>
                    <a:cubicBezTo>
                      <a:pt x="16" y="0"/>
                      <a:pt x="16" y="4"/>
                      <a:pt x="15" y="9"/>
                    </a:cubicBezTo>
                    <a:cubicBezTo>
                      <a:pt x="21" y="10"/>
                      <a:pt x="22" y="13"/>
                      <a:pt x="15" y="16"/>
                    </a:cubicBezTo>
                    <a:cubicBezTo>
                      <a:pt x="11" y="19"/>
                      <a:pt x="4" y="20"/>
                      <a:pt x="2" y="1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1" name="Google Shape;2591;p7"/>
              <p:cNvSpPr/>
              <p:nvPr/>
            </p:nvSpPr>
            <p:spPr>
              <a:xfrm>
                <a:off x="7170" y="3109"/>
                <a:ext cx="38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22" extrusionOk="0">
                    <a:moveTo>
                      <a:pt x="11" y="0"/>
                    </a:moveTo>
                    <a:cubicBezTo>
                      <a:pt x="15" y="1"/>
                      <a:pt x="16" y="9"/>
                      <a:pt x="15" y="15"/>
                    </a:cubicBezTo>
                    <a:cubicBezTo>
                      <a:pt x="13" y="22"/>
                      <a:pt x="10" y="21"/>
                      <a:pt x="8" y="16"/>
                    </a:cubicBezTo>
                    <a:cubicBezTo>
                      <a:pt x="3" y="19"/>
                      <a:pt x="0" y="18"/>
                      <a:pt x="2" y="11"/>
                    </a:cubicBezTo>
                    <a:cubicBezTo>
                      <a:pt x="4" y="5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2" name="Google Shape;2592;p7"/>
              <p:cNvSpPr/>
              <p:nvPr/>
            </p:nvSpPr>
            <p:spPr>
              <a:xfrm>
                <a:off x="7328" y="3116"/>
                <a:ext cx="100" cy="76"/>
              </a:xfrm>
              <a:custGeom>
                <a:avLst/>
                <a:gdLst/>
                <a:ahLst/>
                <a:cxnLst/>
                <a:rect l="l" t="t" r="r" b="b"/>
                <a:pathLst>
                  <a:path w="42" h="32" extrusionOk="0">
                    <a:moveTo>
                      <a:pt x="1" y="12"/>
                    </a:moveTo>
                    <a:cubicBezTo>
                      <a:pt x="2" y="5"/>
                      <a:pt x="15" y="0"/>
                      <a:pt x="27" y="3"/>
                    </a:cubicBezTo>
                    <a:cubicBezTo>
                      <a:pt x="42" y="5"/>
                      <a:pt x="39" y="11"/>
                      <a:pt x="32" y="17"/>
                    </a:cubicBezTo>
                    <a:cubicBezTo>
                      <a:pt x="39" y="26"/>
                      <a:pt x="37" y="32"/>
                      <a:pt x="23" y="29"/>
                    </a:cubicBezTo>
                    <a:cubicBezTo>
                      <a:pt x="13" y="27"/>
                      <a:pt x="0" y="19"/>
                      <a:pt x="1" y="1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3" name="Google Shape;2593;p7"/>
              <p:cNvSpPr/>
              <p:nvPr/>
            </p:nvSpPr>
            <p:spPr>
              <a:xfrm>
                <a:off x="7227" y="3068"/>
                <a:ext cx="81" cy="67"/>
              </a:xfrm>
              <a:custGeom>
                <a:avLst/>
                <a:gdLst/>
                <a:ahLst/>
                <a:cxnLst/>
                <a:rect l="l" t="t" r="r" b="b"/>
                <a:pathLst>
                  <a:path w="34" h="28" extrusionOk="0">
                    <a:moveTo>
                      <a:pt x="2" y="23"/>
                    </a:moveTo>
                    <a:cubicBezTo>
                      <a:pt x="0" y="18"/>
                      <a:pt x="7" y="8"/>
                      <a:pt x="16" y="5"/>
                    </a:cubicBezTo>
                    <a:cubicBezTo>
                      <a:pt x="27" y="0"/>
                      <a:pt x="27" y="5"/>
                      <a:pt x="25" y="13"/>
                    </a:cubicBezTo>
                    <a:cubicBezTo>
                      <a:pt x="33" y="16"/>
                      <a:pt x="34" y="21"/>
                      <a:pt x="23" y="25"/>
                    </a:cubicBezTo>
                    <a:cubicBezTo>
                      <a:pt x="15" y="28"/>
                      <a:pt x="4" y="28"/>
                      <a:pt x="2" y="2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4" name="Google Shape;2594;p7"/>
              <p:cNvSpPr/>
              <p:nvPr/>
            </p:nvSpPr>
            <p:spPr>
              <a:xfrm>
                <a:off x="7275" y="3137"/>
                <a:ext cx="55" cy="74"/>
              </a:xfrm>
              <a:custGeom>
                <a:avLst/>
                <a:gdLst/>
                <a:ahLst/>
                <a:cxnLst/>
                <a:rect l="l" t="t" r="r" b="b"/>
                <a:pathLst>
                  <a:path w="23" h="31" extrusionOk="0">
                    <a:moveTo>
                      <a:pt x="4" y="2"/>
                    </a:moveTo>
                    <a:cubicBezTo>
                      <a:pt x="8" y="0"/>
                      <a:pt x="16" y="7"/>
                      <a:pt x="19" y="15"/>
                    </a:cubicBezTo>
                    <a:cubicBezTo>
                      <a:pt x="23" y="25"/>
                      <a:pt x="19" y="25"/>
                      <a:pt x="13" y="23"/>
                    </a:cubicBezTo>
                    <a:cubicBezTo>
                      <a:pt x="11" y="30"/>
                      <a:pt x="7" y="31"/>
                      <a:pt x="3" y="21"/>
                    </a:cubicBezTo>
                    <a:cubicBezTo>
                      <a:pt x="1" y="14"/>
                      <a:pt x="0" y="4"/>
                      <a:pt x="4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5" name="Google Shape;2595;p7"/>
              <p:cNvSpPr/>
              <p:nvPr/>
            </p:nvSpPr>
            <p:spPr>
              <a:xfrm>
                <a:off x="7511" y="3056"/>
                <a:ext cx="43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8" h="27" extrusionOk="0">
                    <a:moveTo>
                      <a:pt x="5" y="1"/>
                    </a:moveTo>
                    <a:cubicBezTo>
                      <a:pt x="9" y="0"/>
                      <a:pt x="15" y="7"/>
                      <a:pt x="16" y="15"/>
                    </a:cubicBezTo>
                    <a:cubicBezTo>
                      <a:pt x="18" y="24"/>
                      <a:pt x="15" y="23"/>
                      <a:pt x="10" y="20"/>
                    </a:cubicBezTo>
                    <a:cubicBezTo>
                      <a:pt x="6" y="27"/>
                      <a:pt x="3" y="27"/>
                      <a:pt x="1" y="17"/>
                    </a:cubicBezTo>
                    <a:cubicBezTo>
                      <a:pt x="0" y="11"/>
                      <a:pt x="1" y="2"/>
                      <a:pt x="5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6" name="Google Shape;2596;p7"/>
              <p:cNvSpPr/>
              <p:nvPr/>
            </p:nvSpPr>
            <p:spPr>
              <a:xfrm>
                <a:off x="7549" y="3061"/>
                <a:ext cx="8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4" h="30" extrusionOk="0">
                    <a:moveTo>
                      <a:pt x="2" y="5"/>
                    </a:moveTo>
                    <a:cubicBezTo>
                      <a:pt x="5" y="0"/>
                      <a:pt x="16" y="1"/>
                      <a:pt x="24" y="6"/>
                    </a:cubicBezTo>
                    <a:cubicBezTo>
                      <a:pt x="34" y="13"/>
                      <a:pt x="31" y="16"/>
                      <a:pt x="24" y="18"/>
                    </a:cubicBezTo>
                    <a:cubicBezTo>
                      <a:pt x="26" y="27"/>
                      <a:pt x="24" y="30"/>
                      <a:pt x="14" y="24"/>
                    </a:cubicBezTo>
                    <a:cubicBezTo>
                      <a:pt x="7" y="19"/>
                      <a:pt x="0" y="10"/>
                      <a:pt x="2" y="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7" name="Google Shape;2597;p7"/>
              <p:cNvSpPr/>
              <p:nvPr/>
            </p:nvSpPr>
            <p:spPr>
              <a:xfrm>
                <a:off x="6894" y="2921"/>
                <a:ext cx="682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20" extrusionOk="0">
                    <a:moveTo>
                      <a:pt x="75" y="78"/>
                    </a:moveTo>
                    <a:cubicBezTo>
                      <a:pt x="102" y="68"/>
                      <a:pt x="130" y="60"/>
                      <a:pt x="158" y="53"/>
                    </a:cubicBezTo>
                    <a:cubicBezTo>
                      <a:pt x="156" y="50"/>
                      <a:pt x="160" y="44"/>
                      <a:pt x="163" y="38"/>
                    </a:cubicBezTo>
                    <a:cubicBezTo>
                      <a:pt x="171" y="22"/>
                      <a:pt x="184" y="9"/>
                      <a:pt x="199" y="1"/>
                    </a:cubicBezTo>
                    <a:cubicBezTo>
                      <a:pt x="199" y="1"/>
                      <a:pt x="201" y="0"/>
                      <a:pt x="200" y="3"/>
                    </a:cubicBezTo>
                    <a:cubicBezTo>
                      <a:pt x="198" y="3"/>
                      <a:pt x="198" y="3"/>
                      <a:pt x="197" y="4"/>
                    </a:cubicBezTo>
                    <a:cubicBezTo>
                      <a:pt x="181" y="14"/>
                      <a:pt x="168" y="30"/>
                      <a:pt x="162" y="48"/>
                    </a:cubicBezTo>
                    <a:cubicBezTo>
                      <a:pt x="162" y="50"/>
                      <a:pt x="162" y="52"/>
                      <a:pt x="162" y="52"/>
                    </a:cubicBezTo>
                    <a:cubicBezTo>
                      <a:pt x="192" y="45"/>
                      <a:pt x="222" y="40"/>
                      <a:pt x="253" y="36"/>
                    </a:cubicBezTo>
                    <a:cubicBezTo>
                      <a:pt x="253" y="34"/>
                      <a:pt x="254" y="34"/>
                      <a:pt x="255" y="32"/>
                    </a:cubicBezTo>
                    <a:cubicBezTo>
                      <a:pt x="261" y="19"/>
                      <a:pt x="273" y="9"/>
                      <a:pt x="285" y="1"/>
                    </a:cubicBezTo>
                    <a:cubicBezTo>
                      <a:pt x="285" y="1"/>
                      <a:pt x="286" y="0"/>
                      <a:pt x="286" y="3"/>
                    </a:cubicBezTo>
                    <a:cubicBezTo>
                      <a:pt x="275" y="11"/>
                      <a:pt x="263" y="21"/>
                      <a:pt x="258" y="34"/>
                    </a:cubicBezTo>
                    <a:cubicBezTo>
                      <a:pt x="258" y="35"/>
                      <a:pt x="258" y="35"/>
                      <a:pt x="258" y="35"/>
                    </a:cubicBezTo>
                    <a:cubicBezTo>
                      <a:pt x="265" y="34"/>
                      <a:pt x="273" y="33"/>
                      <a:pt x="280" y="32"/>
                    </a:cubicBezTo>
                    <a:cubicBezTo>
                      <a:pt x="282" y="34"/>
                      <a:pt x="282" y="34"/>
                      <a:pt x="282" y="34"/>
                    </a:cubicBezTo>
                    <a:cubicBezTo>
                      <a:pt x="281" y="34"/>
                      <a:pt x="281" y="35"/>
                      <a:pt x="280" y="35"/>
                    </a:cubicBezTo>
                    <a:cubicBezTo>
                      <a:pt x="268" y="37"/>
                      <a:pt x="256" y="38"/>
                      <a:pt x="244" y="40"/>
                    </a:cubicBezTo>
                    <a:cubicBezTo>
                      <a:pt x="252" y="49"/>
                      <a:pt x="264" y="56"/>
                      <a:pt x="276" y="61"/>
                    </a:cubicBezTo>
                    <a:cubicBezTo>
                      <a:pt x="277" y="62"/>
                      <a:pt x="279" y="62"/>
                      <a:pt x="280" y="63"/>
                    </a:cubicBezTo>
                    <a:cubicBezTo>
                      <a:pt x="280" y="63"/>
                      <a:pt x="282" y="63"/>
                      <a:pt x="280" y="65"/>
                    </a:cubicBezTo>
                    <a:cubicBezTo>
                      <a:pt x="268" y="61"/>
                      <a:pt x="256" y="54"/>
                      <a:pt x="245" y="46"/>
                    </a:cubicBezTo>
                    <a:cubicBezTo>
                      <a:pt x="243" y="45"/>
                      <a:pt x="241" y="43"/>
                      <a:pt x="239" y="41"/>
                    </a:cubicBezTo>
                    <a:cubicBezTo>
                      <a:pt x="239" y="41"/>
                      <a:pt x="239" y="41"/>
                      <a:pt x="239" y="41"/>
                    </a:cubicBezTo>
                    <a:cubicBezTo>
                      <a:pt x="225" y="43"/>
                      <a:pt x="210" y="46"/>
                      <a:pt x="196" y="48"/>
                    </a:cubicBezTo>
                    <a:cubicBezTo>
                      <a:pt x="196" y="48"/>
                      <a:pt x="197" y="49"/>
                      <a:pt x="197" y="49"/>
                    </a:cubicBezTo>
                    <a:cubicBezTo>
                      <a:pt x="208" y="56"/>
                      <a:pt x="220" y="62"/>
                      <a:pt x="233" y="65"/>
                    </a:cubicBezTo>
                    <a:cubicBezTo>
                      <a:pt x="233" y="65"/>
                      <a:pt x="235" y="65"/>
                      <a:pt x="233" y="66"/>
                    </a:cubicBezTo>
                    <a:cubicBezTo>
                      <a:pt x="218" y="64"/>
                      <a:pt x="205" y="58"/>
                      <a:pt x="192" y="50"/>
                    </a:cubicBezTo>
                    <a:cubicBezTo>
                      <a:pt x="191" y="49"/>
                      <a:pt x="191" y="49"/>
                      <a:pt x="191" y="49"/>
                    </a:cubicBezTo>
                    <a:cubicBezTo>
                      <a:pt x="166" y="54"/>
                      <a:pt x="141" y="60"/>
                      <a:pt x="116" y="68"/>
                    </a:cubicBezTo>
                    <a:cubicBezTo>
                      <a:pt x="127" y="76"/>
                      <a:pt x="139" y="84"/>
                      <a:pt x="152" y="88"/>
                    </a:cubicBezTo>
                    <a:cubicBezTo>
                      <a:pt x="165" y="92"/>
                      <a:pt x="179" y="93"/>
                      <a:pt x="192" y="94"/>
                    </a:cubicBezTo>
                    <a:cubicBezTo>
                      <a:pt x="195" y="94"/>
                      <a:pt x="195" y="94"/>
                      <a:pt x="195" y="94"/>
                    </a:cubicBezTo>
                    <a:cubicBezTo>
                      <a:pt x="195" y="94"/>
                      <a:pt x="197" y="94"/>
                      <a:pt x="195" y="96"/>
                    </a:cubicBezTo>
                    <a:cubicBezTo>
                      <a:pt x="174" y="95"/>
                      <a:pt x="152" y="94"/>
                      <a:pt x="133" y="84"/>
                    </a:cubicBezTo>
                    <a:cubicBezTo>
                      <a:pt x="126" y="80"/>
                      <a:pt x="119" y="75"/>
                      <a:pt x="113" y="70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90" y="76"/>
                      <a:pt x="69" y="84"/>
                      <a:pt x="49" y="93"/>
                    </a:cubicBezTo>
                    <a:cubicBezTo>
                      <a:pt x="33" y="100"/>
                      <a:pt x="18" y="107"/>
                      <a:pt x="5" y="118"/>
                    </a:cubicBezTo>
                    <a:cubicBezTo>
                      <a:pt x="3" y="119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3" y="119"/>
                      <a:pt x="2" y="120"/>
                      <a:pt x="0" y="118"/>
                    </a:cubicBezTo>
                    <a:cubicBezTo>
                      <a:pt x="0" y="118"/>
                      <a:pt x="0" y="116"/>
                      <a:pt x="3" y="114"/>
                    </a:cubicBezTo>
                    <a:cubicBezTo>
                      <a:pt x="20" y="101"/>
                      <a:pt x="40" y="92"/>
                      <a:pt x="60" y="84"/>
                    </a:cubicBezTo>
                    <a:cubicBezTo>
                      <a:pt x="64" y="82"/>
                      <a:pt x="67" y="81"/>
                      <a:pt x="71" y="80"/>
                    </a:cubicBezTo>
                    <a:cubicBezTo>
                      <a:pt x="77" y="59"/>
                      <a:pt x="85" y="40"/>
                      <a:pt x="100" y="25"/>
                    </a:cubicBezTo>
                    <a:cubicBezTo>
                      <a:pt x="102" y="23"/>
                      <a:pt x="103" y="23"/>
                      <a:pt x="103" y="23"/>
                    </a:cubicBezTo>
                    <a:cubicBezTo>
                      <a:pt x="103" y="23"/>
                      <a:pt x="103" y="24"/>
                      <a:pt x="102" y="25"/>
                    </a:cubicBezTo>
                    <a:cubicBezTo>
                      <a:pt x="89" y="40"/>
                      <a:pt x="80" y="58"/>
                      <a:pt x="75" y="78"/>
                    </a:cubicBezTo>
                    <a:close/>
                    <a:moveTo>
                      <a:pt x="2" y="115"/>
                    </a:move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3" y="116"/>
                      <a:pt x="2" y="115"/>
                    </a:cubicBezTo>
                    <a:close/>
                  </a:path>
                </a:pathLst>
              </a:custGeom>
              <a:solidFill>
                <a:srgbClr val="783C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8" name="Google Shape;2598;p7"/>
              <p:cNvSpPr/>
              <p:nvPr/>
            </p:nvSpPr>
            <p:spPr>
              <a:xfrm>
                <a:off x="7566" y="286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" y="27"/>
                    </a:moveTo>
                    <a:cubicBezTo>
                      <a:pt x="0" y="23"/>
                      <a:pt x="4" y="13"/>
                      <a:pt x="11" y="7"/>
                    </a:cubicBezTo>
                    <a:cubicBezTo>
                      <a:pt x="20" y="0"/>
                      <a:pt x="21" y="4"/>
                      <a:pt x="21" y="12"/>
                    </a:cubicBezTo>
                    <a:cubicBezTo>
                      <a:pt x="29" y="12"/>
                      <a:pt x="31" y="16"/>
                      <a:pt x="22" y="23"/>
                    </a:cubicBezTo>
                    <a:cubicBezTo>
                      <a:pt x="16" y="28"/>
                      <a:pt x="6" y="31"/>
                      <a:pt x="3" y="2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599" name="Google Shape;2599;p7"/>
              <p:cNvSpPr/>
              <p:nvPr/>
            </p:nvSpPr>
            <p:spPr>
              <a:xfrm>
                <a:off x="7483" y="2887"/>
                <a:ext cx="64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7" h="32" extrusionOk="0">
                    <a:moveTo>
                      <a:pt x="24" y="29"/>
                    </a:moveTo>
                    <a:cubicBezTo>
                      <a:pt x="20" y="32"/>
                      <a:pt x="11" y="27"/>
                      <a:pt x="6" y="19"/>
                    </a:cubicBezTo>
                    <a:cubicBezTo>
                      <a:pt x="0" y="10"/>
                      <a:pt x="4" y="9"/>
                      <a:pt x="11" y="10"/>
                    </a:cubicBezTo>
                    <a:cubicBezTo>
                      <a:pt x="12" y="2"/>
                      <a:pt x="16" y="0"/>
                      <a:pt x="21" y="10"/>
                    </a:cubicBezTo>
                    <a:cubicBezTo>
                      <a:pt x="25" y="16"/>
                      <a:pt x="27" y="26"/>
                      <a:pt x="24" y="29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0" name="Google Shape;2600;p7"/>
              <p:cNvSpPr/>
              <p:nvPr/>
            </p:nvSpPr>
            <p:spPr>
              <a:xfrm>
                <a:off x="7304" y="2952"/>
                <a:ext cx="7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21" extrusionOk="0">
                    <a:moveTo>
                      <a:pt x="1" y="12"/>
                    </a:moveTo>
                    <a:cubicBezTo>
                      <a:pt x="0" y="7"/>
                      <a:pt x="9" y="1"/>
                      <a:pt x="18" y="1"/>
                    </a:cubicBezTo>
                    <a:cubicBezTo>
                      <a:pt x="29" y="0"/>
                      <a:pt x="28" y="5"/>
                      <a:pt x="24" y="10"/>
                    </a:cubicBezTo>
                    <a:cubicBezTo>
                      <a:pt x="30" y="16"/>
                      <a:pt x="30" y="20"/>
                      <a:pt x="19" y="21"/>
                    </a:cubicBezTo>
                    <a:cubicBezTo>
                      <a:pt x="11" y="21"/>
                      <a:pt x="1" y="17"/>
                      <a:pt x="1" y="1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1" name="Google Shape;2601;p7"/>
              <p:cNvSpPr/>
              <p:nvPr/>
            </p:nvSpPr>
            <p:spPr>
              <a:xfrm>
                <a:off x="7087" y="3030"/>
                <a:ext cx="71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0" h="20" extrusionOk="0">
                    <a:moveTo>
                      <a:pt x="1" y="11"/>
                    </a:moveTo>
                    <a:cubicBezTo>
                      <a:pt x="0" y="6"/>
                      <a:pt x="9" y="1"/>
                      <a:pt x="18" y="0"/>
                    </a:cubicBezTo>
                    <a:cubicBezTo>
                      <a:pt x="29" y="0"/>
                      <a:pt x="28" y="4"/>
                      <a:pt x="24" y="10"/>
                    </a:cubicBezTo>
                    <a:cubicBezTo>
                      <a:pt x="30" y="16"/>
                      <a:pt x="30" y="20"/>
                      <a:pt x="19" y="20"/>
                    </a:cubicBezTo>
                    <a:cubicBezTo>
                      <a:pt x="11" y="20"/>
                      <a:pt x="1" y="17"/>
                      <a:pt x="1" y="1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2" name="Google Shape;2602;p7"/>
              <p:cNvSpPr/>
              <p:nvPr/>
            </p:nvSpPr>
            <p:spPr>
              <a:xfrm>
                <a:off x="7556" y="2963"/>
                <a:ext cx="103" cy="70"/>
              </a:xfrm>
              <a:custGeom>
                <a:avLst/>
                <a:gdLst/>
                <a:ahLst/>
                <a:cxnLst/>
                <a:rect l="l" t="t" r="r" b="b"/>
                <a:pathLst>
                  <a:path w="43" h="29" extrusionOk="0">
                    <a:moveTo>
                      <a:pt x="1" y="16"/>
                    </a:moveTo>
                    <a:cubicBezTo>
                      <a:pt x="0" y="9"/>
                      <a:pt x="13" y="1"/>
                      <a:pt x="26" y="0"/>
                    </a:cubicBezTo>
                    <a:cubicBezTo>
                      <a:pt x="42" y="0"/>
                      <a:pt x="40" y="6"/>
                      <a:pt x="34" y="14"/>
                    </a:cubicBezTo>
                    <a:cubicBezTo>
                      <a:pt x="43" y="23"/>
                      <a:pt x="43" y="29"/>
                      <a:pt x="27" y="29"/>
                    </a:cubicBezTo>
                    <a:cubicBezTo>
                      <a:pt x="16" y="29"/>
                      <a:pt x="1" y="24"/>
                      <a:pt x="1" y="16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3" name="Google Shape;2603;p7"/>
              <p:cNvSpPr/>
              <p:nvPr/>
            </p:nvSpPr>
            <p:spPr>
              <a:xfrm>
                <a:off x="7225" y="2935"/>
                <a:ext cx="69" cy="86"/>
              </a:xfrm>
              <a:custGeom>
                <a:avLst/>
                <a:gdLst/>
                <a:ahLst/>
                <a:cxnLst/>
                <a:rect l="l" t="t" r="r" b="b"/>
                <a:pathLst>
                  <a:path w="29" h="36" extrusionOk="0">
                    <a:moveTo>
                      <a:pt x="25" y="33"/>
                    </a:moveTo>
                    <a:cubicBezTo>
                      <a:pt x="20" y="36"/>
                      <a:pt x="10" y="29"/>
                      <a:pt x="6" y="20"/>
                    </a:cubicBezTo>
                    <a:cubicBezTo>
                      <a:pt x="0" y="10"/>
                      <a:pt x="4" y="9"/>
                      <a:pt x="12" y="11"/>
                    </a:cubicBezTo>
                    <a:cubicBezTo>
                      <a:pt x="13" y="1"/>
                      <a:pt x="17" y="0"/>
                      <a:pt x="23" y="11"/>
                    </a:cubicBezTo>
                    <a:cubicBezTo>
                      <a:pt x="27" y="18"/>
                      <a:pt x="29" y="30"/>
                      <a:pt x="25" y="3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4" name="Google Shape;2604;p7"/>
              <p:cNvSpPr/>
              <p:nvPr/>
            </p:nvSpPr>
            <p:spPr>
              <a:xfrm>
                <a:off x="7037" y="2952"/>
                <a:ext cx="6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29" h="36" extrusionOk="0">
                    <a:moveTo>
                      <a:pt x="25" y="33"/>
                    </a:moveTo>
                    <a:cubicBezTo>
                      <a:pt x="21" y="36"/>
                      <a:pt x="11" y="30"/>
                      <a:pt x="6" y="21"/>
                    </a:cubicBezTo>
                    <a:cubicBezTo>
                      <a:pt x="0" y="10"/>
                      <a:pt x="5" y="10"/>
                      <a:pt x="12" y="11"/>
                    </a:cubicBezTo>
                    <a:cubicBezTo>
                      <a:pt x="14" y="2"/>
                      <a:pt x="18" y="0"/>
                      <a:pt x="24" y="11"/>
                    </a:cubicBezTo>
                    <a:cubicBezTo>
                      <a:pt x="28" y="19"/>
                      <a:pt x="29" y="30"/>
                      <a:pt x="25" y="3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5" name="Google Shape;2605;p7"/>
              <p:cNvSpPr/>
              <p:nvPr/>
            </p:nvSpPr>
            <p:spPr>
              <a:xfrm>
                <a:off x="7354" y="2854"/>
                <a:ext cx="90" cy="88"/>
              </a:xfrm>
              <a:custGeom>
                <a:avLst/>
                <a:gdLst/>
                <a:ahLst/>
                <a:cxnLst/>
                <a:rect l="l" t="t" r="r" b="b"/>
                <a:pathLst>
                  <a:path w="38" h="37" extrusionOk="0">
                    <a:moveTo>
                      <a:pt x="3" y="32"/>
                    </a:moveTo>
                    <a:cubicBezTo>
                      <a:pt x="0" y="27"/>
                      <a:pt x="6" y="14"/>
                      <a:pt x="15" y="8"/>
                    </a:cubicBezTo>
                    <a:cubicBezTo>
                      <a:pt x="26" y="0"/>
                      <a:pt x="27" y="6"/>
                      <a:pt x="26" y="15"/>
                    </a:cubicBezTo>
                    <a:cubicBezTo>
                      <a:pt x="36" y="17"/>
                      <a:pt x="38" y="22"/>
                      <a:pt x="27" y="29"/>
                    </a:cubicBezTo>
                    <a:cubicBezTo>
                      <a:pt x="19" y="34"/>
                      <a:pt x="7" y="37"/>
                      <a:pt x="3" y="3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6" name="Google Shape;2606;p7"/>
              <p:cNvSpPr/>
              <p:nvPr/>
            </p:nvSpPr>
            <p:spPr>
              <a:xfrm>
                <a:off x="7122" y="2916"/>
                <a:ext cx="9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39" h="36" extrusionOk="0">
                    <a:moveTo>
                      <a:pt x="4" y="31"/>
                    </a:moveTo>
                    <a:cubicBezTo>
                      <a:pt x="0" y="26"/>
                      <a:pt x="6" y="14"/>
                      <a:pt x="15" y="8"/>
                    </a:cubicBezTo>
                    <a:cubicBezTo>
                      <a:pt x="26" y="0"/>
                      <a:pt x="28" y="5"/>
                      <a:pt x="26" y="14"/>
                    </a:cubicBezTo>
                    <a:cubicBezTo>
                      <a:pt x="37" y="16"/>
                      <a:pt x="39" y="21"/>
                      <a:pt x="27" y="28"/>
                    </a:cubicBezTo>
                    <a:cubicBezTo>
                      <a:pt x="20" y="34"/>
                      <a:pt x="7" y="36"/>
                      <a:pt x="4" y="3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7" name="Google Shape;2607;p7"/>
              <p:cNvSpPr/>
              <p:nvPr/>
            </p:nvSpPr>
            <p:spPr>
              <a:xfrm>
                <a:off x="7428" y="3066"/>
                <a:ext cx="8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5" h="29" extrusionOk="0">
                    <a:moveTo>
                      <a:pt x="2" y="4"/>
                    </a:moveTo>
                    <a:cubicBezTo>
                      <a:pt x="5" y="0"/>
                      <a:pt x="16" y="0"/>
                      <a:pt x="24" y="5"/>
                    </a:cubicBezTo>
                    <a:cubicBezTo>
                      <a:pt x="35" y="11"/>
                      <a:pt x="31" y="14"/>
                      <a:pt x="24" y="16"/>
                    </a:cubicBezTo>
                    <a:cubicBezTo>
                      <a:pt x="27" y="25"/>
                      <a:pt x="25" y="29"/>
                      <a:pt x="14" y="23"/>
                    </a:cubicBezTo>
                    <a:cubicBezTo>
                      <a:pt x="7" y="18"/>
                      <a:pt x="0" y="9"/>
                      <a:pt x="2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8" name="Google Shape;2608;p7"/>
              <p:cNvSpPr/>
              <p:nvPr/>
            </p:nvSpPr>
            <p:spPr>
              <a:xfrm>
                <a:off x="7397" y="3021"/>
                <a:ext cx="52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0" extrusionOk="0">
                    <a:moveTo>
                      <a:pt x="2" y="17"/>
                    </a:moveTo>
                    <a:cubicBezTo>
                      <a:pt x="0" y="14"/>
                      <a:pt x="4" y="7"/>
                      <a:pt x="9" y="4"/>
                    </a:cubicBezTo>
                    <a:cubicBezTo>
                      <a:pt x="16" y="0"/>
                      <a:pt x="16" y="4"/>
                      <a:pt x="15" y="9"/>
                    </a:cubicBezTo>
                    <a:cubicBezTo>
                      <a:pt x="21" y="10"/>
                      <a:pt x="22" y="13"/>
                      <a:pt x="15" y="16"/>
                    </a:cubicBezTo>
                    <a:cubicBezTo>
                      <a:pt x="11" y="19"/>
                      <a:pt x="4" y="20"/>
                      <a:pt x="2" y="1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09" name="Google Shape;2609;p7"/>
              <p:cNvSpPr/>
              <p:nvPr/>
            </p:nvSpPr>
            <p:spPr>
              <a:xfrm>
                <a:off x="7170" y="3109"/>
                <a:ext cx="38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6" h="22" extrusionOk="0">
                    <a:moveTo>
                      <a:pt x="11" y="0"/>
                    </a:moveTo>
                    <a:cubicBezTo>
                      <a:pt x="15" y="1"/>
                      <a:pt x="16" y="9"/>
                      <a:pt x="15" y="15"/>
                    </a:cubicBezTo>
                    <a:cubicBezTo>
                      <a:pt x="13" y="22"/>
                      <a:pt x="10" y="21"/>
                      <a:pt x="8" y="16"/>
                    </a:cubicBezTo>
                    <a:cubicBezTo>
                      <a:pt x="3" y="19"/>
                      <a:pt x="0" y="18"/>
                      <a:pt x="2" y="11"/>
                    </a:cubicBezTo>
                    <a:cubicBezTo>
                      <a:pt x="4" y="5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0" name="Google Shape;2610;p7"/>
              <p:cNvSpPr/>
              <p:nvPr/>
            </p:nvSpPr>
            <p:spPr>
              <a:xfrm>
                <a:off x="7328" y="3116"/>
                <a:ext cx="100" cy="76"/>
              </a:xfrm>
              <a:custGeom>
                <a:avLst/>
                <a:gdLst/>
                <a:ahLst/>
                <a:cxnLst/>
                <a:rect l="l" t="t" r="r" b="b"/>
                <a:pathLst>
                  <a:path w="42" h="32" extrusionOk="0">
                    <a:moveTo>
                      <a:pt x="1" y="12"/>
                    </a:moveTo>
                    <a:cubicBezTo>
                      <a:pt x="2" y="5"/>
                      <a:pt x="15" y="0"/>
                      <a:pt x="27" y="3"/>
                    </a:cubicBezTo>
                    <a:cubicBezTo>
                      <a:pt x="42" y="5"/>
                      <a:pt x="39" y="11"/>
                      <a:pt x="32" y="17"/>
                    </a:cubicBezTo>
                    <a:cubicBezTo>
                      <a:pt x="39" y="26"/>
                      <a:pt x="37" y="32"/>
                      <a:pt x="23" y="29"/>
                    </a:cubicBezTo>
                    <a:cubicBezTo>
                      <a:pt x="13" y="27"/>
                      <a:pt x="0" y="19"/>
                      <a:pt x="1" y="1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1" name="Google Shape;2611;p7"/>
              <p:cNvSpPr/>
              <p:nvPr/>
            </p:nvSpPr>
            <p:spPr>
              <a:xfrm>
                <a:off x="7227" y="3068"/>
                <a:ext cx="81" cy="67"/>
              </a:xfrm>
              <a:custGeom>
                <a:avLst/>
                <a:gdLst/>
                <a:ahLst/>
                <a:cxnLst/>
                <a:rect l="l" t="t" r="r" b="b"/>
                <a:pathLst>
                  <a:path w="34" h="28" extrusionOk="0">
                    <a:moveTo>
                      <a:pt x="2" y="23"/>
                    </a:moveTo>
                    <a:cubicBezTo>
                      <a:pt x="0" y="18"/>
                      <a:pt x="7" y="8"/>
                      <a:pt x="16" y="5"/>
                    </a:cubicBezTo>
                    <a:cubicBezTo>
                      <a:pt x="27" y="0"/>
                      <a:pt x="27" y="5"/>
                      <a:pt x="25" y="13"/>
                    </a:cubicBezTo>
                    <a:cubicBezTo>
                      <a:pt x="33" y="16"/>
                      <a:pt x="34" y="21"/>
                      <a:pt x="23" y="25"/>
                    </a:cubicBezTo>
                    <a:cubicBezTo>
                      <a:pt x="15" y="28"/>
                      <a:pt x="4" y="28"/>
                      <a:pt x="2" y="2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2" name="Google Shape;2612;p7"/>
              <p:cNvSpPr/>
              <p:nvPr/>
            </p:nvSpPr>
            <p:spPr>
              <a:xfrm>
                <a:off x="7275" y="3137"/>
                <a:ext cx="55" cy="74"/>
              </a:xfrm>
              <a:custGeom>
                <a:avLst/>
                <a:gdLst/>
                <a:ahLst/>
                <a:cxnLst/>
                <a:rect l="l" t="t" r="r" b="b"/>
                <a:pathLst>
                  <a:path w="23" h="31" extrusionOk="0">
                    <a:moveTo>
                      <a:pt x="4" y="2"/>
                    </a:moveTo>
                    <a:cubicBezTo>
                      <a:pt x="8" y="0"/>
                      <a:pt x="16" y="7"/>
                      <a:pt x="19" y="15"/>
                    </a:cubicBezTo>
                    <a:cubicBezTo>
                      <a:pt x="23" y="25"/>
                      <a:pt x="19" y="25"/>
                      <a:pt x="13" y="23"/>
                    </a:cubicBezTo>
                    <a:cubicBezTo>
                      <a:pt x="11" y="30"/>
                      <a:pt x="7" y="31"/>
                      <a:pt x="3" y="21"/>
                    </a:cubicBezTo>
                    <a:cubicBezTo>
                      <a:pt x="1" y="14"/>
                      <a:pt x="0" y="4"/>
                      <a:pt x="4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3" name="Google Shape;2613;p7"/>
              <p:cNvSpPr/>
              <p:nvPr/>
            </p:nvSpPr>
            <p:spPr>
              <a:xfrm>
                <a:off x="7511" y="3056"/>
                <a:ext cx="43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8" h="27" extrusionOk="0">
                    <a:moveTo>
                      <a:pt x="5" y="1"/>
                    </a:moveTo>
                    <a:cubicBezTo>
                      <a:pt x="9" y="0"/>
                      <a:pt x="15" y="7"/>
                      <a:pt x="16" y="15"/>
                    </a:cubicBezTo>
                    <a:cubicBezTo>
                      <a:pt x="18" y="24"/>
                      <a:pt x="15" y="23"/>
                      <a:pt x="10" y="20"/>
                    </a:cubicBezTo>
                    <a:cubicBezTo>
                      <a:pt x="6" y="27"/>
                      <a:pt x="3" y="27"/>
                      <a:pt x="1" y="17"/>
                    </a:cubicBezTo>
                    <a:cubicBezTo>
                      <a:pt x="0" y="11"/>
                      <a:pt x="1" y="2"/>
                      <a:pt x="5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4" name="Google Shape;2614;p7"/>
              <p:cNvSpPr/>
              <p:nvPr/>
            </p:nvSpPr>
            <p:spPr>
              <a:xfrm>
                <a:off x="7549" y="3061"/>
                <a:ext cx="8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4" h="30" extrusionOk="0">
                    <a:moveTo>
                      <a:pt x="2" y="5"/>
                    </a:moveTo>
                    <a:cubicBezTo>
                      <a:pt x="5" y="0"/>
                      <a:pt x="16" y="1"/>
                      <a:pt x="24" y="6"/>
                    </a:cubicBezTo>
                    <a:cubicBezTo>
                      <a:pt x="34" y="13"/>
                      <a:pt x="31" y="16"/>
                      <a:pt x="24" y="18"/>
                    </a:cubicBezTo>
                    <a:cubicBezTo>
                      <a:pt x="26" y="27"/>
                      <a:pt x="24" y="30"/>
                      <a:pt x="14" y="24"/>
                    </a:cubicBezTo>
                    <a:cubicBezTo>
                      <a:pt x="7" y="19"/>
                      <a:pt x="0" y="10"/>
                      <a:pt x="2" y="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5" name="Google Shape;2615;p7"/>
              <p:cNvSpPr/>
              <p:nvPr/>
            </p:nvSpPr>
            <p:spPr>
              <a:xfrm>
                <a:off x="6598" y="3666"/>
                <a:ext cx="236" cy="646"/>
              </a:xfrm>
              <a:custGeom>
                <a:avLst/>
                <a:gdLst/>
                <a:ahLst/>
                <a:cxnLst/>
                <a:rect l="l" t="t" r="r" b="b"/>
                <a:pathLst>
                  <a:path w="99" h="271" extrusionOk="0">
                    <a:moveTo>
                      <a:pt x="43" y="74"/>
                    </a:moveTo>
                    <a:cubicBezTo>
                      <a:pt x="43" y="99"/>
                      <a:pt x="44" y="124"/>
                      <a:pt x="47" y="149"/>
                    </a:cubicBezTo>
                    <a:cubicBezTo>
                      <a:pt x="43" y="149"/>
                      <a:pt x="39" y="154"/>
                      <a:pt x="34" y="158"/>
                    </a:cubicBezTo>
                    <a:cubicBezTo>
                      <a:pt x="22" y="170"/>
                      <a:pt x="14" y="184"/>
                      <a:pt x="11" y="199"/>
                    </a:cubicBezTo>
                    <a:cubicBezTo>
                      <a:pt x="11" y="199"/>
                      <a:pt x="11" y="201"/>
                      <a:pt x="13" y="199"/>
                    </a:cubicBezTo>
                    <a:cubicBezTo>
                      <a:pt x="13" y="198"/>
                      <a:pt x="13" y="198"/>
                      <a:pt x="14" y="197"/>
                    </a:cubicBezTo>
                    <a:cubicBezTo>
                      <a:pt x="18" y="181"/>
                      <a:pt x="28" y="165"/>
                      <a:pt x="43" y="155"/>
                    </a:cubicBezTo>
                    <a:cubicBezTo>
                      <a:pt x="45" y="153"/>
                      <a:pt x="47" y="152"/>
                      <a:pt x="47" y="152"/>
                    </a:cubicBezTo>
                    <a:cubicBezTo>
                      <a:pt x="51" y="179"/>
                      <a:pt x="56" y="206"/>
                      <a:pt x="62" y="232"/>
                    </a:cubicBezTo>
                    <a:cubicBezTo>
                      <a:pt x="60" y="233"/>
                      <a:pt x="60" y="234"/>
                      <a:pt x="59" y="235"/>
                    </a:cubicBezTo>
                    <a:cubicBezTo>
                      <a:pt x="48" y="244"/>
                      <a:pt x="43" y="257"/>
                      <a:pt x="40" y="269"/>
                    </a:cubicBezTo>
                    <a:cubicBezTo>
                      <a:pt x="40" y="269"/>
                      <a:pt x="39" y="271"/>
                      <a:pt x="41" y="269"/>
                    </a:cubicBezTo>
                    <a:cubicBezTo>
                      <a:pt x="46" y="258"/>
                      <a:pt x="51" y="245"/>
                      <a:pt x="62" y="237"/>
                    </a:cubicBezTo>
                    <a:cubicBezTo>
                      <a:pt x="62" y="236"/>
                      <a:pt x="62" y="236"/>
                      <a:pt x="63" y="236"/>
                    </a:cubicBezTo>
                    <a:cubicBezTo>
                      <a:pt x="64" y="242"/>
                      <a:pt x="66" y="249"/>
                      <a:pt x="67" y="255"/>
                    </a:cubicBezTo>
                    <a:cubicBezTo>
                      <a:pt x="69" y="256"/>
                      <a:pt x="69" y="256"/>
                      <a:pt x="69" y="256"/>
                    </a:cubicBezTo>
                    <a:cubicBezTo>
                      <a:pt x="69" y="255"/>
                      <a:pt x="70" y="255"/>
                      <a:pt x="70" y="254"/>
                    </a:cubicBezTo>
                    <a:cubicBezTo>
                      <a:pt x="67" y="244"/>
                      <a:pt x="65" y="233"/>
                      <a:pt x="63" y="223"/>
                    </a:cubicBezTo>
                    <a:cubicBezTo>
                      <a:pt x="74" y="227"/>
                      <a:pt x="84" y="234"/>
                      <a:pt x="93" y="242"/>
                    </a:cubicBezTo>
                    <a:cubicBezTo>
                      <a:pt x="94" y="243"/>
                      <a:pt x="95" y="244"/>
                      <a:pt x="96" y="245"/>
                    </a:cubicBezTo>
                    <a:cubicBezTo>
                      <a:pt x="96" y="245"/>
                      <a:pt x="97" y="246"/>
                      <a:pt x="98" y="244"/>
                    </a:cubicBezTo>
                    <a:cubicBezTo>
                      <a:pt x="90" y="235"/>
                      <a:pt x="80" y="228"/>
                      <a:pt x="69" y="222"/>
                    </a:cubicBezTo>
                    <a:cubicBezTo>
                      <a:pt x="67" y="221"/>
                      <a:pt x="64" y="220"/>
                      <a:pt x="62" y="219"/>
                    </a:cubicBezTo>
                    <a:cubicBezTo>
                      <a:pt x="62" y="219"/>
                      <a:pt x="62" y="219"/>
                      <a:pt x="62" y="219"/>
                    </a:cubicBezTo>
                    <a:cubicBezTo>
                      <a:pt x="59" y="207"/>
                      <a:pt x="57" y="194"/>
                      <a:pt x="55" y="182"/>
                    </a:cubicBezTo>
                    <a:cubicBezTo>
                      <a:pt x="55" y="182"/>
                      <a:pt x="55" y="182"/>
                      <a:pt x="56" y="182"/>
                    </a:cubicBezTo>
                    <a:cubicBezTo>
                      <a:pt x="66" y="189"/>
                      <a:pt x="76" y="197"/>
                      <a:pt x="82" y="206"/>
                    </a:cubicBezTo>
                    <a:cubicBezTo>
                      <a:pt x="82" y="206"/>
                      <a:pt x="83" y="207"/>
                      <a:pt x="84" y="205"/>
                    </a:cubicBezTo>
                    <a:cubicBezTo>
                      <a:pt x="77" y="194"/>
                      <a:pt x="67" y="185"/>
                      <a:pt x="55" y="177"/>
                    </a:cubicBezTo>
                    <a:cubicBezTo>
                      <a:pt x="54" y="178"/>
                      <a:pt x="54" y="178"/>
                      <a:pt x="54" y="178"/>
                    </a:cubicBezTo>
                    <a:cubicBezTo>
                      <a:pt x="51" y="155"/>
                      <a:pt x="48" y="133"/>
                      <a:pt x="47" y="110"/>
                    </a:cubicBezTo>
                    <a:cubicBezTo>
                      <a:pt x="59" y="116"/>
                      <a:pt x="70" y="123"/>
                      <a:pt x="78" y="133"/>
                    </a:cubicBezTo>
                    <a:cubicBezTo>
                      <a:pt x="86" y="142"/>
                      <a:pt x="91" y="153"/>
                      <a:pt x="96" y="164"/>
                    </a:cubicBezTo>
                    <a:cubicBezTo>
                      <a:pt x="98" y="166"/>
                      <a:pt x="98" y="166"/>
                      <a:pt x="98" y="166"/>
                    </a:cubicBezTo>
                    <a:cubicBezTo>
                      <a:pt x="98" y="166"/>
                      <a:pt x="98" y="167"/>
                      <a:pt x="99" y="165"/>
                    </a:cubicBezTo>
                    <a:cubicBezTo>
                      <a:pt x="91" y="148"/>
                      <a:pt x="83" y="131"/>
                      <a:pt x="68" y="119"/>
                    </a:cubicBezTo>
                    <a:cubicBezTo>
                      <a:pt x="62" y="114"/>
                      <a:pt x="55" y="111"/>
                      <a:pt x="48" y="107"/>
                    </a:cubicBezTo>
                    <a:cubicBezTo>
                      <a:pt x="47" y="106"/>
                      <a:pt x="47" y="106"/>
                      <a:pt x="47" y="106"/>
                    </a:cubicBezTo>
                    <a:cubicBezTo>
                      <a:pt x="46" y="87"/>
                      <a:pt x="47" y="67"/>
                      <a:pt x="49" y="47"/>
                    </a:cubicBezTo>
                    <a:cubicBezTo>
                      <a:pt x="50" y="33"/>
                      <a:pt x="52" y="18"/>
                      <a:pt x="58" y="4"/>
                    </a:cubicBezTo>
                    <a:cubicBezTo>
                      <a:pt x="59" y="2"/>
                      <a:pt x="58" y="2"/>
                      <a:pt x="58" y="3"/>
                    </a:cubicBezTo>
                    <a:cubicBezTo>
                      <a:pt x="58" y="3"/>
                      <a:pt x="57" y="3"/>
                      <a:pt x="57" y="3"/>
                    </a:cubicBezTo>
                    <a:cubicBezTo>
                      <a:pt x="57" y="3"/>
                      <a:pt x="58" y="3"/>
                      <a:pt x="58" y="3"/>
                    </a:cubicBezTo>
                    <a:cubicBezTo>
                      <a:pt x="58" y="2"/>
                      <a:pt x="59" y="0"/>
                      <a:pt x="57" y="0"/>
                    </a:cubicBezTo>
                    <a:cubicBezTo>
                      <a:pt x="57" y="0"/>
                      <a:pt x="55" y="1"/>
                      <a:pt x="54" y="3"/>
                    </a:cubicBezTo>
                    <a:cubicBezTo>
                      <a:pt x="47" y="21"/>
                      <a:pt x="45" y="41"/>
                      <a:pt x="44" y="60"/>
                    </a:cubicBezTo>
                    <a:cubicBezTo>
                      <a:pt x="44" y="63"/>
                      <a:pt x="44" y="66"/>
                      <a:pt x="43" y="70"/>
                    </a:cubicBezTo>
                    <a:cubicBezTo>
                      <a:pt x="26" y="81"/>
                      <a:pt x="11" y="95"/>
                      <a:pt x="1" y="111"/>
                    </a:cubicBezTo>
                    <a:cubicBezTo>
                      <a:pt x="0" y="113"/>
                      <a:pt x="0" y="114"/>
                      <a:pt x="0" y="114"/>
                    </a:cubicBezTo>
                    <a:cubicBezTo>
                      <a:pt x="0" y="114"/>
                      <a:pt x="2" y="114"/>
                      <a:pt x="2" y="113"/>
                    </a:cubicBezTo>
                    <a:cubicBezTo>
                      <a:pt x="12" y="98"/>
                      <a:pt x="26" y="85"/>
                      <a:pt x="43" y="74"/>
                    </a:cubicBezTo>
                    <a:close/>
                    <a:moveTo>
                      <a:pt x="55" y="2"/>
                    </a:moveTo>
                    <a:cubicBezTo>
                      <a:pt x="57" y="3"/>
                      <a:pt x="57" y="3"/>
                      <a:pt x="57" y="3"/>
                    </a:cubicBezTo>
                    <a:cubicBezTo>
                      <a:pt x="57" y="3"/>
                      <a:pt x="56" y="3"/>
                      <a:pt x="55" y="2"/>
                    </a:cubicBezTo>
                    <a:close/>
                  </a:path>
                </a:pathLst>
              </a:custGeom>
              <a:solidFill>
                <a:srgbClr val="783C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6" name="Google Shape;2616;p7"/>
              <p:cNvSpPr/>
              <p:nvPr/>
            </p:nvSpPr>
            <p:spPr>
              <a:xfrm>
                <a:off x="6650" y="4302"/>
                <a:ext cx="60" cy="67"/>
              </a:xfrm>
              <a:custGeom>
                <a:avLst/>
                <a:gdLst/>
                <a:ahLst/>
                <a:cxnLst/>
                <a:rect l="l" t="t" r="r" b="b"/>
                <a:pathLst>
                  <a:path w="25" h="28" extrusionOk="0">
                    <a:moveTo>
                      <a:pt x="20" y="1"/>
                    </a:moveTo>
                    <a:cubicBezTo>
                      <a:pt x="15" y="0"/>
                      <a:pt x="7" y="7"/>
                      <a:pt x="4" y="14"/>
                    </a:cubicBezTo>
                    <a:cubicBezTo>
                      <a:pt x="0" y="24"/>
                      <a:pt x="5" y="23"/>
                      <a:pt x="12" y="21"/>
                    </a:cubicBezTo>
                    <a:cubicBezTo>
                      <a:pt x="15" y="27"/>
                      <a:pt x="19" y="28"/>
                      <a:pt x="23" y="18"/>
                    </a:cubicBezTo>
                    <a:cubicBezTo>
                      <a:pt x="25" y="12"/>
                      <a:pt x="25" y="3"/>
                      <a:pt x="20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7" name="Google Shape;2617;p7"/>
              <p:cNvSpPr/>
              <p:nvPr/>
            </p:nvSpPr>
            <p:spPr>
              <a:xfrm>
                <a:off x="6641" y="4238"/>
                <a:ext cx="7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18" extrusionOk="0">
                    <a:moveTo>
                      <a:pt x="30" y="13"/>
                    </a:moveTo>
                    <a:cubicBezTo>
                      <a:pt x="31" y="9"/>
                      <a:pt x="24" y="3"/>
                      <a:pt x="15" y="2"/>
                    </a:cubicBezTo>
                    <a:cubicBezTo>
                      <a:pt x="4" y="0"/>
                      <a:pt x="5" y="4"/>
                      <a:pt x="8" y="9"/>
                    </a:cubicBezTo>
                    <a:cubicBezTo>
                      <a:pt x="1" y="13"/>
                      <a:pt x="0" y="16"/>
                      <a:pt x="11" y="17"/>
                    </a:cubicBezTo>
                    <a:cubicBezTo>
                      <a:pt x="18" y="18"/>
                      <a:pt x="28" y="17"/>
                      <a:pt x="30" y="1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8" name="Google Shape;2618;p7"/>
              <p:cNvSpPr/>
              <p:nvPr/>
            </p:nvSpPr>
            <p:spPr>
              <a:xfrm>
                <a:off x="6641" y="4069"/>
                <a:ext cx="59" cy="67"/>
              </a:xfrm>
              <a:custGeom>
                <a:avLst/>
                <a:gdLst/>
                <a:ahLst/>
                <a:cxnLst/>
                <a:rect l="l" t="t" r="r" b="b"/>
                <a:pathLst>
                  <a:path w="25" h="28" extrusionOk="0">
                    <a:moveTo>
                      <a:pt x="7" y="1"/>
                    </a:moveTo>
                    <a:cubicBezTo>
                      <a:pt x="2" y="3"/>
                      <a:pt x="0" y="12"/>
                      <a:pt x="2" y="19"/>
                    </a:cubicBezTo>
                    <a:cubicBezTo>
                      <a:pt x="6" y="28"/>
                      <a:pt x="9" y="26"/>
                      <a:pt x="13" y="20"/>
                    </a:cubicBezTo>
                    <a:cubicBezTo>
                      <a:pt x="21" y="24"/>
                      <a:pt x="25" y="22"/>
                      <a:pt x="21" y="13"/>
                    </a:cubicBezTo>
                    <a:cubicBezTo>
                      <a:pt x="19" y="7"/>
                      <a:pt x="12" y="0"/>
                      <a:pt x="7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19" name="Google Shape;2619;p7"/>
              <p:cNvSpPr/>
              <p:nvPr/>
            </p:nvSpPr>
            <p:spPr>
              <a:xfrm>
                <a:off x="6643" y="3866"/>
                <a:ext cx="60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5" h="29" extrusionOk="0">
                    <a:moveTo>
                      <a:pt x="7" y="2"/>
                    </a:moveTo>
                    <a:cubicBezTo>
                      <a:pt x="2" y="3"/>
                      <a:pt x="0" y="12"/>
                      <a:pt x="3" y="20"/>
                    </a:cubicBezTo>
                    <a:cubicBezTo>
                      <a:pt x="6" y="29"/>
                      <a:pt x="9" y="26"/>
                      <a:pt x="13" y="21"/>
                    </a:cubicBezTo>
                    <a:cubicBezTo>
                      <a:pt x="21" y="24"/>
                      <a:pt x="25" y="22"/>
                      <a:pt x="21" y="13"/>
                    </a:cubicBezTo>
                    <a:cubicBezTo>
                      <a:pt x="19" y="7"/>
                      <a:pt x="12" y="0"/>
                      <a:pt x="7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0" name="Google Shape;2620;p7"/>
              <p:cNvSpPr/>
              <p:nvPr/>
            </p:nvSpPr>
            <p:spPr>
              <a:xfrm>
                <a:off x="6736" y="4264"/>
                <a:ext cx="86" cy="98"/>
              </a:xfrm>
              <a:custGeom>
                <a:avLst/>
                <a:gdLst/>
                <a:ahLst/>
                <a:cxnLst/>
                <a:rect l="l" t="t" r="r" b="b"/>
                <a:pathLst>
                  <a:path w="36" h="41" extrusionOk="0">
                    <a:moveTo>
                      <a:pt x="10" y="2"/>
                    </a:moveTo>
                    <a:cubicBezTo>
                      <a:pt x="3" y="4"/>
                      <a:pt x="0" y="18"/>
                      <a:pt x="4" y="28"/>
                    </a:cubicBezTo>
                    <a:cubicBezTo>
                      <a:pt x="9" y="41"/>
                      <a:pt x="14" y="38"/>
                      <a:pt x="20" y="30"/>
                    </a:cubicBezTo>
                    <a:cubicBezTo>
                      <a:pt x="31" y="35"/>
                      <a:pt x="36" y="32"/>
                      <a:pt x="31" y="19"/>
                    </a:cubicBezTo>
                    <a:cubicBezTo>
                      <a:pt x="27" y="10"/>
                      <a:pt x="18" y="0"/>
                      <a:pt x="10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1" name="Google Shape;2621;p7"/>
              <p:cNvSpPr/>
              <p:nvPr/>
            </p:nvSpPr>
            <p:spPr>
              <a:xfrm>
                <a:off x="6603" y="4014"/>
                <a:ext cx="83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5" h="19" extrusionOk="0">
                    <a:moveTo>
                      <a:pt x="33" y="12"/>
                    </a:moveTo>
                    <a:cubicBezTo>
                      <a:pt x="35" y="8"/>
                      <a:pt x="25" y="2"/>
                      <a:pt x="15" y="1"/>
                    </a:cubicBezTo>
                    <a:cubicBezTo>
                      <a:pt x="3" y="0"/>
                      <a:pt x="4" y="3"/>
                      <a:pt x="8" y="9"/>
                    </a:cubicBezTo>
                    <a:cubicBezTo>
                      <a:pt x="0" y="14"/>
                      <a:pt x="0" y="17"/>
                      <a:pt x="12" y="18"/>
                    </a:cubicBezTo>
                    <a:cubicBezTo>
                      <a:pt x="20" y="19"/>
                      <a:pt x="32" y="17"/>
                      <a:pt x="33" y="1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2" name="Google Shape;2622;p7"/>
              <p:cNvSpPr/>
              <p:nvPr/>
            </p:nvSpPr>
            <p:spPr>
              <a:xfrm>
                <a:off x="6557" y="3854"/>
                <a:ext cx="84" cy="48"/>
              </a:xfrm>
              <a:custGeom>
                <a:avLst/>
                <a:gdLst/>
                <a:ahLst/>
                <a:cxnLst/>
                <a:rect l="l" t="t" r="r" b="b"/>
                <a:pathLst>
                  <a:path w="35" h="20" extrusionOk="0">
                    <a:moveTo>
                      <a:pt x="34" y="13"/>
                    </a:moveTo>
                    <a:cubicBezTo>
                      <a:pt x="35" y="9"/>
                      <a:pt x="26" y="3"/>
                      <a:pt x="16" y="2"/>
                    </a:cubicBezTo>
                    <a:cubicBezTo>
                      <a:pt x="4" y="0"/>
                      <a:pt x="5" y="4"/>
                      <a:pt x="9" y="10"/>
                    </a:cubicBezTo>
                    <a:cubicBezTo>
                      <a:pt x="1" y="14"/>
                      <a:pt x="0" y="18"/>
                      <a:pt x="13" y="19"/>
                    </a:cubicBezTo>
                    <a:cubicBezTo>
                      <a:pt x="21" y="20"/>
                      <a:pt x="32" y="18"/>
                      <a:pt x="34" y="1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3" name="Google Shape;2623;p7"/>
              <p:cNvSpPr/>
              <p:nvPr/>
            </p:nvSpPr>
            <p:spPr>
              <a:xfrm>
                <a:off x="6576" y="4131"/>
                <a:ext cx="70" cy="78"/>
              </a:xfrm>
              <a:custGeom>
                <a:avLst/>
                <a:gdLst/>
                <a:ahLst/>
                <a:cxnLst/>
                <a:rect l="l" t="t" r="r" b="b"/>
                <a:pathLst>
                  <a:path w="29" h="33" extrusionOk="0">
                    <a:moveTo>
                      <a:pt x="22" y="1"/>
                    </a:moveTo>
                    <a:cubicBezTo>
                      <a:pt x="16" y="0"/>
                      <a:pt x="7" y="9"/>
                      <a:pt x="4" y="19"/>
                    </a:cubicBezTo>
                    <a:cubicBezTo>
                      <a:pt x="0" y="30"/>
                      <a:pt x="5" y="29"/>
                      <a:pt x="14" y="25"/>
                    </a:cubicBezTo>
                    <a:cubicBezTo>
                      <a:pt x="19" y="33"/>
                      <a:pt x="24" y="33"/>
                      <a:pt x="27" y="22"/>
                    </a:cubicBezTo>
                    <a:cubicBezTo>
                      <a:pt x="29" y="14"/>
                      <a:pt x="28" y="3"/>
                      <a:pt x="22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4" name="Google Shape;2624;p7"/>
              <p:cNvSpPr/>
              <p:nvPr/>
            </p:nvSpPr>
            <p:spPr>
              <a:xfrm>
                <a:off x="6557" y="3924"/>
                <a:ext cx="72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0" h="33" extrusionOk="0">
                    <a:moveTo>
                      <a:pt x="22" y="2"/>
                    </a:moveTo>
                    <a:cubicBezTo>
                      <a:pt x="16" y="0"/>
                      <a:pt x="7" y="9"/>
                      <a:pt x="4" y="19"/>
                    </a:cubicBezTo>
                    <a:cubicBezTo>
                      <a:pt x="0" y="30"/>
                      <a:pt x="6" y="29"/>
                      <a:pt x="14" y="26"/>
                    </a:cubicBezTo>
                    <a:cubicBezTo>
                      <a:pt x="19" y="33"/>
                      <a:pt x="24" y="33"/>
                      <a:pt x="28" y="22"/>
                    </a:cubicBezTo>
                    <a:cubicBezTo>
                      <a:pt x="30" y="14"/>
                      <a:pt x="28" y="3"/>
                      <a:pt x="22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5" name="Google Shape;2625;p7"/>
              <p:cNvSpPr/>
              <p:nvPr/>
            </p:nvSpPr>
            <p:spPr>
              <a:xfrm>
                <a:off x="6781" y="4136"/>
                <a:ext cx="82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4" h="28" extrusionOk="0">
                    <a:moveTo>
                      <a:pt x="4" y="4"/>
                    </a:moveTo>
                    <a:cubicBezTo>
                      <a:pt x="0" y="7"/>
                      <a:pt x="4" y="16"/>
                      <a:pt x="11" y="21"/>
                    </a:cubicBezTo>
                    <a:cubicBezTo>
                      <a:pt x="20" y="28"/>
                      <a:pt x="22" y="24"/>
                      <a:pt x="22" y="17"/>
                    </a:cubicBezTo>
                    <a:cubicBezTo>
                      <a:pt x="32" y="17"/>
                      <a:pt x="34" y="14"/>
                      <a:pt x="25" y="7"/>
                    </a:cubicBezTo>
                    <a:cubicBezTo>
                      <a:pt x="19" y="3"/>
                      <a:pt x="8" y="0"/>
                      <a:pt x="4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6" name="Google Shape;2626;p7"/>
              <p:cNvSpPr/>
              <p:nvPr/>
            </p:nvSpPr>
            <p:spPr>
              <a:xfrm>
                <a:off x="6739" y="4124"/>
                <a:ext cx="38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6" h="18" extrusionOk="0">
                    <a:moveTo>
                      <a:pt x="11" y="0"/>
                    </a:moveTo>
                    <a:cubicBezTo>
                      <a:pt x="8" y="0"/>
                      <a:pt x="3" y="5"/>
                      <a:pt x="2" y="10"/>
                    </a:cubicBezTo>
                    <a:cubicBezTo>
                      <a:pt x="0" y="17"/>
                      <a:pt x="3" y="16"/>
                      <a:pt x="8" y="13"/>
                    </a:cubicBezTo>
                    <a:cubicBezTo>
                      <a:pt x="11" y="18"/>
                      <a:pt x="14" y="17"/>
                      <a:pt x="15" y="11"/>
                    </a:cubicBezTo>
                    <a:cubicBezTo>
                      <a:pt x="16" y="7"/>
                      <a:pt x="15" y="1"/>
                      <a:pt x="11" y="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7" name="Google Shape;2627;p7"/>
              <p:cNvSpPr/>
              <p:nvPr/>
            </p:nvSpPr>
            <p:spPr>
              <a:xfrm>
                <a:off x="6741" y="3907"/>
                <a:ext cx="55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2" y="15"/>
                    </a:moveTo>
                    <a:cubicBezTo>
                      <a:pt x="4" y="17"/>
                      <a:pt x="11" y="16"/>
                      <a:pt x="16" y="13"/>
                    </a:cubicBezTo>
                    <a:cubicBezTo>
                      <a:pt x="23" y="9"/>
                      <a:pt x="20" y="7"/>
                      <a:pt x="15" y="7"/>
                    </a:cubicBezTo>
                    <a:cubicBezTo>
                      <a:pt x="17" y="2"/>
                      <a:pt x="15" y="0"/>
                      <a:pt x="8" y="4"/>
                    </a:cubicBezTo>
                    <a:cubicBezTo>
                      <a:pt x="4" y="7"/>
                      <a:pt x="0" y="12"/>
                      <a:pt x="2" y="1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8" name="Google Shape;2628;p7"/>
              <p:cNvSpPr/>
              <p:nvPr/>
            </p:nvSpPr>
            <p:spPr>
              <a:xfrm>
                <a:off x="6805" y="4031"/>
                <a:ext cx="89" cy="9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7" y="3"/>
                    </a:moveTo>
                    <a:cubicBezTo>
                      <a:pt x="1" y="6"/>
                      <a:pt x="0" y="18"/>
                      <a:pt x="6" y="28"/>
                    </a:cubicBezTo>
                    <a:cubicBezTo>
                      <a:pt x="14" y="38"/>
                      <a:pt x="18" y="34"/>
                      <a:pt x="21" y="26"/>
                    </a:cubicBezTo>
                    <a:cubicBezTo>
                      <a:pt x="33" y="29"/>
                      <a:pt x="37" y="26"/>
                      <a:pt x="29" y="15"/>
                    </a:cubicBezTo>
                    <a:cubicBezTo>
                      <a:pt x="24" y="8"/>
                      <a:pt x="13" y="0"/>
                      <a:pt x="7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29" name="Google Shape;2629;p7"/>
              <p:cNvSpPr/>
              <p:nvPr/>
            </p:nvSpPr>
            <p:spPr>
              <a:xfrm>
                <a:off x="6739" y="3966"/>
                <a:ext cx="52" cy="65"/>
              </a:xfrm>
              <a:custGeom>
                <a:avLst/>
                <a:gdLst/>
                <a:ahLst/>
                <a:cxnLst/>
                <a:rect l="l" t="t" r="r" b="b"/>
                <a:pathLst>
                  <a:path w="22" h="27" extrusionOk="0">
                    <a:moveTo>
                      <a:pt x="12" y="0"/>
                    </a:moveTo>
                    <a:cubicBezTo>
                      <a:pt x="7" y="0"/>
                      <a:pt x="1" y="9"/>
                      <a:pt x="0" y="17"/>
                    </a:cubicBezTo>
                    <a:cubicBezTo>
                      <a:pt x="0" y="27"/>
                      <a:pt x="4" y="26"/>
                      <a:pt x="11" y="21"/>
                    </a:cubicBezTo>
                    <a:cubicBezTo>
                      <a:pt x="17" y="27"/>
                      <a:pt x="21" y="26"/>
                      <a:pt x="21" y="16"/>
                    </a:cubicBezTo>
                    <a:cubicBezTo>
                      <a:pt x="22" y="9"/>
                      <a:pt x="18" y="0"/>
                      <a:pt x="12" y="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0" name="Google Shape;2630;p7"/>
              <p:cNvSpPr/>
              <p:nvPr/>
            </p:nvSpPr>
            <p:spPr>
              <a:xfrm>
                <a:off x="6803" y="3986"/>
                <a:ext cx="6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9" h="15" extrusionOk="0">
                    <a:moveTo>
                      <a:pt x="1" y="7"/>
                    </a:moveTo>
                    <a:cubicBezTo>
                      <a:pt x="0" y="11"/>
                      <a:pt x="9" y="15"/>
                      <a:pt x="18" y="15"/>
                    </a:cubicBezTo>
                    <a:cubicBezTo>
                      <a:pt x="28" y="15"/>
                      <a:pt x="27" y="12"/>
                      <a:pt x="23" y="8"/>
                    </a:cubicBezTo>
                    <a:cubicBezTo>
                      <a:pt x="29" y="3"/>
                      <a:pt x="29" y="0"/>
                      <a:pt x="18" y="0"/>
                    </a:cubicBezTo>
                    <a:cubicBezTo>
                      <a:pt x="11" y="0"/>
                      <a:pt x="1" y="3"/>
                      <a:pt x="1" y="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1" name="Google Shape;2631;p7"/>
              <p:cNvSpPr/>
              <p:nvPr/>
            </p:nvSpPr>
            <p:spPr>
              <a:xfrm>
                <a:off x="6803" y="4200"/>
                <a:ext cx="62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0" y="10"/>
                    </a:moveTo>
                    <a:cubicBezTo>
                      <a:pt x="0" y="13"/>
                      <a:pt x="9" y="15"/>
                      <a:pt x="17" y="14"/>
                    </a:cubicBezTo>
                    <a:cubicBezTo>
                      <a:pt x="26" y="13"/>
                      <a:pt x="24" y="10"/>
                      <a:pt x="20" y="7"/>
                    </a:cubicBezTo>
                    <a:cubicBezTo>
                      <a:pt x="25" y="2"/>
                      <a:pt x="24" y="0"/>
                      <a:pt x="14" y="1"/>
                    </a:cubicBezTo>
                    <a:cubicBezTo>
                      <a:pt x="8" y="2"/>
                      <a:pt x="0" y="6"/>
                      <a:pt x="0" y="1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2" name="Google Shape;2632;p7"/>
              <p:cNvSpPr/>
              <p:nvPr/>
            </p:nvSpPr>
            <p:spPr>
              <a:xfrm>
                <a:off x="6820" y="4236"/>
                <a:ext cx="81" cy="64"/>
              </a:xfrm>
              <a:custGeom>
                <a:avLst/>
                <a:gdLst/>
                <a:ahLst/>
                <a:cxnLst/>
                <a:rect l="l" t="t" r="r" b="b"/>
                <a:pathLst>
                  <a:path w="34" h="27" extrusionOk="0">
                    <a:moveTo>
                      <a:pt x="3" y="3"/>
                    </a:moveTo>
                    <a:cubicBezTo>
                      <a:pt x="0" y="7"/>
                      <a:pt x="4" y="16"/>
                      <a:pt x="12" y="21"/>
                    </a:cubicBezTo>
                    <a:cubicBezTo>
                      <a:pt x="21" y="27"/>
                      <a:pt x="23" y="23"/>
                      <a:pt x="22" y="16"/>
                    </a:cubicBezTo>
                    <a:cubicBezTo>
                      <a:pt x="32" y="16"/>
                      <a:pt x="34" y="12"/>
                      <a:pt x="25" y="7"/>
                    </a:cubicBezTo>
                    <a:cubicBezTo>
                      <a:pt x="18" y="3"/>
                      <a:pt x="7" y="0"/>
                      <a:pt x="3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3" name="Google Shape;2633;p7"/>
              <p:cNvSpPr/>
              <p:nvPr/>
            </p:nvSpPr>
            <p:spPr>
              <a:xfrm>
                <a:off x="6975" y="3602"/>
                <a:ext cx="288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1" extrusionOk="0">
                    <a:moveTo>
                      <a:pt x="18" y="59"/>
                    </a:moveTo>
                    <a:cubicBezTo>
                      <a:pt x="27" y="77"/>
                      <a:pt x="37" y="94"/>
                      <a:pt x="48" y="111"/>
                    </a:cubicBezTo>
                    <a:cubicBezTo>
                      <a:pt x="46" y="112"/>
                      <a:pt x="44" y="117"/>
                      <a:pt x="42" y="122"/>
                    </a:cubicBezTo>
                    <a:cubicBezTo>
                      <a:pt x="38" y="136"/>
                      <a:pt x="37" y="149"/>
                      <a:pt x="40" y="161"/>
                    </a:cubicBezTo>
                    <a:cubicBezTo>
                      <a:pt x="40" y="161"/>
                      <a:pt x="41" y="162"/>
                      <a:pt x="42" y="160"/>
                    </a:cubicBezTo>
                    <a:cubicBezTo>
                      <a:pt x="42" y="159"/>
                      <a:pt x="42" y="159"/>
                      <a:pt x="41" y="158"/>
                    </a:cubicBezTo>
                    <a:cubicBezTo>
                      <a:pt x="39" y="145"/>
                      <a:pt x="41" y="130"/>
                      <a:pt x="48" y="116"/>
                    </a:cubicBezTo>
                    <a:cubicBezTo>
                      <a:pt x="49" y="115"/>
                      <a:pt x="50" y="113"/>
                      <a:pt x="50" y="113"/>
                    </a:cubicBezTo>
                    <a:cubicBezTo>
                      <a:pt x="62" y="131"/>
                      <a:pt x="76" y="148"/>
                      <a:pt x="90" y="164"/>
                    </a:cubicBezTo>
                    <a:cubicBezTo>
                      <a:pt x="89" y="165"/>
                      <a:pt x="89" y="166"/>
                      <a:pt x="89" y="167"/>
                    </a:cubicBezTo>
                    <a:cubicBezTo>
                      <a:pt x="84" y="178"/>
                      <a:pt x="85" y="189"/>
                      <a:pt x="87" y="199"/>
                    </a:cubicBezTo>
                    <a:cubicBezTo>
                      <a:pt x="87" y="199"/>
                      <a:pt x="87" y="201"/>
                      <a:pt x="88" y="199"/>
                    </a:cubicBezTo>
                    <a:cubicBezTo>
                      <a:pt x="87" y="189"/>
                      <a:pt x="87" y="178"/>
                      <a:pt x="92" y="167"/>
                    </a:cubicBezTo>
                    <a:cubicBezTo>
                      <a:pt x="92" y="167"/>
                      <a:pt x="92" y="167"/>
                      <a:pt x="92" y="167"/>
                    </a:cubicBezTo>
                    <a:cubicBezTo>
                      <a:pt x="95" y="171"/>
                      <a:pt x="99" y="175"/>
                      <a:pt x="102" y="178"/>
                    </a:cubicBezTo>
                    <a:cubicBezTo>
                      <a:pt x="104" y="178"/>
                      <a:pt x="104" y="178"/>
                      <a:pt x="104" y="178"/>
                    </a:cubicBezTo>
                    <a:cubicBezTo>
                      <a:pt x="104" y="178"/>
                      <a:pt x="104" y="177"/>
                      <a:pt x="104" y="177"/>
                    </a:cubicBezTo>
                    <a:cubicBezTo>
                      <a:pt x="98" y="170"/>
                      <a:pt x="93" y="164"/>
                      <a:pt x="87" y="157"/>
                    </a:cubicBezTo>
                    <a:cubicBezTo>
                      <a:pt x="97" y="156"/>
                      <a:pt x="107" y="157"/>
                      <a:pt x="116" y="159"/>
                    </a:cubicBezTo>
                    <a:cubicBezTo>
                      <a:pt x="118" y="159"/>
                      <a:pt x="119" y="160"/>
                      <a:pt x="120" y="160"/>
                    </a:cubicBezTo>
                    <a:cubicBezTo>
                      <a:pt x="120" y="160"/>
                      <a:pt x="121" y="161"/>
                      <a:pt x="121" y="159"/>
                    </a:cubicBezTo>
                    <a:cubicBezTo>
                      <a:pt x="112" y="155"/>
                      <a:pt x="102" y="154"/>
                      <a:pt x="92" y="154"/>
                    </a:cubicBezTo>
                    <a:cubicBezTo>
                      <a:pt x="89" y="154"/>
                      <a:pt x="87" y="154"/>
                      <a:pt x="85" y="155"/>
                    </a:cubicBezTo>
                    <a:cubicBezTo>
                      <a:pt x="85" y="155"/>
                      <a:pt x="85" y="155"/>
                      <a:pt x="85" y="155"/>
                    </a:cubicBezTo>
                    <a:cubicBezTo>
                      <a:pt x="79" y="147"/>
                      <a:pt x="72" y="139"/>
                      <a:pt x="66" y="131"/>
                    </a:cubicBezTo>
                    <a:cubicBezTo>
                      <a:pt x="67" y="131"/>
                      <a:pt x="67" y="131"/>
                      <a:pt x="67" y="131"/>
                    </a:cubicBezTo>
                    <a:cubicBezTo>
                      <a:pt x="77" y="132"/>
                      <a:pt x="87" y="133"/>
                      <a:pt x="95" y="138"/>
                    </a:cubicBezTo>
                    <a:cubicBezTo>
                      <a:pt x="95" y="138"/>
                      <a:pt x="97" y="138"/>
                      <a:pt x="96" y="136"/>
                    </a:cubicBezTo>
                    <a:cubicBezTo>
                      <a:pt x="87" y="131"/>
                      <a:pt x="76" y="129"/>
                      <a:pt x="65" y="128"/>
                    </a:cubicBezTo>
                    <a:cubicBezTo>
                      <a:pt x="64" y="128"/>
                      <a:pt x="64" y="128"/>
                      <a:pt x="64" y="128"/>
                    </a:cubicBezTo>
                    <a:cubicBezTo>
                      <a:pt x="53" y="114"/>
                      <a:pt x="43" y="99"/>
                      <a:pt x="34" y="83"/>
                    </a:cubicBezTo>
                    <a:cubicBezTo>
                      <a:pt x="45" y="83"/>
                      <a:pt x="56" y="84"/>
                      <a:pt x="65" y="87"/>
                    </a:cubicBezTo>
                    <a:cubicBezTo>
                      <a:pt x="75" y="91"/>
                      <a:pt x="83" y="96"/>
                      <a:pt x="90" y="102"/>
                    </a:cubicBezTo>
                    <a:cubicBezTo>
                      <a:pt x="92" y="103"/>
                      <a:pt x="92" y="103"/>
                      <a:pt x="92" y="103"/>
                    </a:cubicBezTo>
                    <a:cubicBezTo>
                      <a:pt x="92" y="103"/>
                      <a:pt x="93" y="104"/>
                      <a:pt x="93" y="102"/>
                    </a:cubicBezTo>
                    <a:cubicBezTo>
                      <a:pt x="81" y="93"/>
                      <a:pt x="69" y="84"/>
                      <a:pt x="53" y="81"/>
                    </a:cubicBezTo>
                    <a:cubicBezTo>
                      <a:pt x="47" y="80"/>
                      <a:pt x="41" y="80"/>
                      <a:pt x="34" y="80"/>
                    </a:cubicBezTo>
                    <a:cubicBezTo>
                      <a:pt x="33" y="80"/>
                      <a:pt x="33" y="80"/>
                      <a:pt x="33" y="80"/>
                    </a:cubicBezTo>
                    <a:cubicBezTo>
                      <a:pt x="25" y="67"/>
                      <a:pt x="18" y="52"/>
                      <a:pt x="13" y="38"/>
                    </a:cubicBezTo>
                    <a:cubicBezTo>
                      <a:pt x="9" y="27"/>
                      <a:pt x="5" y="15"/>
                      <a:pt x="4" y="3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2"/>
                      <a:pt x="3" y="0"/>
                      <a:pt x="2" y="1"/>
                    </a:cubicBezTo>
                    <a:cubicBezTo>
                      <a:pt x="2" y="1"/>
                      <a:pt x="0" y="2"/>
                      <a:pt x="1" y="4"/>
                    </a:cubicBezTo>
                    <a:cubicBezTo>
                      <a:pt x="2" y="20"/>
                      <a:pt x="8" y="34"/>
                      <a:pt x="14" y="48"/>
                    </a:cubicBezTo>
                    <a:cubicBezTo>
                      <a:pt x="15" y="51"/>
                      <a:pt x="16" y="53"/>
                      <a:pt x="17" y="56"/>
                    </a:cubicBezTo>
                    <a:cubicBezTo>
                      <a:pt x="8" y="71"/>
                      <a:pt x="2" y="86"/>
                      <a:pt x="1" y="102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1" y="104"/>
                      <a:pt x="2" y="104"/>
                      <a:pt x="2" y="103"/>
                    </a:cubicBezTo>
                    <a:cubicBezTo>
                      <a:pt x="4" y="88"/>
                      <a:pt x="10" y="73"/>
                      <a:pt x="18" y="59"/>
                    </a:cubicBezTo>
                    <a:close/>
                    <a:moveTo>
                      <a:pt x="1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783C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4" name="Google Shape;2634;p7"/>
              <p:cNvSpPr/>
              <p:nvPr/>
            </p:nvSpPr>
            <p:spPr>
              <a:xfrm>
                <a:off x="7168" y="4071"/>
                <a:ext cx="38" cy="60"/>
              </a:xfrm>
              <a:custGeom>
                <a:avLst/>
                <a:gdLst/>
                <a:ahLst/>
                <a:cxnLst/>
                <a:rect l="l" t="t" r="r" b="b"/>
                <a:pathLst>
                  <a:path w="16" h="25" extrusionOk="0">
                    <a:moveTo>
                      <a:pt x="8" y="1"/>
                    </a:moveTo>
                    <a:cubicBezTo>
                      <a:pt x="4" y="2"/>
                      <a:pt x="0" y="10"/>
                      <a:pt x="0" y="17"/>
                    </a:cubicBezTo>
                    <a:cubicBezTo>
                      <a:pt x="1" y="25"/>
                      <a:pt x="4" y="23"/>
                      <a:pt x="8" y="18"/>
                    </a:cubicBezTo>
                    <a:cubicBezTo>
                      <a:pt x="13" y="21"/>
                      <a:pt x="16" y="20"/>
                      <a:pt x="16" y="12"/>
                    </a:cubicBezTo>
                    <a:cubicBezTo>
                      <a:pt x="15" y="6"/>
                      <a:pt x="12" y="0"/>
                      <a:pt x="8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5" name="Google Shape;2635;p7"/>
              <p:cNvSpPr/>
              <p:nvPr/>
            </p:nvSpPr>
            <p:spPr>
              <a:xfrm>
                <a:off x="7127" y="4031"/>
                <a:ext cx="57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4" h="18" extrusionOk="0">
                    <a:moveTo>
                      <a:pt x="23" y="5"/>
                    </a:moveTo>
                    <a:cubicBezTo>
                      <a:pt x="23" y="1"/>
                      <a:pt x="15" y="0"/>
                      <a:pt x="8" y="3"/>
                    </a:cubicBezTo>
                    <a:cubicBezTo>
                      <a:pt x="0" y="6"/>
                      <a:pt x="1" y="8"/>
                      <a:pt x="6" y="10"/>
                    </a:cubicBezTo>
                    <a:cubicBezTo>
                      <a:pt x="1" y="16"/>
                      <a:pt x="2" y="18"/>
                      <a:pt x="11" y="15"/>
                    </a:cubicBezTo>
                    <a:cubicBezTo>
                      <a:pt x="16" y="13"/>
                      <a:pt x="24" y="8"/>
                      <a:pt x="23" y="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6" name="Google Shape;2636;p7"/>
              <p:cNvSpPr/>
              <p:nvPr/>
            </p:nvSpPr>
            <p:spPr>
              <a:xfrm>
                <a:off x="7063" y="3916"/>
                <a:ext cx="57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3" y="3"/>
                    </a:moveTo>
                    <a:cubicBezTo>
                      <a:pt x="0" y="6"/>
                      <a:pt x="1" y="13"/>
                      <a:pt x="6" y="17"/>
                    </a:cubicBezTo>
                    <a:cubicBezTo>
                      <a:pt x="12" y="23"/>
                      <a:pt x="14" y="19"/>
                      <a:pt x="15" y="14"/>
                    </a:cubicBezTo>
                    <a:cubicBezTo>
                      <a:pt x="22" y="13"/>
                      <a:pt x="24" y="10"/>
                      <a:pt x="18" y="5"/>
                    </a:cubicBezTo>
                    <a:cubicBezTo>
                      <a:pt x="14" y="2"/>
                      <a:pt x="6" y="0"/>
                      <a:pt x="3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7" name="Google Shape;2637;p7"/>
              <p:cNvSpPr/>
              <p:nvPr/>
            </p:nvSpPr>
            <p:spPr>
              <a:xfrm>
                <a:off x="6991" y="3771"/>
                <a:ext cx="58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3" y="3"/>
                    </a:moveTo>
                    <a:cubicBezTo>
                      <a:pt x="0" y="6"/>
                      <a:pt x="2" y="13"/>
                      <a:pt x="6" y="18"/>
                    </a:cubicBezTo>
                    <a:cubicBezTo>
                      <a:pt x="12" y="23"/>
                      <a:pt x="14" y="20"/>
                      <a:pt x="15" y="14"/>
                    </a:cubicBezTo>
                    <a:cubicBezTo>
                      <a:pt x="22" y="13"/>
                      <a:pt x="24" y="11"/>
                      <a:pt x="18" y="6"/>
                    </a:cubicBezTo>
                    <a:cubicBezTo>
                      <a:pt x="14" y="2"/>
                      <a:pt x="6" y="0"/>
                      <a:pt x="3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8" name="Google Shape;2638;p7"/>
              <p:cNvSpPr/>
              <p:nvPr/>
            </p:nvSpPr>
            <p:spPr>
              <a:xfrm>
                <a:off x="7208" y="4012"/>
                <a:ext cx="81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4" h="33" extrusionOk="0">
                    <a:moveTo>
                      <a:pt x="5" y="5"/>
                    </a:moveTo>
                    <a:cubicBezTo>
                      <a:pt x="0" y="9"/>
                      <a:pt x="2" y="20"/>
                      <a:pt x="9" y="26"/>
                    </a:cubicBezTo>
                    <a:cubicBezTo>
                      <a:pt x="17" y="33"/>
                      <a:pt x="20" y="29"/>
                      <a:pt x="21" y="21"/>
                    </a:cubicBezTo>
                    <a:cubicBezTo>
                      <a:pt x="31" y="20"/>
                      <a:pt x="34" y="16"/>
                      <a:pt x="26" y="9"/>
                    </a:cubicBezTo>
                    <a:cubicBezTo>
                      <a:pt x="20" y="4"/>
                      <a:pt x="9" y="0"/>
                      <a:pt x="5" y="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39" name="Google Shape;2639;p7"/>
              <p:cNvSpPr/>
              <p:nvPr/>
            </p:nvSpPr>
            <p:spPr>
              <a:xfrm>
                <a:off x="7013" y="3883"/>
                <a:ext cx="67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8" h="21" extrusionOk="0">
                    <a:moveTo>
                      <a:pt x="27" y="4"/>
                    </a:moveTo>
                    <a:cubicBezTo>
                      <a:pt x="27" y="1"/>
                      <a:pt x="18" y="0"/>
                      <a:pt x="10" y="3"/>
                    </a:cubicBezTo>
                    <a:cubicBezTo>
                      <a:pt x="0" y="7"/>
                      <a:pt x="2" y="9"/>
                      <a:pt x="7" y="12"/>
                    </a:cubicBezTo>
                    <a:cubicBezTo>
                      <a:pt x="3" y="18"/>
                      <a:pt x="4" y="21"/>
                      <a:pt x="14" y="17"/>
                    </a:cubicBezTo>
                    <a:cubicBezTo>
                      <a:pt x="20" y="14"/>
                      <a:pt x="28" y="8"/>
                      <a:pt x="27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0" name="Google Shape;2640;p7"/>
              <p:cNvSpPr/>
              <p:nvPr/>
            </p:nvSpPr>
            <p:spPr>
              <a:xfrm>
                <a:off x="6925" y="3788"/>
                <a:ext cx="64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1" extrusionOk="0">
                    <a:moveTo>
                      <a:pt x="27" y="4"/>
                    </a:moveTo>
                    <a:cubicBezTo>
                      <a:pt x="26" y="1"/>
                      <a:pt x="17" y="0"/>
                      <a:pt x="9" y="3"/>
                    </a:cubicBezTo>
                    <a:cubicBezTo>
                      <a:pt x="0" y="7"/>
                      <a:pt x="2" y="9"/>
                      <a:pt x="7" y="12"/>
                    </a:cubicBezTo>
                    <a:cubicBezTo>
                      <a:pt x="2" y="18"/>
                      <a:pt x="4" y="21"/>
                      <a:pt x="13" y="17"/>
                    </a:cubicBezTo>
                    <a:cubicBezTo>
                      <a:pt x="19" y="14"/>
                      <a:pt x="27" y="8"/>
                      <a:pt x="27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1" name="Google Shape;2641;p7"/>
              <p:cNvSpPr/>
              <p:nvPr/>
            </p:nvSpPr>
            <p:spPr>
              <a:xfrm>
                <a:off x="7051" y="3974"/>
                <a:ext cx="52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2" h="31" extrusionOk="0">
                    <a:moveTo>
                      <a:pt x="9" y="2"/>
                    </a:moveTo>
                    <a:cubicBezTo>
                      <a:pt x="4" y="4"/>
                      <a:pt x="0" y="14"/>
                      <a:pt x="1" y="22"/>
                    </a:cubicBezTo>
                    <a:cubicBezTo>
                      <a:pt x="3" y="31"/>
                      <a:pt x="7" y="28"/>
                      <a:pt x="11" y="22"/>
                    </a:cubicBezTo>
                    <a:cubicBezTo>
                      <a:pt x="18" y="26"/>
                      <a:pt x="22" y="24"/>
                      <a:pt x="20" y="14"/>
                    </a:cubicBezTo>
                    <a:cubicBezTo>
                      <a:pt x="19" y="8"/>
                      <a:pt x="14" y="0"/>
                      <a:pt x="9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2" name="Google Shape;2642;p7"/>
              <p:cNvSpPr/>
              <p:nvPr/>
            </p:nvSpPr>
            <p:spPr>
              <a:xfrm>
                <a:off x="6963" y="3835"/>
                <a:ext cx="50" cy="72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8" y="1"/>
                    </a:moveTo>
                    <a:cubicBezTo>
                      <a:pt x="4" y="3"/>
                      <a:pt x="0" y="13"/>
                      <a:pt x="1" y="21"/>
                    </a:cubicBezTo>
                    <a:cubicBezTo>
                      <a:pt x="3" y="30"/>
                      <a:pt x="6" y="28"/>
                      <a:pt x="11" y="22"/>
                    </a:cubicBezTo>
                    <a:cubicBezTo>
                      <a:pt x="18" y="25"/>
                      <a:pt x="21" y="23"/>
                      <a:pt x="20" y="13"/>
                    </a:cubicBezTo>
                    <a:cubicBezTo>
                      <a:pt x="18" y="7"/>
                      <a:pt x="13" y="0"/>
                      <a:pt x="8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3" name="Google Shape;2643;p7"/>
              <p:cNvSpPr/>
              <p:nvPr/>
            </p:nvSpPr>
            <p:spPr>
              <a:xfrm>
                <a:off x="7192" y="3907"/>
                <a:ext cx="64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7" h="17" extrusionOk="0">
                    <a:moveTo>
                      <a:pt x="1" y="6"/>
                    </a:moveTo>
                    <a:cubicBezTo>
                      <a:pt x="0" y="10"/>
                      <a:pt x="6" y="15"/>
                      <a:pt x="13" y="16"/>
                    </a:cubicBezTo>
                    <a:cubicBezTo>
                      <a:pt x="22" y="17"/>
                      <a:pt x="22" y="14"/>
                      <a:pt x="20" y="9"/>
                    </a:cubicBezTo>
                    <a:cubicBezTo>
                      <a:pt x="27" y="5"/>
                      <a:pt x="27" y="1"/>
                      <a:pt x="18" y="1"/>
                    </a:cubicBezTo>
                    <a:cubicBezTo>
                      <a:pt x="12" y="0"/>
                      <a:pt x="3" y="2"/>
                      <a:pt x="1" y="6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4" name="Google Shape;2644;p7"/>
              <p:cNvSpPr/>
              <p:nvPr/>
            </p:nvSpPr>
            <p:spPr>
              <a:xfrm>
                <a:off x="7158" y="3914"/>
                <a:ext cx="31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3" h="17" extrusionOk="0">
                    <a:moveTo>
                      <a:pt x="4" y="1"/>
                    </a:moveTo>
                    <a:cubicBezTo>
                      <a:pt x="2" y="3"/>
                      <a:pt x="0" y="8"/>
                      <a:pt x="1" y="12"/>
                    </a:cubicBezTo>
                    <a:cubicBezTo>
                      <a:pt x="2" y="17"/>
                      <a:pt x="4" y="16"/>
                      <a:pt x="7" y="12"/>
                    </a:cubicBezTo>
                    <a:cubicBezTo>
                      <a:pt x="11" y="14"/>
                      <a:pt x="13" y="13"/>
                      <a:pt x="11" y="8"/>
                    </a:cubicBezTo>
                    <a:cubicBezTo>
                      <a:pt x="10" y="4"/>
                      <a:pt x="7" y="0"/>
                      <a:pt x="4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5" name="Google Shape;2645;p7"/>
              <p:cNvSpPr/>
              <p:nvPr/>
            </p:nvSpPr>
            <p:spPr>
              <a:xfrm>
                <a:off x="7082" y="3759"/>
                <a:ext cx="38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extrusionOk="0">
                    <a:moveTo>
                      <a:pt x="2" y="15"/>
                    </a:moveTo>
                    <a:cubicBezTo>
                      <a:pt x="5" y="16"/>
                      <a:pt x="10" y="12"/>
                      <a:pt x="13" y="8"/>
                    </a:cubicBezTo>
                    <a:cubicBezTo>
                      <a:pt x="16" y="3"/>
                      <a:pt x="13" y="3"/>
                      <a:pt x="9" y="4"/>
                    </a:cubicBezTo>
                    <a:cubicBezTo>
                      <a:pt x="9" y="0"/>
                      <a:pt x="7" y="0"/>
                      <a:pt x="3" y="5"/>
                    </a:cubicBezTo>
                    <a:cubicBezTo>
                      <a:pt x="1" y="9"/>
                      <a:pt x="0" y="14"/>
                      <a:pt x="2" y="1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6" name="Google Shape;2646;p7"/>
              <p:cNvSpPr/>
              <p:nvPr/>
            </p:nvSpPr>
            <p:spPr>
              <a:xfrm>
                <a:off x="7170" y="3824"/>
                <a:ext cx="81" cy="64"/>
              </a:xfrm>
              <a:custGeom>
                <a:avLst/>
                <a:gdLst/>
                <a:ahLst/>
                <a:cxnLst/>
                <a:rect l="l" t="t" r="r" b="b"/>
                <a:pathLst>
                  <a:path w="34" h="27" extrusionOk="0">
                    <a:moveTo>
                      <a:pt x="4" y="4"/>
                    </a:moveTo>
                    <a:cubicBezTo>
                      <a:pt x="0" y="9"/>
                      <a:pt x="5" y="18"/>
                      <a:pt x="12" y="22"/>
                    </a:cubicBezTo>
                    <a:cubicBezTo>
                      <a:pt x="22" y="27"/>
                      <a:pt x="23" y="22"/>
                      <a:pt x="23" y="15"/>
                    </a:cubicBezTo>
                    <a:cubicBezTo>
                      <a:pt x="32" y="13"/>
                      <a:pt x="34" y="9"/>
                      <a:pt x="25" y="4"/>
                    </a:cubicBezTo>
                    <a:cubicBezTo>
                      <a:pt x="18" y="1"/>
                      <a:pt x="7" y="0"/>
                      <a:pt x="4" y="4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7" name="Google Shape;2647;p7"/>
              <p:cNvSpPr/>
              <p:nvPr/>
            </p:nvSpPr>
            <p:spPr>
              <a:xfrm>
                <a:off x="7101" y="3800"/>
                <a:ext cx="50" cy="62"/>
              </a:xfrm>
              <a:custGeom>
                <a:avLst/>
                <a:gdLst/>
                <a:ahLst/>
                <a:cxnLst/>
                <a:rect l="l" t="t" r="r" b="b"/>
                <a:pathLst>
                  <a:path w="21" h="26" extrusionOk="0">
                    <a:moveTo>
                      <a:pt x="5" y="2"/>
                    </a:moveTo>
                    <a:cubicBezTo>
                      <a:pt x="1" y="4"/>
                      <a:pt x="0" y="13"/>
                      <a:pt x="3" y="19"/>
                    </a:cubicBezTo>
                    <a:cubicBezTo>
                      <a:pt x="6" y="26"/>
                      <a:pt x="9" y="24"/>
                      <a:pt x="12" y="18"/>
                    </a:cubicBezTo>
                    <a:cubicBezTo>
                      <a:pt x="18" y="20"/>
                      <a:pt x="21" y="17"/>
                      <a:pt x="18" y="10"/>
                    </a:cubicBezTo>
                    <a:cubicBezTo>
                      <a:pt x="15" y="5"/>
                      <a:pt x="9" y="0"/>
                      <a:pt x="5" y="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8" name="Google Shape;2648;p7"/>
              <p:cNvSpPr/>
              <p:nvPr/>
            </p:nvSpPr>
            <p:spPr>
              <a:xfrm>
                <a:off x="7151" y="3776"/>
                <a:ext cx="57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4" h="19" extrusionOk="0">
                    <a:moveTo>
                      <a:pt x="1" y="16"/>
                    </a:moveTo>
                    <a:cubicBezTo>
                      <a:pt x="2" y="19"/>
                      <a:pt x="10" y="19"/>
                      <a:pt x="16" y="16"/>
                    </a:cubicBezTo>
                    <a:cubicBezTo>
                      <a:pt x="24" y="11"/>
                      <a:pt x="22" y="10"/>
                      <a:pt x="18" y="8"/>
                    </a:cubicBezTo>
                    <a:cubicBezTo>
                      <a:pt x="21" y="2"/>
                      <a:pt x="19" y="0"/>
                      <a:pt x="12" y="5"/>
                    </a:cubicBezTo>
                    <a:cubicBezTo>
                      <a:pt x="6" y="8"/>
                      <a:pt x="0" y="13"/>
                      <a:pt x="1" y="16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49" name="Google Shape;2649;p7"/>
              <p:cNvSpPr/>
              <p:nvPr/>
            </p:nvSpPr>
            <p:spPr>
              <a:xfrm>
                <a:off x="7230" y="3933"/>
                <a:ext cx="52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2" h="19" extrusionOk="0">
                    <a:moveTo>
                      <a:pt x="1" y="17"/>
                    </a:moveTo>
                    <a:cubicBezTo>
                      <a:pt x="3" y="19"/>
                      <a:pt x="10" y="17"/>
                      <a:pt x="15" y="14"/>
                    </a:cubicBezTo>
                    <a:cubicBezTo>
                      <a:pt x="22" y="9"/>
                      <a:pt x="20" y="8"/>
                      <a:pt x="15" y="7"/>
                    </a:cubicBezTo>
                    <a:cubicBezTo>
                      <a:pt x="17" y="2"/>
                      <a:pt x="15" y="0"/>
                      <a:pt x="9" y="5"/>
                    </a:cubicBezTo>
                    <a:cubicBezTo>
                      <a:pt x="5" y="8"/>
                      <a:pt x="0" y="14"/>
                      <a:pt x="1" y="1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0" name="Google Shape;2650;p7"/>
              <p:cNvSpPr/>
              <p:nvPr/>
            </p:nvSpPr>
            <p:spPr>
              <a:xfrm>
                <a:off x="7256" y="3964"/>
                <a:ext cx="64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7" h="16" extrusionOk="0">
                    <a:moveTo>
                      <a:pt x="1" y="6"/>
                    </a:moveTo>
                    <a:cubicBezTo>
                      <a:pt x="0" y="10"/>
                      <a:pt x="6" y="15"/>
                      <a:pt x="14" y="15"/>
                    </a:cubicBezTo>
                    <a:cubicBezTo>
                      <a:pt x="23" y="16"/>
                      <a:pt x="22" y="12"/>
                      <a:pt x="20" y="8"/>
                    </a:cubicBezTo>
                    <a:cubicBezTo>
                      <a:pt x="27" y="4"/>
                      <a:pt x="27" y="0"/>
                      <a:pt x="18" y="0"/>
                    </a:cubicBezTo>
                    <a:cubicBezTo>
                      <a:pt x="12" y="0"/>
                      <a:pt x="3" y="2"/>
                      <a:pt x="1" y="6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1" name="Google Shape;2651;p7"/>
              <p:cNvSpPr/>
              <p:nvPr/>
            </p:nvSpPr>
            <p:spPr>
              <a:xfrm>
                <a:off x="6972" y="3376"/>
                <a:ext cx="437" cy="164"/>
              </a:xfrm>
              <a:custGeom>
                <a:avLst/>
                <a:gdLst/>
                <a:ahLst/>
                <a:cxnLst/>
                <a:rect l="l" t="t" r="r" b="b"/>
                <a:pathLst>
                  <a:path w="183" h="69" extrusionOk="0">
                    <a:moveTo>
                      <a:pt x="49" y="39"/>
                    </a:moveTo>
                    <a:cubicBezTo>
                      <a:pt x="66" y="35"/>
                      <a:pt x="83" y="33"/>
                      <a:pt x="100" y="32"/>
                    </a:cubicBezTo>
                    <a:cubicBezTo>
                      <a:pt x="100" y="30"/>
                      <a:pt x="103" y="26"/>
                      <a:pt x="105" y="22"/>
                    </a:cubicBezTo>
                    <a:cubicBezTo>
                      <a:pt x="112" y="12"/>
                      <a:pt x="121" y="4"/>
                      <a:pt x="131" y="0"/>
                    </a:cubicBezTo>
                    <a:cubicBezTo>
                      <a:pt x="131" y="0"/>
                      <a:pt x="132" y="0"/>
                      <a:pt x="131" y="2"/>
                    </a:cubicBezTo>
                    <a:cubicBezTo>
                      <a:pt x="130" y="2"/>
                      <a:pt x="130" y="2"/>
                      <a:pt x="130" y="2"/>
                    </a:cubicBezTo>
                    <a:cubicBezTo>
                      <a:pt x="119" y="7"/>
                      <a:pt x="109" y="17"/>
                      <a:pt x="104" y="29"/>
                    </a:cubicBezTo>
                    <a:cubicBezTo>
                      <a:pt x="103" y="30"/>
                      <a:pt x="103" y="32"/>
                      <a:pt x="103" y="32"/>
                    </a:cubicBezTo>
                    <a:cubicBezTo>
                      <a:pt x="121" y="32"/>
                      <a:pt x="140" y="32"/>
                      <a:pt x="159" y="33"/>
                    </a:cubicBezTo>
                    <a:cubicBezTo>
                      <a:pt x="159" y="32"/>
                      <a:pt x="160" y="32"/>
                      <a:pt x="160" y="31"/>
                    </a:cubicBezTo>
                    <a:cubicBezTo>
                      <a:pt x="166" y="22"/>
                      <a:pt x="174" y="17"/>
                      <a:pt x="182" y="13"/>
                    </a:cubicBezTo>
                    <a:cubicBezTo>
                      <a:pt x="182" y="13"/>
                      <a:pt x="183" y="12"/>
                      <a:pt x="182" y="14"/>
                    </a:cubicBezTo>
                    <a:cubicBezTo>
                      <a:pt x="174" y="18"/>
                      <a:pt x="167" y="24"/>
                      <a:pt x="162" y="33"/>
                    </a:cubicBezTo>
                    <a:cubicBezTo>
                      <a:pt x="162" y="33"/>
                      <a:pt x="162" y="33"/>
                      <a:pt x="162" y="33"/>
                    </a:cubicBezTo>
                    <a:cubicBezTo>
                      <a:pt x="166" y="34"/>
                      <a:pt x="171" y="34"/>
                      <a:pt x="175" y="34"/>
                    </a:cubicBezTo>
                    <a:cubicBezTo>
                      <a:pt x="176" y="36"/>
                      <a:pt x="176" y="36"/>
                      <a:pt x="176" y="36"/>
                    </a:cubicBezTo>
                    <a:cubicBezTo>
                      <a:pt x="176" y="36"/>
                      <a:pt x="175" y="36"/>
                      <a:pt x="175" y="37"/>
                    </a:cubicBezTo>
                    <a:cubicBezTo>
                      <a:pt x="168" y="36"/>
                      <a:pt x="160" y="35"/>
                      <a:pt x="153" y="35"/>
                    </a:cubicBezTo>
                    <a:cubicBezTo>
                      <a:pt x="157" y="43"/>
                      <a:pt x="163" y="49"/>
                      <a:pt x="169" y="55"/>
                    </a:cubicBezTo>
                    <a:cubicBezTo>
                      <a:pt x="170" y="55"/>
                      <a:pt x="171" y="56"/>
                      <a:pt x="172" y="57"/>
                    </a:cubicBezTo>
                    <a:cubicBezTo>
                      <a:pt x="172" y="57"/>
                      <a:pt x="173" y="57"/>
                      <a:pt x="171" y="58"/>
                    </a:cubicBezTo>
                    <a:cubicBezTo>
                      <a:pt x="164" y="54"/>
                      <a:pt x="158" y="47"/>
                      <a:pt x="153" y="40"/>
                    </a:cubicBezTo>
                    <a:cubicBezTo>
                      <a:pt x="152" y="38"/>
                      <a:pt x="151" y="37"/>
                      <a:pt x="150" y="35"/>
                    </a:cubicBezTo>
                    <a:cubicBezTo>
                      <a:pt x="150" y="35"/>
                      <a:pt x="150" y="35"/>
                      <a:pt x="150" y="35"/>
                    </a:cubicBezTo>
                    <a:cubicBezTo>
                      <a:pt x="141" y="35"/>
                      <a:pt x="132" y="34"/>
                      <a:pt x="124" y="34"/>
                    </a:cubicBezTo>
                    <a:cubicBezTo>
                      <a:pt x="124" y="34"/>
                      <a:pt x="124" y="35"/>
                      <a:pt x="124" y="35"/>
                    </a:cubicBezTo>
                    <a:cubicBezTo>
                      <a:pt x="130" y="42"/>
                      <a:pt x="136" y="48"/>
                      <a:pt x="143" y="51"/>
                    </a:cubicBezTo>
                    <a:cubicBezTo>
                      <a:pt x="143" y="51"/>
                      <a:pt x="144" y="52"/>
                      <a:pt x="143" y="53"/>
                    </a:cubicBezTo>
                    <a:cubicBezTo>
                      <a:pt x="135" y="49"/>
                      <a:pt x="127" y="42"/>
                      <a:pt x="121" y="35"/>
                    </a:cubicBezTo>
                    <a:cubicBezTo>
                      <a:pt x="121" y="34"/>
                      <a:pt x="121" y="34"/>
                      <a:pt x="121" y="34"/>
                    </a:cubicBezTo>
                    <a:cubicBezTo>
                      <a:pt x="105" y="34"/>
                      <a:pt x="89" y="35"/>
                      <a:pt x="74" y="37"/>
                    </a:cubicBezTo>
                    <a:cubicBezTo>
                      <a:pt x="79" y="45"/>
                      <a:pt x="86" y="52"/>
                      <a:pt x="93" y="57"/>
                    </a:cubicBezTo>
                    <a:cubicBezTo>
                      <a:pt x="100" y="62"/>
                      <a:pt x="108" y="64"/>
                      <a:pt x="116" y="67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18" y="67"/>
                      <a:pt x="119" y="68"/>
                      <a:pt x="117" y="69"/>
                    </a:cubicBezTo>
                    <a:cubicBezTo>
                      <a:pt x="105" y="65"/>
                      <a:pt x="92" y="61"/>
                      <a:pt x="82" y="51"/>
                    </a:cubicBezTo>
                    <a:cubicBezTo>
                      <a:pt x="78" y="47"/>
                      <a:pt x="75" y="43"/>
                      <a:pt x="72" y="38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58" y="39"/>
                      <a:pt x="44" y="42"/>
                      <a:pt x="31" y="46"/>
                    </a:cubicBezTo>
                    <a:cubicBezTo>
                      <a:pt x="21" y="49"/>
                      <a:pt x="12" y="52"/>
                      <a:pt x="2" y="58"/>
                    </a:cubicBezTo>
                    <a:cubicBezTo>
                      <a:pt x="1" y="58"/>
                      <a:pt x="1" y="58"/>
                      <a:pt x="2" y="58"/>
                    </a:cubicBezTo>
                    <a:cubicBezTo>
                      <a:pt x="2" y="58"/>
                      <a:pt x="2" y="57"/>
                      <a:pt x="2" y="57"/>
                    </a:cubicBezTo>
                    <a:cubicBezTo>
                      <a:pt x="2" y="57"/>
                      <a:pt x="2" y="58"/>
                      <a:pt x="2" y="58"/>
                    </a:cubicBezTo>
                    <a:cubicBezTo>
                      <a:pt x="1" y="58"/>
                      <a:pt x="0" y="59"/>
                      <a:pt x="0" y="57"/>
                    </a:cubicBezTo>
                    <a:cubicBezTo>
                      <a:pt x="0" y="57"/>
                      <a:pt x="0" y="56"/>
                      <a:pt x="1" y="55"/>
                    </a:cubicBezTo>
                    <a:cubicBezTo>
                      <a:pt x="13" y="47"/>
                      <a:pt x="26" y="44"/>
                      <a:pt x="39" y="41"/>
                    </a:cubicBezTo>
                    <a:cubicBezTo>
                      <a:pt x="41" y="40"/>
                      <a:pt x="44" y="40"/>
                      <a:pt x="46" y="39"/>
                    </a:cubicBezTo>
                    <a:cubicBezTo>
                      <a:pt x="52" y="25"/>
                      <a:pt x="59" y="13"/>
                      <a:pt x="69" y="4"/>
                    </a:cubicBezTo>
                    <a:cubicBezTo>
                      <a:pt x="71" y="2"/>
                      <a:pt x="71" y="3"/>
                      <a:pt x="71" y="3"/>
                    </a:cubicBezTo>
                    <a:cubicBezTo>
                      <a:pt x="71" y="3"/>
                      <a:pt x="71" y="3"/>
                      <a:pt x="71" y="4"/>
                    </a:cubicBezTo>
                    <a:cubicBezTo>
                      <a:pt x="62" y="13"/>
                      <a:pt x="54" y="25"/>
                      <a:pt x="49" y="39"/>
                    </a:cubicBezTo>
                    <a:close/>
                    <a:moveTo>
                      <a:pt x="1" y="56"/>
                    </a:moveTo>
                    <a:cubicBezTo>
                      <a:pt x="2" y="57"/>
                      <a:pt x="2" y="57"/>
                      <a:pt x="2" y="57"/>
                    </a:cubicBezTo>
                    <a:cubicBezTo>
                      <a:pt x="2" y="57"/>
                      <a:pt x="2" y="56"/>
                      <a:pt x="1" y="56"/>
                    </a:cubicBezTo>
                    <a:close/>
                  </a:path>
                </a:pathLst>
              </a:custGeom>
              <a:solidFill>
                <a:srgbClr val="783C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2" name="Google Shape;2652;p7"/>
              <p:cNvSpPr/>
              <p:nvPr/>
            </p:nvSpPr>
            <p:spPr>
              <a:xfrm>
                <a:off x="7401" y="3368"/>
                <a:ext cx="46" cy="51"/>
              </a:xfrm>
              <a:custGeom>
                <a:avLst/>
                <a:gdLst/>
                <a:ahLst/>
                <a:cxnLst/>
                <a:rect l="l" t="t" r="r" b="b"/>
                <a:pathLst>
                  <a:path w="19" h="21" extrusionOk="0">
                    <a:moveTo>
                      <a:pt x="1" y="18"/>
                    </a:moveTo>
                    <a:cubicBezTo>
                      <a:pt x="0" y="14"/>
                      <a:pt x="4" y="7"/>
                      <a:pt x="9" y="4"/>
                    </a:cubicBezTo>
                    <a:cubicBezTo>
                      <a:pt x="15" y="0"/>
                      <a:pt x="15" y="4"/>
                      <a:pt x="14" y="9"/>
                    </a:cubicBezTo>
                    <a:cubicBezTo>
                      <a:pt x="19" y="11"/>
                      <a:pt x="19" y="14"/>
                      <a:pt x="13" y="18"/>
                    </a:cubicBezTo>
                    <a:cubicBezTo>
                      <a:pt x="9" y="20"/>
                      <a:pt x="3" y="21"/>
                      <a:pt x="1" y="18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3" name="Google Shape;2653;p7"/>
              <p:cNvSpPr/>
              <p:nvPr/>
            </p:nvSpPr>
            <p:spPr>
              <a:xfrm>
                <a:off x="7354" y="3373"/>
                <a:ext cx="33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4" h="23" extrusionOk="0">
                    <a:moveTo>
                      <a:pt x="12" y="22"/>
                    </a:moveTo>
                    <a:cubicBezTo>
                      <a:pt x="9" y="23"/>
                      <a:pt x="4" y="18"/>
                      <a:pt x="2" y="12"/>
                    </a:cubicBezTo>
                    <a:cubicBezTo>
                      <a:pt x="0" y="5"/>
                      <a:pt x="3" y="4"/>
                      <a:pt x="6" y="6"/>
                    </a:cubicBezTo>
                    <a:cubicBezTo>
                      <a:pt x="8" y="0"/>
                      <a:pt x="10" y="0"/>
                      <a:pt x="12" y="7"/>
                    </a:cubicBezTo>
                    <a:cubicBezTo>
                      <a:pt x="14" y="13"/>
                      <a:pt x="14" y="20"/>
                      <a:pt x="12" y="22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4" name="Google Shape;2654;p7"/>
              <p:cNvSpPr/>
              <p:nvPr/>
            </p:nvSpPr>
            <p:spPr>
              <a:xfrm>
                <a:off x="7239" y="3392"/>
                <a:ext cx="4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1" y="7"/>
                    </a:moveTo>
                    <a:cubicBezTo>
                      <a:pt x="1" y="3"/>
                      <a:pt x="7" y="0"/>
                      <a:pt x="12" y="1"/>
                    </a:cubicBezTo>
                    <a:cubicBezTo>
                      <a:pt x="19" y="3"/>
                      <a:pt x="18" y="6"/>
                      <a:pt x="14" y="9"/>
                    </a:cubicBezTo>
                    <a:cubicBezTo>
                      <a:pt x="17" y="14"/>
                      <a:pt x="17" y="17"/>
                      <a:pt x="10" y="16"/>
                    </a:cubicBezTo>
                    <a:cubicBezTo>
                      <a:pt x="6" y="15"/>
                      <a:pt x="0" y="11"/>
                      <a:pt x="1" y="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5" name="Google Shape;2655;p7"/>
              <p:cNvSpPr/>
              <p:nvPr/>
            </p:nvSpPr>
            <p:spPr>
              <a:xfrm>
                <a:off x="7103" y="3419"/>
                <a:ext cx="43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7"/>
                    </a:moveTo>
                    <a:cubicBezTo>
                      <a:pt x="0" y="3"/>
                      <a:pt x="6" y="0"/>
                      <a:pt x="12" y="1"/>
                    </a:cubicBezTo>
                    <a:cubicBezTo>
                      <a:pt x="18" y="3"/>
                      <a:pt x="17" y="6"/>
                      <a:pt x="14" y="9"/>
                    </a:cubicBezTo>
                    <a:cubicBezTo>
                      <a:pt x="17" y="14"/>
                      <a:pt x="16" y="17"/>
                      <a:pt x="9" y="16"/>
                    </a:cubicBezTo>
                    <a:cubicBezTo>
                      <a:pt x="5" y="15"/>
                      <a:pt x="0" y="11"/>
                      <a:pt x="0" y="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6" name="Google Shape;2656;p7"/>
              <p:cNvSpPr/>
              <p:nvPr/>
            </p:nvSpPr>
            <p:spPr>
              <a:xfrm>
                <a:off x="7387" y="3438"/>
                <a:ext cx="65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7" h="25" extrusionOk="0">
                    <a:moveTo>
                      <a:pt x="0" y="10"/>
                    </a:moveTo>
                    <a:cubicBezTo>
                      <a:pt x="1" y="4"/>
                      <a:pt x="9" y="0"/>
                      <a:pt x="17" y="2"/>
                    </a:cubicBezTo>
                    <a:cubicBezTo>
                      <a:pt x="27" y="4"/>
                      <a:pt x="25" y="8"/>
                      <a:pt x="20" y="13"/>
                    </a:cubicBezTo>
                    <a:cubicBezTo>
                      <a:pt x="24" y="20"/>
                      <a:pt x="23" y="25"/>
                      <a:pt x="14" y="22"/>
                    </a:cubicBezTo>
                    <a:cubicBezTo>
                      <a:pt x="7" y="21"/>
                      <a:pt x="0" y="15"/>
                      <a:pt x="0" y="1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7" name="Google Shape;2657;p7"/>
              <p:cNvSpPr/>
              <p:nvPr/>
            </p:nvSpPr>
            <p:spPr>
              <a:xfrm>
                <a:off x="7196" y="3371"/>
                <a:ext cx="36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5" h="26" extrusionOk="0">
                    <a:moveTo>
                      <a:pt x="12" y="25"/>
                    </a:moveTo>
                    <a:cubicBezTo>
                      <a:pt x="9" y="26"/>
                      <a:pt x="4" y="20"/>
                      <a:pt x="2" y="13"/>
                    </a:cubicBezTo>
                    <a:cubicBezTo>
                      <a:pt x="0" y="4"/>
                      <a:pt x="2" y="5"/>
                      <a:pt x="7" y="7"/>
                    </a:cubicBezTo>
                    <a:cubicBezTo>
                      <a:pt x="9" y="0"/>
                      <a:pt x="11" y="0"/>
                      <a:pt x="13" y="8"/>
                    </a:cubicBezTo>
                    <a:cubicBezTo>
                      <a:pt x="15" y="14"/>
                      <a:pt x="15" y="23"/>
                      <a:pt x="12" y="2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8" name="Google Shape;2658;p7"/>
              <p:cNvSpPr/>
              <p:nvPr/>
            </p:nvSpPr>
            <p:spPr>
              <a:xfrm>
                <a:off x="7082" y="3357"/>
                <a:ext cx="36" cy="64"/>
              </a:xfrm>
              <a:custGeom>
                <a:avLst/>
                <a:gdLst/>
                <a:ahLst/>
                <a:cxnLst/>
                <a:rect l="l" t="t" r="r" b="b"/>
                <a:pathLst>
                  <a:path w="15" h="27" extrusionOk="0">
                    <a:moveTo>
                      <a:pt x="12" y="25"/>
                    </a:moveTo>
                    <a:cubicBezTo>
                      <a:pt x="9" y="27"/>
                      <a:pt x="4" y="21"/>
                      <a:pt x="2" y="14"/>
                    </a:cubicBezTo>
                    <a:cubicBezTo>
                      <a:pt x="0" y="5"/>
                      <a:pt x="3" y="5"/>
                      <a:pt x="7" y="7"/>
                    </a:cubicBezTo>
                    <a:cubicBezTo>
                      <a:pt x="9" y="1"/>
                      <a:pt x="12" y="0"/>
                      <a:pt x="14" y="9"/>
                    </a:cubicBezTo>
                    <a:cubicBezTo>
                      <a:pt x="15" y="15"/>
                      <a:pt x="15" y="24"/>
                      <a:pt x="12" y="25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59" name="Google Shape;2659;p7"/>
              <p:cNvSpPr/>
              <p:nvPr/>
            </p:nvSpPr>
            <p:spPr>
              <a:xfrm>
                <a:off x="7277" y="3335"/>
                <a:ext cx="5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3" h="23" extrusionOk="0">
                    <a:moveTo>
                      <a:pt x="1" y="19"/>
                    </a:moveTo>
                    <a:cubicBezTo>
                      <a:pt x="0" y="15"/>
                      <a:pt x="5" y="7"/>
                      <a:pt x="11" y="3"/>
                    </a:cubicBezTo>
                    <a:cubicBezTo>
                      <a:pt x="18" y="0"/>
                      <a:pt x="18" y="4"/>
                      <a:pt x="17" y="10"/>
                    </a:cubicBezTo>
                    <a:cubicBezTo>
                      <a:pt x="22" y="13"/>
                      <a:pt x="23" y="17"/>
                      <a:pt x="15" y="20"/>
                    </a:cubicBezTo>
                    <a:cubicBezTo>
                      <a:pt x="10" y="23"/>
                      <a:pt x="3" y="23"/>
                      <a:pt x="1" y="19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0" name="Google Shape;2660;p7"/>
              <p:cNvSpPr/>
              <p:nvPr/>
            </p:nvSpPr>
            <p:spPr>
              <a:xfrm>
                <a:off x="7132" y="3345"/>
                <a:ext cx="5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" y="20"/>
                    </a:moveTo>
                    <a:cubicBezTo>
                      <a:pt x="0" y="16"/>
                      <a:pt x="5" y="8"/>
                      <a:pt x="12" y="4"/>
                    </a:cubicBezTo>
                    <a:cubicBezTo>
                      <a:pt x="19" y="0"/>
                      <a:pt x="19" y="4"/>
                      <a:pt x="17" y="11"/>
                    </a:cubicBezTo>
                    <a:cubicBezTo>
                      <a:pt x="23" y="14"/>
                      <a:pt x="24" y="17"/>
                      <a:pt x="16" y="21"/>
                    </a:cubicBezTo>
                    <a:cubicBezTo>
                      <a:pt x="11" y="24"/>
                      <a:pt x="3" y="24"/>
                      <a:pt x="2" y="2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1" name="Google Shape;2661;p7"/>
              <p:cNvSpPr/>
              <p:nvPr/>
            </p:nvSpPr>
            <p:spPr>
              <a:xfrm>
                <a:off x="7301" y="3490"/>
                <a:ext cx="48" cy="57"/>
              </a:xfrm>
              <a:custGeom>
                <a:avLst/>
                <a:gdLst/>
                <a:ahLst/>
                <a:cxnLst/>
                <a:rect l="l" t="t" r="r" b="b"/>
                <a:pathLst>
                  <a:path w="20" h="24" extrusionOk="0">
                    <a:moveTo>
                      <a:pt x="1" y="3"/>
                    </a:moveTo>
                    <a:cubicBezTo>
                      <a:pt x="3" y="0"/>
                      <a:pt x="10" y="1"/>
                      <a:pt x="14" y="6"/>
                    </a:cubicBezTo>
                    <a:cubicBezTo>
                      <a:pt x="20" y="12"/>
                      <a:pt x="17" y="14"/>
                      <a:pt x="13" y="15"/>
                    </a:cubicBezTo>
                    <a:cubicBezTo>
                      <a:pt x="14" y="22"/>
                      <a:pt x="12" y="24"/>
                      <a:pt x="6" y="18"/>
                    </a:cubicBezTo>
                    <a:cubicBezTo>
                      <a:pt x="3" y="14"/>
                      <a:pt x="0" y="6"/>
                      <a:pt x="1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2" name="Google Shape;2662;p7"/>
              <p:cNvSpPr/>
              <p:nvPr/>
            </p:nvSpPr>
            <p:spPr>
              <a:xfrm>
                <a:off x="7287" y="3457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0"/>
                    </a:moveTo>
                    <a:cubicBezTo>
                      <a:pt x="0" y="8"/>
                      <a:pt x="3" y="4"/>
                      <a:pt x="6" y="2"/>
                    </a:cubicBezTo>
                    <a:cubicBezTo>
                      <a:pt x="11" y="0"/>
                      <a:pt x="10" y="3"/>
                      <a:pt x="9" y="6"/>
                    </a:cubicBezTo>
                    <a:cubicBezTo>
                      <a:pt x="12" y="8"/>
                      <a:pt x="13" y="10"/>
                      <a:pt x="8" y="12"/>
                    </a:cubicBezTo>
                    <a:cubicBezTo>
                      <a:pt x="5" y="13"/>
                      <a:pt x="1" y="13"/>
                      <a:pt x="1" y="1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3" name="Google Shape;2663;p7"/>
              <p:cNvSpPr/>
              <p:nvPr/>
            </p:nvSpPr>
            <p:spPr>
              <a:xfrm>
                <a:off x="7142" y="3485"/>
                <a:ext cx="23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0" h="17" extrusionOk="0">
                    <a:moveTo>
                      <a:pt x="8" y="1"/>
                    </a:moveTo>
                    <a:cubicBezTo>
                      <a:pt x="10" y="2"/>
                      <a:pt x="10" y="8"/>
                      <a:pt x="9" y="12"/>
                    </a:cubicBezTo>
                    <a:cubicBezTo>
                      <a:pt x="7" y="17"/>
                      <a:pt x="5" y="16"/>
                      <a:pt x="4" y="12"/>
                    </a:cubicBezTo>
                    <a:cubicBezTo>
                      <a:pt x="1" y="14"/>
                      <a:pt x="0" y="12"/>
                      <a:pt x="2" y="7"/>
                    </a:cubicBezTo>
                    <a:cubicBezTo>
                      <a:pt x="3" y="4"/>
                      <a:pt x="6" y="0"/>
                      <a:pt x="8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4" name="Google Shape;2664;p7"/>
              <p:cNvSpPr/>
              <p:nvPr/>
            </p:nvSpPr>
            <p:spPr>
              <a:xfrm>
                <a:off x="7232" y="3516"/>
                <a:ext cx="62" cy="62"/>
              </a:xfrm>
              <a:custGeom>
                <a:avLst/>
                <a:gdLst/>
                <a:ahLst/>
                <a:cxnLst/>
                <a:rect l="l" t="t" r="r" b="b"/>
                <a:pathLst>
                  <a:path w="26" h="26" extrusionOk="0">
                    <a:moveTo>
                      <a:pt x="2" y="7"/>
                    </a:moveTo>
                    <a:cubicBezTo>
                      <a:pt x="3" y="2"/>
                      <a:pt x="11" y="0"/>
                      <a:pt x="18" y="4"/>
                    </a:cubicBezTo>
                    <a:cubicBezTo>
                      <a:pt x="26" y="8"/>
                      <a:pt x="24" y="11"/>
                      <a:pt x="19" y="14"/>
                    </a:cubicBezTo>
                    <a:cubicBezTo>
                      <a:pt x="22" y="22"/>
                      <a:pt x="20" y="26"/>
                      <a:pt x="12" y="22"/>
                    </a:cubicBezTo>
                    <a:cubicBezTo>
                      <a:pt x="7" y="19"/>
                      <a:pt x="0" y="12"/>
                      <a:pt x="2" y="7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5" name="Google Shape;2665;p7"/>
              <p:cNvSpPr/>
              <p:nvPr/>
            </p:nvSpPr>
            <p:spPr>
              <a:xfrm>
                <a:off x="7180" y="3471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0" y="13"/>
                    </a:moveTo>
                    <a:cubicBezTo>
                      <a:pt x="0" y="9"/>
                      <a:pt x="5" y="3"/>
                      <a:pt x="11" y="2"/>
                    </a:cubicBezTo>
                    <a:cubicBezTo>
                      <a:pt x="18" y="0"/>
                      <a:pt x="17" y="4"/>
                      <a:pt x="15" y="9"/>
                    </a:cubicBezTo>
                    <a:cubicBezTo>
                      <a:pt x="19" y="13"/>
                      <a:pt x="19" y="16"/>
                      <a:pt x="12" y="18"/>
                    </a:cubicBezTo>
                    <a:cubicBezTo>
                      <a:pt x="8" y="19"/>
                      <a:pt x="1" y="17"/>
                      <a:pt x="0" y="1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6" name="Google Shape;2666;p7"/>
              <p:cNvSpPr/>
              <p:nvPr/>
            </p:nvSpPr>
            <p:spPr>
              <a:xfrm>
                <a:off x="7201" y="3521"/>
                <a:ext cx="29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3" y="1"/>
                    </a:moveTo>
                    <a:cubicBezTo>
                      <a:pt x="6" y="0"/>
                      <a:pt x="10" y="6"/>
                      <a:pt x="11" y="13"/>
                    </a:cubicBezTo>
                    <a:cubicBezTo>
                      <a:pt x="12" y="20"/>
                      <a:pt x="10" y="20"/>
                      <a:pt x="6" y="17"/>
                    </a:cubicBezTo>
                    <a:cubicBezTo>
                      <a:pt x="4" y="23"/>
                      <a:pt x="2" y="23"/>
                      <a:pt x="1" y="15"/>
                    </a:cubicBezTo>
                    <a:cubicBezTo>
                      <a:pt x="0" y="10"/>
                      <a:pt x="1" y="2"/>
                      <a:pt x="3" y="1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7" name="Google Shape;2667;p7"/>
              <p:cNvSpPr/>
              <p:nvPr/>
            </p:nvSpPr>
            <p:spPr>
              <a:xfrm>
                <a:off x="7349" y="3497"/>
                <a:ext cx="2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0" h="19" extrusionOk="0">
                    <a:moveTo>
                      <a:pt x="5" y="0"/>
                    </a:moveTo>
                    <a:cubicBezTo>
                      <a:pt x="7" y="0"/>
                      <a:pt x="10" y="6"/>
                      <a:pt x="10" y="11"/>
                    </a:cubicBezTo>
                    <a:cubicBezTo>
                      <a:pt x="10" y="18"/>
                      <a:pt x="8" y="17"/>
                      <a:pt x="5" y="15"/>
                    </a:cubicBezTo>
                    <a:cubicBezTo>
                      <a:pt x="2" y="19"/>
                      <a:pt x="0" y="18"/>
                      <a:pt x="0" y="11"/>
                    </a:cubicBezTo>
                    <a:cubicBezTo>
                      <a:pt x="0" y="6"/>
                      <a:pt x="2" y="0"/>
                      <a:pt x="5" y="0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8" name="Google Shape;2668;p7"/>
              <p:cNvSpPr/>
              <p:nvPr/>
            </p:nvSpPr>
            <p:spPr>
              <a:xfrm>
                <a:off x="7373" y="3504"/>
                <a:ext cx="48" cy="57"/>
              </a:xfrm>
              <a:custGeom>
                <a:avLst/>
                <a:gdLst/>
                <a:ahLst/>
                <a:cxnLst/>
                <a:rect l="l" t="t" r="r" b="b"/>
                <a:pathLst>
                  <a:path w="20" h="24" extrusionOk="0">
                    <a:moveTo>
                      <a:pt x="2" y="3"/>
                    </a:moveTo>
                    <a:cubicBezTo>
                      <a:pt x="4" y="0"/>
                      <a:pt x="10" y="2"/>
                      <a:pt x="15" y="7"/>
                    </a:cubicBezTo>
                    <a:cubicBezTo>
                      <a:pt x="20" y="13"/>
                      <a:pt x="17" y="15"/>
                      <a:pt x="13" y="16"/>
                    </a:cubicBezTo>
                    <a:cubicBezTo>
                      <a:pt x="13" y="22"/>
                      <a:pt x="11" y="24"/>
                      <a:pt x="6" y="18"/>
                    </a:cubicBezTo>
                    <a:cubicBezTo>
                      <a:pt x="3" y="14"/>
                      <a:pt x="0" y="6"/>
                      <a:pt x="2" y="3"/>
                    </a:cubicBezTo>
                    <a:close/>
                  </a:path>
                </a:pathLst>
              </a:custGeom>
              <a:solidFill>
                <a:srgbClr val="F9B7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69" name="Google Shape;2669;p7"/>
              <p:cNvSpPr/>
              <p:nvPr/>
            </p:nvSpPr>
            <p:spPr>
              <a:xfrm>
                <a:off x="7091" y="3040"/>
                <a:ext cx="77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32" h="70" extrusionOk="0">
                    <a:moveTo>
                      <a:pt x="15" y="0"/>
                    </a:moveTo>
                    <a:cubicBezTo>
                      <a:pt x="23" y="0"/>
                      <a:pt x="31" y="15"/>
                      <a:pt x="32" y="34"/>
                    </a:cubicBezTo>
                    <a:cubicBezTo>
                      <a:pt x="32" y="54"/>
                      <a:pt x="26" y="70"/>
                      <a:pt x="17" y="70"/>
                    </a:cubicBezTo>
                    <a:cubicBezTo>
                      <a:pt x="9" y="70"/>
                      <a:pt x="1" y="55"/>
                      <a:pt x="0" y="36"/>
                    </a:cubicBezTo>
                    <a:cubicBezTo>
                      <a:pt x="0" y="16"/>
                      <a:pt x="6" y="0"/>
                      <a:pt x="15" y="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0" name="Google Shape;2670;p7"/>
              <p:cNvSpPr/>
              <p:nvPr/>
            </p:nvSpPr>
            <p:spPr>
              <a:xfrm>
                <a:off x="6965" y="3171"/>
                <a:ext cx="16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71" h="32" extrusionOk="0">
                    <a:moveTo>
                      <a:pt x="0" y="17"/>
                    </a:moveTo>
                    <a:cubicBezTo>
                      <a:pt x="0" y="9"/>
                      <a:pt x="15" y="1"/>
                      <a:pt x="35" y="1"/>
                    </a:cubicBezTo>
                    <a:cubicBezTo>
                      <a:pt x="54" y="0"/>
                      <a:pt x="70" y="6"/>
                      <a:pt x="70" y="15"/>
                    </a:cubicBezTo>
                    <a:cubicBezTo>
                      <a:pt x="71" y="24"/>
                      <a:pt x="55" y="31"/>
                      <a:pt x="36" y="32"/>
                    </a:cubicBezTo>
                    <a:cubicBezTo>
                      <a:pt x="17" y="32"/>
                      <a:pt x="1" y="26"/>
                      <a:pt x="0" y="17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1" name="Google Shape;2671;p7"/>
              <p:cNvSpPr/>
              <p:nvPr/>
            </p:nvSpPr>
            <p:spPr>
              <a:xfrm>
                <a:off x="7096" y="3206"/>
                <a:ext cx="79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8" y="70"/>
                    </a:moveTo>
                    <a:cubicBezTo>
                      <a:pt x="9" y="70"/>
                      <a:pt x="2" y="55"/>
                      <a:pt x="1" y="35"/>
                    </a:cubicBezTo>
                    <a:cubicBezTo>
                      <a:pt x="0" y="16"/>
                      <a:pt x="7" y="0"/>
                      <a:pt x="15" y="0"/>
                    </a:cubicBezTo>
                    <a:cubicBezTo>
                      <a:pt x="24" y="0"/>
                      <a:pt x="32" y="15"/>
                      <a:pt x="32" y="34"/>
                    </a:cubicBezTo>
                    <a:cubicBezTo>
                      <a:pt x="33" y="54"/>
                      <a:pt x="27" y="69"/>
                      <a:pt x="18" y="7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2" name="Google Shape;2672;p7"/>
              <p:cNvSpPr/>
              <p:nvPr/>
            </p:nvSpPr>
            <p:spPr>
              <a:xfrm>
                <a:off x="7132" y="3164"/>
                <a:ext cx="16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70" h="33" extrusionOk="0">
                    <a:moveTo>
                      <a:pt x="70" y="16"/>
                    </a:moveTo>
                    <a:cubicBezTo>
                      <a:pt x="70" y="24"/>
                      <a:pt x="55" y="32"/>
                      <a:pt x="36" y="32"/>
                    </a:cubicBezTo>
                    <a:cubicBezTo>
                      <a:pt x="17" y="33"/>
                      <a:pt x="1" y="27"/>
                      <a:pt x="0" y="18"/>
                    </a:cubicBezTo>
                    <a:cubicBezTo>
                      <a:pt x="0" y="9"/>
                      <a:pt x="15" y="2"/>
                      <a:pt x="35" y="1"/>
                    </a:cubicBezTo>
                    <a:cubicBezTo>
                      <a:pt x="54" y="0"/>
                      <a:pt x="70" y="7"/>
                      <a:pt x="70" y="16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3" name="Google Shape;2673;p7"/>
              <p:cNvSpPr/>
              <p:nvPr/>
            </p:nvSpPr>
            <p:spPr>
              <a:xfrm>
                <a:off x="7118" y="3071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54" y="6"/>
                    </a:moveTo>
                    <a:cubicBezTo>
                      <a:pt x="60" y="12"/>
                      <a:pt x="55" y="28"/>
                      <a:pt x="41" y="42"/>
                    </a:cubicBezTo>
                    <a:cubicBezTo>
                      <a:pt x="28" y="56"/>
                      <a:pt x="13" y="63"/>
                      <a:pt x="6" y="57"/>
                    </a:cubicBezTo>
                    <a:cubicBezTo>
                      <a:pt x="0" y="51"/>
                      <a:pt x="5" y="35"/>
                      <a:pt x="19" y="21"/>
                    </a:cubicBezTo>
                    <a:cubicBezTo>
                      <a:pt x="32" y="7"/>
                      <a:pt x="47" y="0"/>
                      <a:pt x="54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4" name="Google Shape;2674;p7"/>
              <p:cNvSpPr/>
              <p:nvPr/>
            </p:nvSpPr>
            <p:spPr>
              <a:xfrm>
                <a:off x="6996" y="3078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6" y="6"/>
                    </a:moveTo>
                    <a:cubicBezTo>
                      <a:pt x="12" y="0"/>
                      <a:pt x="28" y="6"/>
                      <a:pt x="42" y="19"/>
                    </a:cubicBezTo>
                    <a:cubicBezTo>
                      <a:pt x="56" y="32"/>
                      <a:pt x="63" y="48"/>
                      <a:pt x="57" y="54"/>
                    </a:cubicBezTo>
                    <a:cubicBezTo>
                      <a:pt x="51" y="60"/>
                      <a:pt x="35" y="55"/>
                      <a:pt x="21" y="41"/>
                    </a:cubicBezTo>
                    <a:cubicBezTo>
                      <a:pt x="7" y="28"/>
                      <a:pt x="0" y="13"/>
                      <a:pt x="6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5" name="Google Shape;2675;p7"/>
              <p:cNvSpPr/>
              <p:nvPr/>
            </p:nvSpPr>
            <p:spPr>
              <a:xfrm>
                <a:off x="7006" y="3192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6" y="57"/>
                    </a:moveTo>
                    <a:cubicBezTo>
                      <a:pt x="0" y="51"/>
                      <a:pt x="5" y="35"/>
                      <a:pt x="18" y="21"/>
                    </a:cubicBezTo>
                    <a:cubicBezTo>
                      <a:pt x="31" y="7"/>
                      <a:pt x="47" y="0"/>
                      <a:pt x="53" y="6"/>
                    </a:cubicBezTo>
                    <a:cubicBezTo>
                      <a:pt x="60" y="12"/>
                      <a:pt x="54" y="28"/>
                      <a:pt x="41" y="42"/>
                    </a:cubicBezTo>
                    <a:cubicBezTo>
                      <a:pt x="28" y="56"/>
                      <a:pt x="12" y="63"/>
                      <a:pt x="6" y="57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6" name="Google Shape;2676;p7"/>
              <p:cNvSpPr/>
              <p:nvPr/>
            </p:nvSpPr>
            <p:spPr>
              <a:xfrm>
                <a:off x="7118" y="3192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58" y="54"/>
                    </a:moveTo>
                    <a:cubicBezTo>
                      <a:pt x="52" y="60"/>
                      <a:pt x="36" y="54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ubicBezTo>
                      <a:pt x="12" y="0"/>
                      <a:pt x="28" y="5"/>
                      <a:pt x="43" y="18"/>
                    </a:cubicBezTo>
                    <a:cubicBezTo>
                      <a:pt x="57" y="31"/>
                      <a:pt x="63" y="47"/>
                      <a:pt x="58" y="54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7" name="Google Shape;2677;p7"/>
              <p:cNvSpPr/>
              <p:nvPr/>
            </p:nvSpPr>
            <p:spPr>
              <a:xfrm>
                <a:off x="7084" y="3159"/>
                <a:ext cx="96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32" y="7"/>
                    </a:moveTo>
                    <a:cubicBezTo>
                      <a:pt x="40" y="14"/>
                      <a:pt x="40" y="25"/>
                      <a:pt x="33" y="32"/>
                    </a:cubicBezTo>
                    <a:cubicBezTo>
                      <a:pt x="27" y="39"/>
                      <a:pt x="15" y="40"/>
                      <a:pt x="8" y="33"/>
                    </a:cubicBezTo>
                    <a:cubicBezTo>
                      <a:pt x="1" y="26"/>
                      <a:pt x="0" y="15"/>
                      <a:pt x="7" y="8"/>
                    </a:cubicBezTo>
                    <a:cubicBezTo>
                      <a:pt x="14" y="0"/>
                      <a:pt x="25" y="0"/>
                      <a:pt x="32" y="7"/>
                    </a:cubicBezTo>
                    <a:close/>
                  </a:path>
                </a:pathLst>
              </a:custGeom>
              <a:solidFill>
                <a:srgbClr val="B843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8" name="Google Shape;2678;p7"/>
              <p:cNvSpPr/>
              <p:nvPr/>
            </p:nvSpPr>
            <p:spPr>
              <a:xfrm>
                <a:off x="6576" y="3500"/>
                <a:ext cx="79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" extrusionOk="0">
                    <a:moveTo>
                      <a:pt x="15" y="0"/>
                    </a:moveTo>
                    <a:cubicBezTo>
                      <a:pt x="23" y="0"/>
                      <a:pt x="31" y="15"/>
                      <a:pt x="32" y="34"/>
                    </a:cubicBezTo>
                    <a:cubicBezTo>
                      <a:pt x="33" y="54"/>
                      <a:pt x="26" y="69"/>
                      <a:pt x="18" y="70"/>
                    </a:cubicBezTo>
                    <a:cubicBezTo>
                      <a:pt x="9" y="70"/>
                      <a:pt x="1" y="55"/>
                      <a:pt x="1" y="35"/>
                    </a:cubicBezTo>
                    <a:cubicBezTo>
                      <a:pt x="0" y="16"/>
                      <a:pt x="6" y="0"/>
                      <a:pt x="15" y="0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79" name="Google Shape;2679;p7"/>
              <p:cNvSpPr/>
              <p:nvPr/>
            </p:nvSpPr>
            <p:spPr>
              <a:xfrm>
                <a:off x="6450" y="3631"/>
                <a:ext cx="16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71" h="32" extrusionOk="0">
                    <a:moveTo>
                      <a:pt x="1" y="17"/>
                    </a:moveTo>
                    <a:cubicBezTo>
                      <a:pt x="0" y="9"/>
                      <a:pt x="16" y="1"/>
                      <a:pt x="35" y="0"/>
                    </a:cubicBezTo>
                    <a:cubicBezTo>
                      <a:pt x="54" y="0"/>
                      <a:pt x="70" y="6"/>
                      <a:pt x="71" y="15"/>
                    </a:cubicBezTo>
                    <a:cubicBezTo>
                      <a:pt x="71" y="23"/>
                      <a:pt x="56" y="31"/>
                      <a:pt x="36" y="32"/>
                    </a:cubicBezTo>
                    <a:cubicBezTo>
                      <a:pt x="17" y="32"/>
                      <a:pt x="1" y="26"/>
                      <a:pt x="1" y="17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0" name="Google Shape;2680;p7"/>
              <p:cNvSpPr/>
              <p:nvPr/>
            </p:nvSpPr>
            <p:spPr>
              <a:xfrm>
                <a:off x="6584" y="3664"/>
                <a:ext cx="76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32" h="71" extrusionOk="0">
                    <a:moveTo>
                      <a:pt x="17" y="71"/>
                    </a:moveTo>
                    <a:cubicBezTo>
                      <a:pt x="9" y="71"/>
                      <a:pt x="1" y="55"/>
                      <a:pt x="0" y="36"/>
                    </a:cubicBezTo>
                    <a:cubicBezTo>
                      <a:pt x="0" y="17"/>
                      <a:pt x="6" y="1"/>
                      <a:pt x="15" y="1"/>
                    </a:cubicBezTo>
                    <a:cubicBezTo>
                      <a:pt x="23" y="0"/>
                      <a:pt x="31" y="16"/>
                      <a:pt x="32" y="35"/>
                    </a:cubicBezTo>
                    <a:cubicBezTo>
                      <a:pt x="32" y="54"/>
                      <a:pt x="26" y="70"/>
                      <a:pt x="17" y="71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1" name="Google Shape;2681;p7"/>
              <p:cNvSpPr/>
              <p:nvPr/>
            </p:nvSpPr>
            <p:spPr>
              <a:xfrm>
                <a:off x="6617" y="3623"/>
                <a:ext cx="169" cy="79"/>
              </a:xfrm>
              <a:custGeom>
                <a:avLst/>
                <a:gdLst/>
                <a:ahLst/>
                <a:cxnLst/>
                <a:rect l="l" t="t" r="r" b="b"/>
                <a:pathLst>
                  <a:path w="71" h="33" extrusionOk="0">
                    <a:moveTo>
                      <a:pt x="70" y="15"/>
                    </a:moveTo>
                    <a:cubicBezTo>
                      <a:pt x="71" y="24"/>
                      <a:pt x="55" y="31"/>
                      <a:pt x="36" y="32"/>
                    </a:cubicBezTo>
                    <a:cubicBezTo>
                      <a:pt x="17" y="33"/>
                      <a:pt x="1" y="26"/>
                      <a:pt x="1" y="18"/>
                    </a:cubicBezTo>
                    <a:cubicBezTo>
                      <a:pt x="0" y="9"/>
                      <a:pt x="16" y="2"/>
                      <a:pt x="35" y="1"/>
                    </a:cubicBezTo>
                    <a:cubicBezTo>
                      <a:pt x="54" y="0"/>
                      <a:pt x="70" y="7"/>
                      <a:pt x="70" y="15"/>
                    </a:cubicBezTo>
                    <a:close/>
                  </a:path>
                </a:pathLst>
              </a:custGeom>
              <a:solidFill>
                <a:srgbClr val="FB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2" name="Google Shape;2682;p7"/>
              <p:cNvSpPr/>
              <p:nvPr/>
            </p:nvSpPr>
            <p:spPr>
              <a:xfrm>
                <a:off x="6603" y="3530"/>
                <a:ext cx="143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54" y="6"/>
                    </a:moveTo>
                    <a:cubicBezTo>
                      <a:pt x="60" y="12"/>
                      <a:pt x="55" y="28"/>
                      <a:pt x="42" y="42"/>
                    </a:cubicBezTo>
                    <a:cubicBezTo>
                      <a:pt x="29" y="56"/>
                      <a:pt x="13" y="63"/>
                      <a:pt x="7" y="57"/>
                    </a:cubicBezTo>
                    <a:cubicBezTo>
                      <a:pt x="0" y="51"/>
                      <a:pt x="6" y="35"/>
                      <a:pt x="19" y="21"/>
                    </a:cubicBezTo>
                    <a:cubicBezTo>
                      <a:pt x="32" y="6"/>
                      <a:pt x="48" y="0"/>
                      <a:pt x="54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3" name="Google Shape;2683;p7"/>
              <p:cNvSpPr/>
              <p:nvPr/>
            </p:nvSpPr>
            <p:spPr>
              <a:xfrm>
                <a:off x="6481" y="3538"/>
                <a:ext cx="150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63" h="60" extrusionOk="0">
                    <a:moveTo>
                      <a:pt x="6" y="6"/>
                    </a:moveTo>
                    <a:cubicBezTo>
                      <a:pt x="12" y="0"/>
                      <a:pt x="28" y="5"/>
                      <a:pt x="42" y="18"/>
                    </a:cubicBezTo>
                    <a:cubicBezTo>
                      <a:pt x="57" y="32"/>
                      <a:pt x="63" y="47"/>
                      <a:pt x="58" y="54"/>
                    </a:cubicBezTo>
                    <a:cubicBezTo>
                      <a:pt x="52" y="60"/>
                      <a:pt x="35" y="54"/>
                      <a:pt x="21" y="41"/>
                    </a:cubicBezTo>
                    <a:cubicBezTo>
                      <a:pt x="7" y="28"/>
                      <a:pt x="0" y="12"/>
                      <a:pt x="6" y="6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4" name="Google Shape;2684;p7"/>
              <p:cNvSpPr/>
              <p:nvPr/>
            </p:nvSpPr>
            <p:spPr>
              <a:xfrm>
                <a:off x="6491" y="3652"/>
                <a:ext cx="14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63" extrusionOk="0">
                    <a:moveTo>
                      <a:pt x="6" y="57"/>
                    </a:moveTo>
                    <a:cubicBezTo>
                      <a:pt x="0" y="51"/>
                      <a:pt x="5" y="35"/>
                      <a:pt x="18" y="21"/>
                    </a:cubicBezTo>
                    <a:cubicBezTo>
                      <a:pt x="31" y="7"/>
                      <a:pt x="47" y="0"/>
                      <a:pt x="54" y="6"/>
                    </a:cubicBezTo>
                    <a:cubicBezTo>
                      <a:pt x="60" y="12"/>
                      <a:pt x="54" y="28"/>
                      <a:pt x="41" y="42"/>
                    </a:cubicBezTo>
                    <a:cubicBezTo>
                      <a:pt x="28" y="56"/>
                      <a:pt x="12" y="63"/>
                      <a:pt x="6" y="57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5" name="Google Shape;2685;p7"/>
              <p:cNvSpPr/>
              <p:nvPr/>
            </p:nvSpPr>
            <p:spPr>
              <a:xfrm>
                <a:off x="6605" y="3650"/>
                <a:ext cx="150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63" h="61" extrusionOk="0">
                    <a:moveTo>
                      <a:pt x="57" y="54"/>
                    </a:moveTo>
                    <a:cubicBezTo>
                      <a:pt x="51" y="61"/>
                      <a:pt x="35" y="55"/>
                      <a:pt x="21" y="42"/>
                    </a:cubicBezTo>
                    <a:cubicBezTo>
                      <a:pt x="6" y="29"/>
                      <a:pt x="0" y="13"/>
                      <a:pt x="6" y="7"/>
                    </a:cubicBezTo>
                    <a:cubicBezTo>
                      <a:pt x="11" y="0"/>
                      <a:pt x="28" y="6"/>
                      <a:pt x="42" y="19"/>
                    </a:cubicBezTo>
                    <a:cubicBezTo>
                      <a:pt x="56" y="32"/>
                      <a:pt x="63" y="48"/>
                      <a:pt x="57" y="54"/>
                    </a:cubicBezTo>
                    <a:close/>
                  </a:path>
                </a:pathLst>
              </a:custGeom>
              <a:solidFill>
                <a:srgbClr val="FBB4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6" name="Google Shape;2686;p7"/>
              <p:cNvSpPr/>
              <p:nvPr/>
            </p:nvSpPr>
            <p:spPr>
              <a:xfrm>
                <a:off x="6572" y="3619"/>
                <a:ext cx="93" cy="95"/>
              </a:xfrm>
              <a:custGeom>
                <a:avLst/>
                <a:gdLst/>
                <a:ahLst/>
                <a:cxnLst/>
                <a:rect l="l" t="t" r="r" b="b"/>
                <a:pathLst>
                  <a:path w="39" h="40" extrusionOk="0">
                    <a:moveTo>
                      <a:pt x="32" y="7"/>
                    </a:moveTo>
                    <a:cubicBezTo>
                      <a:pt x="39" y="13"/>
                      <a:pt x="39" y="25"/>
                      <a:pt x="33" y="32"/>
                    </a:cubicBezTo>
                    <a:cubicBezTo>
                      <a:pt x="26" y="39"/>
                      <a:pt x="15" y="40"/>
                      <a:pt x="7" y="33"/>
                    </a:cubicBezTo>
                    <a:cubicBezTo>
                      <a:pt x="0" y="26"/>
                      <a:pt x="0" y="15"/>
                      <a:pt x="6" y="8"/>
                    </a:cubicBezTo>
                    <a:cubicBezTo>
                      <a:pt x="13" y="0"/>
                      <a:pt x="24" y="0"/>
                      <a:pt x="32" y="7"/>
                    </a:cubicBezTo>
                    <a:close/>
                  </a:path>
                </a:pathLst>
              </a:custGeom>
              <a:solidFill>
                <a:srgbClr val="B843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7" name="Google Shape;2687;p7"/>
              <p:cNvSpPr/>
              <p:nvPr/>
            </p:nvSpPr>
            <p:spPr>
              <a:xfrm>
                <a:off x="7115" y="3204"/>
                <a:ext cx="246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103" h="83" extrusionOk="0">
                    <a:moveTo>
                      <a:pt x="70" y="48"/>
                    </a:moveTo>
                    <a:cubicBezTo>
                      <a:pt x="103" y="83"/>
                      <a:pt x="4" y="72"/>
                      <a:pt x="2" y="61"/>
                    </a:cubicBezTo>
                    <a:cubicBezTo>
                      <a:pt x="0" y="49"/>
                      <a:pt x="86" y="0"/>
                      <a:pt x="70" y="48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8" name="Google Shape;2688;p7"/>
              <p:cNvSpPr/>
              <p:nvPr/>
            </p:nvSpPr>
            <p:spPr>
              <a:xfrm>
                <a:off x="7084" y="3080"/>
                <a:ext cx="232" cy="260"/>
              </a:xfrm>
              <a:custGeom>
                <a:avLst/>
                <a:gdLst/>
                <a:ahLst/>
                <a:cxnLst/>
                <a:rect l="l" t="t" r="r" b="b"/>
                <a:pathLst>
                  <a:path w="97" h="109" extrusionOk="0">
                    <a:moveTo>
                      <a:pt x="49" y="46"/>
                    </a:moveTo>
                    <a:cubicBezTo>
                      <a:pt x="97" y="47"/>
                      <a:pt x="19" y="109"/>
                      <a:pt x="9" y="103"/>
                    </a:cubicBezTo>
                    <a:cubicBezTo>
                      <a:pt x="0" y="96"/>
                      <a:pt x="26" y="0"/>
                      <a:pt x="49" y="46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89" name="Google Shape;2689;p7"/>
              <p:cNvSpPr/>
              <p:nvPr/>
            </p:nvSpPr>
            <p:spPr>
              <a:xfrm>
                <a:off x="6936" y="3075"/>
                <a:ext cx="198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83" h="104" extrusionOk="0">
                    <a:moveTo>
                      <a:pt x="48" y="33"/>
                    </a:moveTo>
                    <a:cubicBezTo>
                      <a:pt x="83" y="0"/>
                      <a:pt x="72" y="100"/>
                      <a:pt x="61" y="102"/>
                    </a:cubicBezTo>
                    <a:cubicBezTo>
                      <a:pt x="50" y="104"/>
                      <a:pt x="0" y="17"/>
                      <a:pt x="48" y="33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0" name="Google Shape;2690;p7"/>
              <p:cNvSpPr/>
              <p:nvPr/>
            </p:nvSpPr>
            <p:spPr>
              <a:xfrm>
                <a:off x="6815" y="3123"/>
                <a:ext cx="260" cy="22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6" extrusionOk="0">
                    <a:moveTo>
                      <a:pt x="45" y="47"/>
                    </a:moveTo>
                    <a:cubicBezTo>
                      <a:pt x="46" y="0"/>
                      <a:pt x="109" y="78"/>
                      <a:pt x="102" y="87"/>
                    </a:cubicBezTo>
                    <a:cubicBezTo>
                      <a:pt x="96" y="96"/>
                      <a:pt x="0" y="70"/>
                      <a:pt x="45" y="47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1" name="Google Shape;2691;p7"/>
              <p:cNvSpPr/>
              <p:nvPr/>
            </p:nvSpPr>
            <p:spPr>
              <a:xfrm>
                <a:off x="6810" y="3302"/>
                <a:ext cx="246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103" h="83" extrusionOk="0">
                    <a:moveTo>
                      <a:pt x="32" y="35"/>
                    </a:moveTo>
                    <a:cubicBezTo>
                      <a:pt x="0" y="0"/>
                      <a:pt x="99" y="11"/>
                      <a:pt x="101" y="23"/>
                    </a:cubicBezTo>
                    <a:cubicBezTo>
                      <a:pt x="103" y="34"/>
                      <a:pt x="16" y="83"/>
                      <a:pt x="32" y="35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2" name="Google Shape;2692;p7"/>
              <p:cNvSpPr/>
              <p:nvPr/>
            </p:nvSpPr>
            <p:spPr>
              <a:xfrm>
                <a:off x="6855" y="3364"/>
                <a:ext cx="232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97" h="109" extrusionOk="0">
                    <a:moveTo>
                      <a:pt x="48" y="64"/>
                    </a:moveTo>
                    <a:cubicBezTo>
                      <a:pt x="0" y="62"/>
                      <a:pt x="78" y="0"/>
                      <a:pt x="87" y="6"/>
                    </a:cubicBezTo>
                    <a:cubicBezTo>
                      <a:pt x="97" y="13"/>
                      <a:pt x="70" y="109"/>
                      <a:pt x="48" y="64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3" name="Google Shape;2693;p7"/>
              <p:cNvSpPr/>
              <p:nvPr/>
            </p:nvSpPr>
            <p:spPr>
              <a:xfrm>
                <a:off x="7037" y="3380"/>
                <a:ext cx="195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82" h="104" extrusionOk="0">
                    <a:moveTo>
                      <a:pt x="34" y="71"/>
                    </a:moveTo>
                    <a:cubicBezTo>
                      <a:pt x="0" y="104"/>
                      <a:pt x="11" y="4"/>
                      <a:pt x="22" y="2"/>
                    </a:cubicBezTo>
                    <a:cubicBezTo>
                      <a:pt x="33" y="0"/>
                      <a:pt x="82" y="87"/>
                      <a:pt x="34" y="71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4" name="Google Shape;2694;p7"/>
              <p:cNvSpPr/>
              <p:nvPr/>
            </p:nvSpPr>
            <p:spPr>
              <a:xfrm>
                <a:off x="7096" y="3352"/>
                <a:ext cx="260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7" extrusionOk="0">
                    <a:moveTo>
                      <a:pt x="64" y="49"/>
                    </a:moveTo>
                    <a:cubicBezTo>
                      <a:pt x="63" y="97"/>
                      <a:pt x="0" y="19"/>
                      <a:pt x="7" y="9"/>
                    </a:cubicBezTo>
                    <a:cubicBezTo>
                      <a:pt x="13" y="0"/>
                      <a:pt x="109" y="26"/>
                      <a:pt x="64" y="49"/>
                    </a:cubicBezTo>
                    <a:close/>
                  </a:path>
                </a:pathLst>
              </a:custGeom>
              <a:solidFill>
                <a:srgbClr val="E27A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5" name="Google Shape;2695;p7"/>
              <p:cNvSpPr/>
              <p:nvPr/>
            </p:nvSpPr>
            <p:spPr>
              <a:xfrm>
                <a:off x="7025" y="3292"/>
                <a:ext cx="121" cy="122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48" y="21"/>
                    </a:moveTo>
                    <a:cubicBezTo>
                      <a:pt x="51" y="34"/>
                      <a:pt x="42" y="46"/>
                      <a:pt x="30" y="48"/>
                    </a:cubicBezTo>
                    <a:cubicBezTo>
                      <a:pt x="17" y="51"/>
                      <a:pt x="5" y="42"/>
                      <a:pt x="2" y="29"/>
                    </a:cubicBezTo>
                    <a:cubicBezTo>
                      <a:pt x="0" y="17"/>
                      <a:pt x="8" y="4"/>
                      <a:pt x="21" y="2"/>
                    </a:cubicBezTo>
                    <a:cubicBezTo>
                      <a:pt x="34" y="0"/>
                      <a:pt x="46" y="8"/>
                      <a:pt x="48" y="21"/>
                    </a:cubicBezTo>
                    <a:close/>
                  </a:path>
                </a:pathLst>
              </a:custGeom>
              <a:solidFill>
                <a:srgbClr val="FCD3D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6" name="Google Shape;2696;p7"/>
              <p:cNvSpPr/>
              <p:nvPr/>
            </p:nvSpPr>
            <p:spPr>
              <a:xfrm>
                <a:off x="6877" y="3573"/>
                <a:ext cx="222" cy="181"/>
              </a:xfrm>
              <a:custGeom>
                <a:avLst/>
                <a:gdLst/>
                <a:ahLst/>
                <a:cxnLst/>
                <a:rect l="l" t="t" r="r" b="b"/>
                <a:pathLst>
                  <a:path w="93" h="76" extrusionOk="0">
                    <a:moveTo>
                      <a:pt x="64" y="44"/>
                    </a:moveTo>
                    <a:cubicBezTo>
                      <a:pt x="93" y="76"/>
                      <a:pt x="4" y="66"/>
                      <a:pt x="2" y="55"/>
                    </a:cubicBezTo>
                    <a:cubicBezTo>
                      <a:pt x="0" y="45"/>
                      <a:pt x="78" y="0"/>
                      <a:pt x="64" y="44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7" name="Google Shape;2697;p7"/>
              <p:cNvSpPr/>
              <p:nvPr/>
            </p:nvSpPr>
            <p:spPr>
              <a:xfrm>
                <a:off x="6848" y="3461"/>
                <a:ext cx="210" cy="236"/>
              </a:xfrm>
              <a:custGeom>
                <a:avLst/>
                <a:gdLst/>
                <a:ahLst/>
                <a:cxnLst/>
                <a:rect l="l" t="t" r="r" b="b"/>
                <a:pathLst>
                  <a:path w="88" h="99" extrusionOk="0">
                    <a:moveTo>
                      <a:pt x="45" y="41"/>
                    </a:moveTo>
                    <a:cubicBezTo>
                      <a:pt x="88" y="43"/>
                      <a:pt x="17" y="99"/>
                      <a:pt x="9" y="94"/>
                    </a:cubicBezTo>
                    <a:cubicBezTo>
                      <a:pt x="0" y="88"/>
                      <a:pt x="24" y="0"/>
                      <a:pt x="45" y="41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8" name="Google Shape;2698;p7"/>
              <p:cNvSpPr/>
              <p:nvPr/>
            </p:nvSpPr>
            <p:spPr>
              <a:xfrm>
                <a:off x="6717" y="3457"/>
                <a:ext cx="177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74" h="94" extrusionOk="0">
                    <a:moveTo>
                      <a:pt x="43" y="30"/>
                    </a:moveTo>
                    <a:cubicBezTo>
                      <a:pt x="74" y="0"/>
                      <a:pt x="64" y="91"/>
                      <a:pt x="54" y="93"/>
                    </a:cubicBezTo>
                    <a:cubicBezTo>
                      <a:pt x="44" y="94"/>
                      <a:pt x="0" y="15"/>
                      <a:pt x="43" y="30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699" name="Google Shape;2699;p7"/>
              <p:cNvSpPr/>
              <p:nvPr/>
            </p:nvSpPr>
            <p:spPr>
              <a:xfrm>
                <a:off x="6605" y="3500"/>
                <a:ext cx="234" cy="209"/>
              </a:xfrm>
              <a:custGeom>
                <a:avLst/>
                <a:gdLst/>
                <a:ahLst/>
                <a:cxnLst/>
                <a:rect l="l" t="t" r="r" b="b"/>
                <a:pathLst>
                  <a:path w="98" h="88" extrusionOk="0">
                    <a:moveTo>
                      <a:pt x="41" y="43"/>
                    </a:moveTo>
                    <a:cubicBezTo>
                      <a:pt x="42" y="0"/>
                      <a:pt x="98" y="71"/>
                      <a:pt x="93" y="79"/>
                    </a:cubicBezTo>
                    <a:cubicBezTo>
                      <a:pt x="87" y="88"/>
                      <a:pt x="0" y="64"/>
                      <a:pt x="41" y="43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700" name="Google Shape;2700;p7"/>
              <p:cNvSpPr/>
              <p:nvPr/>
            </p:nvSpPr>
            <p:spPr>
              <a:xfrm>
                <a:off x="6600" y="3664"/>
                <a:ext cx="224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94" h="75" extrusionOk="0">
                    <a:moveTo>
                      <a:pt x="30" y="31"/>
                    </a:moveTo>
                    <a:cubicBezTo>
                      <a:pt x="0" y="0"/>
                      <a:pt x="90" y="10"/>
                      <a:pt x="92" y="20"/>
                    </a:cubicBezTo>
                    <a:cubicBezTo>
                      <a:pt x="94" y="30"/>
                      <a:pt x="16" y="75"/>
                      <a:pt x="30" y="31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701" name="Google Shape;2701;p7"/>
              <p:cNvSpPr/>
              <p:nvPr/>
            </p:nvSpPr>
            <p:spPr>
              <a:xfrm>
                <a:off x="6643" y="3719"/>
                <a:ext cx="208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43" y="58"/>
                    </a:moveTo>
                    <a:cubicBezTo>
                      <a:pt x="0" y="57"/>
                      <a:pt x="70" y="0"/>
                      <a:pt x="79" y="6"/>
                    </a:cubicBezTo>
                    <a:cubicBezTo>
                      <a:pt x="87" y="12"/>
                      <a:pt x="63" y="100"/>
                      <a:pt x="43" y="58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702" name="Google Shape;2702;p7"/>
              <p:cNvSpPr/>
              <p:nvPr/>
            </p:nvSpPr>
            <p:spPr>
              <a:xfrm>
                <a:off x="6805" y="3735"/>
                <a:ext cx="179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75" h="94" extrusionOk="0">
                    <a:moveTo>
                      <a:pt x="31" y="65"/>
                    </a:moveTo>
                    <a:cubicBezTo>
                      <a:pt x="0" y="94"/>
                      <a:pt x="10" y="4"/>
                      <a:pt x="20" y="2"/>
                    </a:cubicBezTo>
                    <a:cubicBezTo>
                      <a:pt x="30" y="0"/>
                      <a:pt x="75" y="79"/>
                      <a:pt x="31" y="65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2703" name="Google Shape;2703;p7"/>
              <p:cNvSpPr/>
              <p:nvPr/>
            </p:nvSpPr>
            <p:spPr>
              <a:xfrm>
                <a:off x="6860" y="3707"/>
                <a:ext cx="234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98" h="89" extrusionOk="0">
                    <a:moveTo>
                      <a:pt x="58" y="45"/>
                    </a:moveTo>
                    <a:cubicBezTo>
                      <a:pt x="57" y="89"/>
                      <a:pt x="0" y="18"/>
                      <a:pt x="6" y="9"/>
                    </a:cubicBezTo>
                    <a:cubicBezTo>
                      <a:pt x="12" y="0"/>
                      <a:pt x="98" y="25"/>
                      <a:pt x="58" y="45"/>
                    </a:cubicBezTo>
                    <a:close/>
                  </a:path>
                </a:pathLst>
              </a:custGeom>
              <a:solidFill>
                <a:srgbClr val="DC5B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</p:grpSp>
        <p:sp>
          <p:nvSpPr>
            <p:cNvPr id="2704" name="Google Shape;2704;p7"/>
            <p:cNvSpPr/>
            <p:nvPr/>
          </p:nvSpPr>
          <p:spPr>
            <a:xfrm>
              <a:off x="6796" y="3654"/>
              <a:ext cx="109" cy="110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44" y="19"/>
                  </a:moveTo>
                  <a:cubicBezTo>
                    <a:pt x="46" y="31"/>
                    <a:pt x="38" y="42"/>
                    <a:pt x="27" y="44"/>
                  </a:cubicBezTo>
                  <a:cubicBezTo>
                    <a:pt x="15" y="46"/>
                    <a:pt x="4" y="38"/>
                    <a:pt x="2" y="26"/>
                  </a:cubicBezTo>
                  <a:cubicBezTo>
                    <a:pt x="0" y="15"/>
                    <a:pt x="7" y="4"/>
                    <a:pt x="19" y="2"/>
                  </a:cubicBezTo>
                  <a:cubicBezTo>
                    <a:pt x="30" y="0"/>
                    <a:pt x="42" y="7"/>
                    <a:pt x="44" y="19"/>
                  </a:cubicBezTo>
                  <a:close/>
                </a:path>
              </a:pathLst>
            </a:custGeom>
            <a:solidFill>
              <a:srgbClr val="FCD3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5" name="Google Shape;2705;p7"/>
            <p:cNvSpPr/>
            <p:nvPr/>
          </p:nvSpPr>
          <p:spPr>
            <a:xfrm>
              <a:off x="6674" y="3268"/>
              <a:ext cx="210" cy="162"/>
            </a:xfrm>
            <a:custGeom>
              <a:avLst/>
              <a:gdLst/>
              <a:ahLst/>
              <a:cxnLst/>
              <a:rect l="l" t="t" r="r" b="b"/>
              <a:pathLst>
                <a:path w="88" h="68" extrusionOk="0">
                  <a:moveTo>
                    <a:pt x="60" y="40"/>
                  </a:moveTo>
                  <a:cubicBezTo>
                    <a:pt x="88" y="68"/>
                    <a:pt x="4" y="60"/>
                    <a:pt x="2" y="50"/>
                  </a:cubicBezTo>
                  <a:cubicBezTo>
                    <a:pt x="0" y="41"/>
                    <a:pt x="74" y="0"/>
                    <a:pt x="60" y="40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6" name="Google Shape;2706;p7"/>
            <p:cNvSpPr/>
            <p:nvPr/>
          </p:nvSpPr>
          <p:spPr>
            <a:xfrm>
              <a:off x="6650" y="3168"/>
              <a:ext cx="196" cy="215"/>
            </a:xfrm>
            <a:custGeom>
              <a:avLst/>
              <a:gdLst/>
              <a:ahLst/>
              <a:cxnLst/>
              <a:rect l="l" t="t" r="r" b="b"/>
              <a:pathLst>
                <a:path w="82" h="90" extrusionOk="0">
                  <a:moveTo>
                    <a:pt x="41" y="37"/>
                  </a:moveTo>
                  <a:cubicBezTo>
                    <a:pt x="82" y="38"/>
                    <a:pt x="15" y="90"/>
                    <a:pt x="7" y="84"/>
                  </a:cubicBezTo>
                  <a:cubicBezTo>
                    <a:pt x="0" y="79"/>
                    <a:pt x="22" y="0"/>
                    <a:pt x="41" y="37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7" name="Google Shape;2707;p7"/>
            <p:cNvSpPr/>
            <p:nvPr/>
          </p:nvSpPr>
          <p:spPr>
            <a:xfrm>
              <a:off x="6526" y="3164"/>
              <a:ext cx="167" cy="204"/>
            </a:xfrm>
            <a:custGeom>
              <a:avLst/>
              <a:gdLst/>
              <a:ahLst/>
              <a:cxnLst/>
              <a:rect l="l" t="t" r="r" b="b"/>
              <a:pathLst>
                <a:path w="70" h="86" extrusionOk="0">
                  <a:moveTo>
                    <a:pt x="40" y="27"/>
                  </a:moveTo>
                  <a:cubicBezTo>
                    <a:pt x="70" y="0"/>
                    <a:pt x="60" y="82"/>
                    <a:pt x="50" y="84"/>
                  </a:cubicBezTo>
                  <a:cubicBezTo>
                    <a:pt x="41" y="86"/>
                    <a:pt x="0" y="14"/>
                    <a:pt x="40" y="27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8" name="Google Shape;2708;p7"/>
            <p:cNvSpPr/>
            <p:nvPr/>
          </p:nvSpPr>
          <p:spPr>
            <a:xfrm>
              <a:off x="6419" y="3202"/>
              <a:ext cx="222" cy="190"/>
            </a:xfrm>
            <a:custGeom>
              <a:avLst/>
              <a:gdLst/>
              <a:ahLst/>
              <a:cxnLst/>
              <a:rect l="l" t="t" r="r" b="b"/>
              <a:pathLst>
                <a:path w="93" h="80" extrusionOk="0">
                  <a:moveTo>
                    <a:pt x="39" y="40"/>
                  </a:moveTo>
                  <a:cubicBezTo>
                    <a:pt x="40" y="0"/>
                    <a:pt x="93" y="65"/>
                    <a:pt x="87" y="72"/>
                  </a:cubicBezTo>
                  <a:cubicBezTo>
                    <a:pt x="82" y="80"/>
                    <a:pt x="0" y="59"/>
                    <a:pt x="39" y="40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09" name="Google Shape;2709;p7"/>
            <p:cNvSpPr/>
            <p:nvPr/>
          </p:nvSpPr>
          <p:spPr>
            <a:xfrm>
              <a:off x="6417" y="3352"/>
              <a:ext cx="207" cy="162"/>
            </a:xfrm>
            <a:custGeom>
              <a:avLst/>
              <a:gdLst/>
              <a:ahLst/>
              <a:cxnLst/>
              <a:rect l="l" t="t" r="r" b="b"/>
              <a:pathLst>
                <a:path w="87" h="68" extrusionOk="0">
                  <a:moveTo>
                    <a:pt x="27" y="29"/>
                  </a:moveTo>
                  <a:cubicBezTo>
                    <a:pt x="0" y="0"/>
                    <a:pt x="84" y="9"/>
                    <a:pt x="86" y="18"/>
                  </a:cubicBezTo>
                  <a:cubicBezTo>
                    <a:pt x="87" y="27"/>
                    <a:pt x="14" y="68"/>
                    <a:pt x="27" y="29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0" name="Google Shape;2710;p7"/>
            <p:cNvSpPr/>
            <p:nvPr/>
          </p:nvSpPr>
          <p:spPr>
            <a:xfrm>
              <a:off x="6455" y="3402"/>
              <a:ext cx="195" cy="214"/>
            </a:xfrm>
            <a:custGeom>
              <a:avLst/>
              <a:gdLst/>
              <a:ahLst/>
              <a:cxnLst/>
              <a:rect l="l" t="t" r="r" b="b"/>
              <a:pathLst>
                <a:path w="82" h="90" extrusionOk="0">
                  <a:moveTo>
                    <a:pt x="40" y="53"/>
                  </a:moveTo>
                  <a:cubicBezTo>
                    <a:pt x="0" y="52"/>
                    <a:pt x="66" y="0"/>
                    <a:pt x="74" y="5"/>
                  </a:cubicBezTo>
                  <a:cubicBezTo>
                    <a:pt x="82" y="10"/>
                    <a:pt x="59" y="90"/>
                    <a:pt x="40" y="53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1" name="Google Shape;2711;p7"/>
            <p:cNvSpPr/>
            <p:nvPr/>
          </p:nvSpPr>
          <p:spPr>
            <a:xfrm>
              <a:off x="6607" y="3416"/>
              <a:ext cx="167" cy="203"/>
            </a:xfrm>
            <a:custGeom>
              <a:avLst/>
              <a:gdLst/>
              <a:ahLst/>
              <a:cxnLst/>
              <a:rect l="l" t="t" r="r" b="b"/>
              <a:pathLst>
                <a:path w="70" h="85" extrusionOk="0">
                  <a:moveTo>
                    <a:pt x="29" y="58"/>
                  </a:moveTo>
                  <a:cubicBezTo>
                    <a:pt x="0" y="85"/>
                    <a:pt x="9" y="3"/>
                    <a:pt x="19" y="2"/>
                  </a:cubicBezTo>
                  <a:cubicBezTo>
                    <a:pt x="29" y="0"/>
                    <a:pt x="70" y="71"/>
                    <a:pt x="29" y="58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2" name="Google Shape;2712;p7"/>
            <p:cNvSpPr/>
            <p:nvPr/>
          </p:nvSpPr>
          <p:spPr>
            <a:xfrm>
              <a:off x="6660" y="3390"/>
              <a:ext cx="219" cy="191"/>
            </a:xfrm>
            <a:custGeom>
              <a:avLst/>
              <a:gdLst/>
              <a:ahLst/>
              <a:cxnLst/>
              <a:rect l="l" t="t" r="r" b="b"/>
              <a:pathLst>
                <a:path w="92" h="80" extrusionOk="0">
                  <a:moveTo>
                    <a:pt x="54" y="41"/>
                  </a:moveTo>
                  <a:cubicBezTo>
                    <a:pt x="52" y="80"/>
                    <a:pt x="0" y="16"/>
                    <a:pt x="5" y="8"/>
                  </a:cubicBezTo>
                  <a:cubicBezTo>
                    <a:pt x="11" y="0"/>
                    <a:pt x="92" y="22"/>
                    <a:pt x="54" y="41"/>
                  </a:cubicBezTo>
                  <a:close/>
                </a:path>
              </a:pathLst>
            </a:custGeom>
            <a:solidFill>
              <a:srgbClr val="E2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3" name="Google Shape;2713;p7"/>
            <p:cNvSpPr/>
            <p:nvPr/>
          </p:nvSpPr>
          <p:spPr>
            <a:xfrm>
              <a:off x="6598" y="3342"/>
              <a:ext cx="102" cy="100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41" y="17"/>
                  </a:moveTo>
                  <a:cubicBezTo>
                    <a:pt x="43" y="28"/>
                    <a:pt x="36" y="38"/>
                    <a:pt x="25" y="40"/>
                  </a:cubicBezTo>
                  <a:cubicBezTo>
                    <a:pt x="14" y="42"/>
                    <a:pt x="4" y="35"/>
                    <a:pt x="2" y="24"/>
                  </a:cubicBezTo>
                  <a:cubicBezTo>
                    <a:pt x="0" y="14"/>
                    <a:pt x="7" y="4"/>
                    <a:pt x="18" y="2"/>
                  </a:cubicBezTo>
                  <a:cubicBezTo>
                    <a:pt x="29" y="0"/>
                    <a:pt x="39" y="7"/>
                    <a:pt x="41" y="17"/>
                  </a:cubicBezTo>
                  <a:close/>
                </a:path>
              </a:pathLst>
            </a:custGeom>
            <a:solidFill>
              <a:srgbClr val="FCD3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4" name="Google Shape;2714;p7"/>
            <p:cNvSpPr/>
            <p:nvPr/>
          </p:nvSpPr>
          <p:spPr>
            <a:xfrm>
              <a:off x="6832" y="3071"/>
              <a:ext cx="128" cy="159"/>
            </a:xfrm>
            <a:custGeom>
              <a:avLst/>
              <a:gdLst/>
              <a:ahLst/>
              <a:cxnLst/>
              <a:rect l="l" t="t" r="r" b="b"/>
              <a:pathLst>
                <a:path w="54" h="67" extrusionOk="0">
                  <a:moveTo>
                    <a:pt x="47" y="5"/>
                  </a:moveTo>
                  <a:cubicBezTo>
                    <a:pt x="54" y="10"/>
                    <a:pt x="51" y="27"/>
                    <a:pt x="40" y="43"/>
                  </a:cubicBezTo>
                  <a:cubicBezTo>
                    <a:pt x="29" y="58"/>
                    <a:pt x="15" y="67"/>
                    <a:pt x="7" y="62"/>
                  </a:cubicBezTo>
                  <a:cubicBezTo>
                    <a:pt x="0" y="57"/>
                    <a:pt x="4" y="41"/>
                    <a:pt x="15" y="25"/>
                  </a:cubicBezTo>
                  <a:cubicBezTo>
                    <a:pt x="26" y="9"/>
                    <a:pt x="40" y="0"/>
                    <a:pt x="47" y="5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5" name="Google Shape;2715;p7"/>
            <p:cNvSpPr/>
            <p:nvPr/>
          </p:nvSpPr>
          <p:spPr>
            <a:xfrm>
              <a:off x="6700" y="3106"/>
              <a:ext cx="160" cy="129"/>
            </a:xfrm>
            <a:custGeom>
              <a:avLst/>
              <a:gdLst/>
              <a:ahLst/>
              <a:cxnLst/>
              <a:rect l="l" t="t" r="r" b="b"/>
              <a:pathLst>
                <a:path w="67" h="54" extrusionOk="0">
                  <a:moveTo>
                    <a:pt x="5" y="7"/>
                  </a:moveTo>
                  <a:cubicBezTo>
                    <a:pt x="10" y="0"/>
                    <a:pt x="27" y="4"/>
                    <a:pt x="43" y="15"/>
                  </a:cubicBezTo>
                  <a:cubicBezTo>
                    <a:pt x="59" y="26"/>
                    <a:pt x="67" y="40"/>
                    <a:pt x="62" y="47"/>
                  </a:cubicBezTo>
                  <a:cubicBezTo>
                    <a:pt x="58" y="54"/>
                    <a:pt x="41" y="51"/>
                    <a:pt x="25" y="40"/>
                  </a:cubicBezTo>
                  <a:cubicBezTo>
                    <a:pt x="9" y="29"/>
                    <a:pt x="0" y="14"/>
                    <a:pt x="5" y="7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6" name="Google Shape;2716;p7"/>
            <p:cNvSpPr/>
            <p:nvPr/>
          </p:nvSpPr>
          <p:spPr>
            <a:xfrm>
              <a:off x="6739" y="3206"/>
              <a:ext cx="128" cy="162"/>
            </a:xfrm>
            <a:custGeom>
              <a:avLst/>
              <a:gdLst/>
              <a:ahLst/>
              <a:cxnLst/>
              <a:rect l="l" t="t" r="r" b="b"/>
              <a:pathLst>
                <a:path w="54" h="68" extrusionOk="0">
                  <a:moveTo>
                    <a:pt x="7" y="63"/>
                  </a:moveTo>
                  <a:cubicBezTo>
                    <a:pt x="0" y="58"/>
                    <a:pt x="3" y="41"/>
                    <a:pt x="14" y="25"/>
                  </a:cubicBezTo>
                  <a:cubicBezTo>
                    <a:pt x="25" y="9"/>
                    <a:pt x="39" y="0"/>
                    <a:pt x="46" y="5"/>
                  </a:cubicBezTo>
                  <a:cubicBezTo>
                    <a:pt x="54" y="10"/>
                    <a:pt x="50" y="27"/>
                    <a:pt x="39" y="43"/>
                  </a:cubicBezTo>
                  <a:cubicBezTo>
                    <a:pt x="28" y="59"/>
                    <a:pt x="14" y="68"/>
                    <a:pt x="7" y="63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7" name="Google Shape;2717;p7"/>
            <p:cNvSpPr/>
            <p:nvPr/>
          </p:nvSpPr>
          <p:spPr>
            <a:xfrm>
              <a:off x="6839" y="3202"/>
              <a:ext cx="159" cy="131"/>
            </a:xfrm>
            <a:custGeom>
              <a:avLst/>
              <a:gdLst/>
              <a:ahLst/>
              <a:cxnLst/>
              <a:rect l="l" t="t" r="r" b="b"/>
              <a:pathLst>
                <a:path w="67" h="55" extrusionOk="0">
                  <a:moveTo>
                    <a:pt x="62" y="47"/>
                  </a:moveTo>
                  <a:cubicBezTo>
                    <a:pt x="57" y="55"/>
                    <a:pt x="40" y="51"/>
                    <a:pt x="24" y="40"/>
                  </a:cubicBezTo>
                  <a:cubicBezTo>
                    <a:pt x="8" y="29"/>
                    <a:pt x="0" y="14"/>
                    <a:pt x="4" y="7"/>
                  </a:cubicBezTo>
                  <a:cubicBezTo>
                    <a:pt x="9" y="0"/>
                    <a:pt x="26" y="4"/>
                    <a:pt x="42" y="15"/>
                  </a:cubicBezTo>
                  <a:cubicBezTo>
                    <a:pt x="58" y="26"/>
                    <a:pt x="67" y="40"/>
                    <a:pt x="62" y="47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8" name="Google Shape;2718;p7"/>
            <p:cNvSpPr/>
            <p:nvPr/>
          </p:nvSpPr>
          <p:spPr>
            <a:xfrm>
              <a:off x="6846" y="3159"/>
              <a:ext cx="172" cy="90"/>
            </a:xfrm>
            <a:custGeom>
              <a:avLst/>
              <a:gdLst/>
              <a:ahLst/>
              <a:cxnLst/>
              <a:rect l="l" t="t" r="r" b="b"/>
              <a:pathLst>
                <a:path w="72" h="38" extrusionOk="0">
                  <a:moveTo>
                    <a:pt x="70" y="13"/>
                  </a:moveTo>
                  <a:cubicBezTo>
                    <a:pt x="72" y="22"/>
                    <a:pt x="57" y="31"/>
                    <a:pt x="39" y="35"/>
                  </a:cubicBezTo>
                  <a:cubicBezTo>
                    <a:pt x="20" y="38"/>
                    <a:pt x="3" y="34"/>
                    <a:pt x="1" y="25"/>
                  </a:cubicBezTo>
                  <a:cubicBezTo>
                    <a:pt x="0" y="17"/>
                    <a:pt x="14" y="7"/>
                    <a:pt x="33" y="4"/>
                  </a:cubicBezTo>
                  <a:cubicBezTo>
                    <a:pt x="52" y="0"/>
                    <a:pt x="69" y="5"/>
                    <a:pt x="70" y="13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19" name="Google Shape;2719;p7"/>
            <p:cNvSpPr/>
            <p:nvPr/>
          </p:nvSpPr>
          <p:spPr>
            <a:xfrm>
              <a:off x="6791" y="3052"/>
              <a:ext cx="88" cy="171"/>
            </a:xfrm>
            <a:custGeom>
              <a:avLst/>
              <a:gdLst/>
              <a:ahLst/>
              <a:cxnLst/>
              <a:rect l="l" t="t" r="r" b="b"/>
              <a:pathLst>
                <a:path w="37" h="72" extrusionOk="0">
                  <a:moveTo>
                    <a:pt x="12" y="1"/>
                  </a:moveTo>
                  <a:cubicBezTo>
                    <a:pt x="21" y="0"/>
                    <a:pt x="30" y="14"/>
                    <a:pt x="34" y="33"/>
                  </a:cubicBezTo>
                  <a:cubicBezTo>
                    <a:pt x="37" y="52"/>
                    <a:pt x="33" y="69"/>
                    <a:pt x="24" y="70"/>
                  </a:cubicBezTo>
                  <a:cubicBezTo>
                    <a:pt x="16" y="72"/>
                    <a:pt x="6" y="58"/>
                    <a:pt x="3" y="39"/>
                  </a:cubicBezTo>
                  <a:cubicBezTo>
                    <a:pt x="0" y="20"/>
                    <a:pt x="4" y="3"/>
                    <a:pt x="12" y="1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0" name="Google Shape;2720;p7"/>
            <p:cNvSpPr/>
            <p:nvPr/>
          </p:nvSpPr>
          <p:spPr>
            <a:xfrm>
              <a:off x="6681" y="3190"/>
              <a:ext cx="172" cy="88"/>
            </a:xfrm>
            <a:custGeom>
              <a:avLst/>
              <a:gdLst/>
              <a:ahLst/>
              <a:cxnLst/>
              <a:rect l="l" t="t" r="r" b="b"/>
              <a:pathLst>
                <a:path w="72" h="37" extrusionOk="0">
                  <a:moveTo>
                    <a:pt x="2" y="25"/>
                  </a:moveTo>
                  <a:cubicBezTo>
                    <a:pt x="0" y="16"/>
                    <a:pt x="15" y="7"/>
                    <a:pt x="33" y="3"/>
                  </a:cubicBezTo>
                  <a:cubicBezTo>
                    <a:pt x="52" y="0"/>
                    <a:pt x="69" y="4"/>
                    <a:pt x="70" y="12"/>
                  </a:cubicBezTo>
                  <a:cubicBezTo>
                    <a:pt x="72" y="21"/>
                    <a:pt x="58" y="31"/>
                    <a:pt x="39" y="34"/>
                  </a:cubicBezTo>
                  <a:cubicBezTo>
                    <a:pt x="20" y="37"/>
                    <a:pt x="3" y="33"/>
                    <a:pt x="2" y="25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1" name="Google Shape;2721;p7"/>
            <p:cNvSpPr/>
            <p:nvPr/>
          </p:nvSpPr>
          <p:spPr>
            <a:xfrm>
              <a:off x="6820" y="3216"/>
              <a:ext cx="88" cy="172"/>
            </a:xfrm>
            <a:custGeom>
              <a:avLst/>
              <a:gdLst/>
              <a:ahLst/>
              <a:cxnLst/>
              <a:rect l="l" t="t" r="r" b="b"/>
              <a:pathLst>
                <a:path w="37" h="72" extrusionOk="0">
                  <a:moveTo>
                    <a:pt x="25" y="70"/>
                  </a:moveTo>
                  <a:cubicBezTo>
                    <a:pt x="16" y="72"/>
                    <a:pt x="7" y="58"/>
                    <a:pt x="3" y="39"/>
                  </a:cubicBezTo>
                  <a:cubicBezTo>
                    <a:pt x="0" y="20"/>
                    <a:pt x="4" y="3"/>
                    <a:pt x="12" y="1"/>
                  </a:cubicBezTo>
                  <a:cubicBezTo>
                    <a:pt x="21" y="0"/>
                    <a:pt x="31" y="14"/>
                    <a:pt x="34" y="33"/>
                  </a:cubicBezTo>
                  <a:cubicBezTo>
                    <a:pt x="37" y="52"/>
                    <a:pt x="33" y="69"/>
                    <a:pt x="25" y="70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2" name="Google Shape;2722;p7"/>
            <p:cNvSpPr/>
            <p:nvPr/>
          </p:nvSpPr>
          <p:spPr>
            <a:xfrm>
              <a:off x="6803" y="3173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37" y="16"/>
                  </a:moveTo>
                  <a:cubicBezTo>
                    <a:pt x="39" y="26"/>
                    <a:pt x="32" y="35"/>
                    <a:pt x="23" y="37"/>
                  </a:cubicBezTo>
                  <a:cubicBezTo>
                    <a:pt x="13" y="39"/>
                    <a:pt x="4" y="32"/>
                    <a:pt x="2" y="23"/>
                  </a:cubicBezTo>
                  <a:cubicBezTo>
                    <a:pt x="0" y="13"/>
                    <a:pt x="7" y="3"/>
                    <a:pt x="16" y="2"/>
                  </a:cubicBezTo>
                  <a:cubicBezTo>
                    <a:pt x="26" y="0"/>
                    <a:pt x="35" y="6"/>
                    <a:pt x="37" y="16"/>
                  </a:cubicBezTo>
                  <a:close/>
                </a:path>
              </a:pathLst>
            </a:custGeom>
            <a:solidFill>
              <a:srgbClr val="B843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3" name="Google Shape;2723;p7"/>
            <p:cNvSpPr/>
            <p:nvPr/>
          </p:nvSpPr>
          <p:spPr>
            <a:xfrm>
              <a:off x="7058" y="3473"/>
              <a:ext cx="76" cy="167"/>
            </a:xfrm>
            <a:custGeom>
              <a:avLst/>
              <a:gdLst/>
              <a:ahLst/>
              <a:cxnLst/>
              <a:rect l="l" t="t" r="r" b="b"/>
              <a:pathLst>
                <a:path w="32" h="70" extrusionOk="0">
                  <a:moveTo>
                    <a:pt x="15" y="0"/>
                  </a:moveTo>
                  <a:cubicBezTo>
                    <a:pt x="23" y="0"/>
                    <a:pt x="31" y="15"/>
                    <a:pt x="31" y="35"/>
                  </a:cubicBezTo>
                  <a:cubicBezTo>
                    <a:pt x="32" y="54"/>
                    <a:pt x="26" y="70"/>
                    <a:pt x="17" y="70"/>
                  </a:cubicBezTo>
                  <a:cubicBezTo>
                    <a:pt x="9" y="70"/>
                    <a:pt x="1" y="55"/>
                    <a:pt x="0" y="36"/>
                  </a:cubicBezTo>
                  <a:cubicBezTo>
                    <a:pt x="0" y="17"/>
                    <a:pt x="6" y="1"/>
                    <a:pt x="15" y="0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4" name="Google Shape;2724;p7"/>
            <p:cNvSpPr/>
            <p:nvPr/>
          </p:nvSpPr>
          <p:spPr>
            <a:xfrm>
              <a:off x="6932" y="3604"/>
              <a:ext cx="169" cy="79"/>
            </a:xfrm>
            <a:custGeom>
              <a:avLst/>
              <a:gdLst/>
              <a:ahLst/>
              <a:cxnLst/>
              <a:rect l="l" t="t" r="r" b="b"/>
              <a:pathLst>
                <a:path w="71" h="33" extrusionOk="0">
                  <a:moveTo>
                    <a:pt x="0" y="18"/>
                  </a:moveTo>
                  <a:cubicBezTo>
                    <a:pt x="0" y="9"/>
                    <a:pt x="15" y="1"/>
                    <a:pt x="35" y="1"/>
                  </a:cubicBezTo>
                  <a:cubicBezTo>
                    <a:pt x="54" y="0"/>
                    <a:pt x="70" y="7"/>
                    <a:pt x="70" y="15"/>
                  </a:cubicBezTo>
                  <a:cubicBezTo>
                    <a:pt x="71" y="24"/>
                    <a:pt x="55" y="31"/>
                    <a:pt x="36" y="32"/>
                  </a:cubicBezTo>
                  <a:cubicBezTo>
                    <a:pt x="17" y="33"/>
                    <a:pt x="1" y="26"/>
                    <a:pt x="0" y="18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5" name="Google Shape;2725;p7"/>
            <p:cNvSpPr/>
            <p:nvPr/>
          </p:nvSpPr>
          <p:spPr>
            <a:xfrm>
              <a:off x="7063" y="3640"/>
              <a:ext cx="79" cy="167"/>
            </a:xfrm>
            <a:custGeom>
              <a:avLst/>
              <a:gdLst/>
              <a:ahLst/>
              <a:cxnLst/>
              <a:rect l="l" t="t" r="r" b="b"/>
              <a:pathLst>
                <a:path w="33" h="70" extrusionOk="0">
                  <a:moveTo>
                    <a:pt x="18" y="70"/>
                  </a:moveTo>
                  <a:cubicBezTo>
                    <a:pt x="9" y="70"/>
                    <a:pt x="2" y="55"/>
                    <a:pt x="1" y="36"/>
                  </a:cubicBezTo>
                  <a:cubicBezTo>
                    <a:pt x="0" y="16"/>
                    <a:pt x="7" y="0"/>
                    <a:pt x="15" y="0"/>
                  </a:cubicBezTo>
                  <a:cubicBezTo>
                    <a:pt x="24" y="0"/>
                    <a:pt x="31" y="15"/>
                    <a:pt x="32" y="35"/>
                  </a:cubicBezTo>
                  <a:cubicBezTo>
                    <a:pt x="33" y="54"/>
                    <a:pt x="27" y="70"/>
                    <a:pt x="18" y="70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6" name="Google Shape;2726;p7"/>
            <p:cNvSpPr/>
            <p:nvPr/>
          </p:nvSpPr>
          <p:spPr>
            <a:xfrm>
              <a:off x="7099" y="3602"/>
              <a:ext cx="167" cy="76"/>
            </a:xfrm>
            <a:custGeom>
              <a:avLst/>
              <a:gdLst/>
              <a:ahLst/>
              <a:cxnLst/>
              <a:rect l="l" t="t" r="r" b="b"/>
              <a:pathLst>
                <a:path w="70" h="32" extrusionOk="0">
                  <a:moveTo>
                    <a:pt x="69" y="15"/>
                  </a:moveTo>
                  <a:cubicBezTo>
                    <a:pt x="70" y="23"/>
                    <a:pt x="54" y="31"/>
                    <a:pt x="35" y="31"/>
                  </a:cubicBezTo>
                  <a:cubicBezTo>
                    <a:pt x="17" y="32"/>
                    <a:pt x="1" y="26"/>
                    <a:pt x="1" y="17"/>
                  </a:cubicBezTo>
                  <a:cubicBezTo>
                    <a:pt x="0" y="9"/>
                    <a:pt x="15" y="1"/>
                    <a:pt x="34" y="1"/>
                  </a:cubicBezTo>
                  <a:cubicBezTo>
                    <a:pt x="53" y="0"/>
                    <a:pt x="69" y="6"/>
                    <a:pt x="69" y="15"/>
                  </a:cubicBezTo>
                  <a:close/>
                </a:path>
              </a:pathLst>
            </a:custGeom>
            <a:solidFill>
              <a:srgbClr val="FBAC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7" name="Google Shape;2727;p7"/>
            <p:cNvSpPr/>
            <p:nvPr/>
          </p:nvSpPr>
          <p:spPr>
            <a:xfrm>
              <a:off x="7084" y="3509"/>
              <a:ext cx="141" cy="148"/>
            </a:xfrm>
            <a:custGeom>
              <a:avLst/>
              <a:gdLst/>
              <a:ahLst/>
              <a:cxnLst/>
              <a:rect l="l" t="t" r="r" b="b"/>
              <a:pathLst>
                <a:path w="59" h="62" extrusionOk="0">
                  <a:moveTo>
                    <a:pt x="53" y="6"/>
                  </a:moveTo>
                  <a:cubicBezTo>
                    <a:pt x="59" y="12"/>
                    <a:pt x="54" y="28"/>
                    <a:pt x="41" y="41"/>
                  </a:cubicBezTo>
                  <a:cubicBezTo>
                    <a:pt x="28" y="55"/>
                    <a:pt x="13" y="62"/>
                    <a:pt x="7" y="56"/>
                  </a:cubicBezTo>
                  <a:cubicBezTo>
                    <a:pt x="0" y="50"/>
                    <a:pt x="6" y="34"/>
                    <a:pt x="19" y="20"/>
                  </a:cubicBezTo>
                  <a:cubicBezTo>
                    <a:pt x="31" y="7"/>
                    <a:pt x="47" y="0"/>
                    <a:pt x="53" y="6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8" name="Google Shape;2728;p7"/>
            <p:cNvSpPr/>
            <p:nvPr/>
          </p:nvSpPr>
          <p:spPr>
            <a:xfrm>
              <a:off x="6963" y="3511"/>
              <a:ext cx="150" cy="143"/>
            </a:xfrm>
            <a:custGeom>
              <a:avLst/>
              <a:gdLst/>
              <a:ahLst/>
              <a:cxnLst/>
              <a:rect l="l" t="t" r="r" b="b"/>
              <a:pathLst>
                <a:path w="63" h="60" extrusionOk="0">
                  <a:moveTo>
                    <a:pt x="6" y="6"/>
                  </a:moveTo>
                  <a:cubicBezTo>
                    <a:pt x="12" y="0"/>
                    <a:pt x="28" y="6"/>
                    <a:pt x="42" y="19"/>
                  </a:cubicBezTo>
                  <a:cubicBezTo>
                    <a:pt x="56" y="32"/>
                    <a:pt x="63" y="48"/>
                    <a:pt x="57" y="54"/>
                  </a:cubicBezTo>
                  <a:cubicBezTo>
                    <a:pt x="51" y="60"/>
                    <a:pt x="35" y="55"/>
                    <a:pt x="21" y="42"/>
                  </a:cubicBezTo>
                  <a:cubicBezTo>
                    <a:pt x="7" y="29"/>
                    <a:pt x="0" y="13"/>
                    <a:pt x="6" y="6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29" name="Google Shape;2729;p7"/>
            <p:cNvSpPr/>
            <p:nvPr/>
          </p:nvSpPr>
          <p:spPr>
            <a:xfrm>
              <a:off x="6975" y="3628"/>
              <a:ext cx="140" cy="148"/>
            </a:xfrm>
            <a:custGeom>
              <a:avLst/>
              <a:gdLst/>
              <a:ahLst/>
              <a:cxnLst/>
              <a:rect l="l" t="t" r="r" b="b"/>
              <a:pathLst>
                <a:path w="59" h="62" extrusionOk="0">
                  <a:moveTo>
                    <a:pt x="6" y="56"/>
                  </a:moveTo>
                  <a:cubicBezTo>
                    <a:pt x="0" y="50"/>
                    <a:pt x="5" y="35"/>
                    <a:pt x="18" y="21"/>
                  </a:cubicBezTo>
                  <a:cubicBezTo>
                    <a:pt x="31" y="7"/>
                    <a:pt x="46" y="0"/>
                    <a:pt x="53" y="6"/>
                  </a:cubicBezTo>
                  <a:cubicBezTo>
                    <a:pt x="59" y="12"/>
                    <a:pt x="53" y="28"/>
                    <a:pt x="40" y="42"/>
                  </a:cubicBezTo>
                  <a:cubicBezTo>
                    <a:pt x="28" y="56"/>
                    <a:pt x="12" y="62"/>
                    <a:pt x="6" y="56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30" name="Google Shape;2730;p7"/>
            <p:cNvSpPr/>
            <p:nvPr/>
          </p:nvSpPr>
          <p:spPr>
            <a:xfrm>
              <a:off x="7087" y="3628"/>
              <a:ext cx="148" cy="141"/>
            </a:xfrm>
            <a:custGeom>
              <a:avLst/>
              <a:gdLst/>
              <a:ahLst/>
              <a:cxnLst/>
              <a:rect l="l" t="t" r="r" b="b"/>
              <a:pathLst>
                <a:path w="62" h="59" extrusionOk="0">
                  <a:moveTo>
                    <a:pt x="56" y="53"/>
                  </a:moveTo>
                  <a:cubicBezTo>
                    <a:pt x="50" y="59"/>
                    <a:pt x="34" y="54"/>
                    <a:pt x="20" y="41"/>
                  </a:cubicBezTo>
                  <a:cubicBezTo>
                    <a:pt x="6" y="28"/>
                    <a:pt x="0" y="12"/>
                    <a:pt x="6" y="6"/>
                  </a:cubicBezTo>
                  <a:cubicBezTo>
                    <a:pt x="11" y="0"/>
                    <a:pt x="27" y="5"/>
                    <a:pt x="41" y="18"/>
                  </a:cubicBezTo>
                  <a:cubicBezTo>
                    <a:pt x="55" y="31"/>
                    <a:pt x="62" y="47"/>
                    <a:pt x="56" y="53"/>
                  </a:cubicBezTo>
                  <a:close/>
                </a:path>
              </a:pathLst>
            </a:custGeom>
            <a:solidFill>
              <a:srgbClr val="FBB4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31" name="Google Shape;2731;p7"/>
            <p:cNvSpPr/>
            <p:nvPr/>
          </p:nvSpPr>
          <p:spPr>
            <a:xfrm>
              <a:off x="7051" y="3592"/>
              <a:ext cx="95" cy="96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32" y="7"/>
                  </a:moveTo>
                  <a:cubicBezTo>
                    <a:pt x="40" y="14"/>
                    <a:pt x="40" y="25"/>
                    <a:pt x="33" y="32"/>
                  </a:cubicBezTo>
                  <a:cubicBezTo>
                    <a:pt x="27" y="40"/>
                    <a:pt x="15" y="40"/>
                    <a:pt x="8" y="33"/>
                  </a:cubicBezTo>
                  <a:cubicBezTo>
                    <a:pt x="1" y="26"/>
                    <a:pt x="0" y="15"/>
                    <a:pt x="7" y="8"/>
                  </a:cubicBezTo>
                  <a:cubicBezTo>
                    <a:pt x="14" y="1"/>
                    <a:pt x="25" y="0"/>
                    <a:pt x="32" y="7"/>
                  </a:cubicBezTo>
                  <a:close/>
                </a:path>
              </a:pathLst>
            </a:custGeom>
            <a:solidFill>
              <a:srgbClr val="B843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6" name="Google Shape;2736;p8"/>
          <p:cNvGrpSpPr/>
          <p:nvPr/>
        </p:nvGrpSpPr>
        <p:grpSpPr>
          <a:xfrm>
            <a:off x="5720243" y="1384757"/>
            <a:ext cx="1489074" cy="2471738"/>
            <a:chOff x="3533" y="768"/>
            <a:chExt cx="938" cy="1557"/>
          </a:xfrm>
        </p:grpSpPr>
        <p:sp>
          <p:nvSpPr>
            <p:cNvPr id="2737" name="Google Shape;2737;p8"/>
            <p:cNvSpPr/>
            <p:nvPr/>
          </p:nvSpPr>
          <p:spPr>
            <a:xfrm>
              <a:off x="3808" y="1387"/>
              <a:ext cx="536" cy="267"/>
            </a:xfrm>
            <a:custGeom>
              <a:avLst/>
              <a:gdLst/>
              <a:ahLst/>
              <a:cxnLst/>
              <a:rect l="l" t="t" r="r" b="b"/>
              <a:pathLst>
                <a:path w="224" h="112" extrusionOk="0">
                  <a:moveTo>
                    <a:pt x="209" y="85"/>
                  </a:moveTo>
                  <a:cubicBezTo>
                    <a:pt x="192" y="111"/>
                    <a:pt x="151" y="112"/>
                    <a:pt x="126" y="108"/>
                  </a:cubicBezTo>
                  <a:cubicBezTo>
                    <a:pt x="91" y="102"/>
                    <a:pt x="58" y="78"/>
                    <a:pt x="41" y="100"/>
                  </a:cubicBezTo>
                  <a:cubicBezTo>
                    <a:pt x="41" y="100"/>
                    <a:pt x="0" y="26"/>
                    <a:pt x="24" y="5"/>
                  </a:cubicBezTo>
                  <a:cubicBezTo>
                    <a:pt x="24" y="5"/>
                    <a:pt x="39" y="0"/>
                    <a:pt x="60" y="7"/>
                  </a:cubicBezTo>
                  <a:cubicBezTo>
                    <a:pt x="131" y="31"/>
                    <a:pt x="199" y="48"/>
                    <a:pt x="224" y="21"/>
                  </a:cubicBezTo>
                  <a:cubicBezTo>
                    <a:pt x="224" y="21"/>
                    <a:pt x="222" y="56"/>
                    <a:pt x="209" y="85"/>
                  </a:cubicBezTo>
                  <a:close/>
                </a:path>
              </a:pathLst>
            </a:custGeom>
            <a:solidFill>
              <a:srgbClr val="CA5C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38" name="Google Shape;2738;p8"/>
            <p:cNvSpPr/>
            <p:nvPr/>
          </p:nvSpPr>
          <p:spPr>
            <a:xfrm>
              <a:off x="3533" y="2085"/>
              <a:ext cx="543" cy="240"/>
            </a:xfrm>
            <a:custGeom>
              <a:avLst/>
              <a:gdLst/>
              <a:ahLst/>
              <a:cxnLst/>
              <a:rect l="l" t="t" r="r" b="b"/>
              <a:pathLst>
                <a:path w="227" h="101" extrusionOk="0">
                  <a:moveTo>
                    <a:pt x="213" y="62"/>
                  </a:moveTo>
                  <a:cubicBezTo>
                    <a:pt x="203" y="79"/>
                    <a:pt x="187" y="97"/>
                    <a:pt x="151" y="99"/>
                  </a:cubicBezTo>
                  <a:cubicBezTo>
                    <a:pt x="110" y="101"/>
                    <a:pt x="41" y="86"/>
                    <a:pt x="0" y="79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70" y="8"/>
                    <a:pt x="90" y="12"/>
                  </a:cubicBezTo>
                  <a:cubicBezTo>
                    <a:pt x="111" y="17"/>
                    <a:pt x="197" y="35"/>
                    <a:pt x="221" y="2"/>
                  </a:cubicBezTo>
                  <a:cubicBezTo>
                    <a:pt x="221" y="2"/>
                    <a:pt x="227" y="40"/>
                    <a:pt x="213" y="62"/>
                  </a:cubicBezTo>
                  <a:close/>
                </a:path>
              </a:pathLst>
            </a:custGeom>
            <a:solidFill>
              <a:srgbClr val="CA5C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39" name="Google Shape;2739;p8"/>
            <p:cNvSpPr/>
            <p:nvPr/>
          </p:nvSpPr>
          <p:spPr>
            <a:xfrm>
              <a:off x="4047" y="768"/>
              <a:ext cx="424" cy="821"/>
            </a:xfrm>
            <a:custGeom>
              <a:avLst/>
              <a:gdLst/>
              <a:ahLst/>
              <a:cxnLst/>
              <a:rect l="l" t="t" r="r" b="b"/>
              <a:pathLst>
                <a:path w="177" h="345" extrusionOk="0">
                  <a:moveTo>
                    <a:pt x="51" y="0"/>
                  </a:moveTo>
                  <a:cubicBezTo>
                    <a:pt x="43" y="5"/>
                    <a:pt x="40" y="2"/>
                    <a:pt x="13" y="53"/>
                  </a:cubicBezTo>
                  <a:cubicBezTo>
                    <a:pt x="0" y="77"/>
                    <a:pt x="17" y="114"/>
                    <a:pt x="23" y="124"/>
                  </a:cubicBezTo>
                  <a:cubicBezTo>
                    <a:pt x="27" y="131"/>
                    <a:pt x="45" y="162"/>
                    <a:pt x="65" y="193"/>
                  </a:cubicBezTo>
                  <a:cubicBezTo>
                    <a:pt x="93" y="237"/>
                    <a:pt x="126" y="282"/>
                    <a:pt x="109" y="345"/>
                  </a:cubicBezTo>
                  <a:cubicBezTo>
                    <a:pt x="160" y="260"/>
                    <a:pt x="160" y="260"/>
                    <a:pt x="160" y="260"/>
                  </a:cubicBezTo>
                  <a:cubicBezTo>
                    <a:pt x="160" y="260"/>
                    <a:pt x="177" y="215"/>
                    <a:pt x="139" y="147"/>
                  </a:cubicBezTo>
                  <a:cubicBezTo>
                    <a:pt x="100" y="79"/>
                    <a:pt x="64" y="23"/>
                    <a:pt x="51" y="0"/>
                  </a:cubicBezTo>
                  <a:close/>
                </a:path>
              </a:pathLst>
            </a:custGeom>
            <a:solidFill>
              <a:srgbClr val="E27B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40" name="Google Shape;2740;p8"/>
            <p:cNvSpPr/>
            <p:nvPr/>
          </p:nvSpPr>
          <p:spPr>
            <a:xfrm>
              <a:off x="3727" y="1401"/>
              <a:ext cx="471" cy="848"/>
            </a:xfrm>
            <a:custGeom>
              <a:avLst/>
              <a:gdLst/>
              <a:ahLst/>
              <a:cxnLst/>
              <a:rect l="l" t="t" r="r" b="b"/>
              <a:pathLst>
                <a:path w="197" h="356" extrusionOk="0">
                  <a:moveTo>
                    <a:pt x="59" y="0"/>
                  </a:moveTo>
                  <a:cubicBezTo>
                    <a:pt x="51" y="3"/>
                    <a:pt x="49" y="7"/>
                    <a:pt x="39" y="23"/>
                  </a:cubicBezTo>
                  <a:cubicBezTo>
                    <a:pt x="28" y="40"/>
                    <a:pt x="12" y="66"/>
                    <a:pt x="8" y="74"/>
                  </a:cubicBezTo>
                  <a:cubicBezTo>
                    <a:pt x="3" y="81"/>
                    <a:pt x="0" y="84"/>
                    <a:pt x="23" y="122"/>
                  </a:cubicBezTo>
                  <a:cubicBezTo>
                    <a:pt x="46" y="161"/>
                    <a:pt x="151" y="303"/>
                    <a:pt x="128" y="356"/>
                  </a:cubicBezTo>
                  <a:cubicBezTo>
                    <a:pt x="176" y="277"/>
                    <a:pt x="176" y="277"/>
                    <a:pt x="176" y="277"/>
                  </a:cubicBezTo>
                  <a:cubicBezTo>
                    <a:pt x="176" y="277"/>
                    <a:pt x="197" y="224"/>
                    <a:pt x="128" y="124"/>
                  </a:cubicBezTo>
                  <a:cubicBezTo>
                    <a:pt x="102" y="85"/>
                    <a:pt x="44" y="18"/>
                    <a:pt x="59" y="0"/>
                  </a:cubicBezTo>
                  <a:close/>
                </a:path>
              </a:pathLst>
            </a:custGeom>
            <a:solidFill>
              <a:srgbClr val="E27B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2741" name="Google Shape;2741;p8"/>
          <p:cNvGrpSpPr/>
          <p:nvPr/>
        </p:nvGrpSpPr>
        <p:grpSpPr>
          <a:xfrm>
            <a:off x="6583841" y="791033"/>
            <a:ext cx="4759325" cy="4851400"/>
            <a:chOff x="3953" y="631"/>
            <a:chExt cx="2998" cy="3056"/>
          </a:xfrm>
        </p:grpSpPr>
        <p:sp>
          <p:nvSpPr>
            <p:cNvPr id="2742" name="Google Shape;2742;p8"/>
            <p:cNvSpPr/>
            <p:nvPr/>
          </p:nvSpPr>
          <p:spPr>
            <a:xfrm>
              <a:off x="3953" y="631"/>
              <a:ext cx="2988" cy="3056"/>
            </a:xfrm>
            <a:custGeom>
              <a:avLst/>
              <a:gdLst/>
              <a:ahLst/>
              <a:cxnLst/>
              <a:rect l="l" t="t" r="r" b="b"/>
              <a:pathLst>
                <a:path w="2988" h="3056" extrusionOk="0">
                  <a:moveTo>
                    <a:pt x="2988" y="2811"/>
                  </a:moveTo>
                  <a:lnTo>
                    <a:pt x="252" y="3056"/>
                  </a:lnTo>
                  <a:lnTo>
                    <a:pt x="0" y="245"/>
                  </a:lnTo>
                  <a:lnTo>
                    <a:pt x="2737" y="0"/>
                  </a:lnTo>
                  <a:lnTo>
                    <a:pt x="2988" y="2811"/>
                  </a:lnTo>
                  <a:close/>
                </a:path>
              </a:pathLst>
            </a:custGeom>
            <a:solidFill>
              <a:srgbClr val="DD95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43" name="Google Shape;2743;p8"/>
            <p:cNvSpPr/>
            <p:nvPr/>
          </p:nvSpPr>
          <p:spPr>
            <a:xfrm>
              <a:off x="4029" y="778"/>
              <a:ext cx="2922" cy="2837"/>
            </a:xfrm>
            <a:custGeom>
              <a:avLst/>
              <a:gdLst/>
              <a:ahLst/>
              <a:cxnLst/>
              <a:rect l="l" t="t" r="r" b="b"/>
              <a:pathLst>
                <a:path w="2922" h="2837" extrusionOk="0">
                  <a:moveTo>
                    <a:pt x="2815" y="2837"/>
                  </a:moveTo>
                  <a:lnTo>
                    <a:pt x="0" y="2726"/>
                  </a:lnTo>
                  <a:lnTo>
                    <a:pt x="110" y="0"/>
                  </a:lnTo>
                  <a:lnTo>
                    <a:pt x="2922" y="112"/>
                  </a:lnTo>
                  <a:lnTo>
                    <a:pt x="2815" y="2837"/>
                  </a:lnTo>
                  <a:close/>
                </a:path>
              </a:pathLst>
            </a:custGeom>
            <a:solidFill>
              <a:srgbClr val="F9C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44" name="Google Shape;2744;p8"/>
            <p:cNvSpPr/>
            <p:nvPr/>
          </p:nvSpPr>
          <p:spPr>
            <a:xfrm>
              <a:off x="4020" y="719"/>
              <a:ext cx="2931" cy="2851"/>
            </a:xfrm>
            <a:custGeom>
              <a:avLst/>
              <a:gdLst/>
              <a:ahLst/>
              <a:cxnLst/>
              <a:rect l="l" t="t" r="r" b="b"/>
              <a:pathLst>
                <a:path w="2931" h="2851" extrusionOk="0">
                  <a:moveTo>
                    <a:pt x="2931" y="2654"/>
                  </a:moveTo>
                  <a:lnTo>
                    <a:pt x="190" y="2851"/>
                  </a:lnTo>
                  <a:lnTo>
                    <a:pt x="0" y="197"/>
                  </a:lnTo>
                  <a:lnTo>
                    <a:pt x="2741" y="0"/>
                  </a:lnTo>
                  <a:lnTo>
                    <a:pt x="2931" y="2654"/>
                  </a:lnTo>
                  <a:close/>
                </a:path>
              </a:pathLst>
            </a:custGeom>
            <a:solidFill>
              <a:srgbClr val="F2F2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2745" name="Google Shape;2745;p8"/>
          <p:cNvSpPr txBox="1"/>
          <p:nvPr/>
        </p:nvSpPr>
        <p:spPr>
          <a:xfrm>
            <a:off x="659761" y="2898775"/>
            <a:ext cx="47434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Lorem ipsum dolor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sit amet, consectetur adipiscing elit. Vestibulum dignissim ornare nisi non porta. Phasellus consectetur enim lacus,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Lorem ipsum dolor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sit amet, consectetur adipiscing elit. Vestibulum dignissim ornare nisi non porta. Phasellus consectetur enim lacus, 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6" name="Google Shape;2746;p8"/>
          <p:cNvSpPr txBox="1"/>
          <p:nvPr/>
        </p:nvSpPr>
        <p:spPr>
          <a:xfrm>
            <a:off x="2407845" y="812825"/>
            <a:ext cx="10055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BEST</a:t>
            </a:r>
            <a:endParaRPr/>
          </a:p>
        </p:txBody>
      </p:sp>
      <p:sp>
        <p:nvSpPr>
          <p:cNvPr id="2747" name="Google Shape;2747;p8"/>
          <p:cNvSpPr txBox="1"/>
          <p:nvPr/>
        </p:nvSpPr>
        <p:spPr>
          <a:xfrm>
            <a:off x="2048079" y="1056202"/>
            <a:ext cx="15279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86CFC6"/>
                </a:solidFill>
                <a:latin typeface="Calibri"/>
                <a:ea typeface="Calibri"/>
                <a:cs typeface="Calibri"/>
                <a:sym typeface="Calibri"/>
              </a:rPr>
              <a:t>Mom</a:t>
            </a:r>
            <a:endParaRPr/>
          </a:p>
        </p:txBody>
      </p:sp>
      <p:sp>
        <p:nvSpPr>
          <p:cNvPr id="2748" name="Google Shape;2748;p8"/>
          <p:cNvSpPr txBox="1"/>
          <p:nvPr/>
        </p:nvSpPr>
        <p:spPr>
          <a:xfrm>
            <a:off x="1718498" y="1714401"/>
            <a:ext cx="23842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 THE WORLD</a:t>
            </a:r>
            <a:endParaRPr/>
          </a:p>
        </p:txBody>
      </p:sp>
      <p:grpSp>
        <p:nvGrpSpPr>
          <p:cNvPr id="2749" name="Google Shape;2749;p8"/>
          <p:cNvGrpSpPr/>
          <p:nvPr/>
        </p:nvGrpSpPr>
        <p:grpSpPr>
          <a:xfrm>
            <a:off x="1145149" y="492150"/>
            <a:ext cx="952500" cy="2012950"/>
            <a:chOff x="515" y="511"/>
            <a:chExt cx="600" cy="1268"/>
          </a:xfrm>
        </p:grpSpPr>
        <p:sp>
          <p:nvSpPr>
            <p:cNvPr id="2750" name="Google Shape;2750;p8"/>
            <p:cNvSpPr/>
            <p:nvPr/>
          </p:nvSpPr>
          <p:spPr>
            <a:xfrm>
              <a:off x="515" y="511"/>
              <a:ext cx="600" cy="1268"/>
            </a:xfrm>
            <a:custGeom>
              <a:avLst/>
              <a:gdLst/>
              <a:ahLst/>
              <a:cxnLst/>
              <a:rect l="l" t="t" r="r" b="b"/>
              <a:pathLst>
                <a:path w="250" h="532" extrusionOk="0">
                  <a:moveTo>
                    <a:pt x="238" y="208"/>
                  </a:moveTo>
                  <a:cubicBezTo>
                    <a:pt x="238" y="205"/>
                    <a:pt x="237" y="202"/>
                    <a:pt x="236" y="200"/>
                  </a:cubicBezTo>
                  <a:cubicBezTo>
                    <a:pt x="236" y="198"/>
                    <a:pt x="236" y="198"/>
                    <a:pt x="236" y="198"/>
                  </a:cubicBezTo>
                  <a:cubicBezTo>
                    <a:pt x="235" y="196"/>
                    <a:pt x="235" y="194"/>
                    <a:pt x="233" y="191"/>
                  </a:cubicBezTo>
                  <a:cubicBezTo>
                    <a:pt x="232" y="188"/>
                    <a:pt x="230" y="184"/>
                    <a:pt x="227" y="181"/>
                  </a:cubicBezTo>
                  <a:cubicBezTo>
                    <a:pt x="225" y="179"/>
                    <a:pt x="224" y="178"/>
                    <a:pt x="223" y="177"/>
                  </a:cubicBezTo>
                  <a:cubicBezTo>
                    <a:pt x="221" y="176"/>
                    <a:pt x="220" y="175"/>
                    <a:pt x="218" y="174"/>
                  </a:cubicBezTo>
                  <a:cubicBezTo>
                    <a:pt x="218" y="174"/>
                    <a:pt x="218" y="174"/>
                    <a:pt x="218" y="174"/>
                  </a:cubicBezTo>
                  <a:cubicBezTo>
                    <a:pt x="215" y="172"/>
                    <a:pt x="212" y="171"/>
                    <a:pt x="209" y="170"/>
                  </a:cubicBezTo>
                  <a:cubicBezTo>
                    <a:pt x="204" y="168"/>
                    <a:pt x="199" y="166"/>
                    <a:pt x="193" y="165"/>
                  </a:cubicBezTo>
                  <a:cubicBezTo>
                    <a:pt x="196" y="164"/>
                    <a:pt x="199" y="163"/>
                    <a:pt x="203" y="161"/>
                  </a:cubicBezTo>
                  <a:cubicBezTo>
                    <a:pt x="205" y="160"/>
                    <a:pt x="208" y="159"/>
                    <a:pt x="210" y="158"/>
                  </a:cubicBezTo>
                  <a:cubicBezTo>
                    <a:pt x="213" y="156"/>
                    <a:pt x="215" y="155"/>
                    <a:pt x="218" y="153"/>
                  </a:cubicBezTo>
                  <a:cubicBezTo>
                    <a:pt x="219" y="153"/>
                    <a:pt x="220" y="152"/>
                    <a:pt x="221" y="151"/>
                  </a:cubicBezTo>
                  <a:cubicBezTo>
                    <a:pt x="221" y="151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4" y="148"/>
                    <a:pt x="226" y="146"/>
                    <a:pt x="228" y="144"/>
                  </a:cubicBezTo>
                  <a:cubicBezTo>
                    <a:pt x="232" y="139"/>
                    <a:pt x="235" y="133"/>
                    <a:pt x="238" y="128"/>
                  </a:cubicBezTo>
                  <a:cubicBezTo>
                    <a:pt x="239" y="126"/>
                    <a:pt x="241" y="123"/>
                    <a:pt x="242" y="121"/>
                  </a:cubicBezTo>
                  <a:cubicBezTo>
                    <a:pt x="243" y="118"/>
                    <a:pt x="244" y="115"/>
                    <a:pt x="245" y="112"/>
                  </a:cubicBezTo>
                  <a:cubicBezTo>
                    <a:pt x="246" y="109"/>
                    <a:pt x="247" y="106"/>
                    <a:pt x="248" y="103"/>
                  </a:cubicBezTo>
                  <a:cubicBezTo>
                    <a:pt x="249" y="100"/>
                    <a:pt x="249" y="97"/>
                    <a:pt x="250" y="94"/>
                  </a:cubicBezTo>
                  <a:cubicBezTo>
                    <a:pt x="250" y="91"/>
                    <a:pt x="250" y="88"/>
                    <a:pt x="249" y="85"/>
                  </a:cubicBezTo>
                  <a:cubicBezTo>
                    <a:pt x="249" y="82"/>
                    <a:pt x="249" y="80"/>
                    <a:pt x="248" y="78"/>
                  </a:cubicBezTo>
                  <a:cubicBezTo>
                    <a:pt x="247" y="75"/>
                    <a:pt x="244" y="73"/>
                    <a:pt x="241" y="71"/>
                  </a:cubicBezTo>
                  <a:cubicBezTo>
                    <a:pt x="238" y="69"/>
                    <a:pt x="236" y="67"/>
                    <a:pt x="233" y="66"/>
                  </a:cubicBezTo>
                  <a:cubicBezTo>
                    <a:pt x="231" y="66"/>
                    <a:pt x="230" y="65"/>
                    <a:pt x="228" y="65"/>
                  </a:cubicBezTo>
                  <a:cubicBezTo>
                    <a:pt x="226" y="65"/>
                    <a:pt x="224" y="65"/>
                    <a:pt x="222" y="65"/>
                  </a:cubicBezTo>
                  <a:cubicBezTo>
                    <a:pt x="220" y="65"/>
                    <a:pt x="217" y="66"/>
                    <a:pt x="215" y="67"/>
                  </a:cubicBezTo>
                  <a:cubicBezTo>
                    <a:pt x="214" y="68"/>
                    <a:pt x="214" y="68"/>
                    <a:pt x="214" y="68"/>
                  </a:cubicBezTo>
                  <a:cubicBezTo>
                    <a:pt x="213" y="68"/>
                    <a:pt x="212" y="69"/>
                    <a:pt x="211" y="69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09" y="70"/>
                    <a:pt x="208" y="71"/>
                    <a:pt x="207" y="72"/>
                  </a:cubicBezTo>
                  <a:cubicBezTo>
                    <a:pt x="204" y="74"/>
                    <a:pt x="202" y="75"/>
                    <a:pt x="200" y="77"/>
                  </a:cubicBezTo>
                  <a:cubicBezTo>
                    <a:pt x="198" y="79"/>
                    <a:pt x="195" y="82"/>
                    <a:pt x="192" y="84"/>
                  </a:cubicBezTo>
                  <a:cubicBezTo>
                    <a:pt x="192" y="85"/>
                    <a:pt x="192" y="85"/>
                    <a:pt x="192" y="85"/>
                  </a:cubicBezTo>
                  <a:cubicBezTo>
                    <a:pt x="191" y="86"/>
                    <a:pt x="191" y="86"/>
                    <a:pt x="191" y="86"/>
                  </a:cubicBezTo>
                  <a:cubicBezTo>
                    <a:pt x="188" y="89"/>
                    <a:pt x="188" y="89"/>
                    <a:pt x="188" y="89"/>
                  </a:cubicBezTo>
                  <a:cubicBezTo>
                    <a:pt x="185" y="91"/>
                    <a:pt x="185" y="91"/>
                    <a:pt x="185" y="91"/>
                  </a:cubicBezTo>
                  <a:cubicBezTo>
                    <a:pt x="184" y="92"/>
                    <a:pt x="184" y="92"/>
                    <a:pt x="184" y="92"/>
                  </a:cubicBezTo>
                  <a:cubicBezTo>
                    <a:pt x="183" y="93"/>
                    <a:pt x="183" y="93"/>
                    <a:pt x="183" y="93"/>
                  </a:cubicBezTo>
                  <a:cubicBezTo>
                    <a:pt x="180" y="96"/>
                    <a:pt x="178" y="98"/>
                    <a:pt x="176" y="100"/>
                  </a:cubicBezTo>
                  <a:cubicBezTo>
                    <a:pt x="173" y="103"/>
                    <a:pt x="171" y="105"/>
                    <a:pt x="169" y="107"/>
                  </a:cubicBezTo>
                  <a:cubicBezTo>
                    <a:pt x="165" y="111"/>
                    <a:pt x="165" y="111"/>
                    <a:pt x="165" y="111"/>
                  </a:cubicBezTo>
                  <a:cubicBezTo>
                    <a:pt x="164" y="112"/>
                    <a:pt x="163" y="113"/>
                    <a:pt x="162" y="114"/>
                  </a:cubicBezTo>
                  <a:cubicBezTo>
                    <a:pt x="161" y="114"/>
                    <a:pt x="161" y="114"/>
                    <a:pt x="161" y="114"/>
                  </a:cubicBezTo>
                  <a:cubicBezTo>
                    <a:pt x="163" y="109"/>
                    <a:pt x="165" y="103"/>
                    <a:pt x="167" y="96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9" y="90"/>
                    <a:pt x="170" y="88"/>
                    <a:pt x="170" y="86"/>
                  </a:cubicBezTo>
                  <a:cubicBezTo>
                    <a:pt x="173" y="76"/>
                    <a:pt x="173" y="76"/>
                    <a:pt x="173" y="76"/>
                  </a:cubicBezTo>
                  <a:cubicBezTo>
                    <a:pt x="174" y="70"/>
                    <a:pt x="176" y="65"/>
                    <a:pt x="177" y="59"/>
                  </a:cubicBezTo>
                  <a:cubicBezTo>
                    <a:pt x="178" y="53"/>
                    <a:pt x="179" y="47"/>
                    <a:pt x="177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6" y="34"/>
                    <a:pt x="175" y="28"/>
                    <a:pt x="173" y="22"/>
                  </a:cubicBezTo>
                  <a:cubicBezTo>
                    <a:pt x="172" y="19"/>
                    <a:pt x="170" y="17"/>
                    <a:pt x="169" y="14"/>
                  </a:cubicBezTo>
                  <a:cubicBezTo>
                    <a:pt x="166" y="10"/>
                    <a:pt x="163" y="7"/>
                    <a:pt x="159" y="5"/>
                  </a:cubicBezTo>
                  <a:cubicBezTo>
                    <a:pt x="157" y="4"/>
                    <a:pt x="155" y="3"/>
                    <a:pt x="152" y="2"/>
                  </a:cubicBezTo>
                  <a:cubicBezTo>
                    <a:pt x="150" y="1"/>
                    <a:pt x="149" y="1"/>
                    <a:pt x="147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4" y="0"/>
                    <a:pt x="141" y="0"/>
                    <a:pt x="137" y="1"/>
                  </a:cubicBezTo>
                  <a:cubicBezTo>
                    <a:pt x="136" y="2"/>
                    <a:pt x="135" y="2"/>
                    <a:pt x="134" y="3"/>
                  </a:cubicBezTo>
                  <a:cubicBezTo>
                    <a:pt x="133" y="3"/>
                    <a:pt x="133" y="3"/>
                    <a:pt x="133" y="3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29" y="6"/>
                    <a:pt x="127" y="8"/>
                    <a:pt x="125" y="10"/>
                  </a:cubicBezTo>
                  <a:cubicBezTo>
                    <a:pt x="124" y="11"/>
                    <a:pt x="123" y="13"/>
                    <a:pt x="122" y="15"/>
                  </a:cubicBezTo>
                  <a:cubicBezTo>
                    <a:pt x="121" y="18"/>
                    <a:pt x="120" y="21"/>
                    <a:pt x="119" y="23"/>
                  </a:cubicBezTo>
                  <a:cubicBezTo>
                    <a:pt x="118" y="29"/>
                    <a:pt x="118" y="35"/>
                    <a:pt x="118" y="42"/>
                  </a:cubicBezTo>
                  <a:cubicBezTo>
                    <a:pt x="118" y="45"/>
                    <a:pt x="118" y="45"/>
                    <a:pt x="118" y="45"/>
                  </a:cubicBezTo>
                  <a:cubicBezTo>
                    <a:pt x="118" y="50"/>
                    <a:pt x="118" y="54"/>
                    <a:pt x="118" y="59"/>
                  </a:cubicBezTo>
                  <a:cubicBezTo>
                    <a:pt x="118" y="63"/>
                    <a:pt x="119" y="68"/>
                    <a:pt x="119" y="72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9"/>
                    <a:pt x="120" y="82"/>
                    <a:pt x="121" y="85"/>
                  </a:cubicBezTo>
                  <a:cubicBezTo>
                    <a:pt x="121" y="86"/>
                    <a:pt x="122" y="87"/>
                    <a:pt x="122" y="88"/>
                  </a:cubicBezTo>
                  <a:cubicBezTo>
                    <a:pt x="121" y="87"/>
                    <a:pt x="120" y="86"/>
                    <a:pt x="120" y="85"/>
                  </a:cubicBezTo>
                  <a:cubicBezTo>
                    <a:pt x="116" y="81"/>
                    <a:pt x="111" y="76"/>
                    <a:pt x="107" y="72"/>
                  </a:cubicBezTo>
                  <a:cubicBezTo>
                    <a:pt x="105" y="70"/>
                    <a:pt x="103" y="68"/>
                    <a:pt x="100" y="66"/>
                  </a:cubicBezTo>
                  <a:cubicBezTo>
                    <a:pt x="98" y="64"/>
                    <a:pt x="95" y="62"/>
                    <a:pt x="92" y="61"/>
                  </a:cubicBezTo>
                  <a:cubicBezTo>
                    <a:pt x="88" y="58"/>
                    <a:pt x="83" y="56"/>
                    <a:pt x="78" y="54"/>
                  </a:cubicBezTo>
                  <a:cubicBezTo>
                    <a:pt x="76" y="54"/>
                    <a:pt x="74" y="53"/>
                    <a:pt x="72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69" y="53"/>
                    <a:pt x="68" y="53"/>
                    <a:pt x="67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4" y="53"/>
                    <a:pt x="61" y="53"/>
                    <a:pt x="59" y="54"/>
                  </a:cubicBezTo>
                  <a:cubicBezTo>
                    <a:pt x="54" y="56"/>
                    <a:pt x="51" y="61"/>
                    <a:pt x="49" y="67"/>
                  </a:cubicBezTo>
                  <a:cubicBezTo>
                    <a:pt x="48" y="68"/>
                    <a:pt x="48" y="70"/>
                    <a:pt x="47" y="72"/>
                  </a:cubicBezTo>
                  <a:cubicBezTo>
                    <a:pt x="46" y="76"/>
                    <a:pt x="47" y="79"/>
                    <a:pt x="47" y="82"/>
                  </a:cubicBezTo>
                  <a:cubicBezTo>
                    <a:pt x="48" y="88"/>
                    <a:pt x="50" y="94"/>
                    <a:pt x="52" y="98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4" y="101"/>
                    <a:pt x="54" y="102"/>
                    <a:pt x="55" y="103"/>
                  </a:cubicBezTo>
                  <a:cubicBezTo>
                    <a:pt x="56" y="104"/>
                    <a:pt x="57" y="106"/>
                    <a:pt x="58" y="107"/>
                  </a:cubicBezTo>
                  <a:cubicBezTo>
                    <a:pt x="59" y="109"/>
                    <a:pt x="61" y="111"/>
                    <a:pt x="63" y="113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5" y="115"/>
                    <a:pt x="66" y="116"/>
                    <a:pt x="67" y="117"/>
                  </a:cubicBezTo>
                  <a:cubicBezTo>
                    <a:pt x="68" y="118"/>
                    <a:pt x="69" y="119"/>
                    <a:pt x="70" y="119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72" y="121"/>
                    <a:pt x="72" y="121"/>
                    <a:pt x="72" y="121"/>
                  </a:cubicBezTo>
                  <a:cubicBezTo>
                    <a:pt x="73" y="121"/>
                    <a:pt x="73" y="122"/>
                    <a:pt x="74" y="122"/>
                  </a:cubicBezTo>
                  <a:cubicBezTo>
                    <a:pt x="77" y="124"/>
                    <a:pt x="79" y="126"/>
                    <a:pt x="82" y="128"/>
                  </a:cubicBezTo>
                  <a:cubicBezTo>
                    <a:pt x="88" y="132"/>
                    <a:pt x="92" y="135"/>
                    <a:pt x="97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0" y="138"/>
                    <a:pt x="84" y="139"/>
                    <a:pt x="78" y="140"/>
                  </a:cubicBezTo>
                  <a:cubicBezTo>
                    <a:pt x="75" y="141"/>
                    <a:pt x="71" y="142"/>
                    <a:pt x="69" y="143"/>
                  </a:cubicBezTo>
                  <a:cubicBezTo>
                    <a:pt x="63" y="145"/>
                    <a:pt x="59" y="147"/>
                    <a:pt x="56" y="149"/>
                  </a:cubicBezTo>
                  <a:cubicBezTo>
                    <a:pt x="55" y="150"/>
                    <a:pt x="53" y="152"/>
                    <a:pt x="52" y="153"/>
                  </a:cubicBezTo>
                  <a:cubicBezTo>
                    <a:pt x="51" y="153"/>
                    <a:pt x="51" y="153"/>
                    <a:pt x="51" y="153"/>
                  </a:cubicBezTo>
                  <a:cubicBezTo>
                    <a:pt x="51" y="154"/>
                    <a:pt x="51" y="154"/>
                    <a:pt x="51" y="154"/>
                  </a:cubicBezTo>
                  <a:cubicBezTo>
                    <a:pt x="50" y="155"/>
                    <a:pt x="49" y="156"/>
                    <a:pt x="48" y="157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6" y="159"/>
                    <a:pt x="46" y="160"/>
                    <a:pt x="45" y="160"/>
                  </a:cubicBezTo>
                  <a:cubicBezTo>
                    <a:pt x="44" y="162"/>
                    <a:pt x="43" y="164"/>
                    <a:pt x="42" y="165"/>
                  </a:cubicBezTo>
                  <a:cubicBezTo>
                    <a:pt x="40" y="168"/>
                    <a:pt x="38" y="171"/>
                    <a:pt x="37" y="175"/>
                  </a:cubicBezTo>
                  <a:cubicBezTo>
                    <a:pt x="36" y="178"/>
                    <a:pt x="35" y="181"/>
                    <a:pt x="34" y="185"/>
                  </a:cubicBezTo>
                  <a:cubicBezTo>
                    <a:pt x="33" y="188"/>
                    <a:pt x="33" y="191"/>
                    <a:pt x="33" y="194"/>
                  </a:cubicBezTo>
                  <a:cubicBezTo>
                    <a:pt x="33" y="196"/>
                    <a:pt x="33" y="197"/>
                    <a:pt x="33" y="199"/>
                  </a:cubicBezTo>
                  <a:cubicBezTo>
                    <a:pt x="34" y="201"/>
                    <a:pt x="34" y="203"/>
                    <a:pt x="35" y="204"/>
                  </a:cubicBezTo>
                  <a:cubicBezTo>
                    <a:pt x="36" y="206"/>
                    <a:pt x="37" y="207"/>
                    <a:pt x="39" y="209"/>
                  </a:cubicBezTo>
                  <a:cubicBezTo>
                    <a:pt x="41" y="210"/>
                    <a:pt x="42" y="211"/>
                    <a:pt x="44" y="211"/>
                  </a:cubicBezTo>
                  <a:cubicBezTo>
                    <a:pt x="45" y="212"/>
                    <a:pt x="46" y="212"/>
                    <a:pt x="46" y="212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50" y="214"/>
                    <a:pt x="53" y="215"/>
                    <a:pt x="56" y="215"/>
                  </a:cubicBezTo>
                  <a:cubicBezTo>
                    <a:pt x="60" y="216"/>
                    <a:pt x="63" y="216"/>
                    <a:pt x="67" y="215"/>
                  </a:cubicBezTo>
                  <a:cubicBezTo>
                    <a:pt x="71" y="215"/>
                    <a:pt x="75" y="213"/>
                    <a:pt x="79" y="211"/>
                  </a:cubicBezTo>
                  <a:cubicBezTo>
                    <a:pt x="81" y="210"/>
                    <a:pt x="83" y="209"/>
                    <a:pt x="85" y="208"/>
                  </a:cubicBezTo>
                  <a:cubicBezTo>
                    <a:pt x="87" y="207"/>
                    <a:pt x="89" y="205"/>
                    <a:pt x="90" y="204"/>
                  </a:cubicBezTo>
                  <a:cubicBezTo>
                    <a:pt x="93" y="202"/>
                    <a:pt x="95" y="200"/>
                    <a:pt x="97" y="198"/>
                  </a:cubicBezTo>
                  <a:cubicBezTo>
                    <a:pt x="98" y="198"/>
                    <a:pt x="98" y="198"/>
                    <a:pt x="98" y="198"/>
                  </a:cubicBezTo>
                  <a:cubicBezTo>
                    <a:pt x="98" y="197"/>
                    <a:pt x="98" y="197"/>
                    <a:pt x="98" y="197"/>
                  </a:cubicBezTo>
                  <a:cubicBezTo>
                    <a:pt x="98" y="198"/>
                    <a:pt x="97" y="199"/>
                    <a:pt x="97" y="199"/>
                  </a:cubicBezTo>
                  <a:cubicBezTo>
                    <a:pt x="96" y="201"/>
                    <a:pt x="96" y="202"/>
                    <a:pt x="95" y="204"/>
                  </a:cubicBezTo>
                  <a:cubicBezTo>
                    <a:pt x="94" y="208"/>
                    <a:pt x="94" y="208"/>
                    <a:pt x="94" y="208"/>
                  </a:cubicBezTo>
                  <a:cubicBezTo>
                    <a:pt x="92" y="212"/>
                    <a:pt x="92" y="212"/>
                    <a:pt x="92" y="212"/>
                  </a:cubicBezTo>
                  <a:cubicBezTo>
                    <a:pt x="90" y="218"/>
                    <a:pt x="90" y="218"/>
                    <a:pt x="90" y="218"/>
                  </a:cubicBezTo>
                  <a:cubicBezTo>
                    <a:pt x="88" y="224"/>
                    <a:pt x="88" y="224"/>
                    <a:pt x="88" y="224"/>
                  </a:cubicBezTo>
                  <a:cubicBezTo>
                    <a:pt x="87" y="226"/>
                    <a:pt x="87" y="227"/>
                    <a:pt x="86" y="229"/>
                  </a:cubicBezTo>
                  <a:cubicBezTo>
                    <a:pt x="86" y="231"/>
                    <a:pt x="86" y="231"/>
                    <a:pt x="86" y="231"/>
                  </a:cubicBezTo>
                  <a:cubicBezTo>
                    <a:pt x="85" y="234"/>
                    <a:pt x="84" y="238"/>
                    <a:pt x="83" y="241"/>
                  </a:cubicBezTo>
                  <a:cubicBezTo>
                    <a:pt x="83" y="242"/>
                    <a:pt x="83" y="242"/>
                    <a:pt x="83" y="242"/>
                  </a:cubicBezTo>
                  <a:cubicBezTo>
                    <a:pt x="82" y="244"/>
                    <a:pt x="82" y="246"/>
                    <a:pt x="81" y="248"/>
                  </a:cubicBezTo>
                  <a:cubicBezTo>
                    <a:pt x="81" y="250"/>
                    <a:pt x="81" y="250"/>
                    <a:pt x="81" y="250"/>
                  </a:cubicBezTo>
                  <a:cubicBezTo>
                    <a:pt x="80" y="253"/>
                    <a:pt x="79" y="255"/>
                    <a:pt x="79" y="257"/>
                  </a:cubicBezTo>
                  <a:cubicBezTo>
                    <a:pt x="78" y="263"/>
                    <a:pt x="78" y="263"/>
                    <a:pt x="78" y="263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77" y="268"/>
                    <a:pt x="77" y="269"/>
                    <a:pt x="77" y="270"/>
                  </a:cubicBezTo>
                  <a:cubicBezTo>
                    <a:pt x="77" y="271"/>
                    <a:pt x="77" y="271"/>
                    <a:pt x="77" y="271"/>
                  </a:cubicBezTo>
                  <a:cubicBezTo>
                    <a:pt x="77" y="274"/>
                    <a:pt x="77" y="274"/>
                    <a:pt x="77" y="274"/>
                  </a:cubicBezTo>
                  <a:cubicBezTo>
                    <a:pt x="76" y="278"/>
                    <a:pt x="76" y="278"/>
                    <a:pt x="76" y="278"/>
                  </a:cubicBezTo>
                  <a:cubicBezTo>
                    <a:pt x="76" y="280"/>
                    <a:pt x="76" y="282"/>
                    <a:pt x="76" y="285"/>
                  </a:cubicBezTo>
                  <a:cubicBezTo>
                    <a:pt x="76" y="288"/>
                    <a:pt x="76" y="288"/>
                    <a:pt x="76" y="288"/>
                  </a:cubicBezTo>
                  <a:cubicBezTo>
                    <a:pt x="76" y="289"/>
                    <a:pt x="76" y="289"/>
                    <a:pt x="76" y="289"/>
                  </a:cubicBezTo>
                  <a:cubicBezTo>
                    <a:pt x="75" y="291"/>
                    <a:pt x="75" y="294"/>
                    <a:pt x="75" y="296"/>
                  </a:cubicBezTo>
                  <a:cubicBezTo>
                    <a:pt x="75" y="306"/>
                    <a:pt x="75" y="306"/>
                    <a:pt x="75" y="306"/>
                  </a:cubicBezTo>
                  <a:cubicBezTo>
                    <a:pt x="75" y="312"/>
                    <a:pt x="76" y="317"/>
                    <a:pt x="76" y="322"/>
                  </a:cubicBezTo>
                  <a:cubicBezTo>
                    <a:pt x="76" y="322"/>
                    <a:pt x="76" y="322"/>
                    <a:pt x="76" y="322"/>
                  </a:cubicBezTo>
                  <a:cubicBezTo>
                    <a:pt x="76" y="329"/>
                    <a:pt x="77" y="336"/>
                    <a:pt x="77" y="343"/>
                  </a:cubicBezTo>
                  <a:cubicBezTo>
                    <a:pt x="78" y="348"/>
                    <a:pt x="78" y="352"/>
                    <a:pt x="79" y="357"/>
                  </a:cubicBezTo>
                  <a:cubicBezTo>
                    <a:pt x="77" y="354"/>
                    <a:pt x="75" y="352"/>
                    <a:pt x="74" y="349"/>
                  </a:cubicBezTo>
                  <a:cubicBezTo>
                    <a:pt x="70" y="344"/>
                    <a:pt x="66" y="339"/>
                    <a:pt x="59" y="334"/>
                  </a:cubicBezTo>
                  <a:cubicBezTo>
                    <a:pt x="58" y="332"/>
                    <a:pt x="57" y="331"/>
                    <a:pt x="55" y="330"/>
                  </a:cubicBezTo>
                  <a:cubicBezTo>
                    <a:pt x="53" y="329"/>
                    <a:pt x="53" y="329"/>
                    <a:pt x="53" y="329"/>
                  </a:cubicBezTo>
                  <a:cubicBezTo>
                    <a:pt x="52" y="328"/>
                    <a:pt x="50" y="327"/>
                    <a:pt x="49" y="326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4" y="322"/>
                    <a:pt x="40" y="319"/>
                    <a:pt x="36" y="317"/>
                  </a:cubicBezTo>
                  <a:cubicBezTo>
                    <a:pt x="35" y="316"/>
                    <a:pt x="35" y="316"/>
                    <a:pt x="35" y="316"/>
                  </a:cubicBezTo>
                  <a:cubicBezTo>
                    <a:pt x="31" y="314"/>
                    <a:pt x="27" y="311"/>
                    <a:pt x="23" y="309"/>
                  </a:cubicBezTo>
                  <a:cubicBezTo>
                    <a:pt x="21" y="308"/>
                    <a:pt x="19" y="306"/>
                    <a:pt x="17" y="305"/>
                  </a:cubicBezTo>
                  <a:cubicBezTo>
                    <a:pt x="16" y="305"/>
                    <a:pt x="16" y="305"/>
                    <a:pt x="16" y="305"/>
                  </a:cubicBezTo>
                  <a:cubicBezTo>
                    <a:pt x="14" y="304"/>
                    <a:pt x="11" y="302"/>
                    <a:pt x="8" y="302"/>
                  </a:cubicBezTo>
                  <a:cubicBezTo>
                    <a:pt x="8" y="302"/>
                    <a:pt x="8" y="302"/>
                    <a:pt x="7" y="302"/>
                  </a:cubicBezTo>
                  <a:cubicBezTo>
                    <a:pt x="7" y="301"/>
                    <a:pt x="7" y="301"/>
                    <a:pt x="7" y="301"/>
                  </a:cubicBezTo>
                  <a:cubicBezTo>
                    <a:pt x="6" y="301"/>
                    <a:pt x="6" y="301"/>
                    <a:pt x="6" y="301"/>
                  </a:cubicBezTo>
                  <a:cubicBezTo>
                    <a:pt x="6" y="301"/>
                    <a:pt x="6" y="301"/>
                    <a:pt x="6" y="301"/>
                  </a:cubicBezTo>
                  <a:cubicBezTo>
                    <a:pt x="5" y="302"/>
                    <a:pt x="4" y="302"/>
                    <a:pt x="4" y="302"/>
                  </a:cubicBezTo>
                  <a:cubicBezTo>
                    <a:pt x="2" y="303"/>
                    <a:pt x="1" y="304"/>
                    <a:pt x="0" y="306"/>
                  </a:cubicBezTo>
                  <a:cubicBezTo>
                    <a:pt x="0" y="308"/>
                    <a:pt x="0" y="310"/>
                    <a:pt x="1" y="312"/>
                  </a:cubicBezTo>
                  <a:cubicBezTo>
                    <a:pt x="1" y="313"/>
                    <a:pt x="1" y="313"/>
                    <a:pt x="1" y="314"/>
                  </a:cubicBezTo>
                  <a:cubicBezTo>
                    <a:pt x="1" y="315"/>
                    <a:pt x="1" y="316"/>
                    <a:pt x="1" y="317"/>
                  </a:cubicBezTo>
                  <a:cubicBezTo>
                    <a:pt x="2" y="318"/>
                    <a:pt x="2" y="319"/>
                    <a:pt x="2" y="320"/>
                  </a:cubicBezTo>
                  <a:cubicBezTo>
                    <a:pt x="3" y="322"/>
                    <a:pt x="4" y="324"/>
                    <a:pt x="5" y="325"/>
                  </a:cubicBezTo>
                  <a:cubicBezTo>
                    <a:pt x="7" y="329"/>
                    <a:pt x="9" y="333"/>
                    <a:pt x="11" y="336"/>
                  </a:cubicBezTo>
                  <a:cubicBezTo>
                    <a:pt x="12" y="338"/>
                    <a:pt x="13" y="339"/>
                    <a:pt x="14" y="341"/>
                  </a:cubicBezTo>
                  <a:cubicBezTo>
                    <a:pt x="16" y="342"/>
                    <a:pt x="17" y="344"/>
                    <a:pt x="18" y="345"/>
                  </a:cubicBezTo>
                  <a:cubicBezTo>
                    <a:pt x="21" y="349"/>
                    <a:pt x="24" y="352"/>
                    <a:pt x="27" y="355"/>
                  </a:cubicBezTo>
                  <a:cubicBezTo>
                    <a:pt x="30" y="358"/>
                    <a:pt x="33" y="361"/>
                    <a:pt x="36" y="363"/>
                  </a:cubicBezTo>
                  <a:cubicBezTo>
                    <a:pt x="39" y="366"/>
                    <a:pt x="43" y="368"/>
                    <a:pt x="46" y="371"/>
                  </a:cubicBezTo>
                  <a:cubicBezTo>
                    <a:pt x="47" y="372"/>
                    <a:pt x="49" y="373"/>
                    <a:pt x="51" y="374"/>
                  </a:cubicBezTo>
                  <a:cubicBezTo>
                    <a:pt x="52" y="375"/>
                    <a:pt x="54" y="377"/>
                    <a:pt x="55" y="378"/>
                  </a:cubicBezTo>
                  <a:cubicBezTo>
                    <a:pt x="58" y="380"/>
                    <a:pt x="61" y="383"/>
                    <a:pt x="65" y="385"/>
                  </a:cubicBezTo>
                  <a:cubicBezTo>
                    <a:pt x="68" y="387"/>
                    <a:pt x="72" y="390"/>
                    <a:pt x="76" y="392"/>
                  </a:cubicBezTo>
                  <a:cubicBezTo>
                    <a:pt x="79" y="393"/>
                    <a:pt x="81" y="395"/>
                    <a:pt x="84" y="396"/>
                  </a:cubicBezTo>
                  <a:cubicBezTo>
                    <a:pt x="84" y="396"/>
                    <a:pt x="85" y="396"/>
                    <a:pt x="85" y="396"/>
                  </a:cubicBezTo>
                  <a:cubicBezTo>
                    <a:pt x="85" y="397"/>
                    <a:pt x="85" y="397"/>
                    <a:pt x="86" y="397"/>
                  </a:cubicBezTo>
                  <a:cubicBezTo>
                    <a:pt x="86" y="397"/>
                    <a:pt x="86" y="397"/>
                    <a:pt x="86" y="397"/>
                  </a:cubicBezTo>
                  <a:cubicBezTo>
                    <a:pt x="87" y="397"/>
                    <a:pt x="88" y="398"/>
                    <a:pt x="89" y="399"/>
                  </a:cubicBezTo>
                  <a:cubicBezTo>
                    <a:pt x="92" y="406"/>
                    <a:pt x="92" y="406"/>
                    <a:pt x="92" y="406"/>
                  </a:cubicBezTo>
                  <a:cubicBezTo>
                    <a:pt x="94" y="411"/>
                    <a:pt x="94" y="411"/>
                    <a:pt x="94" y="411"/>
                  </a:cubicBezTo>
                  <a:cubicBezTo>
                    <a:pt x="94" y="412"/>
                    <a:pt x="94" y="412"/>
                    <a:pt x="94" y="412"/>
                  </a:cubicBezTo>
                  <a:cubicBezTo>
                    <a:pt x="96" y="416"/>
                    <a:pt x="98" y="421"/>
                    <a:pt x="100" y="426"/>
                  </a:cubicBezTo>
                  <a:cubicBezTo>
                    <a:pt x="101" y="429"/>
                    <a:pt x="101" y="429"/>
                    <a:pt x="101" y="429"/>
                  </a:cubicBezTo>
                  <a:cubicBezTo>
                    <a:pt x="102" y="432"/>
                    <a:pt x="102" y="432"/>
                    <a:pt x="102" y="432"/>
                  </a:cubicBezTo>
                  <a:cubicBezTo>
                    <a:pt x="103" y="433"/>
                    <a:pt x="103" y="433"/>
                    <a:pt x="103" y="433"/>
                  </a:cubicBezTo>
                  <a:cubicBezTo>
                    <a:pt x="103" y="434"/>
                    <a:pt x="103" y="434"/>
                    <a:pt x="104" y="435"/>
                  </a:cubicBezTo>
                  <a:cubicBezTo>
                    <a:pt x="106" y="440"/>
                    <a:pt x="106" y="440"/>
                    <a:pt x="106" y="440"/>
                  </a:cubicBezTo>
                  <a:cubicBezTo>
                    <a:pt x="108" y="444"/>
                    <a:pt x="108" y="444"/>
                    <a:pt x="108" y="444"/>
                  </a:cubicBezTo>
                  <a:cubicBezTo>
                    <a:pt x="110" y="447"/>
                    <a:pt x="111" y="449"/>
                    <a:pt x="113" y="452"/>
                  </a:cubicBezTo>
                  <a:cubicBezTo>
                    <a:pt x="114" y="454"/>
                    <a:pt x="114" y="454"/>
                    <a:pt x="114" y="454"/>
                  </a:cubicBezTo>
                  <a:cubicBezTo>
                    <a:pt x="116" y="457"/>
                    <a:pt x="116" y="457"/>
                    <a:pt x="116" y="457"/>
                  </a:cubicBezTo>
                  <a:cubicBezTo>
                    <a:pt x="116" y="458"/>
                    <a:pt x="116" y="458"/>
                    <a:pt x="116" y="458"/>
                  </a:cubicBezTo>
                  <a:cubicBezTo>
                    <a:pt x="117" y="459"/>
                    <a:pt x="117" y="459"/>
                    <a:pt x="117" y="460"/>
                  </a:cubicBezTo>
                  <a:cubicBezTo>
                    <a:pt x="120" y="464"/>
                    <a:pt x="120" y="464"/>
                    <a:pt x="120" y="464"/>
                  </a:cubicBezTo>
                  <a:cubicBezTo>
                    <a:pt x="122" y="467"/>
                    <a:pt x="125" y="471"/>
                    <a:pt x="127" y="474"/>
                  </a:cubicBezTo>
                  <a:cubicBezTo>
                    <a:pt x="129" y="476"/>
                    <a:pt x="129" y="476"/>
                    <a:pt x="129" y="476"/>
                  </a:cubicBezTo>
                  <a:cubicBezTo>
                    <a:pt x="132" y="481"/>
                    <a:pt x="135" y="485"/>
                    <a:pt x="138" y="489"/>
                  </a:cubicBezTo>
                  <a:cubicBezTo>
                    <a:pt x="139" y="490"/>
                    <a:pt x="140" y="491"/>
                    <a:pt x="140" y="492"/>
                  </a:cubicBezTo>
                  <a:cubicBezTo>
                    <a:pt x="141" y="494"/>
                    <a:pt x="143" y="495"/>
                    <a:pt x="144" y="497"/>
                  </a:cubicBezTo>
                  <a:cubicBezTo>
                    <a:pt x="151" y="505"/>
                    <a:pt x="151" y="505"/>
                    <a:pt x="151" y="505"/>
                  </a:cubicBezTo>
                  <a:cubicBezTo>
                    <a:pt x="154" y="509"/>
                    <a:pt x="157" y="513"/>
                    <a:pt x="161" y="517"/>
                  </a:cubicBezTo>
                  <a:cubicBezTo>
                    <a:pt x="162" y="519"/>
                    <a:pt x="162" y="519"/>
                    <a:pt x="162" y="519"/>
                  </a:cubicBezTo>
                  <a:cubicBezTo>
                    <a:pt x="166" y="523"/>
                    <a:pt x="171" y="528"/>
                    <a:pt x="177" y="531"/>
                  </a:cubicBezTo>
                  <a:cubicBezTo>
                    <a:pt x="178" y="532"/>
                    <a:pt x="178" y="532"/>
                    <a:pt x="179" y="532"/>
                  </a:cubicBezTo>
                  <a:cubicBezTo>
                    <a:pt x="180" y="532"/>
                    <a:pt x="182" y="531"/>
                    <a:pt x="183" y="530"/>
                  </a:cubicBezTo>
                  <a:cubicBezTo>
                    <a:pt x="184" y="529"/>
                    <a:pt x="184" y="528"/>
                    <a:pt x="184" y="527"/>
                  </a:cubicBezTo>
                  <a:cubicBezTo>
                    <a:pt x="184" y="525"/>
                    <a:pt x="183" y="524"/>
                    <a:pt x="182" y="524"/>
                  </a:cubicBezTo>
                  <a:cubicBezTo>
                    <a:pt x="180" y="522"/>
                    <a:pt x="178" y="520"/>
                    <a:pt x="177" y="519"/>
                  </a:cubicBezTo>
                  <a:cubicBezTo>
                    <a:pt x="169" y="510"/>
                    <a:pt x="161" y="500"/>
                    <a:pt x="154" y="490"/>
                  </a:cubicBezTo>
                  <a:cubicBezTo>
                    <a:pt x="153" y="489"/>
                    <a:pt x="152" y="487"/>
                    <a:pt x="150" y="485"/>
                  </a:cubicBezTo>
                  <a:cubicBezTo>
                    <a:pt x="149" y="483"/>
                    <a:pt x="149" y="483"/>
                    <a:pt x="149" y="483"/>
                  </a:cubicBezTo>
                  <a:cubicBezTo>
                    <a:pt x="148" y="482"/>
                    <a:pt x="148" y="482"/>
                    <a:pt x="148" y="482"/>
                  </a:cubicBezTo>
                  <a:cubicBezTo>
                    <a:pt x="147" y="480"/>
                    <a:pt x="146" y="479"/>
                    <a:pt x="144" y="477"/>
                  </a:cubicBezTo>
                  <a:cubicBezTo>
                    <a:pt x="142" y="474"/>
                    <a:pt x="142" y="474"/>
                    <a:pt x="142" y="474"/>
                  </a:cubicBezTo>
                  <a:cubicBezTo>
                    <a:pt x="140" y="470"/>
                    <a:pt x="137" y="466"/>
                    <a:pt x="134" y="462"/>
                  </a:cubicBezTo>
                  <a:cubicBezTo>
                    <a:pt x="132" y="458"/>
                    <a:pt x="132" y="458"/>
                    <a:pt x="132" y="458"/>
                  </a:cubicBezTo>
                  <a:cubicBezTo>
                    <a:pt x="129" y="455"/>
                    <a:pt x="129" y="455"/>
                    <a:pt x="129" y="455"/>
                  </a:cubicBezTo>
                  <a:cubicBezTo>
                    <a:pt x="129" y="454"/>
                    <a:pt x="129" y="454"/>
                    <a:pt x="129" y="454"/>
                  </a:cubicBezTo>
                  <a:cubicBezTo>
                    <a:pt x="128" y="453"/>
                    <a:pt x="128" y="452"/>
                    <a:pt x="127" y="451"/>
                  </a:cubicBezTo>
                  <a:cubicBezTo>
                    <a:pt x="124" y="446"/>
                    <a:pt x="124" y="446"/>
                    <a:pt x="124" y="446"/>
                  </a:cubicBezTo>
                  <a:cubicBezTo>
                    <a:pt x="121" y="441"/>
                    <a:pt x="121" y="441"/>
                    <a:pt x="121" y="441"/>
                  </a:cubicBezTo>
                  <a:cubicBezTo>
                    <a:pt x="120" y="438"/>
                    <a:pt x="120" y="438"/>
                    <a:pt x="120" y="438"/>
                  </a:cubicBezTo>
                  <a:cubicBezTo>
                    <a:pt x="119" y="437"/>
                    <a:pt x="119" y="437"/>
                    <a:pt x="119" y="437"/>
                  </a:cubicBezTo>
                  <a:cubicBezTo>
                    <a:pt x="118" y="435"/>
                    <a:pt x="118" y="434"/>
                    <a:pt x="117" y="432"/>
                  </a:cubicBezTo>
                  <a:cubicBezTo>
                    <a:pt x="117" y="432"/>
                    <a:pt x="117" y="431"/>
                    <a:pt x="117" y="431"/>
                  </a:cubicBezTo>
                  <a:cubicBezTo>
                    <a:pt x="118" y="429"/>
                    <a:pt x="119" y="427"/>
                    <a:pt x="120" y="425"/>
                  </a:cubicBezTo>
                  <a:cubicBezTo>
                    <a:pt x="121" y="423"/>
                    <a:pt x="123" y="421"/>
                    <a:pt x="124" y="419"/>
                  </a:cubicBezTo>
                  <a:cubicBezTo>
                    <a:pt x="125" y="418"/>
                    <a:pt x="125" y="418"/>
                    <a:pt x="125" y="418"/>
                  </a:cubicBezTo>
                  <a:cubicBezTo>
                    <a:pt x="125" y="417"/>
                    <a:pt x="126" y="415"/>
                    <a:pt x="127" y="414"/>
                  </a:cubicBezTo>
                  <a:cubicBezTo>
                    <a:pt x="127" y="413"/>
                    <a:pt x="128" y="412"/>
                    <a:pt x="128" y="411"/>
                  </a:cubicBezTo>
                  <a:cubicBezTo>
                    <a:pt x="129" y="410"/>
                    <a:pt x="129" y="410"/>
                    <a:pt x="129" y="410"/>
                  </a:cubicBezTo>
                  <a:cubicBezTo>
                    <a:pt x="130" y="408"/>
                    <a:pt x="132" y="405"/>
                    <a:pt x="133" y="402"/>
                  </a:cubicBezTo>
                  <a:cubicBezTo>
                    <a:pt x="134" y="400"/>
                    <a:pt x="135" y="398"/>
                    <a:pt x="136" y="396"/>
                  </a:cubicBezTo>
                  <a:cubicBezTo>
                    <a:pt x="137" y="395"/>
                    <a:pt x="137" y="395"/>
                    <a:pt x="137" y="395"/>
                  </a:cubicBezTo>
                  <a:cubicBezTo>
                    <a:pt x="137" y="394"/>
                    <a:pt x="138" y="392"/>
                    <a:pt x="139" y="391"/>
                  </a:cubicBezTo>
                  <a:cubicBezTo>
                    <a:pt x="139" y="389"/>
                    <a:pt x="139" y="389"/>
                    <a:pt x="139" y="389"/>
                  </a:cubicBezTo>
                  <a:cubicBezTo>
                    <a:pt x="140" y="388"/>
                    <a:pt x="140" y="388"/>
                    <a:pt x="140" y="388"/>
                  </a:cubicBezTo>
                  <a:cubicBezTo>
                    <a:pt x="140" y="387"/>
                    <a:pt x="141" y="386"/>
                    <a:pt x="141" y="385"/>
                  </a:cubicBezTo>
                  <a:cubicBezTo>
                    <a:pt x="142" y="383"/>
                    <a:pt x="142" y="383"/>
                    <a:pt x="142" y="383"/>
                  </a:cubicBezTo>
                  <a:cubicBezTo>
                    <a:pt x="142" y="381"/>
                    <a:pt x="143" y="379"/>
                    <a:pt x="143" y="378"/>
                  </a:cubicBezTo>
                  <a:cubicBezTo>
                    <a:pt x="144" y="375"/>
                    <a:pt x="145" y="373"/>
                    <a:pt x="146" y="370"/>
                  </a:cubicBezTo>
                  <a:cubicBezTo>
                    <a:pt x="147" y="368"/>
                    <a:pt x="147" y="367"/>
                    <a:pt x="148" y="365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9" y="359"/>
                    <a:pt x="150" y="355"/>
                    <a:pt x="151" y="350"/>
                  </a:cubicBezTo>
                  <a:cubicBezTo>
                    <a:pt x="152" y="346"/>
                    <a:pt x="152" y="343"/>
                    <a:pt x="153" y="340"/>
                  </a:cubicBezTo>
                  <a:cubicBezTo>
                    <a:pt x="153" y="339"/>
                    <a:pt x="153" y="339"/>
                    <a:pt x="153" y="339"/>
                  </a:cubicBezTo>
                  <a:cubicBezTo>
                    <a:pt x="153" y="336"/>
                    <a:pt x="153" y="336"/>
                    <a:pt x="153" y="336"/>
                  </a:cubicBezTo>
                  <a:cubicBezTo>
                    <a:pt x="154" y="334"/>
                    <a:pt x="154" y="331"/>
                    <a:pt x="154" y="328"/>
                  </a:cubicBezTo>
                  <a:cubicBezTo>
                    <a:pt x="154" y="325"/>
                    <a:pt x="153" y="321"/>
                    <a:pt x="151" y="319"/>
                  </a:cubicBezTo>
                  <a:cubicBezTo>
                    <a:pt x="150" y="319"/>
                    <a:pt x="149" y="318"/>
                    <a:pt x="149" y="318"/>
                  </a:cubicBezTo>
                  <a:cubicBezTo>
                    <a:pt x="148" y="318"/>
                    <a:pt x="147" y="318"/>
                    <a:pt x="146" y="318"/>
                  </a:cubicBezTo>
                  <a:cubicBezTo>
                    <a:pt x="145" y="319"/>
                    <a:pt x="144" y="319"/>
                    <a:pt x="143" y="320"/>
                  </a:cubicBezTo>
                  <a:cubicBezTo>
                    <a:pt x="142" y="321"/>
                    <a:pt x="141" y="322"/>
                    <a:pt x="140" y="323"/>
                  </a:cubicBezTo>
                  <a:cubicBezTo>
                    <a:pt x="137" y="325"/>
                    <a:pt x="135" y="328"/>
                    <a:pt x="132" y="333"/>
                  </a:cubicBezTo>
                  <a:cubicBezTo>
                    <a:pt x="129" y="337"/>
                    <a:pt x="126" y="340"/>
                    <a:pt x="125" y="344"/>
                  </a:cubicBezTo>
                  <a:cubicBezTo>
                    <a:pt x="123" y="348"/>
                    <a:pt x="121" y="352"/>
                    <a:pt x="119" y="356"/>
                  </a:cubicBezTo>
                  <a:cubicBezTo>
                    <a:pt x="118" y="359"/>
                    <a:pt x="117" y="363"/>
                    <a:pt x="116" y="366"/>
                  </a:cubicBezTo>
                  <a:cubicBezTo>
                    <a:pt x="113" y="373"/>
                    <a:pt x="111" y="381"/>
                    <a:pt x="110" y="389"/>
                  </a:cubicBezTo>
                  <a:cubicBezTo>
                    <a:pt x="109" y="395"/>
                    <a:pt x="108" y="402"/>
                    <a:pt x="108" y="410"/>
                  </a:cubicBezTo>
                  <a:cubicBezTo>
                    <a:pt x="108" y="410"/>
                    <a:pt x="108" y="410"/>
                    <a:pt x="108" y="410"/>
                  </a:cubicBezTo>
                  <a:cubicBezTo>
                    <a:pt x="104" y="400"/>
                    <a:pt x="104" y="400"/>
                    <a:pt x="104" y="400"/>
                  </a:cubicBezTo>
                  <a:cubicBezTo>
                    <a:pt x="104" y="400"/>
                    <a:pt x="104" y="400"/>
                    <a:pt x="104" y="400"/>
                  </a:cubicBezTo>
                  <a:cubicBezTo>
                    <a:pt x="106" y="397"/>
                    <a:pt x="104" y="394"/>
                    <a:pt x="102" y="393"/>
                  </a:cubicBezTo>
                  <a:cubicBezTo>
                    <a:pt x="102" y="393"/>
                    <a:pt x="102" y="393"/>
                    <a:pt x="102" y="392"/>
                  </a:cubicBezTo>
                  <a:cubicBezTo>
                    <a:pt x="101" y="390"/>
                    <a:pt x="101" y="390"/>
                    <a:pt x="101" y="390"/>
                  </a:cubicBezTo>
                  <a:cubicBezTo>
                    <a:pt x="99" y="384"/>
                    <a:pt x="96" y="378"/>
                    <a:pt x="95" y="372"/>
                  </a:cubicBezTo>
                  <a:cubicBezTo>
                    <a:pt x="93" y="365"/>
                    <a:pt x="92" y="358"/>
                    <a:pt x="91" y="350"/>
                  </a:cubicBezTo>
                  <a:cubicBezTo>
                    <a:pt x="90" y="343"/>
                    <a:pt x="90" y="335"/>
                    <a:pt x="89" y="330"/>
                  </a:cubicBezTo>
                  <a:cubicBezTo>
                    <a:pt x="89" y="324"/>
                    <a:pt x="88" y="318"/>
                    <a:pt x="88" y="313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309"/>
                    <a:pt x="88" y="307"/>
                    <a:pt x="88" y="305"/>
                  </a:cubicBezTo>
                  <a:cubicBezTo>
                    <a:pt x="88" y="302"/>
                    <a:pt x="88" y="298"/>
                    <a:pt x="88" y="295"/>
                  </a:cubicBezTo>
                  <a:cubicBezTo>
                    <a:pt x="88" y="293"/>
                    <a:pt x="88" y="293"/>
                    <a:pt x="88" y="293"/>
                  </a:cubicBezTo>
                  <a:cubicBezTo>
                    <a:pt x="88" y="292"/>
                    <a:pt x="88" y="292"/>
                    <a:pt x="88" y="292"/>
                  </a:cubicBezTo>
                  <a:cubicBezTo>
                    <a:pt x="88" y="288"/>
                    <a:pt x="88" y="284"/>
                    <a:pt x="88" y="280"/>
                  </a:cubicBezTo>
                  <a:cubicBezTo>
                    <a:pt x="89" y="275"/>
                    <a:pt x="89" y="275"/>
                    <a:pt x="89" y="275"/>
                  </a:cubicBezTo>
                  <a:cubicBezTo>
                    <a:pt x="89" y="270"/>
                    <a:pt x="89" y="270"/>
                    <a:pt x="89" y="270"/>
                  </a:cubicBezTo>
                  <a:cubicBezTo>
                    <a:pt x="89" y="268"/>
                    <a:pt x="90" y="266"/>
                    <a:pt x="90" y="264"/>
                  </a:cubicBezTo>
                  <a:cubicBezTo>
                    <a:pt x="90" y="263"/>
                    <a:pt x="90" y="263"/>
                    <a:pt x="90" y="262"/>
                  </a:cubicBezTo>
                  <a:cubicBezTo>
                    <a:pt x="90" y="261"/>
                    <a:pt x="90" y="261"/>
                    <a:pt x="90" y="261"/>
                  </a:cubicBezTo>
                  <a:cubicBezTo>
                    <a:pt x="91" y="259"/>
                    <a:pt x="91" y="257"/>
                    <a:pt x="91" y="255"/>
                  </a:cubicBezTo>
                  <a:cubicBezTo>
                    <a:pt x="93" y="247"/>
                    <a:pt x="93" y="247"/>
                    <a:pt x="93" y="247"/>
                  </a:cubicBezTo>
                  <a:cubicBezTo>
                    <a:pt x="93" y="248"/>
                    <a:pt x="93" y="250"/>
                    <a:pt x="93" y="252"/>
                  </a:cubicBezTo>
                  <a:cubicBezTo>
                    <a:pt x="93" y="254"/>
                    <a:pt x="94" y="256"/>
                    <a:pt x="94" y="258"/>
                  </a:cubicBezTo>
                  <a:cubicBezTo>
                    <a:pt x="95" y="259"/>
                    <a:pt x="96" y="261"/>
                    <a:pt x="97" y="263"/>
                  </a:cubicBezTo>
                  <a:cubicBezTo>
                    <a:pt x="97" y="264"/>
                    <a:pt x="98" y="265"/>
                    <a:pt x="99" y="265"/>
                  </a:cubicBezTo>
                  <a:cubicBezTo>
                    <a:pt x="99" y="266"/>
                    <a:pt x="100" y="266"/>
                    <a:pt x="100" y="267"/>
                  </a:cubicBezTo>
                  <a:cubicBezTo>
                    <a:pt x="102" y="268"/>
                    <a:pt x="104" y="270"/>
                    <a:pt x="107" y="270"/>
                  </a:cubicBezTo>
                  <a:cubicBezTo>
                    <a:pt x="108" y="271"/>
                    <a:pt x="110" y="272"/>
                    <a:pt x="112" y="272"/>
                  </a:cubicBezTo>
                  <a:cubicBezTo>
                    <a:pt x="113" y="272"/>
                    <a:pt x="114" y="272"/>
                    <a:pt x="115" y="272"/>
                  </a:cubicBezTo>
                  <a:cubicBezTo>
                    <a:pt x="119" y="272"/>
                    <a:pt x="122" y="272"/>
                    <a:pt x="125" y="270"/>
                  </a:cubicBezTo>
                  <a:cubicBezTo>
                    <a:pt x="125" y="270"/>
                    <a:pt x="125" y="270"/>
                    <a:pt x="125" y="270"/>
                  </a:cubicBezTo>
                  <a:cubicBezTo>
                    <a:pt x="127" y="270"/>
                    <a:pt x="127" y="269"/>
                    <a:pt x="128" y="269"/>
                  </a:cubicBezTo>
                  <a:cubicBezTo>
                    <a:pt x="130" y="268"/>
                    <a:pt x="131" y="266"/>
                    <a:pt x="133" y="265"/>
                  </a:cubicBezTo>
                  <a:cubicBezTo>
                    <a:pt x="134" y="264"/>
                    <a:pt x="135" y="263"/>
                    <a:pt x="136" y="261"/>
                  </a:cubicBezTo>
                  <a:cubicBezTo>
                    <a:pt x="139" y="258"/>
                    <a:pt x="141" y="254"/>
                    <a:pt x="143" y="251"/>
                  </a:cubicBezTo>
                  <a:cubicBezTo>
                    <a:pt x="144" y="248"/>
                    <a:pt x="145" y="246"/>
                    <a:pt x="146" y="243"/>
                  </a:cubicBezTo>
                  <a:cubicBezTo>
                    <a:pt x="149" y="238"/>
                    <a:pt x="151" y="232"/>
                    <a:pt x="153" y="225"/>
                  </a:cubicBezTo>
                  <a:cubicBezTo>
                    <a:pt x="155" y="219"/>
                    <a:pt x="156" y="212"/>
                    <a:pt x="157" y="206"/>
                  </a:cubicBezTo>
                  <a:cubicBezTo>
                    <a:pt x="158" y="207"/>
                    <a:pt x="158" y="208"/>
                    <a:pt x="159" y="209"/>
                  </a:cubicBezTo>
                  <a:cubicBezTo>
                    <a:pt x="160" y="209"/>
                    <a:pt x="160" y="210"/>
                    <a:pt x="161" y="211"/>
                  </a:cubicBezTo>
                  <a:cubicBezTo>
                    <a:pt x="162" y="213"/>
                    <a:pt x="164" y="214"/>
                    <a:pt x="166" y="215"/>
                  </a:cubicBezTo>
                  <a:cubicBezTo>
                    <a:pt x="168" y="218"/>
                    <a:pt x="172" y="220"/>
                    <a:pt x="176" y="222"/>
                  </a:cubicBezTo>
                  <a:cubicBezTo>
                    <a:pt x="180" y="224"/>
                    <a:pt x="185" y="227"/>
                    <a:pt x="191" y="229"/>
                  </a:cubicBezTo>
                  <a:cubicBezTo>
                    <a:pt x="198" y="232"/>
                    <a:pt x="203" y="234"/>
                    <a:pt x="209" y="235"/>
                  </a:cubicBezTo>
                  <a:cubicBezTo>
                    <a:pt x="210" y="235"/>
                    <a:pt x="210" y="235"/>
                    <a:pt x="211" y="235"/>
                  </a:cubicBezTo>
                  <a:cubicBezTo>
                    <a:pt x="215" y="236"/>
                    <a:pt x="218" y="236"/>
                    <a:pt x="221" y="235"/>
                  </a:cubicBezTo>
                  <a:cubicBezTo>
                    <a:pt x="223" y="235"/>
                    <a:pt x="224" y="235"/>
                    <a:pt x="225" y="234"/>
                  </a:cubicBezTo>
                  <a:cubicBezTo>
                    <a:pt x="227" y="233"/>
                    <a:pt x="229" y="232"/>
                    <a:pt x="230" y="230"/>
                  </a:cubicBezTo>
                  <a:cubicBezTo>
                    <a:pt x="231" y="229"/>
                    <a:pt x="232" y="227"/>
                    <a:pt x="233" y="226"/>
                  </a:cubicBezTo>
                  <a:cubicBezTo>
                    <a:pt x="233" y="225"/>
                    <a:pt x="233" y="225"/>
                    <a:pt x="233" y="225"/>
                  </a:cubicBezTo>
                  <a:cubicBezTo>
                    <a:pt x="234" y="224"/>
                    <a:pt x="234" y="223"/>
                    <a:pt x="235" y="222"/>
                  </a:cubicBezTo>
                  <a:cubicBezTo>
                    <a:pt x="235" y="221"/>
                    <a:pt x="235" y="221"/>
                    <a:pt x="235" y="221"/>
                  </a:cubicBezTo>
                  <a:cubicBezTo>
                    <a:pt x="236" y="220"/>
                    <a:pt x="236" y="218"/>
                    <a:pt x="237" y="217"/>
                  </a:cubicBezTo>
                  <a:cubicBezTo>
                    <a:pt x="237" y="216"/>
                    <a:pt x="237" y="215"/>
                    <a:pt x="237" y="214"/>
                  </a:cubicBezTo>
                  <a:cubicBezTo>
                    <a:pt x="238" y="212"/>
                    <a:pt x="238" y="211"/>
                    <a:pt x="238" y="208"/>
                  </a:cubicBezTo>
                  <a:close/>
                  <a:moveTo>
                    <a:pt x="172" y="164"/>
                  </a:moveTo>
                  <a:cubicBezTo>
                    <a:pt x="171" y="167"/>
                    <a:pt x="169" y="170"/>
                    <a:pt x="166" y="172"/>
                  </a:cubicBezTo>
                  <a:cubicBezTo>
                    <a:pt x="165" y="174"/>
                    <a:pt x="164" y="175"/>
                    <a:pt x="162" y="175"/>
                  </a:cubicBezTo>
                  <a:cubicBezTo>
                    <a:pt x="161" y="176"/>
                    <a:pt x="159" y="177"/>
                    <a:pt x="157" y="178"/>
                  </a:cubicBezTo>
                  <a:cubicBezTo>
                    <a:pt x="156" y="178"/>
                    <a:pt x="153" y="179"/>
                    <a:pt x="151" y="179"/>
                  </a:cubicBezTo>
                  <a:cubicBezTo>
                    <a:pt x="149" y="179"/>
                    <a:pt x="148" y="179"/>
                    <a:pt x="146" y="179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3" y="178"/>
                    <a:pt x="141" y="178"/>
                    <a:pt x="139" y="177"/>
                  </a:cubicBezTo>
                  <a:cubicBezTo>
                    <a:pt x="137" y="176"/>
                    <a:pt x="135" y="175"/>
                    <a:pt x="134" y="174"/>
                  </a:cubicBezTo>
                  <a:cubicBezTo>
                    <a:pt x="130" y="171"/>
                    <a:pt x="127" y="168"/>
                    <a:pt x="125" y="165"/>
                  </a:cubicBezTo>
                  <a:cubicBezTo>
                    <a:pt x="122" y="161"/>
                    <a:pt x="121" y="157"/>
                    <a:pt x="121" y="153"/>
                  </a:cubicBezTo>
                  <a:cubicBezTo>
                    <a:pt x="121" y="151"/>
                    <a:pt x="121" y="149"/>
                    <a:pt x="123" y="146"/>
                  </a:cubicBezTo>
                  <a:cubicBezTo>
                    <a:pt x="124" y="144"/>
                    <a:pt x="125" y="142"/>
                    <a:pt x="127" y="141"/>
                  </a:cubicBezTo>
                  <a:cubicBezTo>
                    <a:pt x="130" y="138"/>
                    <a:pt x="134" y="135"/>
                    <a:pt x="138" y="133"/>
                  </a:cubicBezTo>
                  <a:cubicBezTo>
                    <a:pt x="141" y="131"/>
                    <a:pt x="145" y="130"/>
                    <a:pt x="149" y="130"/>
                  </a:cubicBezTo>
                  <a:cubicBezTo>
                    <a:pt x="150" y="130"/>
                    <a:pt x="150" y="130"/>
                    <a:pt x="151" y="130"/>
                  </a:cubicBezTo>
                  <a:cubicBezTo>
                    <a:pt x="153" y="130"/>
                    <a:pt x="155" y="131"/>
                    <a:pt x="156" y="133"/>
                  </a:cubicBezTo>
                  <a:cubicBezTo>
                    <a:pt x="160" y="134"/>
                    <a:pt x="164" y="136"/>
                    <a:pt x="167" y="139"/>
                  </a:cubicBezTo>
                  <a:cubicBezTo>
                    <a:pt x="169" y="141"/>
                    <a:pt x="170" y="143"/>
                    <a:pt x="171" y="145"/>
                  </a:cubicBezTo>
                  <a:cubicBezTo>
                    <a:pt x="172" y="147"/>
                    <a:pt x="173" y="148"/>
                    <a:pt x="173" y="151"/>
                  </a:cubicBezTo>
                  <a:cubicBezTo>
                    <a:pt x="174" y="156"/>
                    <a:pt x="174" y="160"/>
                    <a:pt x="172" y="164"/>
                  </a:cubicBezTo>
                  <a:close/>
                </a:path>
              </a:pathLst>
            </a:custGeom>
            <a:solidFill>
              <a:srgbClr val="FCB5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1" name="Google Shape;2751;p8"/>
            <p:cNvSpPr/>
            <p:nvPr/>
          </p:nvSpPr>
          <p:spPr>
            <a:xfrm>
              <a:off x="805" y="821"/>
              <a:ext cx="127" cy="116"/>
            </a:xfrm>
            <a:custGeom>
              <a:avLst/>
              <a:gdLst/>
              <a:ahLst/>
              <a:cxnLst/>
              <a:rect l="l" t="t" r="r" b="b"/>
              <a:pathLst>
                <a:path w="53" h="49" extrusionOk="0">
                  <a:moveTo>
                    <a:pt x="30" y="0"/>
                  </a:moveTo>
                  <a:cubicBezTo>
                    <a:pt x="29" y="0"/>
                    <a:pt x="29" y="0"/>
                    <a:pt x="28" y="0"/>
                  </a:cubicBezTo>
                  <a:cubicBezTo>
                    <a:pt x="24" y="0"/>
                    <a:pt x="20" y="1"/>
                    <a:pt x="17" y="3"/>
                  </a:cubicBezTo>
                  <a:cubicBezTo>
                    <a:pt x="13" y="5"/>
                    <a:pt x="9" y="8"/>
                    <a:pt x="6" y="11"/>
                  </a:cubicBezTo>
                  <a:cubicBezTo>
                    <a:pt x="4" y="12"/>
                    <a:pt x="3" y="14"/>
                    <a:pt x="2" y="16"/>
                  </a:cubicBezTo>
                  <a:cubicBezTo>
                    <a:pt x="0" y="19"/>
                    <a:pt x="0" y="21"/>
                    <a:pt x="0" y="23"/>
                  </a:cubicBezTo>
                  <a:cubicBezTo>
                    <a:pt x="0" y="27"/>
                    <a:pt x="1" y="31"/>
                    <a:pt x="4" y="35"/>
                  </a:cubicBezTo>
                  <a:cubicBezTo>
                    <a:pt x="6" y="38"/>
                    <a:pt x="9" y="41"/>
                    <a:pt x="13" y="44"/>
                  </a:cubicBezTo>
                  <a:cubicBezTo>
                    <a:pt x="14" y="45"/>
                    <a:pt x="16" y="46"/>
                    <a:pt x="18" y="47"/>
                  </a:cubicBezTo>
                  <a:cubicBezTo>
                    <a:pt x="20" y="48"/>
                    <a:pt x="22" y="48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7" y="49"/>
                    <a:pt x="28" y="49"/>
                    <a:pt x="30" y="49"/>
                  </a:cubicBezTo>
                  <a:cubicBezTo>
                    <a:pt x="32" y="49"/>
                    <a:pt x="35" y="48"/>
                    <a:pt x="36" y="48"/>
                  </a:cubicBezTo>
                  <a:cubicBezTo>
                    <a:pt x="38" y="47"/>
                    <a:pt x="40" y="46"/>
                    <a:pt x="41" y="45"/>
                  </a:cubicBezTo>
                  <a:cubicBezTo>
                    <a:pt x="43" y="45"/>
                    <a:pt x="44" y="44"/>
                    <a:pt x="45" y="42"/>
                  </a:cubicBezTo>
                  <a:cubicBezTo>
                    <a:pt x="48" y="40"/>
                    <a:pt x="50" y="37"/>
                    <a:pt x="51" y="34"/>
                  </a:cubicBezTo>
                  <a:cubicBezTo>
                    <a:pt x="53" y="30"/>
                    <a:pt x="53" y="26"/>
                    <a:pt x="52" y="21"/>
                  </a:cubicBezTo>
                  <a:cubicBezTo>
                    <a:pt x="52" y="18"/>
                    <a:pt x="51" y="17"/>
                    <a:pt x="50" y="15"/>
                  </a:cubicBezTo>
                  <a:cubicBezTo>
                    <a:pt x="49" y="13"/>
                    <a:pt x="48" y="11"/>
                    <a:pt x="46" y="9"/>
                  </a:cubicBezTo>
                  <a:cubicBezTo>
                    <a:pt x="43" y="6"/>
                    <a:pt x="39" y="4"/>
                    <a:pt x="35" y="3"/>
                  </a:cubicBezTo>
                  <a:cubicBezTo>
                    <a:pt x="34" y="1"/>
                    <a:pt x="32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2" name="Google Shape;2752;p8"/>
            <p:cNvSpPr/>
            <p:nvPr/>
          </p:nvSpPr>
          <p:spPr>
            <a:xfrm>
              <a:off x="705" y="885"/>
              <a:ext cx="88" cy="55"/>
            </a:xfrm>
            <a:custGeom>
              <a:avLst/>
              <a:gdLst/>
              <a:ahLst/>
              <a:cxnLst/>
              <a:rect l="l" t="t" r="r" b="b"/>
              <a:pathLst>
                <a:path w="37" h="23" extrusionOk="0">
                  <a:moveTo>
                    <a:pt x="31" y="0"/>
                  </a:moveTo>
                  <a:cubicBezTo>
                    <a:pt x="21" y="6"/>
                    <a:pt x="12" y="11"/>
                    <a:pt x="2" y="17"/>
                  </a:cubicBezTo>
                  <a:cubicBezTo>
                    <a:pt x="1" y="18"/>
                    <a:pt x="0" y="20"/>
                    <a:pt x="1" y="22"/>
                  </a:cubicBezTo>
                  <a:cubicBezTo>
                    <a:pt x="2" y="22"/>
                    <a:pt x="3" y="23"/>
                    <a:pt x="4" y="23"/>
                  </a:cubicBezTo>
                  <a:cubicBezTo>
                    <a:pt x="4" y="23"/>
                    <a:pt x="5" y="23"/>
                    <a:pt x="6" y="22"/>
                  </a:cubicBezTo>
                  <a:cubicBezTo>
                    <a:pt x="16" y="17"/>
                    <a:pt x="25" y="11"/>
                    <a:pt x="35" y="6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7" y="3"/>
                    <a:pt x="36" y="2"/>
                    <a:pt x="36" y="1"/>
                  </a:cubicBezTo>
                  <a:cubicBezTo>
                    <a:pt x="35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3" name="Google Shape;2753;p8"/>
            <p:cNvSpPr/>
            <p:nvPr/>
          </p:nvSpPr>
          <p:spPr>
            <a:xfrm>
              <a:off x="805" y="942"/>
              <a:ext cx="44" cy="98"/>
            </a:xfrm>
            <a:custGeom>
              <a:avLst/>
              <a:gdLst/>
              <a:ahLst/>
              <a:cxnLst/>
              <a:rect l="l" t="t" r="r" b="b"/>
              <a:pathLst>
                <a:path w="18" h="41" extrusionOk="0">
                  <a:moveTo>
                    <a:pt x="11" y="1"/>
                  </a:moveTo>
                  <a:cubicBezTo>
                    <a:pt x="10" y="1"/>
                    <a:pt x="10" y="2"/>
                    <a:pt x="9" y="3"/>
                  </a:cubicBezTo>
                  <a:cubicBezTo>
                    <a:pt x="8" y="9"/>
                    <a:pt x="6" y="15"/>
                    <a:pt x="5" y="20"/>
                  </a:cubicBezTo>
                  <a:cubicBezTo>
                    <a:pt x="3" y="26"/>
                    <a:pt x="2" y="31"/>
                    <a:pt x="1" y="36"/>
                  </a:cubicBezTo>
                  <a:cubicBezTo>
                    <a:pt x="0" y="38"/>
                    <a:pt x="2" y="40"/>
                    <a:pt x="3" y="40"/>
                  </a:cubicBezTo>
                  <a:cubicBezTo>
                    <a:pt x="4" y="41"/>
                    <a:pt x="5" y="41"/>
                    <a:pt x="6" y="40"/>
                  </a:cubicBezTo>
                  <a:cubicBezTo>
                    <a:pt x="7" y="40"/>
                    <a:pt x="8" y="39"/>
                    <a:pt x="8" y="38"/>
                  </a:cubicBezTo>
                  <a:cubicBezTo>
                    <a:pt x="10" y="33"/>
                    <a:pt x="12" y="27"/>
                    <a:pt x="13" y="22"/>
                  </a:cubicBezTo>
                  <a:cubicBezTo>
                    <a:pt x="15" y="16"/>
                    <a:pt x="16" y="11"/>
                    <a:pt x="18" y="5"/>
                  </a:cubicBezTo>
                  <a:cubicBezTo>
                    <a:pt x="18" y="2"/>
                    <a:pt x="16" y="0"/>
                    <a:pt x="14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4" name="Google Shape;2754;p8"/>
            <p:cNvSpPr/>
            <p:nvPr/>
          </p:nvSpPr>
          <p:spPr>
            <a:xfrm>
              <a:off x="921" y="935"/>
              <a:ext cx="83" cy="60"/>
            </a:xfrm>
            <a:custGeom>
              <a:avLst/>
              <a:gdLst/>
              <a:ahLst/>
              <a:cxnLst/>
              <a:rect l="l" t="t" r="r" b="b"/>
              <a:pathLst>
                <a:path w="35" h="25" extrusionOk="0">
                  <a:moveTo>
                    <a:pt x="5" y="0"/>
                  </a:moveTo>
                  <a:cubicBezTo>
                    <a:pt x="4" y="0"/>
                    <a:pt x="3" y="1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7" y="12"/>
                    <a:pt x="11" y="15"/>
                    <a:pt x="15" y="18"/>
                  </a:cubicBezTo>
                  <a:cubicBezTo>
                    <a:pt x="19" y="21"/>
                    <a:pt x="23" y="23"/>
                    <a:pt x="28" y="25"/>
                  </a:cubicBezTo>
                  <a:cubicBezTo>
                    <a:pt x="29" y="25"/>
                    <a:pt x="30" y="25"/>
                    <a:pt x="31" y="25"/>
                  </a:cubicBezTo>
                  <a:cubicBezTo>
                    <a:pt x="32" y="24"/>
                    <a:pt x="33" y="24"/>
                    <a:pt x="34" y="22"/>
                  </a:cubicBezTo>
                  <a:cubicBezTo>
                    <a:pt x="35" y="20"/>
                    <a:pt x="34" y="18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27" y="14"/>
                    <a:pt x="24" y="12"/>
                    <a:pt x="21" y="9"/>
                  </a:cubicBezTo>
                  <a:cubicBezTo>
                    <a:pt x="17" y="7"/>
                    <a:pt x="13" y="4"/>
                    <a:pt x="9" y="1"/>
                  </a:cubicBezTo>
                  <a:cubicBezTo>
                    <a:pt x="8" y="1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5" name="Google Shape;2755;p8"/>
            <p:cNvSpPr/>
            <p:nvPr/>
          </p:nvSpPr>
          <p:spPr>
            <a:xfrm>
              <a:off x="930" y="785"/>
              <a:ext cx="98" cy="74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36" y="1"/>
                  </a:moveTo>
                  <a:cubicBezTo>
                    <a:pt x="34" y="2"/>
                    <a:pt x="31" y="4"/>
                    <a:pt x="29" y="5"/>
                  </a:cubicBezTo>
                  <a:cubicBezTo>
                    <a:pt x="26" y="7"/>
                    <a:pt x="24" y="9"/>
                    <a:pt x="21" y="10"/>
                  </a:cubicBezTo>
                  <a:cubicBezTo>
                    <a:pt x="15" y="15"/>
                    <a:pt x="9" y="19"/>
                    <a:pt x="2" y="24"/>
                  </a:cubicBezTo>
                  <a:cubicBezTo>
                    <a:pt x="1" y="25"/>
                    <a:pt x="0" y="27"/>
                    <a:pt x="2" y="29"/>
                  </a:cubicBezTo>
                  <a:cubicBezTo>
                    <a:pt x="3" y="30"/>
                    <a:pt x="5" y="31"/>
                    <a:pt x="6" y="29"/>
                  </a:cubicBezTo>
                  <a:cubicBezTo>
                    <a:pt x="13" y="25"/>
                    <a:pt x="19" y="20"/>
                    <a:pt x="25" y="16"/>
                  </a:cubicBezTo>
                  <a:cubicBezTo>
                    <a:pt x="28" y="14"/>
                    <a:pt x="30" y="12"/>
                    <a:pt x="32" y="11"/>
                  </a:cubicBezTo>
                  <a:cubicBezTo>
                    <a:pt x="35" y="9"/>
                    <a:pt x="37" y="7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0" y="4"/>
                    <a:pt x="41" y="4"/>
                    <a:pt x="41" y="3"/>
                  </a:cubicBezTo>
                  <a:cubicBezTo>
                    <a:pt x="41" y="3"/>
                    <a:pt x="41" y="2"/>
                    <a:pt x="40" y="1"/>
                  </a:cubicBezTo>
                  <a:cubicBezTo>
                    <a:pt x="40" y="1"/>
                    <a:pt x="39" y="0"/>
                    <a:pt x="38" y="0"/>
                  </a:cubicBezTo>
                  <a:cubicBezTo>
                    <a:pt x="38" y="0"/>
                    <a:pt x="37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6" name="Google Shape;2756;p8"/>
            <p:cNvSpPr/>
            <p:nvPr/>
          </p:nvSpPr>
          <p:spPr>
            <a:xfrm>
              <a:off x="834" y="658"/>
              <a:ext cx="31" cy="141"/>
            </a:xfrm>
            <a:custGeom>
              <a:avLst/>
              <a:gdLst/>
              <a:ahLst/>
              <a:cxnLst/>
              <a:rect l="l" t="t" r="r" b="b"/>
              <a:pathLst>
                <a:path w="13" h="59" extrusionOk="0">
                  <a:moveTo>
                    <a:pt x="6" y="1"/>
                  </a:moveTo>
                  <a:cubicBezTo>
                    <a:pt x="5" y="1"/>
                    <a:pt x="5" y="1"/>
                    <a:pt x="5" y="2"/>
                  </a:cubicBezTo>
                  <a:cubicBezTo>
                    <a:pt x="3" y="3"/>
                    <a:pt x="3" y="4"/>
                    <a:pt x="2" y="5"/>
                  </a:cubicBezTo>
                  <a:cubicBezTo>
                    <a:pt x="2" y="6"/>
                    <a:pt x="1" y="7"/>
                    <a:pt x="1" y="8"/>
                  </a:cubicBezTo>
                  <a:cubicBezTo>
                    <a:pt x="1" y="9"/>
                    <a:pt x="1" y="10"/>
                    <a:pt x="0" y="11"/>
                  </a:cubicBezTo>
                  <a:cubicBezTo>
                    <a:pt x="0" y="14"/>
                    <a:pt x="0" y="17"/>
                    <a:pt x="0" y="19"/>
                  </a:cubicBezTo>
                  <a:cubicBezTo>
                    <a:pt x="0" y="23"/>
                    <a:pt x="0" y="26"/>
                    <a:pt x="0" y="29"/>
                  </a:cubicBezTo>
                  <a:cubicBezTo>
                    <a:pt x="0" y="32"/>
                    <a:pt x="0" y="34"/>
                    <a:pt x="1" y="36"/>
                  </a:cubicBezTo>
                  <a:cubicBezTo>
                    <a:pt x="1" y="38"/>
                    <a:pt x="1" y="39"/>
                    <a:pt x="1" y="40"/>
                  </a:cubicBezTo>
                  <a:cubicBezTo>
                    <a:pt x="1" y="45"/>
                    <a:pt x="2" y="49"/>
                    <a:pt x="3" y="54"/>
                  </a:cubicBezTo>
                  <a:cubicBezTo>
                    <a:pt x="3" y="55"/>
                    <a:pt x="3" y="57"/>
                    <a:pt x="4" y="57"/>
                  </a:cubicBezTo>
                  <a:cubicBezTo>
                    <a:pt x="5" y="58"/>
                    <a:pt x="7" y="59"/>
                    <a:pt x="8" y="59"/>
                  </a:cubicBezTo>
                  <a:cubicBezTo>
                    <a:pt x="11" y="58"/>
                    <a:pt x="13" y="56"/>
                    <a:pt x="13" y="53"/>
                  </a:cubicBezTo>
                  <a:cubicBezTo>
                    <a:pt x="12" y="49"/>
                    <a:pt x="11" y="45"/>
                    <a:pt x="11" y="40"/>
                  </a:cubicBezTo>
                  <a:cubicBezTo>
                    <a:pt x="11" y="38"/>
                    <a:pt x="10" y="35"/>
                    <a:pt x="10" y="32"/>
                  </a:cubicBezTo>
                  <a:cubicBezTo>
                    <a:pt x="10" y="25"/>
                    <a:pt x="9" y="19"/>
                    <a:pt x="9" y="13"/>
                  </a:cubicBezTo>
                  <a:cubicBezTo>
                    <a:pt x="10" y="11"/>
                    <a:pt x="10" y="9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1" y="6"/>
                    <a:pt x="11" y="6"/>
                  </a:cubicBezTo>
                  <a:cubicBezTo>
                    <a:pt x="12" y="5"/>
                    <a:pt x="12" y="3"/>
                    <a:pt x="11" y="2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7" name="Google Shape;2757;p8"/>
            <p:cNvSpPr/>
            <p:nvPr/>
          </p:nvSpPr>
          <p:spPr>
            <a:xfrm>
              <a:off x="722" y="732"/>
              <a:ext cx="88" cy="98"/>
            </a:xfrm>
            <a:custGeom>
              <a:avLst/>
              <a:gdLst/>
              <a:ahLst/>
              <a:cxnLst/>
              <a:rect l="l" t="t" r="r" b="b"/>
              <a:pathLst>
                <a:path w="37" h="41" extrusionOk="0">
                  <a:moveTo>
                    <a:pt x="3" y="1"/>
                  </a:moveTo>
                  <a:cubicBezTo>
                    <a:pt x="1" y="2"/>
                    <a:pt x="0" y="5"/>
                    <a:pt x="2" y="7"/>
                  </a:cubicBezTo>
                  <a:cubicBezTo>
                    <a:pt x="6" y="13"/>
                    <a:pt x="11" y="18"/>
                    <a:pt x="16" y="24"/>
                  </a:cubicBezTo>
                  <a:cubicBezTo>
                    <a:pt x="17" y="26"/>
                    <a:pt x="19" y="29"/>
                    <a:pt x="21" y="31"/>
                  </a:cubicBezTo>
                  <a:cubicBezTo>
                    <a:pt x="23" y="34"/>
                    <a:pt x="25" y="37"/>
                    <a:pt x="28" y="39"/>
                  </a:cubicBezTo>
                  <a:cubicBezTo>
                    <a:pt x="29" y="40"/>
                    <a:pt x="30" y="41"/>
                    <a:pt x="31" y="41"/>
                  </a:cubicBezTo>
                  <a:cubicBezTo>
                    <a:pt x="32" y="41"/>
                    <a:pt x="33" y="41"/>
                    <a:pt x="35" y="40"/>
                  </a:cubicBezTo>
                  <a:cubicBezTo>
                    <a:pt x="37" y="39"/>
                    <a:pt x="37" y="36"/>
                    <a:pt x="36" y="33"/>
                  </a:cubicBezTo>
                  <a:cubicBezTo>
                    <a:pt x="33" y="31"/>
                    <a:pt x="31" y="28"/>
                    <a:pt x="29" y="25"/>
                  </a:cubicBezTo>
                  <a:cubicBezTo>
                    <a:pt x="27" y="23"/>
                    <a:pt x="25" y="21"/>
                    <a:pt x="23" y="18"/>
                  </a:cubicBezTo>
                  <a:cubicBezTo>
                    <a:pt x="21" y="16"/>
                    <a:pt x="19" y="13"/>
                    <a:pt x="17" y="10"/>
                  </a:cubicBezTo>
                  <a:cubicBezTo>
                    <a:pt x="14" y="7"/>
                    <a:pt x="11" y="4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5" y="0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8" name="Google Shape;2758;p8"/>
            <p:cNvSpPr/>
            <p:nvPr/>
          </p:nvSpPr>
          <p:spPr>
            <a:xfrm>
              <a:off x="523" y="1247"/>
              <a:ext cx="172" cy="148"/>
            </a:xfrm>
            <a:custGeom>
              <a:avLst/>
              <a:gdLst/>
              <a:ahLst/>
              <a:cxnLst/>
              <a:rect l="l" t="t" r="r" b="b"/>
              <a:pathLst>
                <a:path w="72" h="62" extrusionOk="0">
                  <a:moveTo>
                    <a:pt x="2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5"/>
                    <a:pt x="4" y="6"/>
                    <a:pt x="5" y="7"/>
                  </a:cubicBezTo>
                  <a:cubicBezTo>
                    <a:pt x="6" y="8"/>
                    <a:pt x="6" y="9"/>
                    <a:pt x="7" y="9"/>
                  </a:cubicBezTo>
                  <a:cubicBezTo>
                    <a:pt x="9" y="11"/>
                    <a:pt x="11" y="13"/>
                    <a:pt x="13" y="15"/>
                  </a:cubicBezTo>
                  <a:cubicBezTo>
                    <a:pt x="14" y="16"/>
                    <a:pt x="15" y="17"/>
                    <a:pt x="17" y="18"/>
                  </a:cubicBezTo>
                  <a:cubicBezTo>
                    <a:pt x="18" y="20"/>
                    <a:pt x="20" y="21"/>
                    <a:pt x="22" y="23"/>
                  </a:cubicBezTo>
                  <a:cubicBezTo>
                    <a:pt x="22" y="23"/>
                    <a:pt x="23" y="24"/>
                    <a:pt x="23" y="24"/>
                  </a:cubicBezTo>
                  <a:cubicBezTo>
                    <a:pt x="25" y="25"/>
                    <a:pt x="26" y="26"/>
                    <a:pt x="27" y="27"/>
                  </a:cubicBezTo>
                  <a:cubicBezTo>
                    <a:pt x="29" y="29"/>
                    <a:pt x="30" y="30"/>
                    <a:pt x="32" y="31"/>
                  </a:cubicBezTo>
                  <a:cubicBezTo>
                    <a:pt x="35" y="34"/>
                    <a:pt x="38" y="36"/>
                    <a:pt x="41" y="39"/>
                  </a:cubicBezTo>
                  <a:cubicBezTo>
                    <a:pt x="43" y="41"/>
                    <a:pt x="46" y="43"/>
                    <a:pt x="48" y="44"/>
                  </a:cubicBezTo>
                  <a:cubicBezTo>
                    <a:pt x="50" y="45"/>
                    <a:pt x="51" y="46"/>
                    <a:pt x="52" y="47"/>
                  </a:cubicBezTo>
                  <a:cubicBezTo>
                    <a:pt x="53" y="48"/>
                    <a:pt x="54" y="49"/>
                    <a:pt x="56" y="50"/>
                  </a:cubicBezTo>
                  <a:cubicBezTo>
                    <a:pt x="57" y="50"/>
                    <a:pt x="58" y="51"/>
                    <a:pt x="59" y="52"/>
                  </a:cubicBezTo>
                  <a:cubicBezTo>
                    <a:pt x="60" y="53"/>
                    <a:pt x="62" y="54"/>
                    <a:pt x="63" y="55"/>
                  </a:cubicBezTo>
                  <a:cubicBezTo>
                    <a:pt x="65" y="57"/>
                    <a:pt x="68" y="59"/>
                    <a:pt x="70" y="62"/>
                  </a:cubicBezTo>
                  <a:cubicBezTo>
                    <a:pt x="71" y="62"/>
                    <a:pt x="71" y="62"/>
                    <a:pt x="71" y="61"/>
                  </a:cubicBezTo>
                  <a:cubicBezTo>
                    <a:pt x="72" y="61"/>
                    <a:pt x="72" y="61"/>
                    <a:pt x="71" y="60"/>
                  </a:cubicBezTo>
                  <a:cubicBezTo>
                    <a:pt x="70" y="59"/>
                    <a:pt x="68" y="57"/>
                    <a:pt x="67" y="56"/>
                  </a:cubicBezTo>
                  <a:cubicBezTo>
                    <a:pt x="65" y="55"/>
                    <a:pt x="64" y="54"/>
                    <a:pt x="62" y="52"/>
                  </a:cubicBezTo>
                  <a:cubicBezTo>
                    <a:pt x="61" y="51"/>
                    <a:pt x="59" y="50"/>
                    <a:pt x="58" y="49"/>
                  </a:cubicBezTo>
                  <a:cubicBezTo>
                    <a:pt x="56" y="48"/>
                    <a:pt x="55" y="46"/>
                    <a:pt x="53" y="45"/>
                  </a:cubicBezTo>
                  <a:cubicBezTo>
                    <a:pt x="52" y="45"/>
                    <a:pt x="51" y="44"/>
                    <a:pt x="51" y="44"/>
                  </a:cubicBezTo>
                  <a:cubicBezTo>
                    <a:pt x="50" y="43"/>
                    <a:pt x="49" y="42"/>
                    <a:pt x="48" y="42"/>
                  </a:cubicBezTo>
                  <a:cubicBezTo>
                    <a:pt x="47" y="41"/>
                    <a:pt x="45" y="39"/>
                    <a:pt x="44" y="38"/>
                  </a:cubicBezTo>
                  <a:cubicBezTo>
                    <a:pt x="41" y="35"/>
                    <a:pt x="38" y="33"/>
                    <a:pt x="35" y="30"/>
                  </a:cubicBezTo>
                  <a:cubicBezTo>
                    <a:pt x="32" y="28"/>
                    <a:pt x="30" y="25"/>
                    <a:pt x="27" y="23"/>
                  </a:cubicBezTo>
                  <a:cubicBezTo>
                    <a:pt x="25" y="21"/>
                    <a:pt x="22" y="19"/>
                    <a:pt x="20" y="17"/>
                  </a:cubicBezTo>
                  <a:cubicBezTo>
                    <a:pt x="19" y="15"/>
                    <a:pt x="17" y="14"/>
                    <a:pt x="16" y="13"/>
                  </a:cubicBezTo>
                  <a:cubicBezTo>
                    <a:pt x="15" y="12"/>
                    <a:pt x="14" y="11"/>
                    <a:pt x="13" y="10"/>
                  </a:cubicBezTo>
                  <a:cubicBezTo>
                    <a:pt x="12" y="9"/>
                    <a:pt x="10" y="7"/>
                    <a:pt x="8" y="5"/>
                  </a:cubicBezTo>
                  <a:cubicBezTo>
                    <a:pt x="7" y="4"/>
                    <a:pt x="5" y="2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59" name="Google Shape;2759;p8"/>
            <p:cNvSpPr/>
            <p:nvPr/>
          </p:nvSpPr>
          <p:spPr>
            <a:xfrm>
              <a:off x="784" y="1281"/>
              <a:ext cx="84" cy="207"/>
            </a:xfrm>
            <a:custGeom>
              <a:avLst/>
              <a:gdLst/>
              <a:ahLst/>
              <a:cxnLst/>
              <a:rect l="l" t="t" r="r" b="b"/>
              <a:pathLst>
                <a:path w="35" h="87" extrusionOk="0">
                  <a:moveTo>
                    <a:pt x="31" y="0"/>
                  </a:moveTo>
                  <a:cubicBezTo>
                    <a:pt x="31" y="1"/>
                    <a:pt x="30" y="1"/>
                    <a:pt x="30" y="2"/>
                  </a:cubicBezTo>
                  <a:cubicBezTo>
                    <a:pt x="27" y="11"/>
                    <a:pt x="24" y="20"/>
                    <a:pt x="21" y="29"/>
                  </a:cubicBezTo>
                  <a:cubicBezTo>
                    <a:pt x="21" y="30"/>
                    <a:pt x="20" y="32"/>
                    <a:pt x="20" y="34"/>
                  </a:cubicBezTo>
                  <a:cubicBezTo>
                    <a:pt x="19" y="36"/>
                    <a:pt x="18" y="38"/>
                    <a:pt x="17" y="40"/>
                  </a:cubicBezTo>
                  <a:cubicBezTo>
                    <a:pt x="17" y="42"/>
                    <a:pt x="16" y="44"/>
                    <a:pt x="15" y="46"/>
                  </a:cubicBezTo>
                  <a:cubicBezTo>
                    <a:pt x="14" y="48"/>
                    <a:pt x="14" y="50"/>
                    <a:pt x="13" y="51"/>
                  </a:cubicBezTo>
                  <a:cubicBezTo>
                    <a:pt x="11" y="57"/>
                    <a:pt x="9" y="63"/>
                    <a:pt x="7" y="68"/>
                  </a:cubicBezTo>
                  <a:cubicBezTo>
                    <a:pt x="6" y="70"/>
                    <a:pt x="6" y="71"/>
                    <a:pt x="5" y="72"/>
                  </a:cubicBezTo>
                  <a:cubicBezTo>
                    <a:pt x="5" y="73"/>
                    <a:pt x="4" y="75"/>
                    <a:pt x="4" y="76"/>
                  </a:cubicBezTo>
                  <a:cubicBezTo>
                    <a:pt x="2" y="79"/>
                    <a:pt x="1" y="82"/>
                    <a:pt x="0" y="85"/>
                  </a:cubicBezTo>
                  <a:cubicBezTo>
                    <a:pt x="0" y="86"/>
                    <a:pt x="0" y="87"/>
                    <a:pt x="1" y="87"/>
                  </a:cubicBezTo>
                  <a:cubicBezTo>
                    <a:pt x="2" y="87"/>
                    <a:pt x="2" y="87"/>
                    <a:pt x="3" y="86"/>
                  </a:cubicBezTo>
                  <a:cubicBezTo>
                    <a:pt x="4" y="84"/>
                    <a:pt x="5" y="82"/>
                    <a:pt x="6" y="80"/>
                  </a:cubicBezTo>
                  <a:cubicBezTo>
                    <a:pt x="7" y="78"/>
                    <a:pt x="8" y="77"/>
                    <a:pt x="9" y="75"/>
                  </a:cubicBezTo>
                  <a:cubicBezTo>
                    <a:pt x="11" y="71"/>
                    <a:pt x="12" y="68"/>
                    <a:pt x="14" y="64"/>
                  </a:cubicBezTo>
                  <a:cubicBezTo>
                    <a:pt x="16" y="60"/>
                    <a:pt x="17" y="56"/>
                    <a:pt x="19" y="52"/>
                  </a:cubicBezTo>
                  <a:cubicBezTo>
                    <a:pt x="19" y="51"/>
                    <a:pt x="20" y="49"/>
                    <a:pt x="21" y="47"/>
                  </a:cubicBezTo>
                  <a:cubicBezTo>
                    <a:pt x="21" y="46"/>
                    <a:pt x="22" y="44"/>
                    <a:pt x="23" y="42"/>
                  </a:cubicBezTo>
                  <a:cubicBezTo>
                    <a:pt x="24" y="39"/>
                    <a:pt x="25" y="35"/>
                    <a:pt x="26" y="32"/>
                  </a:cubicBezTo>
                  <a:cubicBezTo>
                    <a:pt x="26" y="31"/>
                    <a:pt x="27" y="30"/>
                    <a:pt x="27" y="30"/>
                  </a:cubicBezTo>
                  <a:cubicBezTo>
                    <a:pt x="28" y="27"/>
                    <a:pt x="28" y="25"/>
                    <a:pt x="29" y="23"/>
                  </a:cubicBezTo>
                  <a:cubicBezTo>
                    <a:pt x="31" y="17"/>
                    <a:pt x="33" y="11"/>
                    <a:pt x="35" y="4"/>
                  </a:cubicBezTo>
                  <a:cubicBezTo>
                    <a:pt x="35" y="4"/>
                    <a:pt x="35" y="4"/>
                    <a:pt x="35" y="3"/>
                  </a:cubicBezTo>
                  <a:cubicBezTo>
                    <a:pt x="35" y="3"/>
                    <a:pt x="35" y="2"/>
                    <a:pt x="35" y="2"/>
                  </a:cubicBezTo>
                  <a:cubicBezTo>
                    <a:pt x="35" y="1"/>
                    <a:pt x="34" y="1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2760" name="Google Shape;2760;p8"/>
          <p:cNvGrpSpPr/>
          <p:nvPr/>
        </p:nvGrpSpPr>
        <p:grpSpPr>
          <a:xfrm>
            <a:off x="3787862" y="491494"/>
            <a:ext cx="954088" cy="2011362"/>
            <a:chOff x="2283" y="575"/>
            <a:chExt cx="601" cy="1267"/>
          </a:xfrm>
        </p:grpSpPr>
        <p:sp>
          <p:nvSpPr>
            <p:cNvPr id="2761" name="Google Shape;2761;p8"/>
            <p:cNvSpPr/>
            <p:nvPr/>
          </p:nvSpPr>
          <p:spPr>
            <a:xfrm>
              <a:off x="2283" y="575"/>
              <a:ext cx="601" cy="1267"/>
            </a:xfrm>
            <a:custGeom>
              <a:avLst/>
              <a:gdLst/>
              <a:ahLst/>
              <a:cxnLst/>
              <a:rect l="l" t="t" r="r" b="b"/>
              <a:pathLst>
                <a:path w="250" h="532" extrusionOk="0">
                  <a:moveTo>
                    <a:pt x="12" y="324"/>
                  </a:moveTo>
                  <a:cubicBezTo>
                    <a:pt x="12" y="327"/>
                    <a:pt x="12" y="330"/>
                    <a:pt x="13" y="333"/>
                  </a:cubicBezTo>
                  <a:cubicBezTo>
                    <a:pt x="14" y="334"/>
                    <a:pt x="14" y="334"/>
                    <a:pt x="14" y="334"/>
                  </a:cubicBezTo>
                  <a:cubicBezTo>
                    <a:pt x="14" y="336"/>
                    <a:pt x="15" y="339"/>
                    <a:pt x="16" y="341"/>
                  </a:cubicBezTo>
                  <a:cubicBezTo>
                    <a:pt x="18" y="344"/>
                    <a:pt x="20" y="348"/>
                    <a:pt x="23" y="352"/>
                  </a:cubicBezTo>
                  <a:cubicBezTo>
                    <a:pt x="24" y="353"/>
                    <a:pt x="25" y="354"/>
                    <a:pt x="27" y="355"/>
                  </a:cubicBezTo>
                  <a:cubicBezTo>
                    <a:pt x="28" y="356"/>
                    <a:pt x="30" y="357"/>
                    <a:pt x="31" y="358"/>
                  </a:cubicBezTo>
                  <a:cubicBezTo>
                    <a:pt x="32" y="359"/>
                    <a:pt x="32" y="359"/>
                    <a:pt x="32" y="359"/>
                  </a:cubicBezTo>
                  <a:cubicBezTo>
                    <a:pt x="35" y="360"/>
                    <a:pt x="38" y="362"/>
                    <a:pt x="40" y="363"/>
                  </a:cubicBezTo>
                  <a:cubicBezTo>
                    <a:pt x="46" y="364"/>
                    <a:pt x="51" y="366"/>
                    <a:pt x="56" y="368"/>
                  </a:cubicBezTo>
                  <a:cubicBezTo>
                    <a:pt x="53" y="369"/>
                    <a:pt x="50" y="370"/>
                    <a:pt x="47" y="371"/>
                  </a:cubicBezTo>
                  <a:cubicBezTo>
                    <a:pt x="44" y="372"/>
                    <a:pt x="41" y="374"/>
                    <a:pt x="39" y="375"/>
                  </a:cubicBezTo>
                  <a:cubicBezTo>
                    <a:pt x="37" y="376"/>
                    <a:pt x="34" y="377"/>
                    <a:pt x="32" y="379"/>
                  </a:cubicBezTo>
                  <a:cubicBezTo>
                    <a:pt x="31" y="380"/>
                    <a:pt x="30" y="381"/>
                    <a:pt x="29" y="381"/>
                  </a:cubicBezTo>
                  <a:cubicBezTo>
                    <a:pt x="29" y="382"/>
                    <a:pt x="29" y="382"/>
                    <a:pt x="29" y="382"/>
                  </a:cubicBezTo>
                  <a:cubicBezTo>
                    <a:pt x="28" y="382"/>
                    <a:pt x="28" y="382"/>
                    <a:pt x="28" y="382"/>
                  </a:cubicBezTo>
                  <a:cubicBezTo>
                    <a:pt x="25" y="384"/>
                    <a:pt x="23" y="386"/>
                    <a:pt x="22" y="388"/>
                  </a:cubicBezTo>
                  <a:cubicBezTo>
                    <a:pt x="17" y="393"/>
                    <a:pt x="14" y="399"/>
                    <a:pt x="12" y="404"/>
                  </a:cubicBezTo>
                  <a:cubicBezTo>
                    <a:pt x="10" y="407"/>
                    <a:pt x="9" y="409"/>
                    <a:pt x="8" y="412"/>
                  </a:cubicBezTo>
                  <a:cubicBezTo>
                    <a:pt x="6" y="414"/>
                    <a:pt x="5" y="417"/>
                    <a:pt x="4" y="420"/>
                  </a:cubicBezTo>
                  <a:cubicBezTo>
                    <a:pt x="3" y="423"/>
                    <a:pt x="2" y="426"/>
                    <a:pt x="1" y="430"/>
                  </a:cubicBezTo>
                  <a:cubicBezTo>
                    <a:pt x="1" y="433"/>
                    <a:pt x="0" y="436"/>
                    <a:pt x="0" y="438"/>
                  </a:cubicBezTo>
                  <a:cubicBezTo>
                    <a:pt x="0" y="442"/>
                    <a:pt x="0" y="445"/>
                    <a:pt x="0" y="448"/>
                  </a:cubicBezTo>
                  <a:cubicBezTo>
                    <a:pt x="0" y="450"/>
                    <a:pt x="1" y="452"/>
                    <a:pt x="2" y="454"/>
                  </a:cubicBezTo>
                  <a:cubicBezTo>
                    <a:pt x="3" y="457"/>
                    <a:pt x="5" y="460"/>
                    <a:pt x="8" y="462"/>
                  </a:cubicBezTo>
                  <a:cubicBezTo>
                    <a:pt x="11" y="464"/>
                    <a:pt x="14" y="465"/>
                    <a:pt x="17" y="466"/>
                  </a:cubicBezTo>
                  <a:cubicBezTo>
                    <a:pt x="18" y="467"/>
                    <a:pt x="20" y="467"/>
                    <a:pt x="21" y="467"/>
                  </a:cubicBezTo>
                  <a:cubicBezTo>
                    <a:pt x="23" y="468"/>
                    <a:pt x="25" y="468"/>
                    <a:pt x="27" y="467"/>
                  </a:cubicBezTo>
                  <a:cubicBezTo>
                    <a:pt x="30" y="467"/>
                    <a:pt x="32" y="466"/>
                    <a:pt x="34" y="465"/>
                  </a:cubicBezTo>
                  <a:cubicBezTo>
                    <a:pt x="35" y="465"/>
                    <a:pt x="35" y="465"/>
                    <a:pt x="35" y="465"/>
                  </a:cubicBezTo>
                  <a:cubicBezTo>
                    <a:pt x="36" y="464"/>
                    <a:pt x="37" y="464"/>
                    <a:pt x="38" y="463"/>
                  </a:cubicBezTo>
                  <a:cubicBezTo>
                    <a:pt x="39" y="463"/>
                    <a:pt x="39" y="463"/>
                    <a:pt x="39" y="463"/>
                  </a:cubicBezTo>
                  <a:cubicBezTo>
                    <a:pt x="40" y="462"/>
                    <a:pt x="42" y="461"/>
                    <a:pt x="43" y="461"/>
                  </a:cubicBezTo>
                  <a:cubicBezTo>
                    <a:pt x="45" y="459"/>
                    <a:pt x="47" y="457"/>
                    <a:pt x="49" y="456"/>
                  </a:cubicBezTo>
                  <a:cubicBezTo>
                    <a:pt x="52" y="453"/>
                    <a:pt x="54" y="451"/>
                    <a:pt x="57" y="448"/>
                  </a:cubicBezTo>
                  <a:cubicBezTo>
                    <a:pt x="58" y="448"/>
                    <a:pt x="58" y="448"/>
                    <a:pt x="58" y="448"/>
                  </a:cubicBezTo>
                  <a:cubicBezTo>
                    <a:pt x="59" y="446"/>
                    <a:pt x="59" y="446"/>
                    <a:pt x="59" y="446"/>
                  </a:cubicBezTo>
                  <a:cubicBezTo>
                    <a:pt x="62" y="444"/>
                    <a:pt x="62" y="444"/>
                    <a:pt x="62" y="444"/>
                  </a:cubicBezTo>
                  <a:cubicBezTo>
                    <a:pt x="64" y="441"/>
                    <a:pt x="64" y="441"/>
                    <a:pt x="64" y="441"/>
                  </a:cubicBezTo>
                  <a:cubicBezTo>
                    <a:pt x="66" y="440"/>
                    <a:pt x="66" y="440"/>
                    <a:pt x="66" y="440"/>
                  </a:cubicBezTo>
                  <a:cubicBezTo>
                    <a:pt x="67" y="439"/>
                    <a:pt x="67" y="439"/>
                    <a:pt x="67" y="439"/>
                  </a:cubicBezTo>
                  <a:cubicBezTo>
                    <a:pt x="69" y="437"/>
                    <a:pt x="71" y="434"/>
                    <a:pt x="74" y="432"/>
                  </a:cubicBezTo>
                  <a:cubicBezTo>
                    <a:pt x="76" y="430"/>
                    <a:pt x="78" y="427"/>
                    <a:pt x="81" y="425"/>
                  </a:cubicBezTo>
                  <a:cubicBezTo>
                    <a:pt x="84" y="422"/>
                    <a:pt x="84" y="422"/>
                    <a:pt x="84" y="422"/>
                  </a:cubicBezTo>
                  <a:cubicBezTo>
                    <a:pt x="85" y="421"/>
                    <a:pt x="86" y="420"/>
                    <a:pt x="87" y="419"/>
                  </a:cubicBezTo>
                  <a:cubicBezTo>
                    <a:pt x="88" y="418"/>
                    <a:pt x="88" y="418"/>
                    <a:pt x="88" y="418"/>
                  </a:cubicBezTo>
                  <a:cubicBezTo>
                    <a:pt x="86" y="423"/>
                    <a:pt x="84" y="429"/>
                    <a:pt x="82" y="437"/>
                  </a:cubicBezTo>
                  <a:cubicBezTo>
                    <a:pt x="81" y="440"/>
                    <a:pt x="81" y="440"/>
                    <a:pt x="81" y="440"/>
                  </a:cubicBezTo>
                  <a:cubicBezTo>
                    <a:pt x="80" y="442"/>
                    <a:pt x="80" y="444"/>
                    <a:pt x="79" y="447"/>
                  </a:cubicBezTo>
                  <a:cubicBezTo>
                    <a:pt x="76" y="457"/>
                    <a:pt x="76" y="457"/>
                    <a:pt x="76" y="457"/>
                  </a:cubicBezTo>
                  <a:cubicBezTo>
                    <a:pt x="75" y="462"/>
                    <a:pt x="74" y="468"/>
                    <a:pt x="73" y="474"/>
                  </a:cubicBezTo>
                  <a:cubicBezTo>
                    <a:pt x="72" y="479"/>
                    <a:pt x="71" y="486"/>
                    <a:pt x="72" y="492"/>
                  </a:cubicBezTo>
                  <a:cubicBezTo>
                    <a:pt x="72" y="493"/>
                    <a:pt x="72" y="493"/>
                    <a:pt x="72" y="493"/>
                  </a:cubicBezTo>
                  <a:cubicBezTo>
                    <a:pt x="73" y="498"/>
                    <a:pt x="74" y="504"/>
                    <a:pt x="76" y="510"/>
                  </a:cubicBezTo>
                  <a:cubicBezTo>
                    <a:pt x="78" y="513"/>
                    <a:pt x="79" y="516"/>
                    <a:pt x="81" y="518"/>
                  </a:cubicBezTo>
                  <a:cubicBezTo>
                    <a:pt x="83" y="522"/>
                    <a:pt x="86" y="525"/>
                    <a:pt x="90" y="527"/>
                  </a:cubicBezTo>
                  <a:cubicBezTo>
                    <a:pt x="92" y="529"/>
                    <a:pt x="95" y="530"/>
                    <a:pt x="98" y="531"/>
                  </a:cubicBezTo>
                  <a:cubicBezTo>
                    <a:pt x="99" y="531"/>
                    <a:pt x="101" y="532"/>
                    <a:pt x="103" y="532"/>
                  </a:cubicBezTo>
                  <a:cubicBezTo>
                    <a:pt x="103" y="532"/>
                    <a:pt x="103" y="532"/>
                    <a:pt x="103" y="532"/>
                  </a:cubicBezTo>
                  <a:cubicBezTo>
                    <a:pt x="106" y="532"/>
                    <a:pt x="109" y="532"/>
                    <a:pt x="112" y="531"/>
                  </a:cubicBezTo>
                  <a:cubicBezTo>
                    <a:pt x="114" y="531"/>
                    <a:pt x="115" y="530"/>
                    <a:pt x="116" y="530"/>
                  </a:cubicBezTo>
                  <a:cubicBezTo>
                    <a:pt x="117" y="529"/>
                    <a:pt x="117" y="529"/>
                    <a:pt x="117" y="529"/>
                  </a:cubicBezTo>
                  <a:cubicBezTo>
                    <a:pt x="117" y="529"/>
                    <a:pt x="117" y="528"/>
                    <a:pt x="118" y="528"/>
                  </a:cubicBezTo>
                  <a:cubicBezTo>
                    <a:pt x="118" y="528"/>
                    <a:pt x="118" y="528"/>
                    <a:pt x="118" y="528"/>
                  </a:cubicBezTo>
                  <a:cubicBezTo>
                    <a:pt x="120" y="527"/>
                    <a:pt x="122" y="525"/>
                    <a:pt x="124" y="523"/>
                  </a:cubicBezTo>
                  <a:cubicBezTo>
                    <a:pt x="125" y="521"/>
                    <a:pt x="126" y="519"/>
                    <a:pt x="127" y="517"/>
                  </a:cubicBezTo>
                  <a:cubicBezTo>
                    <a:pt x="128" y="515"/>
                    <a:pt x="129" y="512"/>
                    <a:pt x="130" y="509"/>
                  </a:cubicBezTo>
                  <a:cubicBezTo>
                    <a:pt x="131" y="503"/>
                    <a:pt x="132" y="498"/>
                    <a:pt x="132" y="490"/>
                  </a:cubicBezTo>
                  <a:cubicBezTo>
                    <a:pt x="132" y="487"/>
                    <a:pt x="132" y="487"/>
                    <a:pt x="132" y="487"/>
                  </a:cubicBezTo>
                  <a:cubicBezTo>
                    <a:pt x="132" y="483"/>
                    <a:pt x="132" y="478"/>
                    <a:pt x="131" y="473"/>
                  </a:cubicBezTo>
                  <a:cubicBezTo>
                    <a:pt x="131" y="469"/>
                    <a:pt x="131" y="464"/>
                    <a:pt x="130" y="460"/>
                  </a:cubicBezTo>
                  <a:cubicBezTo>
                    <a:pt x="130" y="458"/>
                    <a:pt x="130" y="458"/>
                    <a:pt x="130" y="458"/>
                  </a:cubicBezTo>
                  <a:cubicBezTo>
                    <a:pt x="129" y="454"/>
                    <a:pt x="129" y="450"/>
                    <a:pt x="128" y="447"/>
                  </a:cubicBezTo>
                  <a:cubicBezTo>
                    <a:pt x="128" y="446"/>
                    <a:pt x="128" y="445"/>
                    <a:pt x="128" y="444"/>
                  </a:cubicBezTo>
                  <a:cubicBezTo>
                    <a:pt x="128" y="445"/>
                    <a:pt x="129" y="446"/>
                    <a:pt x="130" y="447"/>
                  </a:cubicBezTo>
                  <a:cubicBezTo>
                    <a:pt x="134" y="452"/>
                    <a:pt x="138" y="456"/>
                    <a:pt x="143" y="461"/>
                  </a:cubicBezTo>
                  <a:cubicBezTo>
                    <a:pt x="145" y="462"/>
                    <a:pt x="147" y="464"/>
                    <a:pt x="149" y="466"/>
                  </a:cubicBezTo>
                  <a:cubicBezTo>
                    <a:pt x="152" y="468"/>
                    <a:pt x="154" y="470"/>
                    <a:pt x="157" y="472"/>
                  </a:cubicBezTo>
                  <a:cubicBezTo>
                    <a:pt x="161" y="474"/>
                    <a:pt x="166" y="476"/>
                    <a:pt x="172" y="478"/>
                  </a:cubicBezTo>
                  <a:cubicBezTo>
                    <a:pt x="174" y="479"/>
                    <a:pt x="176" y="479"/>
                    <a:pt x="178" y="479"/>
                  </a:cubicBezTo>
                  <a:cubicBezTo>
                    <a:pt x="179" y="480"/>
                    <a:pt x="179" y="480"/>
                    <a:pt x="179" y="480"/>
                  </a:cubicBezTo>
                  <a:cubicBezTo>
                    <a:pt x="180" y="480"/>
                    <a:pt x="181" y="480"/>
                    <a:pt x="183" y="480"/>
                  </a:cubicBezTo>
                  <a:cubicBezTo>
                    <a:pt x="184" y="480"/>
                    <a:pt x="184" y="480"/>
                    <a:pt x="184" y="480"/>
                  </a:cubicBezTo>
                  <a:cubicBezTo>
                    <a:pt x="186" y="480"/>
                    <a:pt x="188" y="480"/>
                    <a:pt x="191" y="478"/>
                  </a:cubicBezTo>
                  <a:cubicBezTo>
                    <a:pt x="195" y="476"/>
                    <a:pt x="199" y="471"/>
                    <a:pt x="201" y="466"/>
                  </a:cubicBezTo>
                  <a:cubicBezTo>
                    <a:pt x="201" y="464"/>
                    <a:pt x="202" y="462"/>
                    <a:pt x="202" y="460"/>
                  </a:cubicBezTo>
                  <a:cubicBezTo>
                    <a:pt x="203" y="457"/>
                    <a:pt x="203" y="453"/>
                    <a:pt x="202" y="450"/>
                  </a:cubicBezTo>
                  <a:cubicBezTo>
                    <a:pt x="201" y="444"/>
                    <a:pt x="200" y="439"/>
                    <a:pt x="197" y="434"/>
                  </a:cubicBezTo>
                  <a:cubicBezTo>
                    <a:pt x="196" y="433"/>
                    <a:pt x="196" y="433"/>
                    <a:pt x="196" y="433"/>
                  </a:cubicBezTo>
                  <a:cubicBezTo>
                    <a:pt x="196" y="432"/>
                    <a:pt x="195" y="430"/>
                    <a:pt x="194" y="429"/>
                  </a:cubicBezTo>
                  <a:cubicBezTo>
                    <a:pt x="193" y="428"/>
                    <a:pt x="193" y="427"/>
                    <a:pt x="192" y="426"/>
                  </a:cubicBezTo>
                  <a:cubicBezTo>
                    <a:pt x="190" y="423"/>
                    <a:pt x="188" y="422"/>
                    <a:pt x="186" y="420"/>
                  </a:cubicBezTo>
                  <a:cubicBezTo>
                    <a:pt x="186" y="419"/>
                    <a:pt x="186" y="419"/>
                    <a:pt x="186" y="419"/>
                  </a:cubicBezTo>
                  <a:cubicBezTo>
                    <a:pt x="185" y="418"/>
                    <a:pt x="183" y="416"/>
                    <a:pt x="182" y="415"/>
                  </a:cubicBezTo>
                  <a:cubicBezTo>
                    <a:pt x="181" y="414"/>
                    <a:pt x="181" y="414"/>
                    <a:pt x="180" y="413"/>
                  </a:cubicBezTo>
                  <a:cubicBezTo>
                    <a:pt x="179" y="413"/>
                    <a:pt x="179" y="413"/>
                    <a:pt x="179" y="413"/>
                  </a:cubicBezTo>
                  <a:cubicBezTo>
                    <a:pt x="178" y="412"/>
                    <a:pt x="178" y="412"/>
                    <a:pt x="178" y="412"/>
                  </a:cubicBezTo>
                  <a:cubicBezTo>
                    <a:pt x="177" y="411"/>
                    <a:pt x="176" y="411"/>
                    <a:pt x="175" y="410"/>
                  </a:cubicBezTo>
                  <a:cubicBezTo>
                    <a:pt x="173" y="408"/>
                    <a:pt x="170" y="406"/>
                    <a:pt x="168" y="405"/>
                  </a:cubicBezTo>
                  <a:cubicBezTo>
                    <a:pt x="162" y="401"/>
                    <a:pt x="157" y="398"/>
                    <a:pt x="152" y="395"/>
                  </a:cubicBezTo>
                  <a:cubicBezTo>
                    <a:pt x="153" y="395"/>
                    <a:pt x="153" y="395"/>
                    <a:pt x="153" y="395"/>
                  </a:cubicBezTo>
                  <a:cubicBezTo>
                    <a:pt x="153" y="395"/>
                    <a:pt x="153" y="395"/>
                    <a:pt x="153" y="395"/>
                  </a:cubicBezTo>
                  <a:cubicBezTo>
                    <a:pt x="159" y="394"/>
                    <a:pt x="165" y="393"/>
                    <a:pt x="171" y="392"/>
                  </a:cubicBezTo>
                  <a:cubicBezTo>
                    <a:pt x="175" y="391"/>
                    <a:pt x="178" y="390"/>
                    <a:pt x="181" y="389"/>
                  </a:cubicBezTo>
                  <a:cubicBezTo>
                    <a:pt x="186" y="388"/>
                    <a:pt x="190" y="386"/>
                    <a:pt x="194" y="383"/>
                  </a:cubicBezTo>
                  <a:cubicBezTo>
                    <a:pt x="195" y="382"/>
                    <a:pt x="196" y="381"/>
                    <a:pt x="197" y="380"/>
                  </a:cubicBezTo>
                  <a:cubicBezTo>
                    <a:pt x="198" y="379"/>
                    <a:pt x="198" y="379"/>
                    <a:pt x="198" y="379"/>
                  </a:cubicBezTo>
                  <a:cubicBezTo>
                    <a:pt x="198" y="379"/>
                    <a:pt x="198" y="379"/>
                    <a:pt x="198" y="379"/>
                  </a:cubicBezTo>
                  <a:cubicBezTo>
                    <a:pt x="199" y="378"/>
                    <a:pt x="201" y="377"/>
                    <a:pt x="202" y="375"/>
                  </a:cubicBezTo>
                  <a:cubicBezTo>
                    <a:pt x="202" y="375"/>
                    <a:pt x="202" y="375"/>
                    <a:pt x="202" y="375"/>
                  </a:cubicBezTo>
                  <a:cubicBezTo>
                    <a:pt x="203" y="374"/>
                    <a:pt x="204" y="373"/>
                    <a:pt x="204" y="372"/>
                  </a:cubicBezTo>
                  <a:cubicBezTo>
                    <a:pt x="206" y="370"/>
                    <a:pt x="207" y="369"/>
                    <a:pt x="208" y="367"/>
                  </a:cubicBezTo>
                  <a:cubicBezTo>
                    <a:pt x="210" y="364"/>
                    <a:pt x="211" y="361"/>
                    <a:pt x="213" y="357"/>
                  </a:cubicBezTo>
                  <a:cubicBezTo>
                    <a:pt x="214" y="354"/>
                    <a:pt x="215" y="351"/>
                    <a:pt x="216" y="348"/>
                  </a:cubicBezTo>
                  <a:cubicBezTo>
                    <a:pt x="217" y="345"/>
                    <a:pt x="217" y="342"/>
                    <a:pt x="217" y="338"/>
                  </a:cubicBezTo>
                  <a:cubicBezTo>
                    <a:pt x="217" y="337"/>
                    <a:pt x="217" y="335"/>
                    <a:pt x="216" y="333"/>
                  </a:cubicBezTo>
                  <a:cubicBezTo>
                    <a:pt x="216" y="331"/>
                    <a:pt x="215" y="330"/>
                    <a:pt x="214" y="328"/>
                  </a:cubicBezTo>
                  <a:cubicBezTo>
                    <a:pt x="213" y="327"/>
                    <a:pt x="212" y="325"/>
                    <a:pt x="210" y="324"/>
                  </a:cubicBezTo>
                  <a:cubicBezTo>
                    <a:pt x="209" y="323"/>
                    <a:pt x="207" y="322"/>
                    <a:pt x="205" y="321"/>
                  </a:cubicBezTo>
                  <a:cubicBezTo>
                    <a:pt x="205" y="321"/>
                    <a:pt x="204" y="320"/>
                    <a:pt x="203" y="320"/>
                  </a:cubicBezTo>
                  <a:cubicBezTo>
                    <a:pt x="203" y="320"/>
                    <a:pt x="203" y="320"/>
                    <a:pt x="203" y="320"/>
                  </a:cubicBezTo>
                  <a:cubicBezTo>
                    <a:pt x="202" y="320"/>
                    <a:pt x="202" y="320"/>
                    <a:pt x="202" y="320"/>
                  </a:cubicBezTo>
                  <a:cubicBezTo>
                    <a:pt x="200" y="319"/>
                    <a:pt x="197" y="318"/>
                    <a:pt x="193" y="317"/>
                  </a:cubicBezTo>
                  <a:cubicBezTo>
                    <a:pt x="190" y="317"/>
                    <a:pt x="186" y="317"/>
                    <a:pt x="182" y="317"/>
                  </a:cubicBezTo>
                  <a:cubicBezTo>
                    <a:pt x="178" y="318"/>
                    <a:pt x="174" y="319"/>
                    <a:pt x="170" y="321"/>
                  </a:cubicBezTo>
                  <a:cubicBezTo>
                    <a:pt x="168" y="322"/>
                    <a:pt x="166" y="323"/>
                    <a:pt x="165" y="324"/>
                  </a:cubicBezTo>
                  <a:cubicBezTo>
                    <a:pt x="163" y="326"/>
                    <a:pt x="161" y="327"/>
                    <a:pt x="159" y="328"/>
                  </a:cubicBezTo>
                  <a:cubicBezTo>
                    <a:pt x="157" y="330"/>
                    <a:pt x="155" y="332"/>
                    <a:pt x="152" y="334"/>
                  </a:cubicBezTo>
                  <a:cubicBezTo>
                    <a:pt x="152" y="335"/>
                    <a:pt x="152" y="335"/>
                    <a:pt x="152" y="335"/>
                  </a:cubicBezTo>
                  <a:cubicBezTo>
                    <a:pt x="151" y="335"/>
                    <a:pt x="151" y="335"/>
                    <a:pt x="151" y="335"/>
                  </a:cubicBezTo>
                  <a:cubicBezTo>
                    <a:pt x="152" y="334"/>
                    <a:pt x="152" y="334"/>
                    <a:pt x="152" y="333"/>
                  </a:cubicBezTo>
                  <a:cubicBezTo>
                    <a:pt x="153" y="331"/>
                    <a:pt x="154" y="330"/>
                    <a:pt x="154" y="328"/>
                  </a:cubicBezTo>
                  <a:cubicBezTo>
                    <a:pt x="156" y="324"/>
                    <a:pt x="156" y="324"/>
                    <a:pt x="156" y="324"/>
                  </a:cubicBezTo>
                  <a:cubicBezTo>
                    <a:pt x="157" y="320"/>
                    <a:pt x="157" y="320"/>
                    <a:pt x="157" y="320"/>
                  </a:cubicBezTo>
                  <a:cubicBezTo>
                    <a:pt x="159" y="314"/>
                    <a:pt x="159" y="314"/>
                    <a:pt x="159" y="314"/>
                  </a:cubicBezTo>
                  <a:cubicBezTo>
                    <a:pt x="162" y="309"/>
                    <a:pt x="162" y="309"/>
                    <a:pt x="162" y="309"/>
                  </a:cubicBezTo>
                  <a:cubicBezTo>
                    <a:pt x="162" y="307"/>
                    <a:pt x="163" y="305"/>
                    <a:pt x="163" y="303"/>
                  </a:cubicBezTo>
                  <a:cubicBezTo>
                    <a:pt x="164" y="302"/>
                    <a:pt x="164" y="302"/>
                    <a:pt x="164" y="302"/>
                  </a:cubicBezTo>
                  <a:cubicBezTo>
                    <a:pt x="165" y="298"/>
                    <a:pt x="166" y="295"/>
                    <a:pt x="167" y="291"/>
                  </a:cubicBezTo>
                  <a:cubicBezTo>
                    <a:pt x="167" y="291"/>
                    <a:pt x="167" y="291"/>
                    <a:pt x="167" y="291"/>
                  </a:cubicBezTo>
                  <a:cubicBezTo>
                    <a:pt x="167" y="289"/>
                    <a:pt x="168" y="287"/>
                    <a:pt x="168" y="285"/>
                  </a:cubicBezTo>
                  <a:cubicBezTo>
                    <a:pt x="169" y="282"/>
                    <a:pt x="169" y="282"/>
                    <a:pt x="169" y="282"/>
                  </a:cubicBezTo>
                  <a:cubicBezTo>
                    <a:pt x="169" y="280"/>
                    <a:pt x="170" y="277"/>
                    <a:pt x="170" y="275"/>
                  </a:cubicBezTo>
                  <a:cubicBezTo>
                    <a:pt x="171" y="270"/>
                    <a:pt x="171" y="270"/>
                    <a:pt x="171" y="270"/>
                  </a:cubicBezTo>
                  <a:cubicBezTo>
                    <a:pt x="172" y="265"/>
                    <a:pt x="172" y="265"/>
                    <a:pt x="172" y="265"/>
                  </a:cubicBezTo>
                  <a:cubicBezTo>
                    <a:pt x="172" y="264"/>
                    <a:pt x="172" y="263"/>
                    <a:pt x="172" y="263"/>
                  </a:cubicBezTo>
                  <a:cubicBezTo>
                    <a:pt x="172" y="262"/>
                    <a:pt x="172" y="262"/>
                    <a:pt x="172" y="262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73" y="255"/>
                    <a:pt x="173" y="255"/>
                    <a:pt x="173" y="255"/>
                  </a:cubicBezTo>
                  <a:cubicBezTo>
                    <a:pt x="173" y="252"/>
                    <a:pt x="173" y="250"/>
                    <a:pt x="174" y="248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4" y="241"/>
                    <a:pt x="174" y="239"/>
                    <a:pt x="174" y="236"/>
                  </a:cubicBezTo>
                  <a:cubicBezTo>
                    <a:pt x="174" y="226"/>
                    <a:pt x="174" y="226"/>
                    <a:pt x="174" y="226"/>
                  </a:cubicBezTo>
                  <a:cubicBezTo>
                    <a:pt x="174" y="221"/>
                    <a:pt x="174" y="216"/>
                    <a:pt x="174" y="211"/>
                  </a:cubicBezTo>
                  <a:cubicBezTo>
                    <a:pt x="174" y="210"/>
                    <a:pt x="174" y="210"/>
                    <a:pt x="174" y="210"/>
                  </a:cubicBezTo>
                  <a:cubicBezTo>
                    <a:pt x="173" y="203"/>
                    <a:pt x="173" y="196"/>
                    <a:pt x="172" y="190"/>
                  </a:cubicBezTo>
                  <a:cubicBezTo>
                    <a:pt x="172" y="185"/>
                    <a:pt x="171" y="180"/>
                    <a:pt x="171" y="175"/>
                  </a:cubicBezTo>
                  <a:cubicBezTo>
                    <a:pt x="172" y="178"/>
                    <a:pt x="174" y="181"/>
                    <a:pt x="176" y="184"/>
                  </a:cubicBezTo>
                  <a:cubicBezTo>
                    <a:pt x="179" y="189"/>
                    <a:pt x="184" y="193"/>
                    <a:pt x="190" y="199"/>
                  </a:cubicBezTo>
                  <a:cubicBezTo>
                    <a:pt x="191" y="200"/>
                    <a:pt x="193" y="201"/>
                    <a:pt x="194" y="202"/>
                  </a:cubicBezTo>
                  <a:cubicBezTo>
                    <a:pt x="196" y="204"/>
                    <a:pt x="196" y="204"/>
                    <a:pt x="196" y="204"/>
                  </a:cubicBezTo>
                  <a:cubicBezTo>
                    <a:pt x="198" y="205"/>
                    <a:pt x="199" y="206"/>
                    <a:pt x="200" y="207"/>
                  </a:cubicBezTo>
                  <a:cubicBezTo>
                    <a:pt x="202" y="208"/>
                    <a:pt x="202" y="208"/>
                    <a:pt x="202" y="208"/>
                  </a:cubicBezTo>
                  <a:cubicBezTo>
                    <a:pt x="206" y="211"/>
                    <a:pt x="210" y="213"/>
                    <a:pt x="213" y="215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8" y="219"/>
                    <a:pt x="223" y="221"/>
                    <a:pt x="227" y="224"/>
                  </a:cubicBezTo>
                  <a:cubicBezTo>
                    <a:pt x="229" y="225"/>
                    <a:pt x="231" y="226"/>
                    <a:pt x="233" y="227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6" y="229"/>
                    <a:pt x="238" y="230"/>
                    <a:pt x="241" y="231"/>
                  </a:cubicBezTo>
                  <a:cubicBezTo>
                    <a:pt x="241" y="231"/>
                    <a:pt x="242" y="231"/>
                    <a:pt x="242" y="231"/>
                  </a:cubicBezTo>
                  <a:cubicBezTo>
                    <a:pt x="242" y="231"/>
                    <a:pt x="243" y="231"/>
                    <a:pt x="243" y="231"/>
                  </a:cubicBezTo>
                  <a:cubicBezTo>
                    <a:pt x="243" y="231"/>
                    <a:pt x="243" y="231"/>
                    <a:pt x="243" y="231"/>
                  </a:cubicBezTo>
                  <a:cubicBezTo>
                    <a:pt x="244" y="231"/>
                    <a:pt x="244" y="231"/>
                    <a:pt x="244" y="231"/>
                  </a:cubicBezTo>
                  <a:cubicBezTo>
                    <a:pt x="245" y="231"/>
                    <a:pt x="245" y="231"/>
                    <a:pt x="246" y="231"/>
                  </a:cubicBezTo>
                  <a:cubicBezTo>
                    <a:pt x="247" y="230"/>
                    <a:pt x="249" y="228"/>
                    <a:pt x="249" y="226"/>
                  </a:cubicBezTo>
                  <a:cubicBezTo>
                    <a:pt x="250" y="224"/>
                    <a:pt x="249" y="222"/>
                    <a:pt x="249" y="220"/>
                  </a:cubicBezTo>
                  <a:cubicBezTo>
                    <a:pt x="249" y="220"/>
                    <a:pt x="249" y="219"/>
                    <a:pt x="249" y="219"/>
                  </a:cubicBezTo>
                  <a:cubicBezTo>
                    <a:pt x="249" y="217"/>
                    <a:pt x="248" y="216"/>
                    <a:pt x="248" y="215"/>
                  </a:cubicBezTo>
                  <a:cubicBezTo>
                    <a:pt x="248" y="214"/>
                    <a:pt x="247" y="213"/>
                    <a:pt x="247" y="212"/>
                  </a:cubicBezTo>
                  <a:cubicBezTo>
                    <a:pt x="246" y="210"/>
                    <a:pt x="246" y="209"/>
                    <a:pt x="245" y="207"/>
                  </a:cubicBezTo>
                  <a:cubicBezTo>
                    <a:pt x="243" y="203"/>
                    <a:pt x="241" y="200"/>
                    <a:pt x="239" y="196"/>
                  </a:cubicBezTo>
                  <a:cubicBezTo>
                    <a:pt x="238" y="195"/>
                    <a:pt x="236" y="193"/>
                    <a:pt x="235" y="191"/>
                  </a:cubicBezTo>
                  <a:cubicBezTo>
                    <a:pt x="234" y="190"/>
                    <a:pt x="233" y="188"/>
                    <a:pt x="231" y="187"/>
                  </a:cubicBezTo>
                  <a:cubicBezTo>
                    <a:pt x="229" y="184"/>
                    <a:pt x="226" y="180"/>
                    <a:pt x="222" y="177"/>
                  </a:cubicBezTo>
                  <a:cubicBezTo>
                    <a:pt x="219" y="174"/>
                    <a:pt x="216" y="172"/>
                    <a:pt x="213" y="169"/>
                  </a:cubicBezTo>
                  <a:cubicBezTo>
                    <a:pt x="210" y="166"/>
                    <a:pt x="207" y="164"/>
                    <a:pt x="204" y="162"/>
                  </a:cubicBezTo>
                  <a:cubicBezTo>
                    <a:pt x="202" y="161"/>
                    <a:pt x="200" y="159"/>
                    <a:pt x="199" y="158"/>
                  </a:cubicBezTo>
                  <a:cubicBezTo>
                    <a:pt x="197" y="157"/>
                    <a:pt x="196" y="156"/>
                    <a:pt x="194" y="155"/>
                  </a:cubicBezTo>
                  <a:cubicBezTo>
                    <a:pt x="191" y="152"/>
                    <a:pt x="188" y="150"/>
                    <a:pt x="185" y="147"/>
                  </a:cubicBezTo>
                  <a:cubicBezTo>
                    <a:pt x="181" y="145"/>
                    <a:pt x="177" y="143"/>
                    <a:pt x="174" y="141"/>
                  </a:cubicBezTo>
                  <a:cubicBezTo>
                    <a:pt x="171" y="139"/>
                    <a:pt x="168" y="138"/>
                    <a:pt x="165" y="137"/>
                  </a:cubicBezTo>
                  <a:cubicBezTo>
                    <a:pt x="165" y="136"/>
                    <a:pt x="165" y="136"/>
                    <a:pt x="164" y="136"/>
                  </a:cubicBezTo>
                  <a:cubicBezTo>
                    <a:pt x="164" y="136"/>
                    <a:pt x="164" y="136"/>
                    <a:pt x="164" y="136"/>
                  </a:cubicBezTo>
                  <a:cubicBezTo>
                    <a:pt x="164" y="136"/>
                    <a:pt x="164" y="136"/>
                    <a:pt x="164" y="136"/>
                  </a:cubicBezTo>
                  <a:cubicBezTo>
                    <a:pt x="162" y="135"/>
                    <a:pt x="161" y="134"/>
                    <a:pt x="160" y="134"/>
                  </a:cubicBezTo>
                  <a:cubicBezTo>
                    <a:pt x="157" y="126"/>
                    <a:pt x="157" y="126"/>
                    <a:pt x="157" y="126"/>
                  </a:cubicBezTo>
                  <a:cubicBezTo>
                    <a:pt x="156" y="122"/>
                    <a:pt x="156" y="122"/>
                    <a:pt x="156" y="122"/>
                  </a:cubicBezTo>
                  <a:cubicBezTo>
                    <a:pt x="155" y="121"/>
                    <a:pt x="155" y="121"/>
                    <a:pt x="155" y="121"/>
                  </a:cubicBezTo>
                  <a:cubicBezTo>
                    <a:pt x="154" y="116"/>
                    <a:pt x="152" y="111"/>
                    <a:pt x="150" y="107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6" y="99"/>
                    <a:pt x="146" y="98"/>
                    <a:pt x="146" y="98"/>
                  </a:cubicBezTo>
                  <a:cubicBezTo>
                    <a:pt x="143" y="93"/>
                    <a:pt x="143" y="93"/>
                    <a:pt x="143" y="93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0" y="85"/>
                    <a:pt x="138" y="83"/>
                    <a:pt x="137" y="81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3" y="74"/>
                    <a:pt x="133" y="74"/>
                    <a:pt x="133" y="74"/>
                  </a:cubicBezTo>
                  <a:cubicBezTo>
                    <a:pt x="133" y="74"/>
                    <a:pt x="133" y="73"/>
                    <a:pt x="132" y="73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27" y="65"/>
                    <a:pt x="125" y="62"/>
                    <a:pt x="122" y="58"/>
                  </a:cubicBezTo>
                  <a:cubicBezTo>
                    <a:pt x="121" y="56"/>
                    <a:pt x="121" y="56"/>
                    <a:pt x="121" y="56"/>
                  </a:cubicBezTo>
                  <a:cubicBezTo>
                    <a:pt x="118" y="52"/>
                    <a:pt x="114" y="47"/>
                    <a:pt x="111" y="43"/>
                  </a:cubicBezTo>
                  <a:cubicBezTo>
                    <a:pt x="111" y="42"/>
                    <a:pt x="110" y="41"/>
                    <a:pt x="109" y="40"/>
                  </a:cubicBezTo>
                  <a:cubicBezTo>
                    <a:pt x="108" y="39"/>
                    <a:pt x="107" y="37"/>
                    <a:pt x="106" y="35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6" y="23"/>
                    <a:pt x="92" y="19"/>
                    <a:pt x="89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3" y="9"/>
                    <a:pt x="78" y="4"/>
                    <a:pt x="72" y="1"/>
                  </a:cubicBezTo>
                  <a:cubicBezTo>
                    <a:pt x="72" y="1"/>
                    <a:pt x="71" y="1"/>
                    <a:pt x="71" y="1"/>
                  </a:cubicBezTo>
                  <a:cubicBezTo>
                    <a:pt x="69" y="0"/>
                    <a:pt x="68" y="1"/>
                    <a:pt x="67" y="2"/>
                  </a:cubicBezTo>
                  <a:cubicBezTo>
                    <a:pt x="66" y="3"/>
                    <a:pt x="66" y="4"/>
                    <a:pt x="66" y="6"/>
                  </a:cubicBezTo>
                  <a:cubicBezTo>
                    <a:pt x="66" y="7"/>
                    <a:pt x="66" y="8"/>
                    <a:pt x="67" y="9"/>
                  </a:cubicBezTo>
                  <a:cubicBezTo>
                    <a:pt x="69" y="10"/>
                    <a:pt x="71" y="12"/>
                    <a:pt x="73" y="14"/>
                  </a:cubicBezTo>
                  <a:cubicBezTo>
                    <a:pt x="81" y="23"/>
                    <a:pt x="88" y="33"/>
                    <a:pt x="96" y="42"/>
                  </a:cubicBezTo>
                  <a:cubicBezTo>
                    <a:pt x="97" y="44"/>
                    <a:pt x="98" y="46"/>
                    <a:pt x="99" y="47"/>
                  </a:cubicBezTo>
                  <a:cubicBezTo>
                    <a:pt x="101" y="49"/>
                    <a:pt x="101" y="49"/>
                    <a:pt x="101" y="49"/>
                  </a:cubicBezTo>
                  <a:cubicBezTo>
                    <a:pt x="101" y="50"/>
                    <a:pt x="101" y="50"/>
                    <a:pt x="101" y="50"/>
                  </a:cubicBezTo>
                  <a:cubicBezTo>
                    <a:pt x="103" y="52"/>
                    <a:pt x="104" y="54"/>
                    <a:pt x="105" y="56"/>
                  </a:cubicBezTo>
                  <a:cubicBezTo>
                    <a:pt x="107" y="59"/>
                    <a:pt x="107" y="59"/>
                    <a:pt x="107" y="59"/>
                  </a:cubicBezTo>
                  <a:cubicBezTo>
                    <a:pt x="110" y="63"/>
                    <a:pt x="113" y="67"/>
                    <a:pt x="116" y="71"/>
                  </a:cubicBezTo>
                  <a:cubicBezTo>
                    <a:pt x="118" y="74"/>
                    <a:pt x="118" y="74"/>
                    <a:pt x="118" y="74"/>
                  </a:cubicBezTo>
                  <a:cubicBezTo>
                    <a:pt x="120" y="78"/>
                    <a:pt x="120" y="78"/>
                    <a:pt x="120" y="78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1" y="79"/>
                    <a:pt x="122" y="80"/>
                    <a:pt x="122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30" y="95"/>
                    <a:pt x="130" y="95"/>
                    <a:pt x="130" y="95"/>
                  </a:cubicBezTo>
                  <a:cubicBezTo>
                    <a:pt x="130" y="95"/>
                    <a:pt x="130" y="95"/>
                    <a:pt x="130" y="95"/>
                  </a:cubicBezTo>
                  <a:cubicBezTo>
                    <a:pt x="131" y="97"/>
                    <a:pt x="132" y="99"/>
                    <a:pt x="133" y="101"/>
                  </a:cubicBezTo>
                  <a:cubicBezTo>
                    <a:pt x="133" y="101"/>
                    <a:pt x="132" y="101"/>
                    <a:pt x="132" y="101"/>
                  </a:cubicBezTo>
                  <a:cubicBezTo>
                    <a:pt x="131" y="103"/>
                    <a:pt x="130" y="105"/>
                    <a:pt x="129" y="107"/>
                  </a:cubicBezTo>
                  <a:cubicBezTo>
                    <a:pt x="128" y="109"/>
                    <a:pt x="127" y="111"/>
                    <a:pt x="126" y="113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4" y="116"/>
                    <a:pt x="124" y="117"/>
                    <a:pt x="123" y="118"/>
                  </a:cubicBezTo>
                  <a:cubicBezTo>
                    <a:pt x="122" y="119"/>
                    <a:pt x="122" y="120"/>
                    <a:pt x="121" y="121"/>
                  </a:cubicBezTo>
                  <a:cubicBezTo>
                    <a:pt x="121" y="122"/>
                    <a:pt x="121" y="122"/>
                    <a:pt x="121" y="122"/>
                  </a:cubicBezTo>
                  <a:cubicBezTo>
                    <a:pt x="119" y="124"/>
                    <a:pt x="118" y="127"/>
                    <a:pt x="116" y="130"/>
                  </a:cubicBezTo>
                  <a:cubicBezTo>
                    <a:pt x="115" y="132"/>
                    <a:pt x="114" y="134"/>
                    <a:pt x="113" y="136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9"/>
                    <a:pt x="112" y="140"/>
                    <a:pt x="111" y="142"/>
                  </a:cubicBezTo>
                  <a:cubicBezTo>
                    <a:pt x="110" y="144"/>
                    <a:pt x="110" y="144"/>
                    <a:pt x="110" y="144"/>
                  </a:cubicBezTo>
                  <a:cubicBezTo>
                    <a:pt x="110" y="145"/>
                    <a:pt x="110" y="145"/>
                    <a:pt x="110" y="145"/>
                  </a:cubicBezTo>
                  <a:cubicBezTo>
                    <a:pt x="109" y="146"/>
                    <a:pt x="109" y="147"/>
                    <a:pt x="109" y="148"/>
                  </a:cubicBezTo>
                  <a:cubicBezTo>
                    <a:pt x="108" y="150"/>
                    <a:pt x="108" y="150"/>
                    <a:pt x="108" y="150"/>
                  </a:cubicBezTo>
                  <a:cubicBezTo>
                    <a:pt x="107" y="151"/>
                    <a:pt x="106" y="153"/>
                    <a:pt x="106" y="155"/>
                  </a:cubicBezTo>
                  <a:cubicBezTo>
                    <a:pt x="105" y="157"/>
                    <a:pt x="104" y="160"/>
                    <a:pt x="103" y="162"/>
                  </a:cubicBezTo>
                  <a:cubicBezTo>
                    <a:pt x="103" y="164"/>
                    <a:pt x="102" y="166"/>
                    <a:pt x="102" y="167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0" y="173"/>
                    <a:pt x="99" y="177"/>
                    <a:pt x="98" y="183"/>
                  </a:cubicBezTo>
                  <a:cubicBezTo>
                    <a:pt x="98" y="186"/>
                    <a:pt x="97" y="189"/>
                    <a:pt x="97" y="193"/>
                  </a:cubicBezTo>
                  <a:cubicBezTo>
                    <a:pt x="97" y="194"/>
                    <a:pt x="97" y="194"/>
                    <a:pt x="97" y="194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9"/>
                    <a:pt x="96" y="202"/>
                    <a:pt x="96" y="205"/>
                  </a:cubicBezTo>
                  <a:cubicBezTo>
                    <a:pt x="96" y="208"/>
                    <a:pt x="96" y="211"/>
                    <a:pt x="99" y="213"/>
                  </a:cubicBezTo>
                  <a:cubicBezTo>
                    <a:pt x="99" y="214"/>
                    <a:pt x="100" y="214"/>
                    <a:pt x="101" y="214"/>
                  </a:cubicBezTo>
                  <a:cubicBezTo>
                    <a:pt x="102" y="214"/>
                    <a:pt x="103" y="214"/>
                    <a:pt x="103" y="214"/>
                  </a:cubicBezTo>
                  <a:cubicBezTo>
                    <a:pt x="104" y="214"/>
                    <a:pt x="105" y="213"/>
                    <a:pt x="106" y="212"/>
                  </a:cubicBezTo>
                  <a:cubicBezTo>
                    <a:pt x="107" y="212"/>
                    <a:pt x="108" y="211"/>
                    <a:pt x="109" y="210"/>
                  </a:cubicBezTo>
                  <a:cubicBezTo>
                    <a:pt x="112" y="207"/>
                    <a:pt x="115" y="204"/>
                    <a:pt x="118" y="200"/>
                  </a:cubicBezTo>
                  <a:cubicBezTo>
                    <a:pt x="121" y="196"/>
                    <a:pt x="123" y="192"/>
                    <a:pt x="125" y="188"/>
                  </a:cubicBezTo>
                  <a:cubicBezTo>
                    <a:pt x="127" y="185"/>
                    <a:pt x="128" y="181"/>
                    <a:pt x="130" y="176"/>
                  </a:cubicBezTo>
                  <a:cubicBezTo>
                    <a:pt x="131" y="173"/>
                    <a:pt x="133" y="170"/>
                    <a:pt x="134" y="166"/>
                  </a:cubicBezTo>
                  <a:cubicBezTo>
                    <a:pt x="136" y="159"/>
                    <a:pt x="138" y="152"/>
                    <a:pt x="139" y="144"/>
                  </a:cubicBezTo>
                  <a:cubicBezTo>
                    <a:pt x="140" y="137"/>
                    <a:pt x="141" y="130"/>
                    <a:pt x="142" y="122"/>
                  </a:cubicBezTo>
                  <a:cubicBezTo>
                    <a:pt x="142" y="123"/>
                    <a:pt x="142" y="123"/>
                    <a:pt x="142" y="123"/>
                  </a:cubicBezTo>
                  <a:cubicBezTo>
                    <a:pt x="145" y="133"/>
                    <a:pt x="145" y="133"/>
                    <a:pt x="145" y="133"/>
                  </a:cubicBezTo>
                  <a:cubicBezTo>
                    <a:pt x="145" y="133"/>
                    <a:pt x="145" y="133"/>
                    <a:pt x="145" y="133"/>
                  </a:cubicBezTo>
                  <a:cubicBezTo>
                    <a:pt x="144" y="135"/>
                    <a:pt x="145" y="139"/>
                    <a:pt x="148" y="140"/>
                  </a:cubicBezTo>
                  <a:cubicBezTo>
                    <a:pt x="148" y="140"/>
                    <a:pt x="148" y="140"/>
                    <a:pt x="148" y="140"/>
                  </a:cubicBezTo>
                  <a:cubicBezTo>
                    <a:pt x="149" y="142"/>
                    <a:pt x="149" y="142"/>
                    <a:pt x="149" y="142"/>
                  </a:cubicBezTo>
                  <a:cubicBezTo>
                    <a:pt x="151" y="148"/>
                    <a:pt x="153" y="154"/>
                    <a:pt x="155" y="160"/>
                  </a:cubicBezTo>
                  <a:cubicBezTo>
                    <a:pt x="156" y="167"/>
                    <a:pt x="157" y="175"/>
                    <a:pt x="158" y="183"/>
                  </a:cubicBezTo>
                  <a:cubicBezTo>
                    <a:pt x="159" y="190"/>
                    <a:pt x="160" y="197"/>
                    <a:pt x="160" y="202"/>
                  </a:cubicBezTo>
                  <a:cubicBezTo>
                    <a:pt x="161" y="208"/>
                    <a:pt x="161" y="214"/>
                    <a:pt x="161" y="219"/>
                  </a:cubicBezTo>
                  <a:cubicBezTo>
                    <a:pt x="161" y="221"/>
                    <a:pt x="161" y="221"/>
                    <a:pt x="161" y="221"/>
                  </a:cubicBezTo>
                  <a:cubicBezTo>
                    <a:pt x="161" y="222"/>
                    <a:pt x="161" y="222"/>
                    <a:pt x="161" y="222"/>
                  </a:cubicBezTo>
                  <a:cubicBezTo>
                    <a:pt x="162" y="224"/>
                    <a:pt x="162" y="225"/>
                    <a:pt x="162" y="227"/>
                  </a:cubicBezTo>
                  <a:cubicBezTo>
                    <a:pt x="162" y="231"/>
                    <a:pt x="162" y="234"/>
                    <a:pt x="162" y="237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2" y="241"/>
                    <a:pt x="162" y="241"/>
                    <a:pt x="162" y="241"/>
                  </a:cubicBezTo>
                  <a:cubicBezTo>
                    <a:pt x="162" y="245"/>
                    <a:pt x="161" y="248"/>
                    <a:pt x="161" y="252"/>
                  </a:cubicBezTo>
                  <a:cubicBezTo>
                    <a:pt x="161" y="257"/>
                    <a:pt x="161" y="257"/>
                    <a:pt x="161" y="257"/>
                  </a:cubicBezTo>
                  <a:cubicBezTo>
                    <a:pt x="160" y="262"/>
                    <a:pt x="160" y="262"/>
                    <a:pt x="160" y="262"/>
                  </a:cubicBezTo>
                  <a:cubicBezTo>
                    <a:pt x="160" y="264"/>
                    <a:pt x="160" y="266"/>
                    <a:pt x="159" y="268"/>
                  </a:cubicBezTo>
                  <a:cubicBezTo>
                    <a:pt x="159" y="269"/>
                    <a:pt x="159" y="270"/>
                    <a:pt x="159" y="271"/>
                  </a:cubicBezTo>
                  <a:cubicBezTo>
                    <a:pt x="159" y="271"/>
                    <a:pt x="159" y="271"/>
                    <a:pt x="159" y="271"/>
                  </a:cubicBezTo>
                  <a:cubicBezTo>
                    <a:pt x="159" y="273"/>
                    <a:pt x="158" y="275"/>
                    <a:pt x="158" y="277"/>
                  </a:cubicBezTo>
                  <a:cubicBezTo>
                    <a:pt x="156" y="285"/>
                    <a:pt x="156" y="285"/>
                    <a:pt x="156" y="285"/>
                  </a:cubicBezTo>
                  <a:cubicBezTo>
                    <a:pt x="157" y="284"/>
                    <a:pt x="156" y="282"/>
                    <a:pt x="156" y="281"/>
                  </a:cubicBezTo>
                  <a:cubicBezTo>
                    <a:pt x="156" y="279"/>
                    <a:pt x="156" y="277"/>
                    <a:pt x="155" y="275"/>
                  </a:cubicBezTo>
                  <a:cubicBezTo>
                    <a:pt x="155" y="273"/>
                    <a:pt x="154" y="271"/>
                    <a:pt x="153" y="269"/>
                  </a:cubicBezTo>
                  <a:cubicBezTo>
                    <a:pt x="152" y="269"/>
                    <a:pt x="152" y="268"/>
                    <a:pt x="151" y="267"/>
                  </a:cubicBezTo>
                  <a:cubicBezTo>
                    <a:pt x="150" y="266"/>
                    <a:pt x="150" y="266"/>
                    <a:pt x="149" y="265"/>
                  </a:cubicBezTo>
                  <a:cubicBezTo>
                    <a:pt x="147" y="264"/>
                    <a:pt x="145" y="263"/>
                    <a:pt x="143" y="262"/>
                  </a:cubicBezTo>
                  <a:cubicBezTo>
                    <a:pt x="141" y="261"/>
                    <a:pt x="140" y="261"/>
                    <a:pt x="138" y="261"/>
                  </a:cubicBezTo>
                  <a:cubicBezTo>
                    <a:pt x="137" y="260"/>
                    <a:pt x="135" y="260"/>
                    <a:pt x="134" y="260"/>
                  </a:cubicBezTo>
                  <a:cubicBezTo>
                    <a:pt x="130" y="260"/>
                    <a:pt x="127" y="261"/>
                    <a:pt x="125" y="262"/>
                  </a:cubicBezTo>
                  <a:cubicBezTo>
                    <a:pt x="124" y="262"/>
                    <a:pt x="124" y="262"/>
                    <a:pt x="124" y="262"/>
                  </a:cubicBezTo>
                  <a:cubicBezTo>
                    <a:pt x="123" y="263"/>
                    <a:pt x="122" y="263"/>
                    <a:pt x="121" y="264"/>
                  </a:cubicBezTo>
                  <a:cubicBezTo>
                    <a:pt x="120" y="265"/>
                    <a:pt x="118" y="266"/>
                    <a:pt x="117" y="267"/>
                  </a:cubicBezTo>
                  <a:cubicBezTo>
                    <a:pt x="116" y="269"/>
                    <a:pt x="114" y="270"/>
                    <a:pt x="113" y="271"/>
                  </a:cubicBezTo>
                  <a:cubicBezTo>
                    <a:pt x="110" y="274"/>
                    <a:pt x="108" y="278"/>
                    <a:pt x="106" y="282"/>
                  </a:cubicBezTo>
                  <a:cubicBezTo>
                    <a:pt x="105" y="284"/>
                    <a:pt x="104" y="287"/>
                    <a:pt x="103" y="289"/>
                  </a:cubicBezTo>
                  <a:cubicBezTo>
                    <a:pt x="101" y="295"/>
                    <a:pt x="98" y="301"/>
                    <a:pt x="97" y="307"/>
                  </a:cubicBezTo>
                  <a:cubicBezTo>
                    <a:pt x="95" y="314"/>
                    <a:pt x="93" y="321"/>
                    <a:pt x="92" y="326"/>
                  </a:cubicBezTo>
                  <a:cubicBezTo>
                    <a:pt x="92" y="325"/>
                    <a:pt x="91" y="325"/>
                    <a:pt x="90" y="324"/>
                  </a:cubicBezTo>
                  <a:cubicBezTo>
                    <a:pt x="90" y="323"/>
                    <a:pt x="89" y="322"/>
                    <a:pt x="89" y="321"/>
                  </a:cubicBezTo>
                  <a:cubicBezTo>
                    <a:pt x="87" y="320"/>
                    <a:pt x="85" y="318"/>
                    <a:pt x="84" y="317"/>
                  </a:cubicBezTo>
                  <a:cubicBezTo>
                    <a:pt x="81" y="315"/>
                    <a:pt x="78" y="313"/>
                    <a:pt x="74" y="311"/>
                  </a:cubicBezTo>
                  <a:cubicBezTo>
                    <a:pt x="69" y="308"/>
                    <a:pt x="64" y="306"/>
                    <a:pt x="58" y="303"/>
                  </a:cubicBezTo>
                  <a:cubicBezTo>
                    <a:pt x="51" y="300"/>
                    <a:pt x="46" y="299"/>
                    <a:pt x="41" y="297"/>
                  </a:cubicBezTo>
                  <a:cubicBezTo>
                    <a:pt x="40" y="297"/>
                    <a:pt x="39" y="297"/>
                    <a:pt x="38" y="297"/>
                  </a:cubicBezTo>
                  <a:cubicBezTo>
                    <a:pt x="35" y="296"/>
                    <a:pt x="32" y="296"/>
                    <a:pt x="29" y="297"/>
                  </a:cubicBezTo>
                  <a:cubicBezTo>
                    <a:pt x="27" y="297"/>
                    <a:pt x="25" y="298"/>
                    <a:pt x="24" y="299"/>
                  </a:cubicBezTo>
                  <a:cubicBezTo>
                    <a:pt x="22" y="299"/>
                    <a:pt x="21" y="300"/>
                    <a:pt x="19" y="302"/>
                  </a:cubicBezTo>
                  <a:cubicBezTo>
                    <a:pt x="18" y="303"/>
                    <a:pt x="17" y="305"/>
                    <a:pt x="16" y="307"/>
                  </a:cubicBezTo>
                  <a:cubicBezTo>
                    <a:pt x="16" y="308"/>
                    <a:pt x="16" y="308"/>
                    <a:pt x="16" y="308"/>
                  </a:cubicBezTo>
                  <a:cubicBezTo>
                    <a:pt x="16" y="308"/>
                    <a:pt x="15" y="309"/>
                    <a:pt x="15" y="310"/>
                  </a:cubicBezTo>
                  <a:cubicBezTo>
                    <a:pt x="14" y="311"/>
                    <a:pt x="14" y="311"/>
                    <a:pt x="14" y="311"/>
                  </a:cubicBezTo>
                  <a:cubicBezTo>
                    <a:pt x="14" y="313"/>
                    <a:pt x="13" y="314"/>
                    <a:pt x="13" y="316"/>
                  </a:cubicBezTo>
                  <a:cubicBezTo>
                    <a:pt x="12" y="317"/>
                    <a:pt x="12" y="318"/>
                    <a:pt x="12" y="318"/>
                  </a:cubicBezTo>
                  <a:cubicBezTo>
                    <a:pt x="12" y="320"/>
                    <a:pt x="12" y="322"/>
                    <a:pt x="12" y="324"/>
                  </a:cubicBezTo>
                  <a:close/>
                  <a:moveTo>
                    <a:pt x="77" y="368"/>
                  </a:moveTo>
                  <a:cubicBezTo>
                    <a:pt x="79" y="365"/>
                    <a:pt x="81" y="362"/>
                    <a:pt x="83" y="360"/>
                  </a:cubicBezTo>
                  <a:cubicBezTo>
                    <a:pt x="84" y="359"/>
                    <a:pt x="86" y="358"/>
                    <a:pt x="87" y="357"/>
                  </a:cubicBezTo>
                  <a:cubicBezTo>
                    <a:pt x="89" y="356"/>
                    <a:pt x="90" y="355"/>
                    <a:pt x="92" y="355"/>
                  </a:cubicBezTo>
                  <a:cubicBezTo>
                    <a:pt x="94" y="354"/>
                    <a:pt x="96" y="353"/>
                    <a:pt x="98" y="353"/>
                  </a:cubicBezTo>
                  <a:cubicBezTo>
                    <a:pt x="100" y="353"/>
                    <a:pt x="102" y="353"/>
                    <a:pt x="104" y="354"/>
                  </a:cubicBezTo>
                  <a:cubicBezTo>
                    <a:pt x="104" y="354"/>
                    <a:pt x="104" y="354"/>
                    <a:pt x="104" y="354"/>
                  </a:cubicBezTo>
                  <a:cubicBezTo>
                    <a:pt x="106" y="354"/>
                    <a:pt x="109" y="355"/>
                    <a:pt x="111" y="356"/>
                  </a:cubicBezTo>
                  <a:cubicBezTo>
                    <a:pt x="113" y="357"/>
                    <a:pt x="114" y="358"/>
                    <a:pt x="116" y="359"/>
                  </a:cubicBezTo>
                  <a:cubicBezTo>
                    <a:pt x="120" y="361"/>
                    <a:pt x="122" y="364"/>
                    <a:pt x="124" y="367"/>
                  </a:cubicBezTo>
                  <a:cubicBezTo>
                    <a:pt x="127" y="372"/>
                    <a:pt x="128" y="375"/>
                    <a:pt x="128" y="379"/>
                  </a:cubicBezTo>
                  <a:cubicBezTo>
                    <a:pt x="128" y="381"/>
                    <a:pt x="128" y="384"/>
                    <a:pt x="127" y="386"/>
                  </a:cubicBezTo>
                  <a:cubicBezTo>
                    <a:pt x="126" y="388"/>
                    <a:pt x="124" y="390"/>
                    <a:pt x="123" y="392"/>
                  </a:cubicBezTo>
                  <a:cubicBezTo>
                    <a:pt x="119" y="395"/>
                    <a:pt x="116" y="397"/>
                    <a:pt x="112" y="399"/>
                  </a:cubicBezTo>
                  <a:cubicBezTo>
                    <a:pt x="108" y="401"/>
                    <a:pt x="105" y="402"/>
                    <a:pt x="100" y="403"/>
                  </a:cubicBezTo>
                  <a:cubicBezTo>
                    <a:pt x="100" y="403"/>
                    <a:pt x="99" y="403"/>
                    <a:pt x="99" y="403"/>
                  </a:cubicBezTo>
                  <a:cubicBezTo>
                    <a:pt x="96" y="402"/>
                    <a:pt x="95" y="401"/>
                    <a:pt x="93" y="399"/>
                  </a:cubicBezTo>
                  <a:cubicBezTo>
                    <a:pt x="89" y="398"/>
                    <a:pt x="86" y="396"/>
                    <a:pt x="83" y="393"/>
                  </a:cubicBezTo>
                  <a:cubicBezTo>
                    <a:pt x="81" y="392"/>
                    <a:pt x="79" y="390"/>
                    <a:pt x="78" y="387"/>
                  </a:cubicBezTo>
                  <a:cubicBezTo>
                    <a:pt x="77" y="386"/>
                    <a:pt x="77" y="384"/>
                    <a:pt x="76" y="382"/>
                  </a:cubicBezTo>
                  <a:cubicBezTo>
                    <a:pt x="75" y="377"/>
                    <a:pt x="75" y="372"/>
                    <a:pt x="77" y="368"/>
                  </a:cubicBezTo>
                  <a:close/>
                </a:path>
              </a:pathLst>
            </a:custGeom>
            <a:solidFill>
              <a:srgbClr val="FCB5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2" name="Google Shape;2762;p8"/>
            <p:cNvSpPr/>
            <p:nvPr/>
          </p:nvSpPr>
          <p:spPr>
            <a:xfrm>
              <a:off x="2463" y="1416"/>
              <a:ext cx="128" cy="119"/>
            </a:xfrm>
            <a:custGeom>
              <a:avLst/>
              <a:gdLst/>
              <a:ahLst/>
              <a:cxnLst/>
              <a:rect l="l" t="t" r="r" b="b"/>
              <a:pathLst>
                <a:path w="53" h="50" extrusionOk="0">
                  <a:moveTo>
                    <a:pt x="24" y="50"/>
                  </a:moveTo>
                  <a:cubicBezTo>
                    <a:pt x="24" y="50"/>
                    <a:pt x="25" y="50"/>
                    <a:pt x="25" y="50"/>
                  </a:cubicBezTo>
                  <a:cubicBezTo>
                    <a:pt x="30" y="49"/>
                    <a:pt x="33" y="48"/>
                    <a:pt x="37" y="46"/>
                  </a:cubicBezTo>
                  <a:cubicBezTo>
                    <a:pt x="41" y="44"/>
                    <a:pt x="44" y="42"/>
                    <a:pt x="48" y="39"/>
                  </a:cubicBezTo>
                  <a:cubicBezTo>
                    <a:pt x="49" y="37"/>
                    <a:pt x="51" y="35"/>
                    <a:pt x="52" y="33"/>
                  </a:cubicBezTo>
                  <a:cubicBezTo>
                    <a:pt x="53" y="31"/>
                    <a:pt x="53" y="28"/>
                    <a:pt x="53" y="26"/>
                  </a:cubicBezTo>
                  <a:cubicBezTo>
                    <a:pt x="53" y="22"/>
                    <a:pt x="52" y="19"/>
                    <a:pt x="49" y="14"/>
                  </a:cubicBezTo>
                  <a:cubicBezTo>
                    <a:pt x="47" y="11"/>
                    <a:pt x="45" y="8"/>
                    <a:pt x="41" y="6"/>
                  </a:cubicBezTo>
                  <a:cubicBezTo>
                    <a:pt x="39" y="5"/>
                    <a:pt x="38" y="4"/>
                    <a:pt x="36" y="3"/>
                  </a:cubicBezTo>
                  <a:cubicBezTo>
                    <a:pt x="34" y="2"/>
                    <a:pt x="31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7" y="0"/>
                    <a:pt x="25" y="0"/>
                    <a:pt x="23" y="0"/>
                  </a:cubicBezTo>
                  <a:cubicBezTo>
                    <a:pt x="21" y="0"/>
                    <a:pt x="19" y="1"/>
                    <a:pt x="17" y="2"/>
                  </a:cubicBezTo>
                  <a:cubicBezTo>
                    <a:pt x="15" y="2"/>
                    <a:pt x="14" y="3"/>
                    <a:pt x="12" y="4"/>
                  </a:cubicBezTo>
                  <a:cubicBezTo>
                    <a:pt x="11" y="5"/>
                    <a:pt x="9" y="6"/>
                    <a:pt x="8" y="7"/>
                  </a:cubicBezTo>
                  <a:cubicBezTo>
                    <a:pt x="6" y="9"/>
                    <a:pt x="3" y="12"/>
                    <a:pt x="2" y="15"/>
                  </a:cubicBezTo>
                  <a:cubicBezTo>
                    <a:pt x="0" y="19"/>
                    <a:pt x="0" y="24"/>
                    <a:pt x="1" y="29"/>
                  </a:cubicBezTo>
                  <a:cubicBezTo>
                    <a:pt x="2" y="31"/>
                    <a:pt x="2" y="33"/>
                    <a:pt x="3" y="34"/>
                  </a:cubicBezTo>
                  <a:cubicBezTo>
                    <a:pt x="4" y="37"/>
                    <a:pt x="6" y="39"/>
                    <a:pt x="8" y="40"/>
                  </a:cubicBezTo>
                  <a:cubicBezTo>
                    <a:pt x="11" y="43"/>
                    <a:pt x="14" y="45"/>
                    <a:pt x="18" y="46"/>
                  </a:cubicBezTo>
                  <a:cubicBezTo>
                    <a:pt x="20" y="48"/>
                    <a:pt x="21" y="49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3" name="Google Shape;2763;p8"/>
            <p:cNvSpPr/>
            <p:nvPr/>
          </p:nvSpPr>
          <p:spPr>
            <a:xfrm>
              <a:off x="2605" y="1414"/>
              <a:ext cx="87" cy="57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5" y="23"/>
                  </a:moveTo>
                  <a:cubicBezTo>
                    <a:pt x="15" y="18"/>
                    <a:pt x="25" y="12"/>
                    <a:pt x="34" y="6"/>
                  </a:cubicBezTo>
                  <a:cubicBezTo>
                    <a:pt x="36" y="5"/>
                    <a:pt x="36" y="3"/>
                    <a:pt x="35" y="2"/>
                  </a:cubicBezTo>
                  <a:cubicBezTo>
                    <a:pt x="35" y="1"/>
                    <a:pt x="34" y="1"/>
                    <a:pt x="33" y="1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21" y="7"/>
                    <a:pt x="11" y="12"/>
                    <a:pt x="1" y="18"/>
                  </a:cubicBezTo>
                  <a:cubicBezTo>
                    <a:pt x="1" y="18"/>
                    <a:pt x="0" y="19"/>
                    <a:pt x="0" y="20"/>
                  </a:cubicBezTo>
                  <a:cubicBezTo>
                    <a:pt x="0" y="21"/>
                    <a:pt x="0" y="22"/>
                    <a:pt x="1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4"/>
                    <a:pt x="5" y="24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4" name="Google Shape;2764;p8"/>
            <p:cNvSpPr/>
            <p:nvPr/>
          </p:nvSpPr>
          <p:spPr>
            <a:xfrm>
              <a:off x="2548" y="1316"/>
              <a:ext cx="43" cy="98"/>
            </a:xfrm>
            <a:custGeom>
              <a:avLst/>
              <a:gdLst/>
              <a:ahLst/>
              <a:cxnLst/>
              <a:rect l="l" t="t" r="r" b="b"/>
              <a:pathLst>
                <a:path w="18" h="41" extrusionOk="0">
                  <a:moveTo>
                    <a:pt x="7" y="40"/>
                  </a:moveTo>
                  <a:cubicBezTo>
                    <a:pt x="8" y="39"/>
                    <a:pt x="9" y="38"/>
                    <a:pt x="9" y="37"/>
                  </a:cubicBezTo>
                  <a:cubicBezTo>
                    <a:pt x="11" y="31"/>
                    <a:pt x="12" y="26"/>
                    <a:pt x="14" y="20"/>
                  </a:cubicBezTo>
                  <a:cubicBezTo>
                    <a:pt x="15" y="15"/>
                    <a:pt x="16" y="10"/>
                    <a:pt x="18" y="4"/>
                  </a:cubicBezTo>
                  <a:cubicBezTo>
                    <a:pt x="18" y="3"/>
                    <a:pt x="17" y="1"/>
                    <a:pt x="15" y="0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11" y="0"/>
                    <a:pt x="10" y="1"/>
                    <a:pt x="10" y="2"/>
                  </a:cubicBezTo>
                  <a:cubicBezTo>
                    <a:pt x="8" y="7"/>
                    <a:pt x="7" y="13"/>
                    <a:pt x="5" y="18"/>
                  </a:cubicBezTo>
                  <a:cubicBezTo>
                    <a:pt x="4" y="24"/>
                    <a:pt x="2" y="30"/>
                    <a:pt x="1" y="36"/>
                  </a:cubicBezTo>
                  <a:cubicBezTo>
                    <a:pt x="0" y="38"/>
                    <a:pt x="2" y="40"/>
                    <a:pt x="4" y="41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5" name="Google Shape;2765;p8"/>
            <p:cNvSpPr/>
            <p:nvPr/>
          </p:nvSpPr>
          <p:spPr>
            <a:xfrm>
              <a:off x="2394" y="1359"/>
              <a:ext cx="81" cy="6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29" y="26"/>
                  </a:moveTo>
                  <a:cubicBezTo>
                    <a:pt x="31" y="25"/>
                    <a:pt x="32" y="25"/>
                    <a:pt x="33" y="24"/>
                  </a:cubicBezTo>
                  <a:cubicBezTo>
                    <a:pt x="34" y="21"/>
                    <a:pt x="34" y="18"/>
                    <a:pt x="32" y="16"/>
                  </a:cubicBezTo>
                  <a:cubicBezTo>
                    <a:pt x="28" y="13"/>
                    <a:pt x="24" y="10"/>
                    <a:pt x="20" y="8"/>
                  </a:cubicBezTo>
                  <a:cubicBezTo>
                    <a:pt x="16" y="5"/>
                    <a:pt x="11" y="2"/>
                    <a:pt x="7" y="1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5"/>
                    <a:pt x="1" y="8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7" y="12"/>
                    <a:pt x="10" y="14"/>
                    <a:pt x="13" y="16"/>
                  </a:cubicBezTo>
                  <a:cubicBezTo>
                    <a:pt x="17" y="19"/>
                    <a:pt x="21" y="22"/>
                    <a:pt x="25" y="24"/>
                  </a:cubicBezTo>
                  <a:cubicBezTo>
                    <a:pt x="26" y="25"/>
                    <a:pt x="27" y="25"/>
                    <a:pt x="28" y="25"/>
                  </a:cubicBezTo>
                  <a:cubicBezTo>
                    <a:pt x="28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6" name="Google Shape;2766;p8"/>
            <p:cNvSpPr/>
            <p:nvPr/>
          </p:nvSpPr>
          <p:spPr>
            <a:xfrm>
              <a:off x="2370" y="1497"/>
              <a:ext cx="96" cy="71"/>
            </a:xfrm>
            <a:custGeom>
              <a:avLst/>
              <a:gdLst/>
              <a:ahLst/>
              <a:cxnLst/>
              <a:rect l="l" t="t" r="r" b="b"/>
              <a:pathLst>
                <a:path w="40" h="30" extrusionOk="0">
                  <a:moveTo>
                    <a:pt x="4" y="30"/>
                  </a:moveTo>
                  <a:cubicBezTo>
                    <a:pt x="7" y="28"/>
                    <a:pt x="9" y="27"/>
                    <a:pt x="12" y="25"/>
                  </a:cubicBezTo>
                  <a:cubicBezTo>
                    <a:pt x="14" y="23"/>
                    <a:pt x="17" y="22"/>
                    <a:pt x="19" y="20"/>
                  </a:cubicBezTo>
                  <a:cubicBezTo>
                    <a:pt x="25" y="16"/>
                    <a:pt x="32" y="11"/>
                    <a:pt x="38" y="6"/>
                  </a:cubicBezTo>
                  <a:cubicBezTo>
                    <a:pt x="40" y="5"/>
                    <a:pt x="40" y="3"/>
                    <a:pt x="39" y="2"/>
                  </a:cubicBezTo>
                  <a:cubicBezTo>
                    <a:pt x="38" y="0"/>
                    <a:pt x="36" y="0"/>
                    <a:pt x="34" y="1"/>
                  </a:cubicBezTo>
                  <a:cubicBezTo>
                    <a:pt x="28" y="6"/>
                    <a:pt x="22" y="10"/>
                    <a:pt x="15" y="15"/>
                  </a:cubicBezTo>
                  <a:cubicBezTo>
                    <a:pt x="13" y="16"/>
                    <a:pt x="11" y="18"/>
                    <a:pt x="8" y="20"/>
                  </a:cubicBezTo>
                  <a:cubicBezTo>
                    <a:pt x="6" y="22"/>
                    <a:pt x="3" y="23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6"/>
                    <a:pt x="0" y="26"/>
                    <a:pt x="0" y="27"/>
                  </a:cubicBezTo>
                  <a:cubicBezTo>
                    <a:pt x="0" y="28"/>
                    <a:pt x="0" y="29"/>
                    <a:pt x="0" y="29"/>
                  </a:cubicBezTo>
                  <a:cubicBezTo>
                    <a:pt x="1" y="30"/>
                    <a:pt x="1" y="30"/>
                    <a:pt x="2" y="30"/>
                  </a:cubicBezTo>
                  <a:cubicBezTo>
                    <a:pt x="3" y="30"/>
                    <a:pt x="3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7" name="Google Shape;2767;p8"/>
            <p:cNvSpPr/>
            <p:nvPr/>
          </p:nvSpPr>
          <p:spPr>
            <a:xfrm>
              <a:off x="2531" y="1556"/>
              <a:ext cx="31" cy="141"/>
            </a:xfrm>
            <a:custGeom>
              <a:avLst/>
              <a:gdLst/>
              <a:ahLst/>
              <a:cxnLst/>
              <a:rect l="l" t="t" r="r" b="b"/>
              <a:pathLst>
                <a:path w="13" h="59" extrusionOk="0">
                  <a:moveTo>
                    <a:pt x="8" y="58"/>
                  </a:moveTo>
                  <a:cubicBezTo>
                    <a:pt x="8" y="57"/>
                    <a:pt x="8" y="57"/>
                    <a:pt x="9" y="57"/>
                  </a:cubicBezTo>
                  <a:cubicBezTo>
                    <a:pt x="10" y="56"/>
                    <a:pt x="11" y="55"/>
                    <a:pt x="11" y="54"/>
                  </a:cubicBezTo>
                  <a:cubicBezTo>
                    <a:pt x="12" y="53"/>
                    <a:pt x="12" y="52"/>
                    <a:pt x="12" y="51"/>
                  </a:cubicBezTo>
                  <a:cubicBezTo>
                    <a:pt x="13" y="50"/>
                    <a:pt x="13" y="48"/>
                    <a:pt x="13" y="47"/>
                  </a:cubicBezTo>
                  <a:cubicBezTo>
                    <a:pt x="13" y="44"/>
                    <a:pt x="13" y="42"/>
                    <a:pt x="13" y="39"/>
                  </a:cubicBezTo>
                  <a:cubicBezTo>
                    <a:pt x="13" y="36"/>
                    <a:pt x="13" y="32"/>
                    <a:pt x="13" y="29"/>
                  </a:cubicBezTo>
                  <a:cubicBezTo>
                    <a:pt x="13" y="27"/>
                    <a:pt x="13" y="24"/>
                    <a:pt x="13" y="22"/>
                  </a:cubicBezTo>
                  <a:cubicBezTo>
                    <a:pt x="13" y="21"/>
                    <a:pt x="13" y="20"/>
                    <a:pt x="13" y="18"/>
                  </a:cubicBezTo>
                  <a:cubicBezTo>
                    <a:pt x="12" y="14"/>
                    <a:pt x="12" y="9"/>
                    <a:pt x="11" y="4"/>
                  </a:cubicBezTo>
                  <a:cubicBezTo>
                    <a:pt x="11" y="3"/>
                    <a:pt x="10" y="2"/>
                    <a:pt x="9" y="1"/>
                  </a:cubicBezTo>
                  <a:cubicBezTo>
                    <a:pt x="8" y="0"/>
                    <a:pt x="7" y="0"/>
                    <a:pt x="5" y="0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2" y="10"/>
                    <a:pt x="2" y="14"/>
                    <a:pt x="3" y="18"/>
                  </a:cubicBezTo>
                  <a:cubicBezTo>
                    <a:pt x="3" y="21"/>
                    <a:pt x="3" y="24"/>
                    <a:pt x="3" y="27"/>
                  </a:cubicBezTo>
                  <a:cubicBezTo>
                    <a:pt x="4" y="33"/>
                    <a:pt x="4" y="39"/>
                    <a:pt x="4" y="46"/>
                  </a:cubicBezTo>
                  <a:cubicBezTo>
                    <a:pt x="4" y="47"/>
                    <a:pt x="4" y="49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52"/>
                    <a:pt x="3" y="52"/>
                    <a:pt x="2" y="52"/>
                  </a:cubicBezTo>
                  <a:cubicBezTo>
                    <a:pt x="1" y="53"/>
                    <a:pt x="1" y="56"/>
                    <a:pt x="2" y="57"/>
                  </a:cubicBezTo>
                  <a:cubicBezTo>
                    <a:pt x="3" y="58"/>
                    <a:pt x="4" y="58"/>
                    <a:pt x="5" y="58"/>
                  </a:cubicBezTo>
                  <a:cubicBezTo>
                    <a:pt x="6" y="59"/>
                    <a:pt x="7" y="58"/>
                    <a:pt x="8" y="58"/>
                  </a:cubicBezTo>
                  <a:cubicBezTo>
                    <a:pt x="8" y="58"/>
                    <a:pt x="8" y="58"/>
                    <a:pt x="8" y="58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8" name="Google Shape;2768;p8"/>
            <p:cNvSpPr/>
            <p:nvPr/>
          </p:nvSpPr>
          <p:spPr>
            <a:xfrm>
              <a:off x="2586" y="1523"/>
              <a:ext cx="89" cy="98"/>
            </a:xfrm>
            <a:custGeom>
              <a:avLst/>
              <a:gdLst/>
              <a:ahLst/>
              <a:cxnLst/>
              <a:rect l="l" t="t" r="r" b="b"/>
              <a:pathLst>
                <a:path w="37" h="41" extrusionOk="0">
                  <a:moveTo>
                    <a:pt x="35" y="40"/>
                  </a:moveTo>
                  <a:cubicBezTo>
                    <a:pt x="37" y="39"/>
                    <a:pt x="37" y="36"/>
                    <a:pt x="36" y="34"/>
                  </a:cubicBezTo>
                  <a:cubicBezTo>
                    <a:pt x="31" y="29"/>
                    <a:pt x="26" y="23"/>
                    <a:pt x="22" y="18"/>
                  </a:cubicBezTo>
                  <a:cubicBezTo>
                    <a:pt x="20" y="15"/>
                    <a:pt x="18" y="13"/>
                    <a:pt x="16" y="10"/>
                  </a:cubicBezTo>
                  <a:cubicBezTo>
                    <a:pt x="14" y="7"/>
                    <a:pt x="12" y="5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0"/>
                    <a:pt x="4" y="0"/>
                    <a:pt x="3" y="1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4" y="11"/>
                    <a:pt x="6" y="13"/>
                    <a:pt x="8" y="16"/>
                  </a:cubicBezTo>
                  <a:cubicBezTo>
                    <a:pt x="10" y="18"/>
                    <a:pt x="12" y="21"/>
                    <a:pt x="14" y="23"/>
                  </a:cubicBezTo>
                  <a:cubicBezTo>
                    <a:pt x="16" y="26"/>
                    <a:pt x="18" y="28"/>
                    <a:pt x="21" y="31"/>
                  </a:cubicBezTo>
                  <a:cubicBezTo>
                    <a:pt x="24" y="34"/>
                    <a:pt x="26" y="37"/>
                    <a:pt x="29" y="40"/>
                  </a:cubicBezTo>
                  <a:cubicBezTo>
                    <a:pt x="30" y="41"/>
                    <a:pt x="31" y="41"/>
                    <a:pt x="31" y="41"/>
                  </a:cubicBezTo>
                  <a:cubicBezTo>
                    <a:pt x="33" y="41"/>
                    <a:pt x="34" y="41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69" name="Google Shape;2769;p8"/>
            <p:cNvSpPr/>
            <p:nvPr/>
          </p:nvSpPr>
          <p:spPr>
            <a:xfrm>
              <a:off x="2704" y="959"/>
              <a:ext cx="170" cy="147"/>
            </a:xfrm>
            <a:custGeom>
              <a:avLst/>
              <a:gdLst/>
              <a:ahLst/>
              <a:cxnLst/>
              <a:rect l="l" t="t" r="r" b="b"/>
              <a:pathLst>
                <a:path w="71" h="62" extrusionOk="0">
                  <a:moveTo>
                    <a:pt x="69" y="62"/>
                  </a:moveTo>
                  <a:cubicBezTo>
                    <a:pt x="70" y="62"/>
                    <a:pt x="70" y="62"/>
                    <a:pt x="71" y="62"/>
                  </a:cubicBezTo>
                  <a:cubicBezTo>
                    <a:pt x="71" y="61"/>
                    <a:pt x="71" y="61"/>
                    <a:pt x="71" y="60"/>
                  </a:cubicBezTo>
                  <a:cubicBezTo>
                    <a:pt x="71" y="60"/>
                    <a:pt x="71" y="60"/>
                    <a:pt x="70" y="59"/>
                  </a:cubicBezTo>
                  <a:cubicBezTo>
                    <a:pt x="69" y="58"/>
                    <a:pt x="68" y="57"/>
                    <a:pt x="67" y="55"/>
                  </a:cubicBezTo>
                  <a:cubicBezTo>
                    <a:pt x="66" y="55"/>
                    <a:pt x="65" y="54"/>
                    <a:pt x="64" y="53"/>
                  </a:cubicBezTo>
                  <a:cubicBezTo>
                    <a:pt x="62" y="51"/>
                    <a:pt x="60" y="49"/>
                    <a:pt x="59" y="47"/>
                  </a:cubicBezTo>
                  <a:cubicBezTo>
                    <a:pt x="57" y="46"/>
                    <a:pt x="56" y="45"/>
                    <a:pt x="55" y="44"/>
                  </a:cubicBezTo>
                  <a:cubicBezTo>
                    <a:pt x="53" y="43"/>
                    <a:pt x="52" y="41"/>
                    <a:pt x="50" y="40"/>
                  </a:cubicBezTo>
                  <a:cubicBezTo>
                    <a:pt x="49" y="39"/>
                    <a:pt x="49" y="39"/>
                    <a:pt x="48" y="38"/>
                  </a:cubicBezTo>
                  <a:cubicBezTo>
                    <a:pt x="47" y="37"/>
                    <a:pt x="46" y="36"/>
                    <a:pt x="44" y="35"/>
                  </a:cubicBezTo>
                  <a:cubicBezTo>
                    <a:pt x="43" y="34"/>
                    <a:pt x="41" y="32"/>
                    <a:pt x="40" y="31"/>
                  </a:cubicBezTo>
                  <a:cubicBezTo>
                    <a:pt x="37" y="29"/>
                    <a:pt x="34" y="26"/>
                    <a:pt x="30" y="24"/>
                  </a:cubicBezTo>
                  <a:cubicBezTo>
                    <a:pt x="28" y="22"/>
                    <a:pt x="26" y="20"/>
                    <a:pt x="23" y="18"/>
                  </a:cubicBezTo>
                  <a:cubicBezTo>
                    <a:pt x="22" y="17"/>
                    <a:pt x="21" y="17"/>
                    <a:pt x="20" y="16"/>
                  </a:cubicBezTo>
                  <a:cubicBezTo>
                    <a:pt x="18" y="15"/>
                    <a:pt x="17" y="14"/>
                    <a:pt x="16" y="13"/>
                  </a:cubicBezTo>
                  <a:cubicBezTo>
                    <a:pt x="15" y="12"/>
                    <a:pt x="13" y="11"/>
                    <a:pt x="12" y="10"/>
                  </a:cubicBezTo>
                  <a:cubicBezTo>
                    <a:pt x="11" y="9"/>
                    <a:pt x="10" y="8"/>
                    <a:pt x="9" y="7"/>
                  </a:cubicBezTo>
                  <a:cubicBezTo>
                    <a:pt x="6" y="5"/>
                    <a:pt x="4" y="3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4"/>
                    <a:pt x="3" y="5"/>
                    <a:pt x="5" y="6"/>
                  </a:cubicBezTo>
                  <a:cubicBezTo>
                    <a:pt x="6" y="8"/>
                    <a:pt x="8" y="9"/>
                    <a:pt x="9" y="10"/>
                  </a:cubicBezTo>
                  <a:cubicBezTo>
                    <a:pt x="11" y="11"/>
                    <a:pt x="12" y="12"/>
                    <a:pt x="14" y="14"/>
                  </a:cubicBezTo>
                  <a:cubicBezTo>
                    <a:pt x="15" y="15"/>
                    <a:pt x="17" y="16"/>
                    <a:pt x="18" y="17"/>
                  </a:cubicBezTo>
                  <a:cubicBezTo>
                    <a:pt x="19" y="18"/>
                    <a:pt x="20" y="18"/>
                    <a:pt x="21" y="19"/>
                  </a:cubicBezTo>
                  <a:cubicBezTo>
                    <a:pt x="22" y="19"/>
                    <a:pt x="22" y="20"/>
                    <a:pt x="23" y="21"/>
                  </a:cubicBezTo>
                  <a:cubicBezTo>
                    <a:pt x="25" y="22"/>
                    <a:pt x="26" y="23"/>
                    <a:pt x="28" y="24"/>
                  </a:cubicBezTo>
                  <a:cubicBezTo>
                    <a:pt x="31" y="27"/>
                    <a:pt x="34" y="30"/>
                    <a:pt x="37" y="33"/>
                  </a:cubicBezTo>
                  <a:cubicBezTo>
                    <a:pt x="39" y="35"/>
                    <a:pt x="42" y="37"/>
                    <a:pt x="44" y="39"/>
                  </a:cubicBezTo>
                  <a:cubicBezTo>
                    <a:pt x="47" y="41"/>
                    <a:pt x="49" y="44"/>
                    <a:pt x="52" y="46"/>
                  </a:cubicBezTo>
                  <a:cubicBezTo>
                    <a:pt x="53" y="47"/>
                    <a:pt x="54" y="48"/>
                    <a:pt x="56" y="50"/>
                  </a:cubicBezTo>
                  <a:cubicBezTo>
                    <a:pt x="57" y="50"/>
                    <a:pt x="57" y="51"/>
                    <a:pt x="58" y="52"/>
                  </a:cubicBezTo>
                  <a:cubicBezTo>
                    <a:pt x="60" y="54"/>
                    <a:pt x="61" y="55"/>
                    <a:pt x="63" y="57"/>
                  </a:cubicBezTo>
                  <a:cubicBezTo>
                    <a:pt x="65" y="59"/>
                    <a:pt x="66" y="60"/>
                    <a:pt x="68" y="62"/>
                  </a:cubicBezTo>
                  <a:cubicBezTo>
                    <a:pt x="68" y="62"/>
                    <a:pt x="68" y="62"/>
                    <a:pt x="69" y="62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9" y="62"/>
                    <a:pt x="69" y="62"/>
                    <a:pt x="69" y="62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70" name="Google Shape;2770;p8"/>
            <p:cNvSpPr/>
            <p:nvPr/>
          </p:nvSpPr>
          <p:spPr>
            <a:xfrm>
              <a:off x="2528" y="866"/>
              <a:ext cx="84" cy="207"/>
            </a:xfrm>
            <a:custGeom>
              <a:avLst/>
              <a:gdLst/>
              <a:ahLst/>
              <a:cxnLst/>
              <a:rect l="l" t="t" r="r" b="b"/>
              <a:pathLst>
                <a:path w="35" h="87" extrusionOk="0">
                  <a:moveTo>
                    <a:pt x="4" y="87"/>
                  </a:moveTo>
                  <a:cubicBezTo>
                    <a:pt x="5" y="87"/>
                    <a:pt x="6" y="86"/>
                    <a:pt x="6" y="86"/>
                  </a:cubicBezTo>
                  <a:cubicBezTo>
                    <a:pt x="9" y="77"/>
                    <a:pt x="11" y="68"/>
                    <a:pt x="14" y="58"/>
                  </a:cubicBezTo>
                  <a:cubicBezTo>
                    <a:pt x="15" y="57"/>
                    <a:pt x="15" y="55"/>
                    <a:pt x="16" y="54"/>
                  </a:cubicBezTo>
                  <a:cubicBezTo>
                    <a:pt x="17" y="52"/>
                    <a:pt x="17" y="49"/>
                    <a:pt x="18" y="47"/>
                  </a:cubicBezTo>
                  <a:cubicBezTo>
                    <a:pt x="19" y="45"/>
                    <a:pt x="20" y="43"/>
                    <a:pt x="20" y="41"/>
                  </a:cubicBezTo>
                  <a:cubicBezTo>
                    <a:pt x="21" y="39"/>
                    <a:pt x="22" y="38"/>
                    <a:pt x="22" y="36"/>
                  </a:cubicBezTo>
                  <a:cubicBezTo>
                    <a:pt x="24" y="30"/>
                    <a:pt x="26" y="25"/>
                    <a:pt x="29" y="19"/>
                  </a:cubicBezTo>
                  <a:cubicBezTo>
                    <a:pt x="29" y="18"/>
                    <a:pt x="30" y="16"/>
                    <a:pt x="30" y="15"/>
                  </a:cubicBezTo>
                  <a:cubicBezTo>
                    <a:pt x="31" y="14"/>
                    <a:pt x="31" y="13"/>
                    <a:pt x="32" y="12"/>
                  </a:cubicBezTo>
                  <a:cubicBezTo>
                    <a:pt x="33" y="9"/>
                    <a:pt x="34" y="5"/>
                    <a:pt x="35" y="2"/>
                  </a:cubicBezTo>
                  <a:cubicBezTo>
                    <a:pt x="35" y="2"/>
                    <a:pt x="35" y="1"/>
                    <a:pt x="35" y="0"/>
                  </a:cubicBezTo>
                  <a:cubicBezTo>
                    <a:pt x="34" y="0"/>
                    <a:pt x="33" y="0"/>
                    <a:pt x="33" y="1"/>
                  </a:cubicBezTo>
                  <a:cubicBezTo>
                    <a:pt x="32" y="3"/>
                    <a:pt x="31" y="5"/>
                    <a:pt x="30" y="7"/>
                  </a:cubicBezTo>
                  <a:cubicBezTo>
                    <a:pt x="29" y="9"/>
                    <a:pt x="28" y="11"/>
                    <a:pt x="27" y="13"/>
                  </a:cubicBezTo>
                  <a:cubicBezTo>
                    <a:pt x="25" y="16"/>
                    <a:pt x="23" y="19"/>
                    <a:pt x="22" y="23"/>
                  </a:cubicBezTo>
                  <a:cubicBezTo>
                    <a:pt x="20" y="27"/>
                    <a:pt x="18" y="31"/>
                    <a:pt x="17" y="35"/>
                  </a:cubicBezTo>
                  <a:cubicBezTo>
                    <a:pt x="16" y="37"/>
                    <a:pt x="15" y="38"/>
                    <a:pt x="15" y="40"/>
                  </a:cubicBezTo>
                  <a:cubicBezTo>
                    <a:pt x="14" y="42"/>
                    <a:pt x="13" y="44"/>
                    <a:pt x="13" y="45"/>
                  </a:cubicBezTo>
                  <a:cubicBezTo>
                    <a:pt x="12" y="49"/>
                    <a:pt x="10" y="52"/>
                    <a:pt x="9" y="55"/>
                  </a:cubicBezTo>
                  <a:cubicBezTo>
                    <a:pt x="9" y="56"/>
                    <a:pt x="9" y="57"/>
                    <a:pt x="8" y="58"/>
                  </a:cubicBezTo>
                  <a:cubicBezTo>
                    <a:pt x="8" y="60"/>
                    <a:pt x="7" y="62"/>
                    <a:pt x="6" y="64"/>
                  </a:cubicBezTo>
                  <a:cubicBezTo>
                    <a:pt x="4" y="71"/>
                    <a:pt x="2" y="77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1" y="86"/>
                    <a:pt x="1" y="87"/>
                    <a:pt x="2" y="87"/>
                  </a:cubicBezTo>
                  <a:cubicBezTo>
                    <a:pt x="2" y="87"/>
                    <a:pt x="2" y="87"/>
                    <a:pt x="3" y="87"/>
                  </a:cubicBezTo>
                  <a:cubicBezTo>
                    <a:pt x="3" y="87"/>
                    <a:pt x="4" y="87"/>
                    <a:pt x="4" y="87"/>
                  </a:cubicBezTo>
                  <a:cubicBezTo>
                    <a:pt x="4" y="87"/>
                    <a:pt x="4" y="87"/>
                    <a:pt x="4" y="87"/>
                  </a:cubicBezTo>
                  <a:close/>
                </a:path>
              </a:pathLst>
            </a:custGeom>
            <a:solidFill>
              <a:srgbClr val="F195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pic>
        <p:nvPicPr>
          <p:cNvPr id="2771" name="Google Shape;2771;p8" descr="Imagen que contiene persona, interior, pequeño, niña&#10;&#10;Descripción generada automáticament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1529" r="11528"/>
          <a:stretch/>
        </p:blipFill>
        <p:spPr>
          <a:xfrm>
            <a:off x="6690204" y="919903"/>
            <a:ext cx="4641850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2" name="Google Shape;2772;p8"/>
          <p:cNvSpPr/>
          <p:nvPr/>
        </p:nvSpPr>
        <p:spPr>
          <a:xfrm>
            <a:off x="6345190" y="4045806"/>
            <a:ext cx="1889124" cy="1878013"/>
          </a:xfrm>
          <a:custGeom>
            <a:avLst/>
            <a:gdLst/>
            <a:ahLst/>
            <a:cxnLst/>
            <a:rect l="l" t="t" r="r" b="b"/>
            <a:pathLst>
              <a:path w="499" h="496" extrusionOk="0">
                <a:moveTo>
                  <a:pt x="175" y="323"/>
                </a:moveTo>
                <a:cubicBezTo>
                  <a:pt x="83" y="231"/>
                  <a:pt x="0" y="110"/>
                  <a:pt x="31" y="70"/>
                </a:cubicBezTo>
                <a:cubicBezTo>
                  <a:pt x="36" y="64"/>
                  <a:pt x="42" y="59"/>
                  <a:pt x="52" y="51"/>
                </a:cubicBezTo>
                <a:cubicBezTo>
                  <a:pt x="55" y="48"/>
                  <a:pt x="58" y="46"/>
                  <a:pt x="62" y="42"/>
                </a:cubicBezTo>
                <a:cubicBezTo>
                  <a:pt x="78" y="30"/>
                  <a:pt x="89" y="11"/>
                  <a:pt x="100" y="0"/>
                </a:cubicBezTo>
                <a:cubicBezTo>
                  <a:pt x="80" y="20"/>
                  <a:pt x="126" y="95"/>
                  <a:pt x="140" y="116"/>
                </a:cubicBezTo>
                <a:cubicBezTo>
                  <a:pt x="166" y="158"/>
                  <a:pt x="199" y="196"/>
                  <a:pt x="233" y="231"/>
                </a:cubicBezTo>
                <a:cubicBezTo>
                  <a:pt x="239" y="237"/>
                  <a:pt x="245" y="242"/>
                  <a:pt x="250" y="248"/>
                </a:cubicBezTo>
                <a:cubicBezTo>
                  <a:pt x="256" y="253"/>
                  <a:pt x="261" y="259"/>
                  <a:pt x="267" y="264"/>
                </a:cubicBezTo>
                <a:cubicBezTo>
                  <a:pt x="302" y="299"/>
                  <a:pt x="341" y="331"/>
                  <a:pt x="382" y="357"/>
                </a:cubicBezTo>
                <a:cubicBezTo>
                  <a:pt x="404" y="370"/>
                  <a:pt x="479" y="416"/>
                  <a:pt x="499" y="396"/>
                </a:cubicBezTo>
                <a:cubicBezTo>
                  <a:pt x="488" y="407"/>
                  <a:pt x="469" y="418"/>
                  <a:pt x="457" y="434"/>
                </a:cubicBezTo>
                <a:cubicBezTo>
                  <a:pt x="454" y="438"/>
                  <a:pt x="451" y="441"/>
                  <a:pt x="448" y="444"/>
                </a:cubicBezTo>
                <a:cubicBezTo>
                  <a:pt x="440" y="454"/>
                  <a:pt x="435" y="460"/>
                  <a:pt x="429" y="465"/>
                </a:cubicBezTo>
                <a:cubicBezTo>
                  <a:pt x="390" y="496"/>
                  <a:pt x="268" y="415"/>
                  <a:pt x="175" y="323"/>
                </a:cubicBezTo>
                <a:close/>
              </a:path>
            </a:pathLst>
          </a:custGeom>
          <a:solidFill>
            <a:srgbClr val="E27B8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2773" name="Google Shape;2773;p8"/>
          <p:cNvGrpSpPr/>
          <p:nvPr/>
        </p:nvGrpSpPr>
        <p:grpSpPr>
          <a:xfrm>
            <a:off x="9024792" y="4761195"/>
            <a:ext cx="2520950" cy="955675"/>
            <a:chOff x="5414" y="3119"/>
            <a:chExt cx="1588" cy="602"/>
          </a:xfrm>
        </p:grpSpPr>
        <p:sp>
          <p:nvSpPr>
            <p:cNvPr id="2774" name="Google Shape;2774;p8"/>
            <p:cNvSpPr/>
            <p:nvPr/>
          </p:nvSpPr>
          <p:spPr>
            <a:xfrm>
              <a:off x="6143" y="3133"/>
              <a:ext cx="359" cy="511"/>
            </a:xfrm>
            <a:custGeom>
              <a:avLst/>
              <a:gdLst/>
              <a:ahLst/>
              <a:cxnLst/>
              <a:rect l="l" t="t" r="r" b="b"/>
              <a:pathLst>
                <a:path w="151" h="213" extrusionOk="0">
                  <a:moveTo>
                    <a:pt x="89" y="213"/>
                  </a:moveTo>
                  <a:cubicBezTo>
                    <a:pt x="58" y="211"/>
                    <a:pt x="39" y="174"/>
                    <a:pt x="31" y="150"/>
                  </a:cubicBezTo>
                  <a:cubicBezTo>
                    <a:pt x="21" y="116"/>
                    <a:pt x="26" y="76"/>
                    <a:pt x="0" y="71"/>
                  </a:cubicBezTo>
                  <a:cubicBezTo>
                    <a:pt x="0" y="71"/>
                    <a:pt x="45" y="0"/>
                    <a:pt x="74" y="13"/>
                  </a:cubicBezTo>
                  <a:cubicBezTo>
                    <a:pt x="74" y="13"/>
                    <a:pt x="86" y="23"/>
                    <a:pt x="89" y="45"/>
                  </a:cubicBezTo>
                  <a:cubicBezTo>
                    <a:pt x="100" y="120"/>
                    <a:pt x="116" y="188"/>
                    <a:pt x="151" y="198"/>
                  </a:cubicBezTo>
                  <a:cubicBezTo>
                    <a:pt x="151" y="198"/>
                    <a:pt x="120" y="212"/>
                    <a:pt x="89" y="213"/>
                  </a:cubicBezTo>
                  <a:close/>
                </a:path>
              </a:pathLst>
            </a:custGeom>
            <a:solidFill>
              <a:srgbClr val="CA5C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75" name="Google Shape;2775;p8"/>
            <p:cNvSpPr/>
            <p:nvPr/>
          </p:nvSpPr>
          <p:spPr>
            <a:xfrm>
              <a:off x="5414" y="3217"/>
              <a:ext cx="395" cy="494"/>
            </a:xfrm>
            <a:custGeom>
              <a:avLst/>
              <a:gdLst/>
              <a:ahLst/>
              <a:cxnLst/>
              <a:rect l="l" t="t" r="r" b="b"/>
              <a:pathLst>
                <a:path w="166" h="206" extrusionOk="0">
                  <a:moveTo>
                    <a:pt x="110" y="204"/>
                  </a:moveTo>
                  <a:cubicBezTo>
                    <a:pt x="91" y="202"/>
                    <a:pt x="68" y="196"/>
                    <a:pt x="51" y="165"/>
                  </a:cubicBezTo>
                  <a:cubicBezTo>
                    <a:pt x="31" y="130"/>
                    <a:pt x="12" y="61"/>
                    <a:pt x="0" y="22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93" y="51"/>
                    <a:pt x="98" y="72"/>
                  </a:cubicBezTo>
                  <a:cubicBezTo>
                    <a:pt x="103" y="92"/>
                    <a:pt x="127" y="177"/>
                    <a:pt x="166" y="183"/>
                  </a:cubicBezTo>
                  <a:cubicBezTo>
                    <a:pt x="166" y="183"/>
                    <a:pt x="135" y="206"/>
                    <a:pt x="110" y="204"/>
                  </a:cubicBezTo>
                  <a:close/>
                </a:path>
              </a:pathLst>
            </a:custGeom>
            <a:solidFill>
              <a:srgbClr val="CA5C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76" name="Google Shape;2776;p8"/>
            <p:cNvSpPr/>
            <p:nvPr/>
          </p:nvSpPr>
          <p:spPr>
            <a:xfrm>
              <a:off x="6355" y="3119"/>
              <a:ext cx="647" cy="544"/>
            </a:xfrm>
            <a:custGeom>
              <a:avLst/>
              <a:gdLst/>
              <a:ahLst/>
              <a:cxnLst/>
              <a:rect l="l" t="t" r="r" b="b"/>
              <a:pathLst>
                <a:path w="272" h="227" extrusionOk="0">
                  <a:moveTo>
                    <a:pt x="272" y="10"/>
                  </a:moveTo>
                  <a:cubicBezTo>
                    <a:pt x="265" y="5"/>
                    <a:pt x="266" y="1"/>
                    <a:pt x="209" y="1"/>
                  </a:cubicBezTo>
                  <a:cubicBezTo>
                    <a:pt x="183" y="0"/>
                    <a:pt x="159" y="32"/>
                    <a:pt x="153" y="42"/>
                  </a:cubicBezTo>
                  <a:cubicBezTo>
                    <a:pt x="148" y="49"/>
                    <a:pt x="129" y="78"/>
                    <a:pt x="111" y="111"/>
                  </a:cubicBezTo>
                  <a:cubicBezTo>
                    <a:pt x="86" y="156"/>
                    <a:pt x="62" y="206"/>
                    <a:pt x="0" y="219"/>
                  </a:cubicBezTo>
                  <a:cubicBezTo>
                    <a:pt x="96" y="227"/>
                    <a:pt x="96" y="227"/>
                    <a:pt x="96" y="227"/>
                  </a:cubicBezTo>
                  <a:cubicBezTo>
                    <a:pt x="96" y="227"/>
                    <a:pt x="143" y="221"/>
                    <a:pt x="185" y="155"/>
                  </a:cubicBezTo>
                  <a:cubicBezTo>
                    <a:pt x="226" y="90"/>
                    <a:pt x="259" y="32"/>
                    <a:pt x="272" y="10"/>
                  </a:cubicBezTo>
                  <a:close/>
                </a:path>
              </a:pathLst>
            </a:custGeom>
            <a:solidFill>
              <a:srgbClr val="E27B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77" name="Google Shape;2777;p8"/>
            <p:cNvSpPr/>
            <p:nvPr/>
          </p:nvSpPr>
          <p:spPr>
            <a:xfrm>
              <a:off x="5657" y="3133"/>
              <a:ext cx="662" cy="588"/>
            </a:xfrm>
            <a:custGeom>
              <a:avLst/>
              <a:gdLst/>
              <a:ahLst/>
              <a:cxnLst/>
              <a:rect l="l" t="t" r="r" b="b"/>
              <a:pathLst>
                <a:path w="278" h="245" extrusionOk="0">
                  <a:moveTo>
                    <a:pt x="278" y="14"/>
                  </a:moveTo>
                  <a:cubicBezTo>
                    <a:pt x="271" y="8"/>
                    <a:pt x="268" y="8"/>
                    <a:pt x="249" y="6"/>
                  </a:cubicBezTo>
                  <a:cubicBezTo>
                    <a:pt x="230" y="5"/>
                    <a:pt x="199" y="2"/>
                    <a:pt x="191" y="2"/>
                  </a:cubicBezTo>
                  <a:cubicBezTo>
                    <a:pt x="183" y="1"/>
                    <a:pt x="179" y="0"/>
                    <a:pt x="156" y="37"/>
                  </a:cubicBezTo>
                  <a:cubicBezTo>
                    <a:pt x="133" y="75"/>
                    <a:pt x="57" y="234"/>
                    <a:pt x="0" y="238"/>
                  </a:cubicBezTo>
                  <a:cubicBezTo>
                    <a:pt x="91" y="245"/>
                    <a:pt x="91" y="245"/>
                    <a:pt x="91" y="245"/>
                  </a:cubicBezTo>
                  <a:cubicBezTo>
                    <a:pt x="91" y="245"/>
                    <a:pt x="146" y="239"/>
                    <a:pt x="202" y="132"/>
                  </a:cubicBezTo>
                  <a:cubicBezTo>
                    <a:pt x="224" y="91"/>
                    <a:pt x="256" y="9"/>
                    <a:pt x="278" y="14"/>
                  </a:cubicBezTo>
                  <a:close/>
                </a:path>
              </a:pathLst>
            </a:custGeom>
            <a:solidFill>
              <a:srgbClr val="E27B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2778" name="Google Shape;2778;p8"/>
          <p:cNvGrpSpPr/>
          <p:nvPr/>
        </p:nvGrpSpPr>
        <p:grpSpPr>
          <a:xfrm rot="-8432375">
            <a:off x="8987687" y="298786"/>
            <a:ext cx="3613453" cy="1868839"/>
            <a:chOff x="-8" y="-1"/>
            <a:chExt cx="2036" cy="1053"/>
          </a:xfrm>
        </p:grpSpPr>
        <p:sp>
          <p:nvSpPr>
            <p:cNvPr id="2779" name="Google Shape;2779;p8"/>
            <p:cNvSpPr/>
            <p:nvPr/>
          </p:nvSpPr>
          <p:spPr>
            <a:xfrm>
              <a:off x="434" y="8"/>
              <a:ext cx="559" cy="695"/>
            </a:xfrm>
            <a:custGeom>
              <a:avLst/>
              <a:gdLst/>
              <a:ahLst/>
              <a:cxnLst/>
              <a:rect l="l" t="t" r="r" b="b"/>
              <a:pathLst>
                <a:path w="235" h="291" extrusionOk="0">
                  <a:moveTo>
                    <a:pt x="168" y="142"/>
                  </a:moveTo>
                  <a:cubicBezTo>
                    <a:pt x="168" y="142"/>
                    <a:pt x="159" y="149"/>
                    <a:pt x="158" y="160"/>
                  </a:cubicBezTo>
                  <a:cubicBezTo>
                    <a:pt x="144" y="135"/>
                    <a:pt x="128" y="110"/>
                    <a:pt x="112" y="86"/>
                  </a:cubicBezTo>
                  <a:cubicBezTo>
                    <a:pt x="112" y="86"/>
                    <a:pt x="104" y="95"/>
                    <a:pt x="103" y="108"/>
                  </a:cubicBezTo>
                  <a:cubicBezTo>
                    <a:pt x="91" y="81"/>
                    <a:pt x="77" y="55"/>
                    <a:pt x="65" y="28"/>
                  </a:cubicBezTo>
                  <a:cubicBezTo>
                    <a:pt x="65" y="28"/>
                    <a:pt x="58" y="46"/>
                    <a:pt x="61" y="70"/>
                  </a:cubicBezTo>
                  <a:cubicBezTo>
                    <a:pt x="48" y="46"/>
                    <a:pt x="35" y="23"/>
                    <a:pt x="21" y="0"/>
                  </a:cubicBezTo>
                  <a:cubicBezTo>
                    <a:pt x="19" y="29"/>
                    <a:pt x="25" y="55"/>
                    <a:pt x="32" y="82"/>
                  </a:cubicBezTo>
                  <a:cubicBezTo>
                    <a:pt x="16" y="63"/>
                    <a:pt x="0" y="51"/>
                    <a:pt x="0" y="51"/>
                  </a:cubicBezTo>
                  <a:cubicBezTo>
                    <a:pt x="8" y="85"/>
                    <a:pt x="23" y="117"/>
                    <a:pt x="44" y="145"/>
                  </a:cubicBezTo>
                  <a:cubicBezTo>
                    <a:pt x="31" y="138"/>
                    <a:pt x="19" y="140"/>
                    <a:pt x="19" y="140"/>
                  </a:cubicBezTo>
                  <a:cubicBezTo>
                    <a:pt x="36" y="172"/>
                    <a:pt x="60" y="202"/>
                    <a:pt x="90" y="223"/>
                  </a:cubicBezTo>
                  <a:cubicBezTo>
                    <a:pt x="78" y="223"/>
                    <a:pt x="69" y="231"/>
                    <a:pt x="69" y="231"/>
                  </a:cubicBezTo>
                  <a:cubicBezTo>
                    <a:pt x="101" y="258"/>
                    <a:pt x="140" y="282"/>
                    <a:pt x="181" y="287"/>
                  </a:cubicBezTo>
                  <a:cubicBezTo>
                    <a:pt x="215" y="291"/>
                    <a:pt x="226" y="283"/>
                    <a:pt x="228" y="273"/>
                  </a:cubicBezTo>
                  <a:cubicBezTo>
                    <a:pt x="235" y="267"/>
                    <a:pt x="234" y="254"/>
                    <a:pt x="221" y="227"/>
                  </a:cubicBezTo>
                  <a:cubicBezTo>
                    <a:pt x="206" y="198"/>
                    <a:pt x="185" y="170"/>
                    <a:pt x="168" y="14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0" name="Google Shape;2780;p8"/>
            <p:cNvSpPr/>
            <p:nvPr/>
          </p:nvSpPr>
          <p:spPr>
            <a:xfrm>
              <a:off x="501" y="68"/>
              <a:ext cx="278" cy="518"/>
            </a:xfrm>
            <a:custGeom>
              <a:avLst/>
              <a:gdLst/>
              <a:ahLst/>
              <a:cxnLst/>
              <a:rect l="l" t="t" r="r" b="b"/>
              <a:pathLst>
                <a:path w="117" h="217" extrusionOk="0">
                  <a:moveTo>
                    <a:pt x="88" y="207"/>
                  </a:moveTo>
                  <a:cubicBezTo>
                    <a:pt x="92" y="210"/>
                    <a:pt x="96" y="214"/>
                    <a:pt x="101" y="217"/>
                  </a:cubicBezTo>
                  <a:cubicBezTo>
                    <a:pt x="102" y="217"/>
                    <a:pt x="102" y="216"/>
                    <a:pt x="103" y="216"/>
                  </a:cubicBezTo>
                  <a:cubicBezTo>
                    <a:pt x="100" y="214"/>
                    <a:pt x="97" y="211"/>
                    <a:pt x="94" y="208"/>
                  </a:cubicBezTo>
                  <a:cubicBezTo>
                    <a:pt x="92" y="208"/>
                    <a:pt x="90" y="207"/>
                    <a:pt x="88" y="207"/>
                  </a:cubicBezTo>
                  <a:moveTo>
                    <a:pt x="83" y="198"/>
                  </a:moveTo>
                  <a:cubicBezTo>
                    <a:pt x="80" y="199"/>
                    <a:pt x="79" y="200"/>
                    <a:pt x="79" y="200"/>
                  </a:cubicBezTo>
                  <a:cubicBezTo>
                    <a:pt x="81" y="201"/>
                    <a:pt x="82" y="203"/>
                    <a:pt x="84" y="204"/>
                  </a:cubicBezTo>
                  <a:cubicBezTo>
                    <a:pt x="86" y="204"/>
                    <a:pt x="88" y="205"/>
                    <a:pt x="90" y="205"/>
                  </a:cubicBezTo>
                  <a:cubicBezTo>
                    <a:pt x="88" y="203"/>
                    <a:pt x="85" y="200"/>
                    <a:pt x="83" y="198"/>
                  </a:cubicBezTo>
                  <a:moveTo>
                    <a:pt x="36" y="103"/>
                  </a:moveTo>
                  <a:cubicBezTo>
                    <a:pt x="35" y="107"/>
                    <a:pt x="34" y="112"/>
                    <a:pt x="32" y="117"/>
                  </a:cubicBezTo>
                  <a:cubicBezTo>
                    <a:pt x="37" y="124"/>
                    <a:pt x="42" y="131"/>
                    <a:pt x="48" y="137"/>
                  </a:cubicBezTo>
                  <a:cubicBezTo>
                    <a:pt x="38" y="131"/>
                    <a:pt x="31" y="131"/>
                    <a:pt x="31" y="131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7" y="140"/>
                    <a:pt x="43" y="148"/>
                    <a:pt x="49" y="156"/>
                  </a:cubicBezTo>
                  <a:cubicBezTo>
                    <a:pt x="50" y="156"/>
                    <a:pt x="54" y="155"/>
                    <a:pt x="62" y="154"/>
                  </a:cubicBezTo>
                  <a:cubicBezTo>
                    <a:pt x="60" y="153"/>
                    <a:pt x="58" y="152"/>
                    <a:pt x="57" y="150"/>
                  </a:cubicBezTo>
                  <a:cubicBezTo>
                    <a:pt x="57" y="150"/>
                    <a:pt x="59" y="152"/>
                    <a:pt x="62" y="154"/>
                  </a:cubicBezTo>
                  <a:cubicBezTo>
                    <a:pt x="67" y="153"/>
                    <a:pt x="73" y="152"/>
                    <a:pt x="80" y="152"/>
                  </a:cubicBezTo>
                  <a:cubicBezTo>
                    <a:pt x="74" y="145"/>
                    <a:pt x="68" y="137"/>
                    <a:pt x="63" y="130"/>
                  </a:cubicBezTo>
                  <a:cubicBezTo>
                    <a:pt x="62" y="129"/>
                    <a:pt x="62" y="129"/>
                    <a:pt x="62" y="129"/>
                  </a:cubicBezTo>
                  <a:cubicBezTo>
                    <a:pt x="53" y="121"/>
                    <a:pt x="44" y="112"/>
                    <a:pt x="36" y="103"/>
                  </a:cubicBezTo>
                  <a:moveTo>
                    <a:pt x="0" y="0"/>
                  </a:moveTo>
                  <a:cubicBezTo>
                    <a:pt x="5" y="31"/>
                    <a:pt x="15" y="61"/>
                    <a:pt x="29" y="89"/>
                  </a:cubicBezTo>
                  <a:cubicBezTo>
                    <a:pt x="16" y="73"/>
                    <a:pt x="4" y="63"/>
                    <a:pt x="4" y="63"/>
                  </a:cubicBezTo>
                  <a:cubicBezTo>
                    <a:pt x="9" y="74"/>
                    <a:pt x="14" y="85"/>
                    <a:pt x="19" y="95"/>
                  </a:cubicBezTo>
                  <a:cubicBezTo>
                    <a:pt x="23" y="95"/>
                    <a:pt x="26" y="94"/>
                    <a:pt x="28" y="94"/>
                  </a:cubicBezTo>
                  <a:cubicBezTo>
                    <a:pt x="26" y="91"/>
                    <a:pt x="23" y="88"/>
                    <a:pt x="21" y="85"/>
                  </a:cubicBezTo>
                  <a:cubicBezTo>
                    <a:pt x="20" y="83"/>
                    <a:pt x="18" y="81"/>
                    <a:pt x="17" y="80"/>
                  </a:cubicBezTo>
                  <a:cubicBezTo>
                    <a:pt x="18" y="81"/>
                    <a:pt x="20" y="83"/>
                    <a:pt x="21" y="85"/>
                  </a:cubicBezTo>
                  <a:cubicBezTo>
                    <a:pt x="23" y="88"/>
                    <a:pt x="26" y="91"/>
                    <a:pt x="28" y="94"/>
                  </a:cubicBezTo>
                  <a:cubicBezTo>
                    <a:pt x="34" y="93"/>
                    <a:pt x="38" y="93"/>
                    <a:pt x="38" y="93"/>
                  </a:cubicBezTo>
                  <a:cubicBezTo>
                    <a:pt x="38" y="93"/>
                    <a:pt x="37" y="96"/>
                    <a:pt x="36" y="102"/>
                  </a:cubicBezTo>
                  <a:cubicBezTo>
                    <a:pt x="42" y="109"/>
                    <a:pt x="49" y="115"/>
                    <a:pt x="57" y="121"/>
                  </a:cubicBezTo>
                  <a:cubicBezTo>
                    <a:pt x="33" y="84"/>
                    <a:pt x="13" y="46"/>
                    <a:pt x="1" y="4"/>
                  </a:cubicBezTo>
                  <a:cubicBezTo>
                    <a:pt x="16" y="52"/>
                    <a:pt x="41" y="94"/>
                    <a:pt x="71" y="135"/>
                  </a:cubicBezTo>
                  <a:cubicBezTo>
                    <a:pt x="65" y="121"/>
                    <a:pt x="59" y="107"/>
                    <a:pt x="53" y="93"/>
                  </a:cubicBezTo>
                  <a:cubicBezTo>
                    <a:pt x="51" y="88"/>
                    <a:pt x="49" y="83"/>
                    <a:pt x="47" y="78"/>
                  </a:cubicBezTo>
                  <a:cubicBezTo>
                    <a:pt x="49" y="83"/>
                    <a:pt x="51" y="88"/>
                    <a:pt x="53" y="93"/>
                  </a:cubicBezTo>
                  <a:cubicBezTo>
                    <a:pt x="61" y="110"/>
                    <a:pt x="69" y="126"/>
                    <a:pt x="77" y="143"/>
                  </a:cubicBezTo>
                  <a:cubicBezTo>
                    <a:pt x="79" y="146"/>
                    <a:pt x="82" y="148"/>
                    <a:pt x="84" y="151"/>
                  </a:cubicBezTo>
                  <a:cubicBezTo>
                    <a:pt x="89" y="151"/>
                    <a:pt x="94" y="151"/>
                    <a:pt x="99" y="151"/>
                  </a:cubicBezTo>
                  <a:cubicBezTo>
                    <a:pt x="95" y="143"/>
                    <a:pt x="92" y="135"/>
                    <a:pt x="88" y="127"/>
                  </a:cubicBezTo>
                  <a:cubicBezTo>
                    <a:pt x="92" y="135"/>
                    <a:pt x="96" y="143"/>
                    <a:pt x="100" y="151"/>
                  </a:cubicBezTo>
                  <a:cubicBezTo>
                    <a:pt x="101" y="151"/>
                    <a:pt x="102" y="151"/>
                    <a:pt x="103" y="151"/>
                  </a:cubicBezTo>
                  <a:cubicBezTo>
                    <a:pt x="107" y="151"/>
                    <a:pt x="112" y="151"/>
                    <a:pt x="117" y="151"/>
                  </a:cubicBezTo>
                  <a:cubicBezTo>
                    <a:pt x="104" y="134"/>
                    <a:pt x="91" y="117"/>
                    <a:pt x="78" y="100"/>
                  </a:cubicBezTo>
                  <a:cubicBezTo>
                    <a:pt x="78" y="100"/>
                    <a:pt x="75" y="106"/>
                    <a:pt x="77" y="116"/>
                  </a:cubicBezTo>
                  <a:cubicBezTo>
                    <a:pt x="63" y="94"/>
                    <a:pt x="50" y="71"/>
                    <a:pt x="37" y="48"/>
                  </a:cubicBezTo>
                  <a:cubicBezTo>
                    <a:pt x="37" y="48"/>
                    <a:pt x="37" y="62"/>
                    <a:pt x="43" y="81"/>
                  </a:cubicBezTo>
                  <a:cubicBezTo>
                    <a:pt x="27" y="56"/>
                    <a:pt x="12" y="29"/>
                    <a:pt x="0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1" name="Google Shape;2781;p8"/>
            <p:cNvSpPr/>
            <p:nvPr/>
          </p:nvSpPr>
          <p:spPr>
            <a:xfrm>
              <a:off x="503" y="78"/>
              <a:ext cx="519" cy="611"/>
            </a:xfrm>
            <a:custGeom>
              <a:avLst/>
              <a:gdLst/>
              <a:ahLst/>
              <a:cxnLst/>
              <a:rect l="l" t="t" r="r" b="b"/>
              <a:pathLst>
                <a:path w="218" h="256" extrusionOk="0">
                  <a:moveTo>
                    <a:pt x="87" y="123"/>
                  </a:moveTo>
                  <a:cubicBezTo>
                    <a:pt x="95" y="142"/>
                    <a:pt x="104" y="160"/>
                    <a:pt x="113" y="178"/>
                  </a:cubicBezTo>
                  <a:cubicBezTo>
                    <a:pt x="100" y="166"/>
                    <a:pt x="87" y="153"/>
                    <a:pt x="76" y="139"/>
                  </a:cubicBezTo>
                  <a:cubicBezTo>
                    <a:pt x="65" y="117"/>
                    <a:pt x="55" y="96"/>
                    <a:pt x="46" y="74"/>
                  </a:cubicBezTo>
                  <a:cubicBezTo>
                    <a:pt x="54" y="93"/>
                    <a:pt x="62" y="112"/>
                    <a:pt x="70" y="131"/>
                  </a:cubicBezTo>
                  <a:cubicBezTo>
                    <a:pt x="40" y="90"/>
                    <a:pt x="15" y="48"/>
                    <a:pt x="0" y="0"/>
                  </a:cubicBezTo>
                  <a:cubicBezTo>
                    <a:pt x="12" y="42"/>
                    <a:pt x="32" y="80"/>
                    <a:pt x="56" y="117"/>
                  </a:cubicBezTo>
                  <a:cubicBezTo>
                    <a:pt x="41" y="105"/>
                    <a:pt x="28" y="91"/>
                    <a:pt x="16" y="76"/>
                  </a:cubicBezTo>
                  <a:cubicBezTo>
                    <a:pt x="30" y="93"/>
                    <a:pt x="45" y="110"/>
                    <a:pt x="61" y="125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74" y="142"/>
                    <a:pt x="86" y="158"/>
                    <a:pt x="100" y="172"/>
                  </a:cubicBezTo>
                  <a:cubicBezTo>
                    <a:pt x="83" y="164"/>
                    <a:pt x="56" y="146"/>
                    <a:pt x="56" y="146"/>
                  </a:cubicBezTo>
                  <a:cubicBezTo>
                    <a:pt x="73" y="159"/>
                    <a:pt x="91" y="171"/>
                    <a:pt x="109" y="181"/>
                  </a:cubicBezTo>
                  <a:cubicBezTo>
                    <a:pt x="125" y="195"/>
                    <a:pt x="140" y="209"/>
                    <a:pt x="157" y="222"/>
                  </a:cubicBezTo>
                  <a:cubicBezTo>
                    <a:pt x="141" y="218"/>
                    <a:pt x="117" y="210"/>
                    <a:pt x="117" y="210"/>
                  </a:cubicBezTo>
                  <a:cubicBezTo>
                    <a:pt x="117" y="210"/>
                    <a:pt x="152" y="224"/>
                    <a:pt x="166" y="228"/>
                  </a:cubicBezTo>
                  <a:cubicBezTo>
                    <a:pt x="182" y="239"/>
                    <a:pt x="193" y="245"/>
                    <a:pt x="195" y="246"/>
                  </a:cubicBezTo>
                  <a:cubicBezTo>
                    <a:pt x="206" y="253"/>
                    <a:pt x="217" y="256"/>
                    <a:pt x="218" y="254"/>
                  </a:cubicBezTo>
                  <a:cubicBezTo>
                    <a:pt x="218" y="252"/>
                    <a:pt x="210" y="246"/>
                    <a:pt x="199" y="240"/>
                  </a:cubicBezTo>
                  <a:cubicBezTo>
                    <a:pt x="197" y="239"/>
                    <a:pt x="191" y="236"/>
                    <a:pt x="181" y="230"/>
                  </a:cubicBezTo>
                  <a:cubicBezTo>
                    <a:pt x="171" y="218"/>
                    <a:pt x="153" y="192"/>
                    <a:pt x="153" y="192"/>
                  </a:cubicBezTo>
                  <a:cubicBezTo>
                    <a:pt x="153" y="192"/>
                    <a:pt x="163" y="211"/>
                    <a:pt x="173" y="224"/>
                  </a:cubicBezTo>
                  <a:cubicBezTo>
                    <a:pt x="155" y="213"/>
                    <a:pt x="138" y="200"/>
                    <a:pt x="122" y="186"/>
                  </a:cubicBezTo>
                  <a:cubicBezTo>
                    <a:pt x="109" y="166"/>
                    <a:pt x="97" y="145"/>
                    <a:pt x="87" y="123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2" name="Google Shape;2782;p8"/>
            <p:cNvSpPr/>
            <p:nvPr/>
          </p:nvSpPr>
          <p:spPr>
            <a:xfrm>
              <a:off x="132" y="278"/>
              <a:ext cx="973" cy="332"/>
            </a:xfrm>
            <a:custGeom>
              <a:avLst/>
              <a:gdLst/>
              <a:ahLst/>
              <a:cxnLst/>
              <a:rect l="l" t="t" r="r" b="b"/>
              <a:pathLst>
                <a:path w="409" h="139" extrusionOk="0">
                  <a:moveTo>
                    <a:pt x="409" y="135"/>
                  </a:moveTo>
                  <a:cubicBezTo>
                    <a:pt x="409" y="134"/>
                    <a:pt x="409" y="133"/>
                    <a:pt x="409" y="133"/>
                  </a:cubicBezTo>
                  <a:cubicBezTo>
                    <a:pt x="257" y="137"/>
                    <a:pt x="122" y="93"/>
                    <a:pt x="1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121" y="95"/>
                    <a:pt x="256" y="139"/>
                    <a:pt x="409" y="135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3" name="Google Shape;2783;p8"/>
            <p:cNvSpPr/>
            <p:nvPr/>
          </p:nvSpPr>
          <p:spPr>
            <a:xfrm>
              <a:off x="-8" y="147"/>
              <a:ext cx="178" cy="167"/>
            </a:xfrm>
            <a:custGeom>
              <a:avLst/>
              <a:gdLst/>
              <a:ahLst/>
              <a:cxnLst/>
              <a:rect l="l" t="t" r="r" b="b"/>
              <a:pathLst>
                <a:path w="75" h="70" extrusionOk="0">
                  <a:moveTo>
                    <a:pt x="30" y="43"/>
                  </a:moveTo>
                  <a:cubicBezTo>
                    <a:pt x="49" y="61"/>
                    <a:pt x="68" y="70"/>
                    <a:pt x="72" y="66"/>
                  </a:cubicBezTo>
                  <a:cubicBezTo>
                    <a:pt x="75" y="61"/>
                    <a:pt x="62" y="46"/>
                    <a:pt x="44" y="29"/>
                  </a:cubicBezTo>
                  <a:cubicBezTo>
                    <a:pt x="25" y="12"/>
                    <a:pt x="8" y="0"/>
                    <a:pt x="4" y="4"/>
                  </a:cubicBezTo>
                  <a:cubicBezTo>
                    <a:pt x="0" y="8"/>
                    <a:pt x="11" y="26"/>
                    <a:pt x="30" y="43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4" name="Google Shape;2784;p8"/>
            <p:cNvSpPr/>
            <p:nvPr/>
          </p:nvSpPr>
          <p:spPr>
            <a:xfrm>
              <a:off x="137" y="383"/>
              <a:ext cx="150" cy="24"/>
            </a:xfrm>
            <a:custGeom>
              <a:avLst/>
              <a:gdLst/>
              <a:ahLst/>
              <a:cxnLst/>
              <a:rect l="l" t="t" r="r" b="b"/>
              <a:pathLst>
                <a:path w="63" h="10" extrusionOk="0">
                  <a:moveTo>
                    <a:pt x="63" y="2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2" y="0"/>
                    <a:pt x="62" y="1"/>
                  </a:cubicBezTo>
                  <a:cubicBezTo>
                    <a:pt x="38" y="5"/>
                    <a:pt x="26" y="6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6" y="8"/>
                    <a:pt x="39" y="6"/>
                    <a:pt x="62" y="2"/>
                  </a:cubicBezTo>
                  <a:lnTo>
                    <a:pt x="63" y="2"/>
                  </a:ln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5" name="Google Shape;2785;p8"/>
            <p:cNvSpPr/>
            <p:nvPr/>
          </p:nvSpPr>
          <p:spPr>
            <a:xfrm>
              <a:off x="251" y="445"/>
              <a:ext cx="147" cy="36"/>
            </a:xfrm>
            <a:custGeom>
              <a:avLst/>
              <a:gdLst/>
              <a:ahLst/>
              <a:cxnLst/>
              <a:rect l="l" t="t" r="r" b="b"/>
              <a:pathLst>
                <a:path w="62" h="15" extrusionOk="0">
                  <a:moveTo>
                    <a:pt x="62" y="2"/>
                  </a:move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1" y="0"/>
                    <a:pt x="61" y="1"/>
                  </a:cubicBezTo>
                  <a:cubicBezTo>
                    <a:pt x="38" y="7"/>
                    <a:pt x="26" y="10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6" y="11"/>
                    <a:pt x="38" y="8"/>
                    <a:pt x="62" y="2"/>
                  </a:cubicBezTo>
                  <a:cubicBezTo>
                    <a:pt x="62" y="2"/>
                    <a:pt x="62" y="2"/>
                    <a:pt x="62" y="2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6" name="Google Shape;2786;p8"/>
            <p:cNvSpPr/>
            <p:nvPr/>
          </p:nvSpPr>
          <p:spPr>
            <a:xfrm>
              <a:off x="370" y="495"/>
              <a:ext cx="143" cy="48"/>
            </a:xfrm>
            <a:custGeom>
              <a:avLst/>
              <a:gdLst/>
              <a:ahLst/>
              <a:cxnLst/>
              <a:rect l="l" t="t" r="r" b="b"/>
              <a:pathLst>
                <a:path w="60" h="20" extrusionOk="0">
                  <a:moveTo>
                    <a:pt x="60" y="1"/>
                  </a:moveTo>
                  <a:cubicBezTo>
                    <a:pt x="60" y="1"/>
                    <a:pt x="60" y="1"/>
                    <a:pt x="60" y="1"/>
                  </a:cubicBezTo>
                  <a:cubicBezTo>
                    <a:pt x="60" y="0"/>
                    <a:pt x="60" y="0"/>
                    <a:pt x="59" y="0"/>
                  </a:cubicBezTo>
                  <a:cubicBezTo>
                    <a:pt x="37" y="9"/>
                    <a:pt x="25" y="13"/>
                    <a:pt x="1" y="19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26" y="14"/>
                    <a:pt x="37" y="10"/>
                    <a:pt x="60" y="2"/>
                  </a:cubicBezTo>
                  <a:cubicBezTo>
                    <a:pt x="60" y="1"/>
                    <a:pt x="60" y="1"/>
                    <a:pt x="60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7" name="Google Shape;2787;p8"/>
            <p:cNvSpPr/>
            <p:nvPr/>
          </p:nvSpPr>
          <p:spPr>
            <a:xfrm>
              <a:off x="494" y="536"/>
              <a:ext cx="138" cy="62"/>
            </a:xfrm>
            <a:custGeom>
              <a:avLst/>
              <a:gdLst/>
              <a:ahLst/>
              <a:cxnLst/>
              <a:rect l="l" t="t" r="r" b="b"/>
              <a:pathLst>
                <a:path w="58" h="26" extrusionOk="0">
                  <a:moveTo>
                    <a:pt x="58" y="1"/>
                  </a:moveTo>
                  <a:cubicBezTo>
                    <a:pt x="58" y="1"/>
                    <a:pt x="58" y="1"/>
                    <a:pt x="58" y="1"/>
                  </a:cubicBezTo>
                  <a:cubicBezTo>
                    <a:pt x="58" y="1"/>
                    <a:pt x="57" y="0"/>
                    <a:pt x="57" y="1"/>
                  </a:cubicBezTo>
                  <a:cubicBezTo>
                    <a:pt x="35" y="11"/>
                    <a:pt x="24" y="16"/>
                    <a:pt x="0" y="24"/>
                  </a:cubicBezTo>
                  <a:cubicBezTo>
                    <a:pt x="0" y="24"/>
                    <a:pt x="0" y="25"/>
                    <a:pt x="0" y="25"/>
                  </a:cubicBezTo>
                  <a:cubicBezTo>
                    <a:pt x="0" y="25"/>
                    <a:pt x="1" y="26"/>
                    <a:pt x="1" y="26"/>
                  </a:cubicBezTo>
                  <a:cubicBezTo>
                    <a:pt x="25" y="17"/>
                    <a:pt x="36" y="12"/>
                    <a:pt x="58" y="2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8" name="Google Shape;2788;p8"/>
            <p:cNvSpPr/>
            <p:nvPr/>
          </p:nvSpPr>
          <p:spPr>
            <a:xfrm>
              <a:off x="620" y="567"/>
              <a:ext cx="133" cy="74"/>
            </a:xfrm>
            <a:custGeom>
              <a:avLst/>
              <a:gdLst/>
              <a:ahLst/>
              <a:cxnLst/>
              <a:rect l="l" t="t" r="r" b="b"/>
              <a:pathLst>
                <a:path w="56" h="31" extrusionOk="0">
                  <a:moveTo>
                    <a:pt x="56" y="1"/>
                  </a:moveTo>
                  <a:cubicBezTo>
                    <a:pt x="56" y="1"/>
                    <a:pt x="56" y="1"/>
                    <a:pt x="56" y="1"/>
                  </a:cubicBezTo>
                  <a:cubicBezTo>
                    <a:pt x="56" y="0"/>
                    <a:pt x="55" y="0"/>
                    <a:pt x="55" y="0"/>
                  </a:cubicBezTo>
                  <a:cubicBezTo>
                    <a:pt x="34" y="13"/>
                    <a:pt x="23" y="19"/>
                    <a:pt x="1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1" y="30"/>
                    <a:pt x="1" y="31"/>
                    <a:pt x="1" y="30"/>
                  </a:cubicBezTo>
                  <a:cubicBezTo>
                    <a:pt x="24" y="20"/>
                    <a:pt x="35" y="14"/>
                    <a:pt x="56" y="2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89" name="Google Shape;2789;p8"/>
            <p:cNvSpPr/>
            <p:nvPr/>
          </p:nvSpPr>
          <p:spPr>
            <a:xfrm>
              <a:off x="751" y="586"/>
              <a:ext cx="128" cy="84"/>
            </a:xfrm>
            <a:custGeom>
              <a:avLst/>
              <a:gdLst/>
              <a:ahLst/>
              <a:cxnLst/>
              <a:rect l="l" t="t" r="r" b="b"/>
              <a:pathLst>
                <a:path w="54" h="35" extrusionOk="0">
                  <a:moveTo>
                    <a:pt x="54" y="1"/>
                  </a:moveTo>
                  <a:cubicBezTo>
                    <a:pt x="54" y="1"/>
                    <a:pt x="54" y="1"/>
                    <a:pt x="54" y="1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33" y="15"/>
                    <a:pt x="22" y="21"/>
                    <a:pt x="1" y="34"/>
                  </a:cubicBezTo>
                  <a:cubicBezTo>
                    <a:pt x="0" y="34"/>
                    <a:pt x="0" y="34"/>
                    <a:pt x="1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24" y="22"/>
                    <a:pt x="34" y="16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0" name="Google Shape;2790;p8"/>
            <p:cNvSpPr/>
            <p:nvPr/>
          </p:nvSpPr>
          <p:spPr>
            <a:xfrm>
              <a:off x="884" y="596"/>
              <a:ext cx="121" cy="93"/>
            </a:xfrm>
            <a:custGeom>
              <a:avLst/>
              <a:gdLst/>
              <a:ahLst/>
              <a:cxnLst/>
              <a:rect l="l" t="t" r="r" b="b"/>
              <a:pathLst>
                <a:path w="51" h="39" extrusionOk="0">
                  <a:moveTo>
                    <a:pt x="51" y="1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1" y="16"/>
                    <a:pt x="21" y="24"/>
                    <a:pt x="0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2" y="25"/>
                    <a:pt x="32" y="17"/>
                    <a:pt x="50" y="1"/>
                  </a:cubicBezTo>
                  <a:cubicBezTo>
                    <a:pt x="51" y="1"/>
                    <a:pt x="51" y="1"/>
                    <a:pt x="51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1" name="Google Shape;2791;p8"/>
            <p:cNvSpPr/>
            <p:nvPr/>
          </p:nvSpPr>
          <p:spPr>
            <a:xfrm>
              <a:off x="94" y="383"/>
              <a:ext cx="152" cy="41"/>
            </a:xfrm>
            <a:custGeom>
              <a:avLst/>
              <a:gdLst/>
              <a:ahLst/>
              <a:cxnLst/>
              <a:rect l="l" t="t" r="r" b="b"/>
              <a:pathLst>
                <a:path w="64" h="17" extrusionOk="0">
                  <a:moveTo>
                    <a:pt x="35" y="16"/>
                  </a:moveTo>
                  <a:cubicBezTo>
                    <a:pt x="52" y="14"/>
                    <a:pt x="64" y="9"/>
                    <a:pt x="63" y="5"/>
                  </a:cubicBezTo>
                  <a:cubicBezTo>
                    <a:pt x="62" y="1"/>
                    <a:pt x="48" y="0"/>
                    <a:pt x="31" y="1"/>
                  </a:cubicBezTo>
                  <a:cubicBezTo>
                    <a:pt x="14" y="2"/>
                    <a:pt x="0" y="6"/>
                    <a:pt x="1" y="10"/>
                  </a:cubicBezTo>
                  <a:cubicBezTo>
                    <a:pt x="2" y="14"/>
                    <a:pt x="17" y="17"/>
                    <a:pt x="35" y="16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2" name="Google Shape;2792;p8"/>
            <p:cNvSpPr/>
            <p:nvPr/>
          </p:nvSpPr>
          <p:spPr>
            <a:xfrm>
              <a:off x="220" y="455"/>
              <a:ext cx="57" cy="52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7" y="19"/>
                  </a:moveTo>
                  <a:cubicBezTo>
                    <a:pt x="12" y="22"/>
                    <a:pt x="19" y="21"/>
                    <a:pt x="22" y="16"/>
                  </a:cubicBezTo>
                  <a:cubicBezTo>
                    <a:pt x="24" y="12"/>
                    <a:pt x="22" y="6"/>
                    <a:pt x="17" y="3"/>
                  </a:cubicBezTo>
                  <a:cubicBezTo>
                    <a:pt x="12" y="0"/>
                    <a:pt x="5" y="0"/>
                    <a:pt x="2" y="5"/>
                  </a:cubicBezTo>
                  <a:cubicBezTo>
                    <a:pt x="0" y="9"/>
                    <a:pt x="2" y="15"/>
                    <a:pt x="7" y="19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3" name="Google Shape;2793;p8"/>
            <p:cNvSpPr/>
            <p:nvPr/>
          </p:nvSpPr>
          <p:spPr>
            <a:xfrm>
              <a:off x="325" y="507"/>
              <a:ext cx="150" cy="58"/>
            </a:xfrm>
            <a:custGeom>
              <a:avLst/>
              <a:gdLst/>
              <a:ahLst/>
              <a:cxnLst/>
              <a:rect l="l" t="t" r="r" b="b"/>
              <a:pathLst>
                <a:path w="63" h="24" extrusionOk="0">
                  <a:moveTo>
                    <a:pt x="35" y="19"/>
                  </a:moveTo>
                  <a:cubicBezTo>
                    <a:pt x="51" y="15"/>
                    <a:pt x="63" y="7"/>
                    <a:pt x="61" y="4"/>
                  </a:cubicBezTo>
                  <a:cubicBezTo>
                    <a:pt x="59" y="0"/>
                    <a:pt x="45" y="1"/>
                    <a:pt x="29" y="5"/>
                  </a:cubicBezTo>
                  <a:cubicBezTo>
                    <a:pt x="12" y="10"/>
                    <a:pt x="0" y="16"/>
                    <a:pt x="1" y="19"/>
                  </a:cubicBezTo>
                  <a:cubicBezTo>
                    <a:pt x="3" y="23"/>
                    <a:pt x="18" y="24"/>
                    <a:pt x="35" y="19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4" name="Google Shape;2794;p8"/>
            <p:cNvSpPr/>
            <p:nvPr/>
          </p:nvSpPr>
          <p:spPr>
            <a:xfrm>
              <a:off x="460" y="572"/>
              <a:ext cx="57" cy="52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9" y="20"/>
                  </a:moveTo>
                  <a:cubicBezTo>
                    <a:pt x="15" y="22"/>
                    <a:pt x="21" y="20"/>
                    <a:pt x="23" y="15"/>
                  </a:cubicBezTo>
                  <a:cubicBezTo>
                    <a:pt x="24" y="10"/>
                    <a:pt x="21" y="5"/>
                    <a:pt x="15" y="2"/>
                  </a:cubicBezTo>
                  <a:cubicBezTo>
                    <a:pt x="10" y="0"/>
                    <a:pt x="4" y="2"/>
                    <a:pt x="2" y="7"/>
                  </a:cubicBezTo>
                  <a:cubicBezTo>
                    <a:pt x="0" y="12"/>
                    <a:pt x="3" y="18"/>
                    <a:pt x="9" y="20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5" name="Google Shape;2795;p8"/>
            <p:cNvSpPr/>
            <p:nvPr/>
          </p:nvSpPr>
          <p:spPr>
            <a:xfrm>
              <a:off x="574" y="586"/>
              <a:ext cx="146" cy="79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35" y="23"/>
                  </a:moveTo>
                  <a:cubicBezTo>
                    <a:pt x="51" y="16"/>
                    <a:pt x="61" y="6"/>
                    <a:pt x="58" y="3"/>
                  </a:cubicBezTo>
                  <a:cubicBezTo>
                    <a:pt x="56" y="0"/>
                    <a:pt x="42" y="3"/>
                    <a:pt x="27" y="11"/>
                  </a:cubicBezTo>
                  <a:cubicBezTo>
                    <a:pt x="11" y="18"/>
                    <a:pt x="0" y="26"/>
                    <a:pt x="2" y="29"/>
                  </a:cubicBezTo>
                  <a:cubicBezTo>
                    <a:pt x="5" y="33"/>
                    <a:pt x="20" y="30"/>
                    <a:pt x="35" y="23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6" name="Google Shape;2796;p8"/>
            <p:cNvSpPr/>
            <p:nvPr/>
          </p:nvSpPr>
          <p:spPr>
            <a:xfrm>
              <a:off x="717" y="646"/>
              <a:ext cx="57" cy="50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1" y="20"/>
                  </a:moveTo>
                  <a:cubicBezTo>
                    <a:pt x="17" y="21"/>
                    <a:pt x="23" y="18"/>
                    <a:pt x="23" y="13"/>
                  </a:cubicBezTo>
                  <a:cubicBezTo>
                    <a:pt x="24" y="8"/>
                    <a:pt x="20" y="3"/>
                    <a:pt x="14" y="1"/>
                  </a:cubicBezTo>
                  <a:cubicBezTo>
                    <a:pt x="8" y="0"/>
                    <a:pt x="2" y="3"/>
                    <a:pt x="1" y="8"/>
                  </a:cubicBezTo>
                  <a:cubicBezTo>
                    <a:pt x="0" y="14"/>
                    <a:pt x="4" y="19"/>
                    <a:pt x="11" y="20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7" name="Google Shape;2797;p8"/>
            <p:cNvSpPr/>
            <p:nvPr/>
          </p:nvSpPr>
          <p:spPr>
            <a:xfrm>
              <a:off x="841" y="620"/>
              <a:ext cx="133" cy="100"/>
            </a:xfrm>
            <a:custGeom>
              <a:avLst/>
              <a:gdLst/>
              <a:ahLst/>
              <a:cxnLst/>
              <a:rect l="l" t="t" r="r" b="b"/>
              <a:pathLst>
                <a:path w="56" h="42" extrusionOk="0">
                  <a:moveTo>
                    <a:pt x="34" y="27"/>
                  </a:moveTo>
                  <a:cubicBezTo>
                    <a:pt x="48" y="16"/>
                    <a:pt x="56" y="6"/>
                    <a:pt x="53" y="3"/>
                  </a:cubicBezTo>
                  <a:cubicBezTo>
                    <a:pt x="50" y="0"/>
                    <a:pt x="37" y="6"/>
                    <a:pt x="23" y="16"/>
                  </a:cubicBezTo>
                  <a:cubicBezTo>
                    <a:pt x="9" y="26"/>
                    <a:pt x="0" y="36"/>
                    <a:pt x="3" y="39"/>
                  </a:cubicBezTo>
                  <a:cubicBezTo>
                    <a:pt x="6" y="42"/>
                    <a:pt x="20" y="37"/>
                    <a:pt x="34" y="27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8" name="Google Shape;2798;p8"/>
            <p:cNvSpPr/>
            <p:nvPr/>
          </p:nvSpPr>
          <p:spPr>
            <a:xfrm>
              <a:off x="227" y="226"/>
              <a:ext cx="31" cy="143"/>
            </a:xfrm>
            <a:custGeom>
              <a:avLst/>
              <a:gdLst/>
              <a:ahLst/>
              <a:cxnLst/>
              <a:rect l="l" t="t" r="r" b="b"/>
              <a:pathLst>
                <a:path w="13" h="60" extrusionOk="0">
                  <a:moveTo>
                    <a:pt x="13" y="60"/>
                  </a:moveTo>
                  <a:cubicBezTo>
                    <a:pt x="13" y="59"/>
                    <a:pt x="13" y="59"/>
                    <a:pt x="13" y="59"/>
                  </a:cubicBezTo>
                  <a:cubicBezTo>
                    <a:pt x="7" y="36"/>
                    <a:pt x="5" y="24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" y="24"/>
                    <a:pt x="5" y="36"/>
                    <a:pt x="12" y="59"/>
                  </a:cubicBezTo>
                  <a:cubicBezTo>
                    <a:pt x="12" y="60"/>
                    <a:pt x="12" y="60"/>
                    <a:pt x="13" y="60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799" name="Google Shape;2799;p8"/>
            <p:cNvSpPr/>
            <p:nvPr/>
          </p:nvSpPr>
          <p:spPr>
            <a:xfrm>
              <a:off x="322" y="292"/>
              <a:ext cx="45" cy="139"/>
            </a:xfrm>
            <a:custGeom>
              <a:avLst/>
              <a:gdLst/>
              <a:ahLst/>
              <a:cxnLst/>
              <a:rect l="l" t="t" r="r" b="b"/>
              <a:pathLst>
                <a:path w="19" h="58" extrusionOk="0">
                  <a:moveTo>
                    <a:pt x="19" y="58"/>
                  </a:moveTo>
                  <a:cubicBezTo>
                    <a:pt x="19" y="57"/>
                    <a:pt x="19" y="57"/>
                    <a:pt x="19" y="57"/>
                  </a:cubicBezTo>
                  <a:cubicBezTo>
                    <a:pt x="10" y="35"/>
                    <a:pt x="7" y="23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6" y="23"/>
                    <a:pt x="9" y="35"/>
                    <a:pt x="17" y="58"/>
                  </a:cubicBezTo>
                  <a:cubicBezTo>
                    <a:pt x="17" y="58"/>
                    <a:pt x="18" y="58"/>
                    <a:pt x="18" y="58"/>
                  </a:cubicBezTo>
                  <a:cubicBezTo>
                    <a:pt x="19" y="58"/>
                    <a:pt x="19" y="58"/>
                    <a:pt x="19" y="58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0" name="Google Shape;2800;p8"/>
            <p:cNvSpPr/>
            <p:nvPr/>
          </p:nvSpPr>
          <p:spPr>
            <a:xfrm>
              <a:off x="425" y="350"/>
              <a:ext cx="54" cy="136"/>
            </a:xfrm>
            <a:custGeom>
              <a:avLst/>
              <a:gdLst/>
              <a:ahLst/>
              <a:cxnLst/>
              <a:rect l="l" t="t" r="r" b="b"/>
              <a:pathLst>
                <a:path w="23" h="57" extrusionOk="0">
                  <a:moveTo>
                    <a:pt x="23" y="56"/>
                  </a:moveTo>
                  <a:cubicBezTo>
                    <a:pt x="23" y="56"/>
                    <a:pt x="23" y="56"/>
                    <a:pt x="23" y="56"/>
                  </a:cubicBezTo>
                  <a:cubicBezTo>
                    <a:pt x="13" y="34"/>
                    <a:pt x="9" y="23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23"/>
                    <a:pt x="12" y="34"/>
                    <a:pt x="22" y="56"/>
                  </a:cubicBezTo>
                  <a:cubicBezTo>
                    <a:pt x="22" y="57"/>
                    <a:pt x="22" y="57"/>
                    <a:pt x="23" y="57"/>
                  </a:cubicBezTo>
                  <a:cubicBezTo>
                    <a:pt x="23" y="56"/>
                    <a:pt x="23" y="56"/>
                    <a:pt x="23" y="56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1" name="Google Shape;2801;p8"/>
            <p:cNvSpPr/>
            <p:nvPr/>
          </p:nvSpPr>
          <p:spPr>
            <a:xfrm>
              <a:off x="529" y="400"/>
              <a:ext cx="67" cy="129"/>
            </a:xfrm>
            <a:custGeom>
              <a:avLst/>
              <a:gdLst/>
              <a:ahLst/>
              <a:cxnLst/>
              <a:rect l="l" t="t" r="r" b="b"/>
              <a:pathLst>
                <a:path w="28" h="54" extrusionOk="0">
                  <a:moveTo>
                    <a:pt x="28" y="54"/>
                  </a:moveTo>
                  <a:cubicBezTo>
                    <a:pt x="28" y="53"/>
                    <a:pt x="28" y="53"/>
                    <a:pt x="28" y="53"/>
                  </a:cubicBezTo>
                  <a:cubicBezTo>
                    <a:pt x="16" y="32"/>
                    <a:pt x="11" y="22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9" y="22"/>
                    <a:pt x="15" y="33"/>
                    <a:pt x="27" y="54"/>
                  </a:cubicBezTo>
                  <a:cubicBezTo>
                    <a:pt x="27" y="54"/>
                    <a:pt x="27" y="54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2" name="Google Shape;2802;p8"/>
            <p:cNvSpPr/>
            <p:nvPr/>
          </p:nvSpPr>
          <p:spPr>
            <a:xfrm>
              <a:off x="639" y="440"/>
              <a:ext cx="78" cy="122"/>
            </a:xfrm>
            <a:custGeom>
              <a:avLst/>
              <a:gdLst/>
              <a:ahLst/>
              <a:cxnLst/>
              <a:rect l="l" t="t" r="r" b="b"/>
              <a:pathLst>
                <a:path w="33" h="51" extrusionOk="0">
                  <a:moveTo>
                    <a:pt x="33" y="51"/>
                  </a:moveTo>
                  <a:cubicBezTo>
                    <a:pt x="33" y="50"/>
                    <a:pt x="33" y="50"/>
                    <a:pt x="33" y="50"/>
                  </a:cubicBezTo>
                  <a:cubicBezTo>
                    <a:pt x="19" y="30"/>
                    <a:pt x="13" y="2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1" y="21"/>
                    <a:pt x="18" y="31"/>
                    <a:pt x="31" y="51"/>
                  </a:cubicBezTo>
                  <a:cubicBezTo>
                    <a:pt x="32" y="51"/>
                    <a:pt x="32" y="51"/>
                    <a:pt x="33" y="51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3" name="Google Shape;2803;p8"/>
            <p:cNvSpPr/>
            <p:nvPr/>
          </p:nvSpPr>
          <p:spPr>
            <a:xfrm>
              <a:off x="751" y="469"/>
              <a:ext cx="90" cy="115"/>
            </a:xfrm>
            <a:custGeom>
              <a:avLst/>
              <a:gdLst/>
              <a:ahLst/>
              <a:cxnLst/>
              <a:rect l="l" t="t" r="r" b="b"/>
              <a:pathLst>
                <a:path w="38" h="48" extrusionOk="0">
                  <a:moveTo>
                    <a:pt x="38" y="48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22" y="29"/>
                    <a:pt x="15" y="2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20"/>
                    <a:pt x="21" y="30"/>
                    <a:pt x="37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48"/>
                    <a:pt x="38" y="48"/>
                    <a:pt x="38" y="48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4" name="Google Shape;2804;p8"/>
            <p:cNvSpPr/>
            <p:nvPr/>
          </p:nvSpPr>
          <p:spPr>
            <a:xfrm>
              <a:off x="203" y="206"/>
              <a:ext cx="53" cy="53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17" y="4"/>
                  </a:moveTo>
                  <a:cubicBezTo>
                    <a:pt x="21" y="7"/>
                    <a:pt x="22" y="13"/>
                    <a:pt x="19" y="17"/>
                  </a:cubicBezTo>
                  <a:cubicBezTo>
                    <a:pt x="16" y="21"/>
                    <a:pt x="10" y="22"/>
                    <a:pt x="5" y="18"/>
                  </a:cubicBezTo>
                  <a:cubicBezTo>
                    <a:pt x="1" y="15"/>
                    <a:pt x="0" y="9"/>
                    <a:pt x="3" y="5"/>
                  </a:cubicBezTo>
                  <a:cubicBezTo>
                    <a:pt x="6" y="1"/>
                    <a:pt x="12" y="0"/>
                    <a:pt x="17" y="4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5" name="Google Shape;2805;p8"/>
            <p:cNvSpPr/>
            <p:nvPr/>
          </p:nvSpPr>
          <p:spPr>
            <a:xfrm>
              <a:off x="308" y="264"/>
              <a:ext cx="57" cy="138"/>
            </a:xfrm>
            <a:custGeom>
              <a:avLst/>
              <a:gdLst/>
              <a:ahLst/>
              <a:cxnLst/>
              <a:rect l="l" t="t" r="r" b="b"/>
              <a:pathLst>
                <a:path w="24" h="58" extrusionOk="0">
                  <a:moveTo>
                    <a:pt x="18" y="27"/>
                  </a:moveTo>
                  <a:cubicBezTo>
                    <a:pt x="22" y="42"/>
                    <a:pt x="24" y="56"/>
                    <a:pt x="20" y="57"/>
                  </a:cubicBezTo>
                  <a:cubicBezTo>
                    <a:pt x="16" y="58"/>
                    <a:pt x="8" y="46"/>
                    <a:pt x="4" y="30"/>
                  </a:cubicBezTo>
                  <a:cubicBezTo>
                    <a:pt x="0" y="14"/>
                    <a:pt x="0" y="1"/>
                    <a:pt x="4" y="1"/>
                  </a:cubicBezTo>
                  <a:cubicBezTo>
                    <a:pt x="8" y="0"/>
                    <a:pt x="13" y="12"/>
                    <a:pt x="18" y="27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6" name="Google Shape;2806;p8"/>
            <p:cNvSpPr/>
            <p:nvPr/>
          </p:nvSpPr>
          <p:spPr>
            <a:xfrm>
              <a:off x="401" y="333"/>
              <a:ext cx="52" cy="50"/>
            </a:xfrm>
            <a:custGeom>
              <a:avLst/>
              <a:gdLst/>
              <a:ahLst/>
              <a:cxnLst/>
              <a:rect l="l" t="t" r="r" b="b"/>
              <a:pathLst>
                <a:path w="22" h="21" extrusionOk="0">
                  <a:moveTo>
                    <a:pt x="15" y="2"/>
                  </a:moveTo>
                  <a:cubicBezTo>
                    <a:pt x="20" y="5"/>
                    <a:pt x="22" y="10"/>
                    <a:pt x="20" y="15"/>
                  </a:cubicBezTo>
                  <a:cubicBezTo>
                    <a:pt x="17" y="20"/>
                    <a:pt x="11" y="21"/>
                    <a:pt x="7" y="19"/>
                  </a:cubicBezTo>
                  <a:cubicBezTo>
                    <a:pt x="2" y="16"/>
                    <a:pt x="0" y="11"/>
                    <a:pt x="2" y="6"/>
                  </a:cubicBezTo>
                  <a:cubicBezTo>
                    <a:pt x="5" y="2"/>
                    <a:pt x="10" y="0"/>
                    <a:pt x="15" y="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7" name="Google Shape;2807;p8"/>
            <p:cNvSpPr/>
            <p:nvPr/>
          </p:nvSpPr>
          <p:spPr>
            <a:xfrm>
              <a:off x="510" y="371"/>
              <a:ext cx="79" cy="132"/>
            </a:xfrm>
            <a:custGeom>
              <a:avLst/>
              <a:gdLst/>
              <a:ahLst/>
              <a:cxnLst/>
              <a:rect l="l" t="t" r="r" b="b"/>
              <a:pathLst>
                <a:path w="33" h="55" extrusionOk="0">
                  <a:moveTo>
                    <a:pt x="22" y="25"/>
                  </a:moveTo>
                  <a:cubicBezTo>
                    <a:pt x="29" y="39"/>
                    <a:pt x="33" y="52"/>
                    <a:pt x="29" y="54"/>
                  </a:cubicBezTo>
                  <a:cubicBezTo>
                    <a:pt x="25" y="55"/>
                    <a:pt x="16" y="45"/>
                    <a:pt x="9" y="30"/>
                  </a:cubicBezTo>
                  <a:cubicBezTo>
                    <a:pt x="2" y="16"/>
                    <a:pt x="0" y="3"/>
                    <a:pt x="3" y="1"/>
                  </a:cubicBezTo>
                  <a:cubicBezTo>
                    <a:pt x="7" y="0"/>
                    <a:pt x="15" y="10"/>
                    <a:pt x="22" y="25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8" name="Google Shape;2808;p8"/>
            <p:cNvSpPr/>
            <p:nvPr/>
          </p:nvSpPr>
          <p:spPr>
            <a:xfrm>
              <a:off x="617" y="421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3" y="2"/>
                  </a:moveTo>
                  <a:cubicBezTo>
                    <a:pt x="18" y="3"/>
                    <a:pt x="21" y="8"/>
                    <a:pt x="20" y="13"/>
                  </a:cubicBezTo>
                  <a:cubicBezTo>
                    <a:pt x="18" y="18"/>
                    <a:pt x="13" y="21"/>
                    <a:pt x="8" y="19"/>
                  </a:cubicBezTo>
                  <a:cubicBezTo>
                    <a:pt x="3" y="18"/>
                    <a:pt x="0" y="12"/>
                    <a:pt x="1" y="8"/>
                  </a:cubicBezTo>
                  <a:cubicBezTo>
                    <a:pt x="3" y="3"/>
                    <a:pt x="8" y="0"/>
                    <a:pt x="13" y="2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09" name="Google Shape;2809;p8"/>
            <p:cNvSpPr/>
            <p:nvPr/>
          </p:nvSpPr>
          <p:spPr>
            <a:xfrm>
              <a:off x="874" y="491"/>
              <a:ext cx="100" cy="105"/>
            </a:xfrm>
            <a:custGeom>
              <a:avLst/>
              <a:gdLst/>
              <a:ahLst/>
              <a:cxnLst/>
              <a:rect l="l" t="t" r="r" b="b"/>
              <a:pathLst>
                <a:path w="42" h="44" extrusionOk="0">
                  <a:moveTo>
                    <a:pt x="42" y="44"/>
                  </a:moveTo>
                  <a:cubicBezTo>
                    <a:pt x="42" y="43"/>
                    <a:pt x="42" y="43"/>
                    <a:pt x="42" y="43"/>
                  </a:cubicBezTo>
                  <a:cubicBezTo>
                    <a:pt x="25" y="27"/>
                    <a:pt x="16" y="18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5" y="19"/>
                    <a:pt x="23" y="28"/>
                    <a:pt x="41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0" name="Google Shape;2810;p8"/>
            <p:cNvSpPr/>
            <p:nvPr/>
          </p:nvSpPr>
          <p:spPr>
            <a:xfrm>
              <a:off x="855" y="471"/>
              <a:ext cx="48" cy="48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11" y="1"/>
                  </a:moveTo>
                  <a:cubicBezTo>
                    <a:pt x="16" y="1"/>
                    <a:pt x="20" y="6"/>
                    <a:pt x="20" y="11"/>
                  </a:cubicBezTo>
                  <a:cubicBezTo>
                    <a:pt x="19" y="16"/>
                    <a:pt x="14" y="20"/>
                    <a:pt x="9" y="19"/>
                  </a:cubicBezTo>
                  <a:cubicBezTo>
                    <a:pt x="3" y="19"/>
                    <a:pt x="0" y="14"/>
                    <a:pt x="0" y="9"/>
                  </a:cubicBezTo>
                  <a:cubicBezTo>
                    <a:pt x="1" y="4"/>
                    <a:pt x="6" y="0"/>
                    <a:pt x="11" y="1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1" name="Google Shape;2811;p8"/>
            <p:cNvSpPr/>
            <p:nvPr/>
          </p:nvSpPr>
          <p:spPr>
            <a:xfrm>
              <a:off x="727" y="440"/>
              <a:ext cx="100" cy="122"/>
            </a:xfrm>
            <a:custGeom>
              <a:avLst/>
              <a:gdLst/>
              <a:ahLst/>
              <a:cxnLst/>
              <a:rect l="l" t="t" r="r" b="b"/>
              <a:pathLst>
                <a:path w="42" h="51" extrusionOk="0">
                  <a:moveTo>
                    <a:pt x="26" y="22"/>
                  </a:moveTo>
                  <a:cubicBezTo>
                    <a:pt x="36" y="35"/>
                    <a:pt x="42" y="47"/>
                    <a:pt x="38" y="49"/>
                  </a:cubicBezTo>
                  <a:cubicBezTo>
                    <a:pt x="35" y="51"/>
                    <a:pt x="24" y="43"/>
                    <a:pt x="14" y="30"/>
                  </a:cubicBezTo>
                  <a:cubicBezTo>
                    <a:pt x="5" y="17"/>
                    <a:pt x="0" y="4"/>
                    <a:pt x="4" y="2"/>
                  </a:cubicBezTo>
                  <a:cubicBezTo>
                    <a:pt x="7" y="0"/>
                    <a:pt x="17" y="9"/>
                    <a:pt x="26" y="22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2" name="Google Shape;2812;p8"/>
            <p:cNvSpPr/>
            <p:nvPr/>
          </p:nvSpPr>
          <p:spPr>
            <a:xfrm>
              <a:off x="344" y="247"/>
              <a:ext cx="142" cy="191"/>
            </a:xfrm>
            <a:custGeom>
              <a:avLst/>
              <a:gdLst/>
              <a:ahLst/>
              <a:cxnLst/>
              <a:rect l="l" t="t" r="r" b="b"/>
              <a:pathLst>
                <a:path w="60" h="80" extrusionOk="0">
                  <a:moveTo>
                    <a:pt x="53" y="34"/>
                  </a:moveTo>
                  <a:cubicBezTo>
                    <a:pt x="60" y="50"/>
                    <a:pt x="57" y="68"/>
                    <a:pt x="44" y="74"/>
                  </a:cubicBezTo>
                  <a:cubicBezTo>
                    <a:pt x="32" y="80"/>
                    <a:pt x="16" y="72"/>
                    <a:pt x="8" y="56"/>
                  </a:cubicBezTo>
                  <a:cubicBezTo>
                    <a:pt x="0" y="39"/>
                    <a:pt x="9" y="0"/>
                    <a:pt x="9" y="0"/>
                  </a:cubicBezTo>
                  <a:cubicBezTo>
                    <a:pt x="9" y="0"/>
                    <a:pt x="45" y="18"/>
                    <a:pt x="53" y="34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3" name="Google Shape;2813;p8"/>
            <p:cNvSpPr/>
            <p:nvPr/>
          </p:nvSpPr>
          <p:spPr>
            <a:xfrm>
              <a:off x="256" y="371"/>
              <a:ext cx="197" cy="129"/>
            </a:xfrm>
            <a:custGeom>
              <a:avLst/>
              <a:gdLst/>
              <a:ahLst/>
              <a:cxnLst/>
              <a:rect l="l" t="t" r="r" b="b"/>
              <a:pathLst>
                <a:path w="83" h="54" extrusionOk="0">
                  <a:moveTo>
                    <a:pt x="46" y="2"/>
                  </a:moveTo>
                  <a:cubicBezTo>
                    <a:pt x="64" y="0"/>
                    <a:pt x="79" y="9"/>
                    <a:pt x="81" y="22"/>
                  </a:cubicBezTo>
                  <a:cubicBezTo>
                    <a:pt x="83" y="36"/>
                    <a:pt x="70" y="49"/>
                    <a:pt x="52" y="51"/>
                  </a:cubicBezTo>
                  <a:cubicBezTo>
                    <a:pt x="34" y="54"/>
                    <a:pt x="0" y="33"/>
                    <a:pt x="0" y="33"/>
                  </a:cubicBezTo>
                  <a:cubicBezTo>
                    <a:pt x="0" y="33"/>
                    <a:pt x="28" y="4"/>
                    <a:pt x="46" y="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4" name="Google Shape;2814;p8"/>
            <p:cNvSpPr/>
            <p:nvPr/>
          </p:nvSpPr>
          <p:spPr>
            <a:xfrm>
              <a:off x="370" y="419"/>
              <a:ext cx="131" cy="198"/>
            </a:xfrm>
            <a:custGeom>
              <a:avLst/>
              <a:gdLst/>
              <a:ahLst/>
              <a:cxnLst/>
              <a:rect l="l" t="t" r="r" b="b"/>
              <a:pathLst>
                <a:path w="55" h="83" extrusionOk="0">
                  <a:moveTo>
                    <a:pt x="3" y="30"/>
                  </a:moveTo>
                  <a:cubicBezTo>
                    <a:pt x="6" y="12"/>
                    <a:pt x="20" y="0"/>
                    <a:pt x="33" y="2"/>
                  </a:cubicBezTo>
                  <a:cubicBezTo>
                    <a:pt x="47" y="5"/>
                    <a:pt x="55" y="21"/>
                    <a:pt x="52" y="39"/>
                  </a:cubicBezTo>
                  <a:cubicBezTo>
                    <a:pt x="49" y="57"/>
                    <a:pt x="18" y="83"/>
                    <a:pt x="18" y="83"/>
                  </a:cubicBezTo>
                  <a:cubicBezTo>
                    <a:pt x="18" y="83"/>
                    <a:pt x="0" y="48"/>
                    <a:pt x="3" y="30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5" name="Google Shape;2815;p8"/>
            <p:cNvSpPr/>
            <p:nvPr/>
          </p:nvSpPr>
          <p:spPr>
            <a:xfrm>
              <a:off x="434" y="388"/>
              <a:ext cx="188" cy="146"/>
            </a:xfrm>
            <a:custGeom>
              <a:avLst/>
              <a:gdLst/>
              <a:ahLst/>
              <a:cxnLst/>
              <a:rect l="l" t="t" r="r" b="b"/>
              <a:pathLst>
                <a:path w="79" h="61" extrusionOk="0">
                  <a:moveTo>
                    <a:pt x="23" y="53"/>
                  </a:moveTo>
                  <a:cubicBezTo>
                    <a:pt x="7" y="44"/>
                    <a:pt x="0" y="27"/>
                    <a:pt x="6" y="15"/>
                  </a:cubicBezTo>
                  <a:cubicBezTo>
                    <a:pt x="13" y="3"/>
                    <a:pt x="31" y="0"/>
                    <a:pt x="47" y="9"/>
                  </a:cubicBezTo>
                  <a:cubicBezTo>
                    <a:pt x="63" y="17"/>
                    <a:pt x="79" y="54"/>
                    <a:pt x="79" y="54"/>
                  </a:cubicBezTo>
                  <a:cubicBezTo>
                    <a:pt x="79" y="54"/>
                    <a:pt x="39" y="61"/>
                    <a:pt x="23" y="53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6" name="Google Shape;2816;p8"/>
            <p:cNvSpPr/>
            <p:nvPr/>
          </p:nvSpPr>
          <p:spPr>
            <a:xfrm>
              <a:off x="427" y="290"/>
              <a:ext cx="164" cy="158"/>
            </a:xfrm>
            <a:custGeom>
              <a:avLst/>
              <a:gdLst/>
              <a:ahLst/>
              <a:cxnLst/>
              <a:rect l="l" t="t" r="r" b="b"/>
              <a:pathLst>
                <a:path w="69" h="66" extrusionOk="0">
                  <a:moveTo>
                    <a:pt x="50" y="52"/>
                  </a:moveTo>
                  <a:cubicBezTo>
                    <a:pt x="37" y="64"/>
                    <a:pt x="19" y="66"/>
                    <a:pt x="9" y="56"/>
                  </a:cubicBezTo>
                  <a:cubicBezTo>
                    <a:pt x="0" y="46"/>
                    <a:pt x="3" y="28"/>
                    <a:pt x="16" y="16"/>
                  </a:cubicBezTo>
                  <a:cubicBezTo>
                    <a:pt x="29" y="3"/>
                    <a:pt x="69" y="0"/>
                    <a:pt x="69" y="0"/>
                  </a:cubicBezTo>
                  <a:cubicBezTo>
                    <a:pt x="69" y="0"/>
                    <a:pt x="63" y="39"/>
                    <a:pt x="50" y="5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7" name="Google Shape;2817;p8"/>
            <p:cNvSpPr/>
            <p:nvPr/>
          </p:nvSpPr>
          <p:spPr>
            <a:xfrm>
              <a:off x="403" y="343"/>
              <a:ext cx="33" cy="54"/>
            </a:xfrm>
            <a:custGeom>
              <a:avLst/>
              <a:gdLst/>
              <a:ahLst/>
              <a:cxnLst/>
              <a:rect l="l" t="t" r="r" b="b"/>
              <a:pathLst>
                <a:path w="14" h="23" extrusionOk="0"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0" y="1"/>
                    <a:pt x="5" y="12"/>
                    <a:pt x="6" y="18"/>
                  </a:cubicBezTo>
                  <a:cubicBezTo>
                    <a:pt x="9" y="19"/>
                    <a:pt x="12" y="21"/>
                    <a:pt x="14" y="23"/>
                  </a:cubicBezTo>
                  <a:cubicBezTo>
                    <a:pt x="14" y="20"/>
                    <a:pt x="14" y="17"/>
                    <a:pt x="14" y="14"/>
                  </a:cubicBezTo>
                  <a:cubicBezTo>
                    <a:pt x="13" y="13"/>
                    <a:pt x="11" y="10"/>
                    <a:pt x="10" y="8"/>
                  </a:cubicBezTo>
                  <a:cubicBezTo>
                    <a:pt x="7" y="4"/>
                    <a:pt x="4" y="0"/>
                    <a:pt x="3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8" name="Google Shape;2818;p8"/>
            <p:cNvSpPr/>
            <p:nvPr/>
          </p:nvSpPr>
          <p:spPr>
            <a:xfrm>
              <a:off x="358" y="381"/>
              <a:ext cx="90" cy="59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6" y="0"/>
                  </a:moveTo>
                  <a:cubicBezTo>
                    <a:pt x="5" y="0"/>
                    <a:pt x="5" y="0"/>
                    <a:pt x="4" y="0"/>
                  </a:cubicBezTo>
                  <a:cubicBezTo>
                    <a:pt x="3" y="3"/>
                    <a:pt x="21" y="12"/>
                    <a:pt x="20" y="15"/>
                  </a:cubicBezTo>
                  <a:cubicBezTo>
                    <a:pt x="20" y="18"/>
                    <a:pt x="0" y="21"/>
                    <a:pt x="0" y="24"/>
                  </a:cubicBezTo>
                  <a:cubicBezTo>
                    <a:pt x="1" y="25"/>
                    <a:pt x="4" y="25"/>
                    <a:pt x="9" y="25"/>
                  </a:cubicBezTo>
                  <a:cubicBezTo>
                    <a:pt x="9" y="25"/>
                    <a:pt x="10" y="25"/>
                    <a:pt x="11" y="25"/>
                  </a:cubicBezTo>
                  <a:cubicBezTo>
                    <a:pt x="12" y="25"/>
                    <a:pt x="13" y="25"/>
                    <a:pt x="14" y="25"/>
                  </a:cubicBezTo>
                  <a:cubicBezTo>
                    <a:pt x="16" y="25"/>
                    <a:pt x="17" y="25"/>
                    <a:pt x="18" y="25"/>
                  </a:cubicBezTo>
                  <a:cubicBezTo>
                    <a:pt x="23" y="21"/>
                    <a:pt x="29" y="18"/>
                    <a:pt x="35" y="18"/>
                  </a:cubicBezTo>
                  <a:cubicBezTo>
                    <a:pt x="36" y="18"/>
                    <a:pt x="37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5" y="15"/>
                    <a:pt x="34" y="11"/>
                    <a:pt x="33" y="7"/>
                  </a:cubicBezTo>
                  <a:cubicBezTo>
                    <a:pt x="31" y="5"/>
                    <a:pt x="28" y="3"/>
                    <a:pt x="25" y="2"/>
                  </a:cubicBezTo>
                  <a:cubicBezTo>
                    <a:pt x="26" y="3"/>
                    <a:pt x="26" y="5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3" y="5"/>
                    <a:pt x="19" y="4"/>
                    <a:pt x="15" y="3"/>
                  </a:cubicBezTo>
                  <a:cubicBezTo>
                    <a:pt x="11" y="1"/>
                    <a:pt x="8" y="0"/>
                    <a:pt x="6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19" name="Google Shape;2819;p8"/>
            <p:cNvSpPr/>
            <p:nvPr/>
          </p:nvSpPr>
          <p:spPr>
            <a:xfrm>
              <a:off x="379" y="424"/>
              <a:ext cx="72" cy="90"/>
            </a:xfrm>
            <a:custGeom>
              <a:avLst/>
              <a:gdLst/>
              <a:ahLst/>
              <a:cxnLst/>
              <a:rect l="l" t="t" r="r" b="b"/>
              <a:pathLst>
                <a:path w="30" h="38" extrusionOk="0">
                  <a:moveTo>
                    <a:pt x="26" y="0"/>
                  </a:moveTo>
                  <a:cubicBezTo>
                    <a:pt x="20" y="0"/>
                    <a:pt x="14" y="3"/>
                    <a:pt x="9" y="7"/>
                  </a:cubicBezTo>
                  <a:cubicBezTo>
                    <a:pt x="11" y="7"/>
                    <a:pt x="13" y="8"/>
                    <a:pt x="13" y="8"/>
                  </a:cubicBezTo>
                  <a:cubicBezTo>
                    <a:pt x="14" y="11"/>
                    <a:pt x="0" y="25"/>
                    <a:pt x="2" y="27"/>
                  </a:cubicBezTo>
                  <a:cubicBezTo>
                    <a:pt x="2" y="27"/>
                    <a:pt x="2" y="27"/>
                    <a:pt x="3" y="27"/>
                  </a:cubicBezTo>
                  <a:cubicBezTo>
                    <a:pt x="4" y="27"/>
                    <a:pt x="8" y="24"/>
                    <a:pt x="11" y="22"/>
                  </a:cubicBezTo>
                  <a:cubicBezTo>
                    <a:pt x="15" y="19"/>
                    <a:pt x="19" y="16"/>
                    <a:pt x="20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3" y="18"/>
                    <a:pt x="20" y="37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5" y="38"/>
                    <a:pt x="28" y="27"/>
                    <a:pt x="30" y="21"/>
                  </a:cubicBezTo>
                  <a:cubicBezTo>
                    <a:pt x="26" y="14"/>
                    <a:pt x="26" y="7"/>
                    <a:pt x="29" y="0"/>
                  </a:cubicBezTo>
                  <a:cubicBezTo>
                    <a:pt x="28" y="0"/>
                    <a:pt x="27" y="0"/>
                    <a:pt x="26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0" name="Google Shape;2820;p8"/>
            <p:cNvSpPr/>
            <p:nvPr/>
          </p:nvSpPr>
          <p:spPr>
            <a:xfrm>
              <a:off x="441" y="424"/>
              <a:ext cx="91" cy="83"/>
            </a:xfrm>
            <a:custGeom>
              <a:avLst/>
              <a:gdLst/>
              <a:ahLst/>
              <a:cxnLst/>
              <a:rect l="l" t="t" r="r" b="b"/>
              <a:pathLst>
                <a:path w="38" h="35" extrusionOk="0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7"/>
                    <a:pt x="0" y="14"/>
                    <a:pt x="4" y="21"/>
                  </a:cubicBezTo>
                  <a:cubicBezTo>
                    <a:pt x="5" y="20"/>
                    <a:pt x="5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8" y="18"/>
                    <a:pt x="10" y="22"/>
                    <a:pt x="13" y="26"/>
                  </a:cubicBezTo>
                  <a:cubicBezTo>
                    <a:pt x="16" y="31"/>
                    <a:pt x="19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3" y="33"/>
                    <a:pt x="14" y="15"/>
                    <a:pt x="16" y="13"/>
                  </a:cubicBezTo>
                  <a:cubicBezTo>
                    <a:pt x="16" y="13"/>
                    <a:pt x="17" y="13"/>
                    <a:pt x="17" y="13"/>
                  </a:cubicBezTo>
                  <a:cubicBezTo>
                    <a:pt x="19" y="13"/>
                    <a:pt x="23" y="14"/>
                    <a:pt x="27" y="16"/>
                  </a:cubicBezTo>
                  <a:cubicBezTo>
                    <a:pt x="30" y="17"/>
                    <a:pt x="34" y="18"/>
                    <a:pt x="36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8" y="16"/>
                    <a:pt x="28" y="10"/>
                    <a:pt x="23" y="6"/>
                  </a:cubicBezTo>
                  <a:cubicBezTo>
                    <a:pt x="22" y="6"/>
                    <a:pt x="21" y="7"/>
                    <a:pt x="19" y="7"/>
                  </a:cubicBezTo>
                  <a:cubicBezTo>
                    <a:pt x="13" y="7"/>
                    <a:pt x="7" y="4"/>
                    <a:pt x="3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1" name="Google Shape;2821;p8"/>
            <p:cNvSpPr/>
            <p:nvPr/>
          </p:nvSpPr>
          <p:spPr>
            <a:xfrm>
              <a:off x="436" y="335"/>
              <a:ext cx="105" cy="105"/>
            </a:xfrm>
            <a:custGeom>
              <a:avLst/>
              <a:gdLst/>
              <a:ahLst/>
              <a:cxnLst/>
              <a:rect l="l" t="t" r="r" b="b"/>
              <a:pathLst>
                <a:path w="44" h="44" extrusionOk="0">
                  <a:moveTo>
                    <a:pt x="12" y="0"/>
                  </a:moveTo>
                  <a:cubicBezTo>
                    <a:pt x="9" y="0"/>
                    <a:pt x="6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2" y="19"/>
                    <a:pt x="1" y="18"/>
                    <a:pt x="0" y="17"/>
                  </a:cubicBezTo>
                  <a:cubicBezTo>
                    <a:pt x="0" y="20"/>
                    <a:pt x="0" y="23"/>
                    <a:pt x="0" y="26"/>
                  </a:cubicBezTo>
                  <a:cubicBezTo>
                    <a:pt x="1" y="30"/>
                    <a:pt x="2" y="34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9" y="41"/>
                    <a:pt x="15" y="44"/>
                    <a:pt x="21" y="44"/>
                  </a:cubicBezTo>
                  <a:cubicBezTo>
                    <a:pt x="23" y="44"/>
                    <a:pt x="24" y="43"/>
                    <a:pt x="25" y="43"/>
                  </a:cubicBezTo>
                  <a:cubicBezTo>
                    <a:pt x="24" y="42"/>
                    <a:pt x="23" y="41"/>
                    <a:pt x="23" y="40"/>
                  </a:cubicBezTo>
                  <a:cubicBezTo>
                    <a:pt x="24" y="37"/>
                    <a:pt x="44" y="35"/>
                    <a:pt x="43" y="32"/>
                  </a:cubicBezTo>
                  <a:cubicBezTo>
                    <a:pt x="43" y="30"/>
                    <a:pt x="39" y="30"/>
                    <a:pt x="35" y="30"/>
                  </a:cubicBezTo>
                  <a:cubicBezTo>
                    <a:pt x="34" y="30"/>
                    <a:pt x="33" y="30"/>
                    <a:pt x="32" y="30"/>
                  </a:cubicBezTo>
                  <a:cubicBezTo>
                    <a:pt x="31" y="30"/>
                    <a:pt x="30" y="30"/>
                    <a:pt x="29" y="30"/>
                  </a:cubicBezTo>
                  <a:cubicBezTo>
                    <a:pt x="26" y="30"/>
                    <a:pt x="22" y="30"/>
                    <a:pt x="22" y="29"/>
                  </a:cubicBezTo>
                  <a:cubicBezTo>
                    <a:pt x="20" y="26"/>
                    <a:pt x="35" y="13"/>
                    <a:pt x="33" y="11"/>
                  </a:cubicBezTo>
                  <a:cubicBezTo>
                    <a:pt x="33" y="10"/>
                    <a:pt x="32" y="10"/>
                    <a:pt x="32" y="10"/>
                  </a:cubicBezTo>
                  <a:cubicBezTo>
                    <a:pt x="30" y="10"/>
                    <a:pt x="27" y="13"/>
                    <a:pt x="23" y="16"/>
                  </a:cubicBezTo>
                  <a:cubicBezTo>
                    <a:pt x="20" y="18"/>
                    <a:pt x="16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0"/>
                    <a:pt x="15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2" name="Google Shape;2822;p8"/>
            <p:cNvSpPr/>
            <p:nvPr/>
          </p:nvSpPr>
          <p:spPr>
            <a:xfrm>
              <a:off x="367" y="343"/>
              <a:ext cx="165" cy="164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65" y="19"/>
                  </a:moveTo>
                  <a:cubicBezTo>
                    <a:pt x="66" y="22"/>
                    <a:pt x="50" y="29"/>
                    <a:pt x="51" y="32"/>
                  </a:cubicBezTo>
                  <a:cubicBezTo>
                    <a:pt x="51" y="35"/>
                    <a:pt x="69" y="38"/>
                    <a:pt x="68" y="40"/>
                  </a:cubicBezTo>
                  <a:cubicBezTo>
                    <a:pt x="68" y="43"/>
                    <a:pt x="50" y="40"/>
                    <a:pt x="49" y="42"/>
                  </a:cubicBezTo>
                  <a:cubicBezTo>
                    <a:pt x="48" y="44"/>
                    <a:pt x="60" y="57"/>
                    <a:pt x="58" y="59"/>
                  </a:cubicBezTo>
                  <a:cubicBezTo>
                    <a:pt x="56" y="61"/>
                    <a:pt x="44" y="48"/>
                    <a:pt x="41" y="49"/>
                  </a:cubicBezTo>
                  <a:cubicBezTo>
                    <a:pt x="39" y="50"/>
                    <a:pt x="41" y="68"/>
                    <a:pt x="39" y="68"/>
                  </a:cubicBezTo>
                  <a:cubicBezTo>
                    <a:pt x="36" y="69"/>
                    <a:pt x="34" y="51"/>
                    <a:pt x="31" y="50"/>
                  </a:cubicBezTo>
                  <a:cubicBezTo>
                    <a:pt x="29" y="50"/>
                    <a:pt x="20" y="66"/>
                    <a:pt x="18" y="64"/>
                  </a:cubicBezTo>
                  <a:cubicBezTo>
                    <a:pt x="16" y="63"/>
                    <a:pt x="24" y="48"/>
                    <a:pt x="22" y="46"/>
                  </a:cubicBezTo>
                  <a:cubicBezTo>
                    <a:pt x="21" y="44"/>
                    <a:pt x="5" y="52"/>
                    <a:pt x="3" y="49"/>
                  </a:cubicBezTo>
                  <a:cubicBezTo>
                    <a:pt x="2" y="47"/>
                    <a:pt x="18" y="39"/>
                    <a:pt x="18" y="36"/>
                  </a:cubicBezTo>
                  <a:cubicBezTo>
                    <a:pt x="18" y="34"/>
                    <a:pt x="0" y="31"/>
                    <a:pt x="1" y="28"/>
                  </a:cubicBezTo>
                  <a:cubicBezTo>
                    <a:pt x="1" y="25"/>
                    <a:pt x="19" y="29"/>
                    <a:pt x="20" y="26"/>
                  </a:cubicBezTo>
                  <a:cubicBezTo>
                    <a:pt x="21" y="24"/>
                    <a:pt x="9" y="11"/>
                    <a:pt x="11" y="9"/>
                  </a:cubicBezTo>
                  <a:cubicBezTo>
                    <a:pt x="13" y="8"/>
                    <a:pt x="25" y="21"/>
                    <a:pt x="27" y="19"/>
                  </a:cubicBezTo>
                  <a:cubicBezTo>
                    <a:pt x="30" y="18"/>
                    <a:pt x="27" y="1"/>
                    <a:pt x="30" y="0"/>
                  </a:cubicBezTo>
                  <a:cubicBezTo>
                    <a:pt x="32" y="0"/>
                    <a:pt x="35" y="18"/>
                    <a:pt x="37" y="18"/>
                  </a:cubicBezTo>
                  <a:cubicBezTo>
                    <a:pt x="40" y="19"/>
                    <a:pt x="48" y="3"/>
                    <a:pt x="51" y="4"/>
                  </a:cubicBezTo>
                  <a:cubicBezTo>
                    <a:pt x="53" y="5"/>
                    <a:pt x="44" y="21"/>
                    <a:pt x="46" y="23"/>
                  </a:cubicBezTo>
                  <a:cubicBezTo>
                    <a:pt x="48" y="25"/>
                    <a:pt x="64" y="17"/>
                    <a:pt x="65" y="19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3" name="Google Shape;2823;p8"/>
            <p:cNvSpPr/>
            <p:nvPr/>
          </p:nvSpPr>
          <p:spPr>
            <a:xfrm>
              <a:off x="413" y="388"/>
              <a:ext cx="71" cy="72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27" y="10"/>
                  </a:moveTo>
                  <a:cubicBezTo>
                    <a:pt x="30" y="16"/>
                    <a:pt x="27" y="24"/>
                    <a:pt x="21" y="27"/>
                  </a:cubicBezTo>
                  <a:cubicBezTo>
                    <a:pt x="14" y="30"/>
                    <a:pt x="7" y="27"/>
                    <a:pt x="4" y="21"/>
                  </a:cubicBezTo>
                  <a:cubicBezTo>
                    <a:pt x="0" y="14"/>
                    <a:pt x="3" y="7"/>
                    <a:pt x="10" y="4"/>
                  </a:cubicBezTo>
                  <a:cubicBezTo>
                    <a:pt x="16" y="0"/>
                    <a:pt x="24" y="3"/>
                    <a:pt x="27" y="10"/>
                  </a:cubicBezTo>
                  <a:close/>
                </a:path>
              </a:pathLst>
            </a:custGeom>
            <a:solidFill>
              <a:srgbClr val="EC98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4" name="Google Shape;2824;p8"/>
            <p:cNvSpPr/>
            <p:nvPr/>
          </p:nvSpPr>
          <p:spPr>
            <a:xfrm>
              <a:off x="1057" y="-1"/>
              <a:ext cx="531" cy="716"/>
            </a:xfrm>
            <a:custGeom>
              <a:avLst/>
              <a:gdLst/>
              <a:ahLst/>
              <a:cxnLst/>
              <a:rect l="l" t="t" r="r" b="b"/>
              <a:pathLst>
                <a:path w="223" h="300" extrusionOk="0">
                  <a:moveTo>
                    <a:pt x="60" y="149"/>
                  </a:moveTo>
                  <a:cubicBezTo>
                    <a:pt x="60" y="149"/>
                    <a:pt x="69" y="156"/>
                    <a:pt x="71" y="166"/>
                  </a:cubicBezTo>
                  <a:cubicBezTo>
                    <a:pt x="84" y="140"/>
                    <a:pt x="98" y="115"/>
                    <a:pt x="113" y="90"/>
                  </a:cubicBezTo>
                  <a:cubicBezTo>
                    <a:pt x="113" y="90"/>
                    <a:pt x="121" y="98"/>
                    <a:pt x="123" y="112"/>
                  </a:cubicBezTo>
                  <a:cubicBezTo>
                    <a:pt x="134" y="84"/>
                    <a:pt x="146" y="57"/>
                    <a:pt x="157" y="30"/>
                  </a:cubicBezTo>
                  <a:cubicBezTo>
                    <a:pt x="157" y="30"/>
                    <a:pt x="165" y="47"/>
                    <a:pt x="163" y="71"/>
                  </a:cubicBezTo>
                  <a:cubicBezTo>
                    <a:pt x="175" y="47"/>
                    <a:pt x="187" y="23"/>
                    <a:pt x="200" y="0"/>
                  </a:cubicBezTo>
                  <a:cubicBezTo>
                    <a:pt x="203" y="28"/>
                    <a:pt x="199" y="55"/>
                    <a:pt x="192" y="82"/>
                  </a:cubicBezTo>
                  <a:cubicBezTo>
                    <a:pt x="208" y="62"/>
                    <a:pt x="223" y="49"/>
                    <a:pt x="223" y="49"/>
                  </a:cubicBezTo>
                  <a:cubicBezTo>
                    <a:pt x="217" y="83"/>
                    <a:pt x="204" y="117"/>
                    <a:pt x="184" y="145"/>
                  </a:cubicBezTo>
                  <a:cubicBezTo>
                    <a:pt x="197" y="138"/>
                    <a:pt x="209" y="139"/>
                    <a:pt x="209" y="139"/>
                  </a:cubicBezTo>
                  <a:cubicBezTo>
                    <a:pt x="194" y="172"/>
                    <a:pt x="172" y="203"/>
                    <a:pt x="142" y="226"/>
                  </a:cubicBezTo>
                  <a:cubicBezTo>
                    <a:pt x="155" y="225"/>
                    <a:pt x="163" y="232"/>
                    <a:pt x="163" y="232"/>
                  </a:cubicBezTo>
                  <a:cubicBezTo>
                    <a:pt x="133" y="261"/>
                    <a:pt x="95" y="287"/>
                    <a:pt x="54" y="294"/>
                  </a:cubicBezTo>
                  <a:cubicBezTo>
                    <a:pt x="20" y="300"/>
                    <a:pt x="9" y="292"/>
                    <a:pt x="7" y="283"/>
                  </a:cubicBezTo>
                  <a:cubicBezTo>
                    <a:pt x="0" y="277"/>
                    <a:pt x="0" y="264"/>
                    <a:pt x="12" y="237"/>
                  </a:cubicBezTo>
                  <a:cubicBezTo>
                    <a:pt x="25" y="206"/>
                    <a:pt x="44" y="178"/>
                    <a:pt x="60" y="149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5" name="Google Shape;2825;p8"/>
            <p:cNvSpPr/>
            <p:nvPr/>
          </p:nvSpPr>
          <p:spPr>
            <a:xfrm>
              <a:off x="1286" y="58"/>
              <a:ext cx="233" cy="468"/>
            </a:xfrm>
            <a:custGeom>
              <a:avLst/>
              <a:gdLst/>
              <a:ahLst/>
              <a:cxnLst/>
              <a:rect l="l" t="t" r="r" b="b"/>
              <a:pathLst>
                <a:path w="98" h="196" extrusionOk="0">
                  <a:moveTo>
                    <a:pt x="48" y="155"/>
                  </a:moveTo>
                  <a:cubicBezTo>
                    <a:pt x="42" y="164"/>
                    <a:pt x="31" y="179"/>
                    <a:pt x="17" y="192"/>
                  </a:cubicBezTo>
                  <a:cubicBezTo>
                    <a:pt x="19" y="193"/>
                    <a:pt x="21" y="194"/>
                    <a:pt x="24" y="196"/>
                  </a:cubicBezTo>
                  <a:cubicBezTo>
                    <a:pt x="36" y="185"/>
                    <a:pt x="47" y="172"/>
                    <a:pt x="56" y="159"/>
                  </a:cubicBezTo>
                  <a:cubicBezTo>
                    <a:pt x="53" y="158"/>
                    <a:pt x="51" y="157"/>
                    <a:pt x="48" y="155"/>
                  </a:cubicBezTo>
                  <a:moveTo>
                    <a:pt x="81" y="86"/>
                  </a:moveTo>
                  <a:cubicBezTo>
                    <a:pt x="81" y="86"/>
                    <a:pt x="81" y="86"/>
                    <a:pt x="81" y="86"/>
                  </a:cubicBezTo>
                  <a:cubicBezTo>
                    <a:pt x="69" y="102"/>
                    <a:pt x="56" y="118"/>
                    <a:pt x="42" y="132"/>
                  </a:cubicBezTo>
                  <a:cubicBezTo>
                    <a:pt x="42" y="132"/>
                    <a:pt x="42" y="132"/>
                    <a:pt x="42" y="132"/>
                  </a:cubicBezTo>
                  <a:cubicBezTo>
                    <a:pt x="40" y="136"/>
                    <a:pt x="37" y="140"/>
                    <a:pt x="35" y="143"/>
                  </a:cubicBezTo>
                  <a:cubicBezTo>
                    <a:pt x="40" y="144"/>
                    <a:pt x="44" y="144"/>
                    <a:pt x="47" y="145"/>
                  </a:cubicBezTo>
                  <a:cubicBezTo>
                    <a:pt x="51" y="141"/>
                    <a:pt x="57" y="135"/>
                    <a:pt x="64" y="130"/>
                  </a:cubicBezTo>
                  <a:cubicBezTo>
                    <a:pt x="70" y="121"/>
                    <a:pt x="76" y="112"/>
                    <a:pt x="80" y="102"/>
                  </a:cubicBezTo>
                  <a:cubicBezTo>
                    <a:pt x="80" y="97"/>
                    <a:pt x="80" y="91"/>
                    <a:pt x="81" y="86"/>
                  </a:cubicBezTo>
                  <a:moveTo>
                    <a:pt x="97" y="63"/>
                  </a:moveTo>
                  <a:cubicBezTo>
                    <a:pt x="97" y="63"/>
                    <a:pt x="95" y="65"/>
                    <a:pt x="91" y="69"/>
                  </a:cubicBezTo>
                  <a:cubicBezTo>
                    <a:pt x="92" y="69"/>
                    <a:pt x="93" y="70"/>
                    <a:pt x="94" y="70"/>
                  </a:cubicBezTo>
                  <a:cubicBezTo>
                    <a:pt x="95" y="68"/>
                    <a:pt x="96" y="66"/>
                    <a:pt x="97" y="63"/>
                  </a:cubicBezTo>
                  <a:moveTo>
                    <a:pt x="98" y="0"/>
                  </a:moveTo>
                  <a:cubicBezTo>
                    <a:pt x="87" y="29"/>
                    <a:pt x="74" y="57"/>
                    <a:pt x="59" y="83"/>
                  </a:cubicBezTo>
                  <a:cubicBezTo>
                    <a:pt x="64" y="64"/>
                    <a:pt x="63" y="50"/>
                    <a:pt x="63" y="50"/>
                  </a:cubicBezTo>
                  <a:cubicBezTo>
                    <a:pt x="52" y="73"/>
                    <a:pt x="39" y="96"/>
                    <a:pt x="27" y="119"/>
                  </a:cubicBezTo>
                  <a:cubicBezTo>
                    <a:pt x="28" y="109"/>
                    <a:pt x="25" y="103"/>
                    <a:pt x="25" y="103"/>
                  </a:cubicBezTo>
                  <a:cubicBezTo>
                    <a:pt x="17" y="116"/>
                    <a:pt x="8" y="128"/>
                    <a:pt x="0" y="141"/>
                  </a:cubicBezTo>
                  <a:cubicBezTo>
                    <a:pt x="0" y="141"/>
                    <a:pt x="1" y="141"/>
                    <a:pt x="1" y="141"/>
                  </a:cubicBezTo>
                  <a:cubicBezTo>
                    <a:pt x="5" y="141"/>
                    <a:pt x="9" y="141"/>
                    <a:pt x="12" y="141"/>
                  </a:cubicBezTo>
                  <a:cubicBezTo>
                    <a:pt x="13" y="138"/>
                    <a:pt x="15" y="135"/>
                    <a:pt x="16" y="131"/>
                  </a:cubicBezTo>
                  <a:cubicBezTo>
                    <a:pt x="15" y="135"/>
                    <a:pt x="14" y="138"/>
                    <a:pt x="12" y="141"/>
                  </a:cubicBezTo>
                  <a:cubicBezTo>
                    <a:pt x="19" y="142"/>
                    <a:pt x="25" y="142"/>
                    <a:pt x="30" y="143"/>
                  </a:cubicBezTo>
                  <a:cubicBezTo>
                    <a:pt x="37" y="127"/>
                    <a:pt x="43" y="111"/>
                    <a:pt x="49" y="96"/>
                  </a:cubicBezTo>
                  <a:cubicBezTo>
                    <a:pt x="51" y="90"/>
                    <a:pt x="53" y="85"/>
                    <a:pt x="55" y="80"/>
                  </a:cubicBezTo>
                  <a:cubicBezTo>
                    <a:pt x="53" y="85"/>
                    <a:pt x="51" y="90"/>
                    <a:pt x="49" y="96"/>
                  </a:cubicBezTo>
                  <a:cubicBezTo>
                    <a:pt x="44" y="110"/>
                    <a:pt x="39" y="124"/>
                    <a:pt x="34" y="138"/>
                  </a:cubicBezTo>
                  <a:cubicBezTo>
                    <a:pt x="62" y="96"/>
                    <a:pt x="84" y="52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87" y="46"/>
                    <a:pt x="69" y="85"/>
                    <a:pt x="47" y="123"/>
                  </a:cubicBezTo>
                  <a:cubicBezTo>
                    <a:pt x="60" y="112"/>
                    <a:pt x="71" y="100"/>
                    <a:pt x="81" y="86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4"/>
                    <a:pt x="81" y="82"/>
                    <a:pt x="81" y="81"/>
                  </a:cubicBezTo>
                  <a:cubicBezTo>
                    <a:pt x="79" y="84"/>
                    <a:pt x="76" y="87"/>
                    <a:pt x="74" y="91"/>
                  </a:cubicBezTo>
                  <a:cubicBezTo>
                    <a:pt x="86" y="62"/>
                    <a:pt x="94" y="31"/>
                    <a:pt x="98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6" name="Google Shape;2826;p8"/>
            <p:cNvSpPr/>
            <p:nvPr/>
          </p:nvSpPr>
          <p:spPr>
            <a:xfrm>
              <a:off x="1029" y="68"/>
              <a:ext cx="488" cy="637"/>
            </a:xfrm>
            <a:custGeom>
              <a:avLst/>
              <a:gdLst/>
              <a:ahLst/>
              <a:cxnLst/>
              <a:rect l="l" t="t" r="r" b="b"/>
              <a:pathLst>
                <a:path w="205" h="267" extrusionOk="0">
                  <a:moveTo>
                    <a:pt x="124" y="127"/>
                  </a:moveTo>
                  <a:cubicBezTo>
                    <a:pt x="117" y="146"/>
                    <a:pt x="110" y="165"/>
                    <a:pt x="101" y="184"/>
                  </a:cubicBezTo>
                  <a:cubicBezTo>
                    <a:pt x="114" y="171"/>
                    <a:pt x="126" y="157"/>
                    <a:pt x="136" y="142"/>
                  </a:cubicBezTo>
                  <a:cubicBezTo>
                    <a:pt x="146" y="120"/>
                    <a:pt x="155" y="99"/>
                    <a:pt x="163" y="76"/>
                  </a:cubicBezTo>
                  <a:cubicBezTo>
                    <a:pt x="156" y="96"/>
                    <a:pt x="149" y="115"/>
                    <a:pt x="142" y="134"/>
                  </a:cubicBezTo>
                  <a:cubicBezTo>
                    <a:pt x="170" y="92"/>
                    <a:pt x="192" y="48"/>
                    <a:pt x="205" y="0"/>
                  </a:cubicBezTo>
                  <a:cubicBezTo>
                    <a:pt x="195" y="42"/>
                    <a:pt x="177" y="81"/>
                    <a:pt x="155" y="119"/>
                  </a:cubicBezTo>
                  <a:cubicBezTo>
                    <a:pt x="170" y="107"/>
                    <a:pt x="182" y="92"/>
                    <a:pt x="193" y="76"/>
                  </a:cubicBezTo>
                  <a:cubicBezTo>
                    <a:pt x="180" y="95"/>
                    <a:pt x="166" y="112"/>
                    <a:pt x="150" y="128"/>
                  </a:cubicBezTo>
                  <a:cubicBezTo>
                    <a:pt x="150" y="128"/>
                    <a:pt x="150" y="128"/>
                    <a:pt x="150" y="128"/>
                  </a:cubicBezTo>
                  <a:cubicBezTo>
                    <a:pt x="139" y="145"/>
                    <a:pt x="127" y="162"/>
                    <a:pt x="114" y="177"/>
                  </a:cubicBezTo>
                  <a:cubicBezTo>
                    <a:pt x="130" y="167"/>
                    <a:pt x="157" y="149"/>
                    <a:pt x="157" y="149"/>
                  </a:cubicBezTo>
                  <a:cubicBezTo>
                    <a:pt x="141" y="163"/>
                    <a:pt x="123" y="175"/>
                    <a:pt x="105" y="186"/>
                  </a:cubicBezTo>
                  <a:cubicBezTo>
                    <a:pt x="91" y="201"/>
                    <a:pt x="76" y="216"/>
                    <a:pt x="59" y="229"/>
                  </a:cubicBezTo>
                  <a:cubicBezTo>
                    <a:pt x="75" y="225"/>
                    <a:pt x="99" y="216"/>
                    <a:pt x="99" y="216"/>
                  </a:cubicBezTo>
                  <a:cubicBezTo>
                    <a:pt x="99" y="216"/>
                    <a:pt x="65" y="231"/>
                    <a:pt x="51" y="236"/>
                  </a:cubicBezTo>
                  <a:cubicBezTo>
                    <a:pt x="36" y="248"/>
                    <a:pt x="25" y="255"/>
                    <a:pt x="23" y="256"/>
                  </a:cubicBezTo>
                  <a:cubicBezTo>
                    <a:pt x="12" y="263"/>
                    <a:pt x="2" y="267"/>
                    <a:pt x="1" y="265"/>
                  </a:cubicBezTo>
                  <a:cubicBezTo>
                    <a:pt x="0" y="263"/>
                    <a:pt x="8" y="257"/>
                    <a:pt x="19" y="250"/>
                  </a:cubicBezTo>
                  <a:cubicBezTo>
                    <a:pt x="20" y="249"/>
                    <a:pt x="27" y="245"/>
                    <a:pt x="36" y="239"/>
                  </a:cubicBezTo>
                  <a:cubicBezTo>
                    <a:pt x="45" y="226"/>
                    <a:pt x="62" y="199"/>
                    <a:pt x="62" y="199"/>
                  </a:cubicBezTo>
                  <a:cubicBezTo>
                    <a:pt x="62" y="199"/>
                    <a:pt x="53" y="219"/>
                    <a:pt x="44" y="233"/>
                  </a:cubicBezTo>
                  <a:cubicBezTo>
                    <a:pt x="62" y="220"/>
                    <a:pt x="77" y="207"/>
                    <a:pt x="93" y="192"/>
                  </a:cubicBezTo>
                  <a:cubicBezTo>
                    <a:pt x="105" y="171"/>
                    <a:pt x="115" y="150"/>
                    <a:pt x="124" y="127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7" name="Google Shape;2827;p8"/>
            <p:cNvSpPr/>
            <p:nvPr/>
          </p:nvSpPr>
          <p:spPr>
            <a:xfrm>
              <a:off x="958" y="202"/>
              <a:ext cx="942" cy="403"/>
            </a:xfrm>
            <a:custGeom>
              <a:avLst/>
              <a:gdLst/>
              <a:ahLst/>
              <a:cxnLst/>
              <a:rect l="l" t="t" r="r" b="b"/>
              <a:pathLst>
                <a:path w="396" h="169" extrusionOk="0">
                  <a:moveTo>
                    <a:pt x="0" y="169"/>
                  </a:moveTo>
                  <a:cubicBezTo>
                    <a:pt x="0" y="169"/>
                    <a:pt x="0" y="168"/>
                    <a:pt x="0" y="167"/>
                  </a:cubicBezTo>
                  <a:cubicBezTo>
                    <a:pt x="152" y="158"/>
                    <a:pt x="282" y="103"/>
                    <a:pt x="394" y="0"/>
                  </a:cubicBezTo>
                  <a:cubicBezTo>
                    <a:pt x="395" y="0"/>
                    <a:pt x="395" y="1"/>
                    <a:pt x="396" y="1"/>
                  </a:cubicBezTo>
                  <a:cubicBezTo>
                    <a:pt x="283" y="105"/>
                    <a:pt x="152" y="160"/>
                    <a:pt x="0" y="169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8" name="Google Shape;2828;p8"/>
            <p:cNvSpPr/>
            <p:nvPr/>
          </p:nvSpPr>
          <p:spPr>
            <a:xfrm>
              <a:off x="1862" y="58"/>
              <a:ext cx="166" cy="179"/>
            </a:xfrm>
            <a:custGeom>
              <a:avLst/>
              <a:gdLst/>
              <a:ahLst/>
              <a:cxnLst/>
              <a:rect l="l" t="t" r="r" b="b"/>
              <a:pathLst>
                <a:path w="70" h="75" extrusionOk="0">
                  <a:moveTo>
                    <a:pt x="43" y="45"/>
                  </a:moveTo>
                  <a:cubicBezTo>
                    <a:pt x="26" y="64"/>
                    <a:pt x="7" y="75"/>
                    <a:pt x="4" y="71"/>
                  </a:cubicBezTo>
                  <a:cubicBezTo>
                    <a:pt x="0" y="67"/>
                    <a:pt x="12" y="50"/>
                    <a:pt x="29" y="32"/>
                  </a:cubicBezTo>
                  <a:cubicBezTo>
                    <a:pt x="45" y="14"/>
                    <a:pt x="61" y="0"/>
                    <a:pt x="66" y="4"/>
                  </a:cubicBezTo>
                  <a:cubicBezTo>
                    <a:pt x="70" y="7"/>
                    <a:pt x="60" y="26"/>
                    <a:pt x="43" y="45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29" name="Google Shape;2829;p8"/>
            <p:cNvSpPr/>
            <p:nvPr/>
          </p:nvSpPr>
          <p:spPr>
            <a:xfrm>
              <a:off x="1755" y="319"/>
              <a:ext cx="149" cy="12"/>
            </a:xfrm>
            <a:custGeom>
              <a:avLst/>
              <a:gdLst/>
              <a:ahLst/>
              <a:cxnLst/>
              <a:rect l="l" t="t" r="r" b="b"/>
              <a:pathLst>
                <a:path w="63" h="5" extrusionOk="0">
                  <a:moveTo>
                    <a:pt x="0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5" y="3"/>
                    <a:pt x="37" y="3"/>
                    <a:pt x="62" y="2"/>
                  </a:cubicBezTo>
                  <a:cubicBezTo>
                    <a:pt x="63" y="2"/>
                    <a:pt x="63" y="3"/>
                    <a:pt x="63" y="3"/>
                  </a:cubicBezTo>
                  <a:cubicBezTo>
                    <a:pt x="63" y="4"/>
                    <a:pt x="62" y="4"/>
                    <a:pt x="62" y="4"/>
                  </a:cubicBezTo>
                  <a:cubicBezTo>
                    <a:pt x="37" y="5"/>
                    <a:pt x="24" y="4"/>
                    <a:pt x="0" y="2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0" name="Google Shape;2830;p8"/>
            <p:cNvSpPr/>
            <p:nvPr/>
          </p:nvSpPr>
          <p:spPr>
            <a:xfrm>
              <a:off x="1647" y="390"/>
              <a:ext cx="150" cy="24"/>
            </a:xfrm>
            <a:custGeom>
              <a:avLst/>
              <a:gdLst/>
              <a:ahLst/>
              <a:cxnLst/>
              <a:rect l="l" t="t" r="r" b="b"/>
              <a:pathLst>
                <a:path w="63" h="10" extrusionOk="0">
                  <a:moveTo>
                    <a:pt x="0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5" y="5"/>
                    <a:pt x="37" y="6"/>
                    <a:pt x="62" y="8"/>
                  </a:cubicBezTo>
                  <a:cubicBezTo>
                    <a:pt x="63" y="8"/>
                    <a:pt x="63" y="9"/>
                    <a:pt x="63" y="9"/>
                  </a:cubicBezTo>
                  <a:cubicBezTo>
                    <a:pt x="63" y="9"/>
                    <a:pt x="62" y="10"/>
                    <a:pt x="62" y="10"/>
                  </a:cubicBezTo>
                  <a:cubicBezTo>
                    <a:pt x="37" y="8"/>
                    <a:pt x="24" y="6"/>
                    <a:pt x="1" y="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1" name="Google Shape;2831;p8"/>
            <p:cNvSpPr/>
            <p:nvPr/>
          </p:nvSpPr>
          <p:spPr>
            <a:xfrm>
              <a:off x="1538" y="450"/>
              <a:ext cx="145" cy="36"/>
            </a:xfrm>
            <a:custGeom>
              <a:avLst/>
              <a:gdLst/>
              <a:ahLst/>
              <a:cxnLst/>
              <a:rect l="l" t="t" r="r" b="b"/>
              <a:pathLst>
                <a:path w="61" h="15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4" y="7"/>
                    <a:pt x="36" y="10"/>
                    <a:pt x="61" y="14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1" y="15"/>
                    <a:pt x="61" y="15"/>
                    <a:pt x="60" y="15"/>
                  </a:cubicBezTo>
                  <a:cubicBezTo>
                    <a:pt x="35" y="11"/>
                    <a:pt x="23" y="8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2" name="Google Shape;2832;p8"/>
            <p:cNvSpPr/>
            <p:nvPr/>
          </p:nvSpPr>
          <p:spPr>
            <a:xfrm>
              <a:off x="1424" y="503"/>
              <a:ext cx="143" cy="47"/>
            </a:xfrm>
            <a:custGeom>
              <a:avLst/>
              <a:gdLst/>
              <a:ahLst/>
              <a:cxnLst/>
              <a:rect l="l" t="t" r="r" b="b"/>
              <a:pathLst>
                <a:path w="60" h="20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3" y="8"/>
                    <a:pt x="35" y="12"/>
                    <a:pt x="59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59" y="20"/>
                    <a:pt x="59" y="20"/>
                  </a:cubicBezTo>
                  <a:cubicBezTo>
                    <a:pt x="35" y="14"/>
                    <a:pt x="23" y="10"/>
                    <a:pt x="0" y="1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3" name="Google Shape;2833;p8"/>
            <p:cNvSpPr/>
            <p:nvPr/>
          </p:nvSpPr>
          <p:spPr>
            <a:xfrm>
              <a:off x="1305" y="543"/>
              <a:ext cx="138" cy="60"/>
            </a:xfrm>
            <a:custGeom>
              <a:avLst/>
              <a:gdLst/>
              <a:ahLst/>
              <a:cxnLst/>
              <a:rect l="l" t="t" r="r" b="b"/>
              <a:pathLst>
                <a:path w="58" h="25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3" y="11"/>
                    <a:pt x="34" y="16"/>
                    <a:pt x="58" y="24"/>
                  </a:cubicBezTo>
                  <a:cubicBezTo>
                    <a:pt x="58" y="24"/>
                    <a:pt x="58" y="24"/>
                    <a:pt x="58" y="25"/>
                  </a:cubicBezTo>
                  <a:cubicBezTo>
                    <a:pt x="58" y="25"/>
                    <a:pt x="58" y="25"/>
                    <a:pt x="57" y="25"/>
                  </a:cubicBezTo>
                  <a:cubicBezTo>
                    <a:pt x="33" y="17"/>
                    <a:pt x="22" y="12"/>
                    <a:pt x="0" y="1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4" name="Google Shape;2834;p8"/>
            <p:cNvSpPr/>
            <p:nvPr/>
          </p:nvSpPr>
          <p:spPr>
            <a:xfrm>
              <a:off x="1181" y="572"/>
              <a:ext cx="136" cy="74"/>
            </a:xfrm>
            <a:custGeom>
              <a:avLst/>
              <a:gdLst/>
              <a:ahLst/>
              <a:cxnLst/>
              <a:rect l="l" t="t" r="r" b="b"/>
              <a:pathLst>
                <a:path w="57" h="3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1"/>
                  </a:cubicBezTo>
                  <a:cubicBezTo>
                    <a:pt x="22" y="13"/>
                    <a:pt x="33" y="19"/>
                    <a:pt x="56" y="29"/>
                  </a:cubicBezTo>
                  <a:cubicBezTo>
                    <a:pt x="56" y="30"/>
                    <a:pt x="57" y="30"/>
                    <a:pt x="56" y="30"/>
                  </a:cubicBezTo>
                  <a:cubicBezTo>
                    <a:pt x="56" y="31"/>
                    <a:pt x="56" y="31"/>
                    <a:pt x="55" y="31"/>
                  </a:cubicBezTo>
                  <a:cubicBezTo>
                    <a:pt x="32" y="20"/>
                    <a:pt x="21" y="14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5" name="Google Shape;2835;p8"/>
            <p:cNvSpPr/>
            <p:nvPr/>
          </p:nvSpPr>
          <p:spPr>
            <a:xfrm>
              <a:off x="1057" y="593"/>
              <a:ext cx="129" cy="84"/>
            </a:xfrm>
            <a:custGeom>
              <a:avLst/>
              <a:gdLst/>
              <a:ahLst/>
              <a:cxnLst/>
              <a:rect l="l" t="t" r="r" b="b"/>
              <a:pathLst>
                <a:path w="54" h="35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1" y="14"/>
                    <a:pt x="31" y="21"/>
                    <a:pt x="53" y="33"/>
                  </a:cubicBezTo>
                  <a:cubicBezTo>
                    <a:pt x="54" y="34"/>
                    <a:pt x="54" y="34"/>
                    <a:pt x="53" y="34"/>
                  </a:cubicBezTo>
                  <a:cubicBezTo>
                    <a:pt x="53" y="35"/>
                    <a:pt x="53" y="35"/>
                    <a:pt x="52" y="35"/>
                  </a:cubicBezTo>
                  <a:cubicBezTo>
                    <a:pt x="30" y="22"/>
                    <a:pt x="20" y="15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6" name="Google Shape;2836;p8"/>
            <p:cNvSpPr/>
            <p:nvPr/>
          </p:nvSpPr>
          <p:spPr>
            <a:xfrm>
              <a:off x="1795" y="309"/>
              <a:ext cx="150" cy="38"/>
            </a:xfrm>
            <a:custGeom>
              <a:avLst/>
              <a:gdLst/>
              <a:ahLst/>
              <a:cxnLst/>
              <a:rect l="l" t="t" r="r" b="b"/>
              <a:pathLst>
                <a:path w="63" h="16" extrusionOk="0">
                  <a:moveTo>
                    <a:pt x="30" y="16"/>
                  </a:moveTo>
                  <a:cubicBezTo>
                    <a:pt x="13" y="16"/>
                    <a:pt x="0" y="12"/>
                    <a:pt x="1" y="8"/>
                  </a:cubicBezTo>
                  <a:cubicBezTo>
                    <a:pt x="1" y="4"/>
                    <a:pt x="16" y="1"/>
                    <a:pt x="33" y="1"/>
                  </a:cubicBezTo>
                  <a:cubicBezTo>
                    <a:pt x="50" y="0"/>
                    <a:pt x="63" y="3"/>
                    <a:pt x="63" y="7"/>
                  </a:cubicBezTo>
                  <a:cubicBezTo>
                    <a:pt x="62" y="11"/>
                    <a:pt x="47" y="16"/>
                    <a:pt x="30" y="16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7" name="Google Shape;2837;p8"/>
            <p:cNvSpPr/>
            <p:nvPr/>
          </p:nvSpPr>
          <p:spPr>
            <a:xfrm>
              <a:off x="1771" y="386"/>
              <a:ext cx="57" cy="52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18" y="19"/>
                  </a:moveTo>
                  <a:cubicBezTo>
                    <a:pt x="13" y="22"/>
                    <a:pt x="6" y="22"/>
                    <a:pt x="3" y="18"/>
                  </a:cubicBezTo>
                  <a:cubicBezTo>
                    <a:pt x="0" y="13"/>
                    <a:pt x="2" y="7"/>
                    <a:pt x="7" y="4"/>
                  </a:cubicBezTo>
                  <a:cubicBezTo>
                    <a:pt x="12" y="0"/>
                    <a:pt x="18" y="0"/>
                    <a:pt x="21" y="4"/>
                  </a:cubicBezTo>
                  <a:cubicBezTo>
                    <a:pt x="24" y="9"/>
                    <a:pt x="23" y="15"/>
                    <a:pt x="18" y="19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8" name="Google Shape;2838;p8"/>
            <p:cNvSpPr/>
            <p:nvPr/>
          </p:nvSpPr>
          <p:spPr>
            <a:xfrm>
              <a:off x="1579" y="457"/>
              <a:ext cx="152" cy="48"/>
            </a:xfrm>
            <a:custGeom>
              <a:avLst/>
              <a:gdLst/>
              <a:ahLst/>
              <a:cxnLst/>
              <a:rect l="l" t="t" r="r" b="b"/>
              <a:pathLst>
                <a:path w="64" h="20" extrusionOk="0">
                  <a:moveTo>
                    <a:pt x="29" y="17"/>
                  </a:moveTo>
                  <a:cubicBezTo>
                    <a:pt x="12" y="14"/>
                    <a:pt x="0" y="8"/>
                    <a:pt x="2" y="4"/>
                  </a:cubicBezTo>
                  <a:cubicBezTo>
                    <a:pt x="3" y="0"/>
                    <a:pt x="17" y="0"/>
                    <a:pt x="34" y="3"/>
                  </a:cubicBezTo>
                  <a:cubicBezTo>
                    <a:pt x="51" y="6"/>
                    <a:pt x="64" y="11"/>
                    <a:pt x="63" y="15"/>
                  </a:cubicBezTo>
                  <a:cubicBezTo>
                    <a:pt x="61" y="19"/>
                    <a:pt x="46" y="20"/>
                    <a:pt x="29" y="17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39" name="Google Shape;2839;p8"/>
            <p:cNvSpPr/>
            <p:nvPr/>
          </p:nvSpPr>
          <p:spPr>
            <a:xfrm>
              <a:off x="1543" y="524"/>
              <a:ext cx="57" cy="53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16" y="20"/>
                  </a:moveTo>
                  <a:cubicBezTo>
                    <a:pt x="10" y="22"/>
                    <a:pt x="4" y="21"/>
                    <a:pt x="2" y="16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3" y="0"/>
                    <a:pt x="19" y="2"/>
                    <a:pt x="22" y="6"/>
                  </a:cubicBezTo>
                  <a:cubicBezTo>
                    <a:pt x="24" y="11"/>
                    <a:pt x="22" y="17"/>
                    <a:pt x="16" y="20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0" name="Google Shape;2840;p8"/>
            <p:cNvSpPr/>
            <p:nvPr/>
          </p:nvSpPr>
          <p:spPr>
            <a:xfrm>
              <a:off x="1343" y="557"/>
              <a:ext cx="147" cy="67"/>
            </a:xfrm>
            <a:custGeom>
              <a:avLst/>
              <a:gdLst/>
              <a:ahLst/>
              <a:cxnLst/>
              <a:rect l="l" t="t" r="r" b="b"/>
              <a:pathLst>
                <a:path w="62" h="28" extrusionOk="0">
                  <a:moveTo>
                    <a:pt x="26" y="21"/>
                  </a:moveTo>
                  <a:cubicBezTo>
                    <a:pt x="10" y="15"/>
                    <a:pt x="0" y="7"/>
                    <a:pt x="2" y="3"/>
                  </a:cubicBezTo>
                  <a:cubicBezTo>
                    <a:pt x="4" y="0"/>
                    <a:pt x="18" y="2"/>
                    <a:pt x="34" y="8"/>
                  </a:cubicBezTo>
                  <a:cubicBezTo>
                    <a:pt x="50" y="14"/>
                    <a:pt x="62" y="21"/>
                    <a:pt x="60" y="25"/>
                  </a:cubicBezTo>
                  <a:cubicBezTo>
                    <a:pt x="58" y="28"/>
                    <a:pt x="42" y="27"/>
                    <a:pt x="26" y="21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1" name="Google Shape;2841;p8"/>
            <p:cNvSpPr/>
            <p:nvPr/>
          </p:nvSpPr>
          <p:spPr>
            <a:xfrm>
              <a:off x="1291" y="620"/>
              <a:ext cx="59" cy="52"/>
            </a:xfrm>
            <a:custGeom>
              <a:avLst/>
              <a:gdLst/>
              <a:ahLst/>
              <a:cxnLst/>
              <a:rect l="l" t="t" r="r" b="b"/>
              <a:pathLst>
                <a:path w="25" h="22" extrusionOk="0">
                  <a:moveTo>
                    <a:pt x="15" y="20"/>
                  </a:moveTo>
                  <a:cubicBezTo>
                    <a:pt x="9" y="22"/>
                    <a:pt x="3" y="19"/>
                    <a:pt x="2" y="14"/>
                  </a:cubicBezTo>
                  <a:cubicBezTo>
                    <a:pt x="0" y="9"/>
                    <a:pt x="4" y="4"/>
                    <a:pt x="10" y="2"/>
                  </a:cubicBezTo>
                  <a:cubicBezTo>
                    <a:pt x="16" y="0"/>
                    <a:pt x="22" y="3"/>
                    <a:pt x="23" y="8"/>
                  </a:cubicBezTo>
                  <a:cubicBezTo>
                    <a:pt x="25" y="13"/>
                    <a:pt x="21" y="18"/>
                    <a:pt x="15" y="20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2" name="Google Shape;2842;p8"/>
            <p:cNvSpPr/>
            <p:nvPr/>
          </p:nvSpPr>
          <p:spPr>
            <a:xfrm>
              <a:off x="1088" y="612"/>
              <a:ext cx="143" cy="91"/>
            </a:xfrm>
            <a:custGeom>
              <a:avLst/>
              <a:gdLst/>
              <a:ahLst/>
              <a:cxnLst/>
              <a:rect l="l" t="t" r="r" b="b"/>
              <a:pathLst>
                <a:path w="60" h="38" extrusionOk="0">
                  <a:moveTo>
                    <a:pt x="24" y="25"/>
                  </a:moveTo>
                  <a:cubicBezTo>
                    <a:pt x="10" y="17"/>
                    <a:pt x="0" y="6"/>
                    <a:pt x="3" y="3"/>
                  </a:cubicBezTo>
                  <a:cubicBezTo>
                    <a:pt x="6" y="0"/>
                    <a:pt x="19" y="5"/>
                    <a:pt x="34" y="14"/>
                  </a:cubicBezTo>
                  <a:cubicBezTo>
                    <a:pt x="49" y="22"/>
                    <a:pt x="60" y="31"/>
                    <a:pt x="57" y="35"/>
                  </a:cubicBezTo>
                  <a:cubicBezTo>
                    <a:pt x="54" y="38"/>
                    <a:pt x="39" y="34"/>
                    <a:pt x="24" y="25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3" name="Google Shape;2843;p8"/>
            <p:cNvSpPr/>
            <p:nvPr/>
          </p:nvSpPr>
          <p:spPr>
            <a:xfrm>
              <a:off x="1781" y="156"/>
              <a:ext cx="19" cy="146"/>
            </a:xfrm>
            <a:custGeom>
              <a:avLst/>
              <a:gdLst/>
              <a:ahLst/>
              <a:cxnLst/>
              <a:rect l="l" t="t" r="r" b="b"/>
              <a:pathLst>
                <a:path w="8" h="61" extrusionOk="0">
                  <a:moveTo>
                    <a:pt x="0" y="6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4" y="36"/>
                    <a:pt x="5" y="24"/>
                    <a:pt x="7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7" y="24"/>
                    <a:pt x="5" y="36"/>
                    <a:pt x="1" y="60"/>
                  </a:cubicBezTo>
                  <a:cubicBezTo>
                    <a:pt x="1" y="60"/>
                    <a:pt x="1" y="61"/>
                    <a:pt x="0" y="61"/>
                  </a:cubicBezTo>
                  <a:lnTo>
                    <a:pt x="0" y="60"/>
                  </a:ln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4" name="Google Shape;2844;p8"/>
            <p:cNvSpPr/>
            <p:nvPr/>
          </p:nvSpPr>
          <p:spPr>
            <a:xfrm>
              <a:off x="1678" y="230"/>
              <a:ext cx="31" cy="144"/>
            </a:xfrm>
            <a:custGeom>
              <a:avLst/>
              <a:gdLst/>
              <a:ahLst/>
              <a:cxnLst/>
              <a:rect l="l" t="t" r="r" b="b"/>
              <a:pathLst>
                <a:path w="13" h="60" extrusionOk="0">
                  <a:moveTo>
                    <a:pt x="0" y="6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6" y="36"/>
                    <a:pt x="8" y="24"/>
                    <a:pt x="12" y="1"/>
                  </a:cubicBezTo>
                  <a:cubicBezTo>
                    <a:pt x="12" y="1"/>
                    <a:pt x="12" y="0"/>
                    <a:pt x="13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24"/>
                    <a:pt x="7" y="36"/>
                    <a:pt x="1" y="59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5" name="Google Shape;2845;p8"/>
            <p:cNvSpPr/>
            <p:nvPr/>
          </p:nvSpPr>
          <p:spPr>
            <a:xfrm>
              <a:off x="1569" y="297"/>
              <a:ext cx="45" cy="141"/>
            </a:xfrm>
            <a:custGeom>
              <a:avLst/>
              <a:gdLst/>
              <a:ahLst/>
              <a:cxnLst/>
              <a:rect l="l" t="t" r="r" b="b"/>
              <a:pathLst>
                <a:path w="19" h="59" extrusionOk="0">
                  <a:moveTo>
                    <a:pt x="0" y="58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8" y="35"/>
                    <a:pt x="12" y="24"/>
                    <a:pt x="17" y="1"/>
                  </a:cubicBezTo>
                  <a:cubicBezTo>
                    <a:pt x="17" y="1"/>
                    <a:pt x="18" y="0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3" y="24"/>
                    <a:pt x="10" y="35"/>
                    <a:pt x="2" y="58"/>
                  </a:cubicBezTo>
                  <a:cubicBezTo>
                    <a:pt x="2" y="58"/>
                    <a:pt x="1" y="59"/>
                    <a:pt x="1" y="59"/>
                  </a:cubicBezTo>
                  <a:cubicBezTo>
                    <a:pt x="0" y="58"/>
                    <a:pt x="0" y="58"/>
                    <a:pt x="0" y="58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6" name="Google Shape;2846;p8"/>
            <p:cNvSpPr/>
            <p:nvPr/>
          </p:nvSpPr>
          <p:spPr>
            <a:xfrm>
              <a:off x="1457" y="357"/>
              <a:ext cx="57" cy="134"/>
            </a:xfrm>
            <a:custGeom>
              <a:avLst/>
              <a:gdLst/>
              <a:ahLst/>
              <a:cxnLst/>
              <a:rect l="l" t="t" r="r" b="b"/>
              <a:pathLst>
                <a:path w="24" h="56" extrusionOk="0">
                  <a:moveTo>
                    <a:pt x="0" y="56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10" y="33"/>
                    <a:pt x="15" y="22"/>
                    <a:pt x="22" y="0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24" y="0"/>
                    <a:pt x="24" y="0"/>
                    <a:pt x="24" y="1"/>
                  </a:cubicBezTo>
                  <a:cubicBezTo>
                    <a:pt x="16" y="23"/>
                    <a:pt x="12" y="34"/>
                    <a:pt x="2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56"/>
                    <a:pt x="0" y="56"/>
                    <a:pt x="0" y="56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7" name="Google Shape;2847;p8"/>
            <p:cNvSpPr/>
            <p:nvPr/>
          </p:nvSpPr>
          <p:spPr>
            <a:xfrm>
              <a:off x="1341" y="405"/>
              <a:ext cx="66" cy="131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2" y="33"/>
                    <a:pt x="18" y="2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19" y="23"/>
                    <a:pt x="14" y="33"/>
                    <a:pt x="1" y="54"/>
                  </a:cubicBezTo>
                  <a:cubicBezTo>
                    <a:pt x="1" y="54"/>
                    <a:pt x="1" y="55"/>
                    <a:pt x="0" y="54"/>
                  </a:cubicBezTo>
                  <a:close/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8" name="Google Shape;2848;p8"/>
            <p:cNvSpPr/>
            <p:nvPr/>
          </p:nvSpPr>
          <p:spPr>
            <a:xfrm>
              <a:off x="1219" y="445"/>
              <a:ext cx="79" cy="124"/>
            </a:xfrm>
            <a:custGeom>
              <a:avLst/>
              <a:gdLst/>
              <a:ahLst/>
              <a:cxnLst/>
              <a:rect l="l" t="t" r="r" b="b"/>
              <a:pathLst>
                <a:path w="33" h="52" extrusionOk="0">
                  <a:moveTo>
                    <a:pt x="0" y="51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14" y="31"/>
                    <a:pt x="21" y="21"/>
                    <a:pt x="32" y="0"/>
                  </a:cubicBezTo>
                  <a:cubicBezTo>
                    <a:pt x="32" y="0"/>
                    <a:pt x="32" y="0"/>
                    <a:pt x="33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21"/>
                    <a:pt x="15" y="31"/>
                    <a:pt x="1" y="51"/>
                  </a:cubicBezTo>
                  <a:cubicBezTo>
                    <a:pt x="1" y="52"/>
                    <a:pt x="1" y="52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49" name="Google Shape;2849;p8"/>
            <p:cNvSpPr/>
            <p:nvPr/>
          </p:nvSpPr>
          <p:spPr>
            <a:xfrm>
              <a:off x="1771" y="140"/>
              <a:ext cx="53" cy="50"/>
            </a:xfrm>
            <a:custGeom>
              <a:avLst/>
              <a:gdLst/>
              <a:ahLst/>
              <a:cxnLst/>
              <a:rect l="l" t="t" r="r" b="b"/>
              <a:pathLst>
                <a:path w="22" h="21" extrusionOk="0">
                  <a:moveTo>
                    <a:pt x="5" y="3"/>
                  </a:moveTo>
                  <a:cubicBezTo>
                    <a:pt x="1" y="7"/>
                    <a:pt x="0" y="13"/>
                    <a:pt x="4" y="17"/>
                  </a:cubicBezTo>
                  <a:cubicBezTo>
                    <a:pt x="7" y="21"/>
                    <a:pt x="13" y="21"/>
                    <a:pt x="17" y="17"/>
                  </a:cubicBezTo>
                  <a:cubicBezTo>
                    <a:pt x="21" y="13"/>
                    <a:pt x="22" y="7"/>
                    <a:pt x="18" y="3"/>
                  </a:cubicBezTo>
                  <a:cubicBezTo>
                    <a:pt x="15" y="0"/>
                    <a:pt x="9" y="0"/>
                    <a:pt x="5" y="3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0" name="Google Shape;2850;p8"/>
            <p:cNvSpPr/>
            <p:nvPr/>
          </p:nvSpPr>
          <p:spPr>
            <a:xfrm>
              <a:off x="1678" y="202"/>
              <a:ext cx="48" cy="141"/>
            </a:xfrm>
            <a:custGeom>
              <a:avLst/>
              <a:gdLst/>
              <a:ahLst/>
              <a:cxnLst/>
              <a:rect l="l" t="t" r="r" b="b"/>
              <a:pathLst>
                <a:path w="20" h="59" extrusionOk="0">
                  <a:moveTo>
                    <a:pt x="3" y="28"/>
                  </a:moveTo>
                  <a:cubicBezTo>
                    <a:pt x="0" y="44"/>
                    <a:pt x="0" y="58"/>
                    <a:pt x="3" y="58"/>
                  </a:cubicBezTo>
                  <a:cubicBezTo>
                    <a:pt x="7" y="59"/>
                    <a:pt x="14" y="46"/>
                    <a:pt x="17" y="30"/>
                  </a:cubicBezTo>
                  <a:cubicBezTo>
                    <a:pt x="20" y="14"/>
                    <a:pt x="18" y="1"/>
                    <a:pt x="14" y="1"/>
                  </a:cubicBezTo>
                  <a:cubicBezTo>
                    <a:pt x="11" y="0"/>
                    <a:pt x="6" y="13"/>
                    <a:pt x="3" y="28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1" name="Google Shape;2851;p8"/>
            <p:cNvSpPr/>
            <p:nvPr/>
          </p:nvSpPr>
          <p:spPr>
            <a:xfrm>
              <a:off x="1586" y="280"/>
              <a:ext cx="52" cy="53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6" y="3"/>
                  </a:moveTo>
                  <a:cubicBezTo>
                    <a:pt x="2" y="6"/>
                    <a:pt x="0" y="12"/>
                    <a:pt x="3" y="16"/>
                  </a:cubicBezTo>
                  <a:cubicBezTo>
                    <a:pt x="5" y="20"/>
                    <a:pt x="11" y="22"/>
                    <a:pt x="16" y="19"/>
                  </a:cubicBezTo>
                  <a:cubicBezTo>
                    <a:pt x="21" y="16"/>
                    <a:pt x="22" y="10"/>
                    <a:pt x="19" y="6"/>
                  </a:cubicBezTo>
                  <a:cubicBezTo>
                    <a:pt x="16" y="1"/>
                    <a:pt x="11" y="0"/>
                    <a:pt x="6" y="3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2" name="Google Shape;2852;p8"/>
            <p:cNvSpPr/>
            <p:nvPr/>
          </p:nvSpPr>
          <p:spPr>
            <a:xfrm>
              <a:off x="1462" y="328"/>
              <a:ext cx="69" cy="134"/>
            </a:xfrm>
            <a:custGeom>
              <a:avLst/>
              <a:gdLst/>
              <a:ahLst/>
              <a:cxnLst/>
              <a:rect l="l" t="t" r="r" b="b"/>
              <a:pathLst>
                <a:path w="29" h="56" extrusionOk="0">
                  <a:moveTo>
                    <a:pt x="9" y="26"/>
                  </a:moveTo>
                  <a:cubicBezTo>
                    <a:pt x="3" y="41"/>
                    <a:pt x="0" y="54"/>
                    <a:pt x="4" y="55"/>
                  </a:cubicBezTo>
                  <a:cubicBezTo>
                    <a:pt x="8" y="56"/>
                    <a:pt x="17" y="45"/>
                    <a:pt x="22" y="30"/>
                  </a:cubicBezTo>
                  <a:cubicBezTo>
                    <a:pt x="28" y="15"/>
                    <a:pt x="29" y="2"/>
                    <a:pt x="25" y="1"/>
                  </a:cubicBezTo>
                  <a:cubicBezTo>
                    <a:pt x="21" y="0"/>
                    <a:pt x="15" y="11"/>
                    <a:pt x="9" y="26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3" name="Google Shape;2853;p8"/>
            <p:cNvSpPr/>
            <p:nvPr/>
          </p:nvSpPr>
          <p:spPr>
            <a:xfrm>
              <a:off x="1379" y="388"/>
              <a:ext cx="52" cy="50"/>
            </a:xfrm>
            <a:custGeom>
              <a:avLst/>
              <a:gdLst/>
              <a:ahLst/>
              <a:cxnLst/>
              <a:rect l="l" t="t" r="r" b="b"/>
              <a:pathLst>
                <a:path w="22" h="21" extrusionOk="0">
                  <a:moveTo>
                    <a:pt x="7" y="2"/>
                  </a:moveTo>
                  <a:cubicBezTo>
                    <a:pt x="3" y="4"/>
                    <a:pt x="0" y="9"/>
                    <a:pt x="2" y="14"/>
                  </a:cubicBezTo>
                  <a:cubicBezTo>
                    <a:pt x="4" y="19"/>
                    <a:pt x="9" y="21"/>
                    <a:pt x="14" y="19"/>
                  </a:cubicBezTo>
                  <a:cubicBezTo>
                    <a:pt x="19" y="17"/>
                    <a:pt x="22" y="11"/>
                    <a:pt x="20" y="7"/>
                  </a:cubicBezTo>
                  <a:cubicBezTo>
                    <a:pt x="18" y="2"/>
                    <a:pt x="12" y="0"/>
                    <a:pt x="7" y="2"/>
                  </a:cubicBezTo>
                  <a:close/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4" name="Google Shape;2854;p8"/>
            <p:cNvSpPr/>
            <p:nvPr/>
          </p:nvSpPr>
          <p:spPr>
            <a:xfrm>
              <a:off x="1086" y="476"/>
              <a:ext cx="90" cy="115"/>
            </a:xfrm>
            <a:custGeom>
              <a:avLst/>
              <a:gdLst/>
              <a:ahLst/>
              <a:cxnLst/>
              <a:rect l="l" t="t" r="r" b="b"/>
              <a:pathLst>
                <a:path w="38" h="48" extrusionOk="0">
                  <a:moveTo>
                    <a:pt x="0" y="48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16" y="29"/>
                    <a:pt x="24" y="20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25" y="21"/>
                    <a:pt x="18" y="30"/>
                    <a:pt x="2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</a:path>
              </a:pathLst>
            </a:custGeom>
            <a:solidFill>
              <a:srgbClr val="26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5" name="Google Shape;2855;p8"/>
            <p:cNvSpPr/>
            <p:nvPr/>
          </p:nvSpPr>
          <p:spPr>
            <a:xfrm>
              <a:off x="1148" y="457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9" y="1"/>
                  </a:moveTo>
                  <a:cubicBezTo>
                    <a:pt x="4" y="2"/>
                    <a:pt x="0" y="7"/>
                    <a:pt x="1" y="12"/>
                  </a:cubicBezTo>
                  <a:cubicBezTo>
                    <a:pt x="2" y="17"/>
                    <a:pt x="7" y="21"/>
                    <a:pt x="13" y="20"/>
                  </a:cubicBezTo>
                  <a:cubicBezTo>
                    <a:pt x="18" y="18"/>
                    <a:pt x="21" y="13"/>
                    <a:pt x="20" y="8"/>
                  </a:cubicBezTo>
                  <a:cubicBezTo>
                    <a:pt x="19" y="3"/>
                    <a:pt x="14" y="0"/>
                    <a:pt x="9" y="1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6" name="Google Shape;2856;p8"/>
            <p:cNvSpPr/>
            <p:nvPr/>
          </p:nvSpPr>
          <p:spPr>
            <a:xfrm>
              <a:off x="1231" y="417"/>
              <a:ext cx="88" cy="126"/>
            </a:xfrm>
            <a:custGeom>
              <a:avLst/>
              <a:gdLst/>
              <a:ahLst/>
              <a:cxnLst/>
              <a:rect l="l" t="t" r="r" b="b"/>
              <a:pathLst>
                <a:path w="37" h="53" extrusionOk="0">
                  <a:moveTo>
                    <a:pt x="13" y="23"/>
                  </a:moveTo>
                  <a:cubicBezTo>
                    <a:pt x="5" y="37"/>
                    <a:pt x="0" y="49"/>
                    <a:pt x="3" y="51"/>
                  </a:cubicBezTo>
                  <a:cubicBezTo>
                    <a:pt x="7" y="53"/>
                    <a:pt x="17" y="44"/>
                    <a:pt x="26" y="30"/>
                  </a:cubicBezTo>
                  <a:cubicBezTo>
                    <a:pt x="34" y="16"/>
                    <a:pt x="37" y="3"/>
                    <a:pt x="34" y="1"/>
                  </a:cubicBezTo>
                  <a:cubicBezTo>
                    <a:pt x="30" y="0"/>
                    <a:pt x="22" y="10"/>
                    <a:pt x="13" y="23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7" name="Google Shape;2857;p8"/>
            <p:cNvSpPr/>
            <p:nvPr/>
          </p:nvSpPr>
          <p:spPr>
            <a:xfrm>
              <a:off x="1552" y="247"/>
              <a:ext cx="160" cy="162"/>
            </a:xfrm>
            <a:custGeom>
              <a:avLst/>
              <a:gdLst/>
              <a:ahLst/>
              <a:cxnLst/>
              <a:rect l="l" t="t" r="r" b="b"/>
              <a:pathLst>
                <a:path w="67" h="68" extrusionOk="0">
                  <a:moveTo>
                    <a:pt x="50" y="53"/>
                  </a:moveTo>
                  <a:cubicBezTo>
                    <a:pt x="38" y="66"/>
                    <a:pt x="19" y="68"/>
                    <a:pt x="10" y="59"/>
                  </a:cubicBezTo>
                  <a:cubicBezTo>
                    <a:pt x="0" y="49"/>
                    <a:pt x="2" y="31"/>
                    <a:pt x="15" y="18"/>
                  </a:cubicBezTo>
                  <a:cubicBezTo>
                    <a:pt x="27" y="5"/>
                    <a:pt x="67" y="0"/>
                    <a:pt x="67" y="0"/>
                  </a:cubicBezTo>
                  <a:cubicBezTo>
                    <a:pt x="67" y="0"/>
                    <a:pt x="63" y="40"/>
                    <a:pt x="50" y="53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8" name="Google Shape;2858;p8"/>
            <p:cNvSpPr/>
            <p:nvPr/>
          </p:nvSpPr>
          <p:spPr>
            <a:xfrm>
              <a:off x="1467" y="214"/>
              <a:ext cx="145" cy="188"/>
            </a:xfrm>
            <a:custGeom>
              <a:avLst/>
              <a:gdLst/>
              <a:ahLst/>
              <a:cxnLst/>
              <a:rect l="l" t="t" r="r" b="b"/>
              <a:pathLst>
                <a:path w="61" h="79" extrusionOk="0">
                  <a:moveTo>
                    <a:pt x="52" y="32"/>
                  </a:moveTo>
                  <a:cubicBezTo>
                    <a:pt x="61" y="48"/>
                    <a:pt x="58" y="66"/>
                    <a:pt x="46" y="73"/>
                  </a:cubicBezTo>
                  <a:cubicBezTo>
                    <a:pt x="33" y="79"/>
                    <a:pt x="17" y="71"/>
                    <a:pt x="8" y="55"/>
                  </a:cubicBezTo>
                  <a:cubicBezTo>
                    <a:pt x="0" y="39"/>
                    <a:pt x="7" y="0"/>
                    <a:pt x="7" y="0"/>
                  </a:cubicBezTo>
                  <a:cubicBezTo>
                    <a:pt x="7" y="0"/>
                    <a:pt x="44" y="16"/>
                    <a:pt x="52" y="3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59" name="Google Shape;2859;p8"/>
            <p:cNvSpPr/>
            <p:nvPr/>
          </p:nvSpPr>
          <p:spPr>
            <a:xfrm>
              <a:off x="1383" y="335"/>
              <a:ext cx="198" cy="132"/>
            </a:xfrm>
            <a:custGeom>
              <a:avLst/>
              <a:gdLst/>
              <a:ahLst/>
              <a:cxnLst/>
              <a:rect l="l" t="t" r="r" b="b"/>
              <a:pathLst>
                <a:path w="83" h="55" extrusionOk="0">
                  <a:moveTo>
                    <a:pt x="44" y="3"/>
                  </a:moveTo>
                  <a:cubicBezTo>
                    <a:pt x="62" y="0"/>
                    <a:pt x="78" y="8"/>
                    <a:pt x="81" y="22"/>
                  </a:cubicBezTo>
                  <a:cubicBezTo>
                    <a:pt x="83" y="35"/>
                    <a:pt x="70" y="49"/>
                    <a:pt x="53" y="52"/>
                  </a:cubicBezTo>
                  <a:cubicBezTo>
                    <a:pt x="35" y="55"/>
                    <a:pt x="0" y="36"/>
                    <a:pt x="0" y="36"/>
                  </a:cubicBezTo>
                  <a:cubicBezTo>
                    <a:pt x="0" y="36"/>
                    <a:pt x="26" y="6"/>
                    <a:pt x="44" y="3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0" name="Google Shape;2860;p8"/>
            <p:cNvSpPr/>
            <p:nvPr/>
          </p:nvSpPr>
          <p:spPr>
            <a:xfrm>
              <a:off x="1500" y="383"/>
              <a:ext cx="128" cy="198"/>
            </a:xfrm>
            <a:custGeom>
              <a:avLst/>
              <a:gdLst/>
              <a:ahLst/>
              <a:cxnLst/>
              <a:rect l="l" t="t" r="r" b="b"/>
              <a:pathLst>
                <a:path w="54" h="83" extrusionOk="0">
                  <a:moveTo>
                    <a:pt x="2" y="30"/>
                  </a:moveTo>
                  <a:cubicBezTo>
                    <a:pt x="5" y="13"/>
                    <a:pt x="18" y="0"/>
                    <a:pt x="32" y="2"/>
                  </a:cubicBezTo>
                  <a:cubicBezTo>
                    <a:pt x="45" y="4"/>
                    <a:pt x="54" y="20"/>
                    <a:pt x="51" y="38"/>
                  </a:cubicBezTo>
                  <a:cubicBezTo>
                    <a:pt x="49" y="55"/>
                    <a:pt x="20" y="83"/>
                    <a:pt x="20" y="83"/>
                  </a:cubicBezTo>
                  <a:cubicBezTo>
                    <a:pt x="20" y="83"/>
                    <a:pt x="0" y="48"/>
                    <a:pt x="2" y="30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1" name="Google Shape;2861;p8"/>
            <p:cNvSpPr/>
            <p:nvPr/>
          </p:nvSpPr>
          <p:spPr>
            <a:xfrm>
              <a:off x="1559" y="350"/>
              <a:ext cx="191" cy="143"/>
            </a:xfrm>
            <a:custGeom>
              <a:avLst/>
              <a:gdLst/>
              <a:ahLst/>
              <a:cxnLst/>
              <a:rect l="l" t="t" r="r" b="b"/>
              <a:pathLst>
                <a:path w="80" h="60" extrusionOk="0">
                  <a:moveTo>
                    <a:pt x="25" y="52"/>
                  </a:moveTo>
                  <a:cubicBezTo>
                    <a:pt x="9" y="44"/>
                    <a:pt x="0" y="28"/>
                    <a:pt x="7" y="16"/>
                  </a:cubicBezTo>
                  <a:cubicBezTo>
                    <a:pt x="13" y="3"/>
                    <a:pt x="31" y="0"/>
                    <a:pt x="47" y="8"/>
                  </a:cubicBezTo>
                  <a:cubicBezTo>
                    <a:pt x="63" y="16"/>
                    <a:pt x="80" y="52"/>
                    <a:pt x="80" y="52"/>
                  </a:cubicBezTo>
                  <a:cubicBezTo>
                    <a:pt x="80" y="52"/>
                    <a:pt x="41" y="60"/>
                    <a:pt x="25" y="52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2" name="Google Shape;2862;p8"/>
            <p:cNvSpPr/>
            <p:nvPr/>
          </p:nvSpPr>
          <p:spPr>
            <a:xfrm>
              <a:off x="1595" y="321"/>
              <a:ext cx="48" cy="45"/>
            </a:xfrm>
            <a:custGeom>
              <a:avLst/>
              <a:gdLst/>
              <a:ahLst/>
              <a:cxnLst/>
              <a:rect l="l" t="t" r="r" b="b"/>
              <a:pathLst>
                <a:path w="20" h="19" extrusionOk="0">
                  <a:moveTo>
                    <a:pt x="17" y="0"/>
                  </a:moveTo>
                  <a:cubicBezTo>
                    <a:pt x="16" y="0"/>
                    <a:pt x="12" y="3"/>
                    <a:pt x="9" y="5"/>
                  </a:cubicBezTo>
                  <a:cubicBezTo>
                    <a:pt x="7" y="7"/>
                    <a:pt x="4" y="9"/>
                    <a:pt x="3" y="10"/>
                  </a:cubicBezTo>
                  <a:cubicBezTo>
                    <a:pt x="2" y="13"/>
                    <a:pt x="1" y="16"/>
                    <a:pt x="0" y="19"/>
                  </a:cubicBezTo>
                  <a:cubicBezTo>
                    <a:pt x="3" y="18"/>
                    <a:pt x="5" y="17"/>
                    <a:pt x="8" y="16"/>
                  </a:cubicBezTo>
                  <a:cubicBezTo>
                    <a:pt x="11" y="11"/>
                    <a:pt x="20" y="2"/>
                    <a:pt x="18" y="0"/>
                  </a:cubicBezTo>
                  <a:cubicBezTo>
                    <a:pt x="18" y="0"/>
                    <a:pt x="18" y="0"/>
                    <a:pt x="17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3" name="Google Shape;2863;p8"/>
            <p:cNvSpPr/>
            <p:nvPr/>
          </p:nvSpPr>
          <p:spPr>
            <a:xfrm>
              <a:off x="1526" y="297"/>
              <a:ext cx="76" cy="91"/>
            </a:xfrm>
            <a:custGeom>
              <a:avLst/>
              <a:gdLst/>
              <a:ahLst/>
              <a:cxnLst/>
              <a:rect l="l" t="t" r="r" b="b"/>
              <a:pathLst>
                <a:path w="32" h="38" extrusionOk="0">
                  <a:moveTo>
                    <a:pt x="26" y="0"/>
                  </a:moveTo>
                  <a:cubicBezTo>
                    <a:pt x="23" y="0"/>
                    <a:pt x="20" y="19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0"/>
                    <a:pt x="13" y="16"/>
                    <a:pt x="10" y="12"/>
                  </a:cubicBezTo>
                  <a:cubicBezTo>
                    <a:pt x="7" y="8"/>
                    <a:pt x="4" y="4"/>
                    <a:pt x="3" y="4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0" y="5"/>
                    <a:pt x="5" y="16"/>
                    <a:pt x="7" y="21"/>
                  </a:cubicBezTo>
                  <a:cubicBezTo>
                    <a:pt x="14" y="25"/>
                    <a:pt x="19" y="31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2" y="34"/>
                    <a:pt x="25" y="31"/>
                    <a:pt x="29" y="29"/>
                  </a:cubicBezTo>
                  <a:cubicBezTo>
                    <a:pt x="30" y="26"/>
                    <a:pt x="31" y="23"/>
                    <a:pt x="32" y="20"/>
                  </a:cubicBezTo>
                  <a:cubicBezTo>
                    <a:pt x="31" y="21"/>
                    <a:pt x="30" y="21"/>
                    <a:pt x="29" y="21"/>
                  </a:cubicBezTo>
                  <a:cubicBezTo>
                    <a:pt x="29" y="21"/>
                    <a:pt x="29" y="21"/>
                    <a:pt x="28" y="21"/>
                  </a:cubicBezTo>
                  <a:cubicBezTo>
                    <a:pt x="26" y="20"/>
                    <a:pt x="29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4" name="Google Shape;2864;p8"/>
            <p:cNvSpPr/>
            <p:nvPr/>
          </p:nvSpPr>
          <p:spPr>
            <a:xfrm>
              <a:off x="1483" y="347"/>
              <a:ext cx="93" cy="60"/>
            </a:xfrm>
            <a:custGeom>
              <a:avLst/>
              <a:gdLst/>
              <a:ahLst/>
              <a:cxnLst/>
              <a:rect l="l" t="t" r="r" b="b"/>
              <a:pathLst>
                <a:path w="39" h="25" extrusionOk="0">
                  <a:moveTo>
                    <a:pt x="5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3" y="3"/>
                    <a:pt x="21" y="11"/>
                    <a:pt x="20" y="14"/>
                  </a:cubicBezTo>
                  <a:cubicBezTo>
                    <a:pt x="20" y="17"/>
                    <a:pt x="0" y="21"/>
                    <a:pt x="1" y="24"/>
                  </a:cubicBezTo>
                  <a:cubicBezTo>
                    <a:pt x="1" y="24"/>
                    <a:pt x="3" y="25"/>
                    <a:pt x="6" y="25"/>
                  </a:cubicBezTo>
                  <a:cubicBezTo>
                    <a:pt x="8" y="25"/>
                    <a:pt x="10" y="25"/>
                    <a:pt x="12" y="25"/>
                  </a:cubicBezTo>
                  <a:cubicBezTo>
                    <a:pt x="13" y="24"/>
                    <a:pt x="15" y="24"/>
                    <a:pt x="17" y="24"/>
                  </a:cubicBezTo>
                  <a:cubicBezTo>
                    <a:pt x="18" y="24"/>
                    <a:pt x="18" y="24"/>
                    <a:pt x="19" y="24"/>
                  </a:cubicBezTo>
                  <a:cubicBezTo>
                    <a:pt x="24" y="19"/>
                    <a:pt x="30" y="16"/>
                    <a:pt x="36" y="16"/>
                  </a:cubicBezTo>
                  <a:cubicBezTo>
                    <a:pt x="37" y="16"/>
                    <a:pt x="38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7" y="10"/>
                    <a:pt x="32" y="4"/>
                    <a:pt x="25" y="0"/>
                  </a:cubicBezTo>
                  <a:cubicBezTo>
                    <a:pt x="26" y="2"/>
                    <a:pt x="26" y="4"/>
                    <a:pt x="25" y="4"/>
                  </a:cubicBezTo>
                  <a:cubicBezTo>
                    <a:pt x="25" y="4"/>
                    <a:pt x="25" y="4"/>
                    <a:pt x="24" y="4"/>
                  </a:cubicBezTo>
                  <a:cubicBezTo>
                    <a:pt x="22" y="4"/>
                    <a:pt x="18" y="3"/>
                    <a:pt x="15" y="2"/>
                  </a:cubicBezTo>
                  <a:cubicBezTo>
                    <a:pt x="11" y="1"/>
                    <a:pt x="7" y="0"/>
                    <a:pt x="5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5" name="Google Shape;2865;p8"/>
            <p:cNvSpPr/>
            <p:nvPr/>
          </p:nvSpPr>
          <p:spPr>
            <a:xfrm>
              <a:off x="1507" y="386"/>
              <a:ext cx="72" cy="93"/>
            </a:xfrm>
            <a:custGeom>
              <a:avLst/>
              <a:gdLst/>
              <a:ahLst/>
              <a:cxnLst/>
              <a:rect l="l" t="t" r="r" b="b"/>
              <a:pathLst>
                <a:path w="30" h="39" extrusionOk="0">
                  <a:moveTo>
                    <a:pt x="26" y="0"/>
                  </a:moveTo>
                  <a:cubicBezTo>
                    <a:pt x="20" y="0"/>
                    <a:pt x="14" y="3"/>
                    <a:pt x="9" y="8"/>
                  </a:cubicBezTo>
                  <a:cubicBezTo>
                    <a:pt x="11" y="9"/>
                    <a:pt x="12" y="9"/>
                    <a:pt x="12" y="9"/>
                  </a:cubicBezTo>
                  <a:cubicBezTo>
                    <a:pt x="14" y="12"/>
                    <a:pt x="0" y="26"/>
                    <a:pt x="2" y="28"/>
                  </a:cubicBezTo>
                  <a:cubicBezTo>
                    <a:pt x="2" y="29"/>
                    <a:pt x="3" y="29"/>
                    <a:pt x="3" y="29"/>
                  </a:cubicBezTo>
                  <a:cubicBezTo>
                    <a:pt x="4" y="29"/>
                    <a:pt x="8" y="26"/>
                    <a:pt x="12" y="23"/>
                  </a:cubicBezTo>
                  <a:cubicBezTo>
                    <a:pt x="15" y="20"/>
                    <a:pt x="19" y="17"/>
                    <a:pt x="20" y="17"/>
                  </a:cubicBezTo>
                  <a:cubicBezTo>
                    <a:pt x="20" y="17"/>
                    <a:pt x="21" y="17"/>
                    <a:pt x="21" y="17"/>
                  </a:cubicBezTo>
                  <a:cubicBezTo>
                    <a:pt x="23" y="18"/>
                    <a:pt x="21" y="38"/>
                    <a:pt x="23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6" y="39"/>
                    <a:pt x="28" y="27"/>
                    <a:pt x="30" y="22"/>
                  </a:cubicBezTo>
                  <a:cubicBezTo>
                    <a:pt x="26" y="15"/>
                    <a:pt x="25" y="7"/>
                    <a:pt x="29" y="1"/>
                  </a:cubicBezTo>
                  <a:cubicBezTo>
                    <a:pt x="28" y="1"/>
                    <a:pt x="27" y="0"/>
                    <a:pt x="26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6" name="Google Shape;2866;p8"/>
            <p:cNvSpPr/>
            <p:nvPr/>
          </p:nvSpPr>
          <p:spPr>
            <a:xfrm>
              <a:off x="1567" y="359"/>
              <a:ext cx="100" cy="108"/>
            </a:xfrm>
            <a:custGeom>
              <a:avLst/>
              <a:gdLst/>
              <a:ahLst/>
              <a:cxnLst/>
              <a:rect l="l" t="t" r="r" b="b"/>
              <a:pathLst>
                <a:path w="42" h="45" extrusionOk="0">
                  <a:moveTo>
                    <a:pt x="20" y="0"/>
                  </a:moveTo>
                  <a:cubicBezTo>
                    <a:pt x="17" y="1"/>
                    <a:pt x="15" y="2"/>
                    <a:pt x="12" y="3"/>
                  </a:cubicBezTo>
                  <a:cubicBezTo>
                    <a:pt x="8" y="5"/>
                    <a:pt x="5" y="8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0" y="18"/>
                    <a:pt x="1" y="26"/>
                    <a:pt x="5" y="33"/>
                  </a:cubicBezTo>
                  <a:cubicBezTo>
                    <a:pt x="6" y="31"/>
                    <a:pt x="6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11" y="34"/>
                    <a:pt x="14" y="38"/>
                  </a:cubicBezTo>
                  <a:cubicBezTo>
                    <a:pt x="17" y="41"/>
                    <a:pt x="20" y="45"/>
                    <a:pt x="21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4" y="44"/>
                    <a:pt x="15" y="26"/>
                    <a:pt x="17" y="24"/>
                  </a:cubicBezTo>
                  <a:cubicBezTo>
                    <a:pt x="17" y="24"/>
                    <a:pt x="17" y="24"/>
                    <a:pt x="18" y="24"/>
                  </a:cubicBezTo>
                  <a:cubicBezTo>
                    <a:pt x="20" y="24"/>
                    <a:pt x="24" y="25"/>
                    <a:pt x="27" y="26"/>
                  </a:cubicBezTo>
                  <a:cubicBezTo>
                    <a:pt x="31" y="28"/>
                    <a:pt x="35" y="29"/>
                    <a:pt x="37" y="29"/>
                  </a:cubicBezTo>
                  <a:cubicBezTo>
                    <a:pt x="37" y="29"/>
                    <a:pt x="38" y="29"/>
                    <a:pt x="38" y="28"/>
                  </a:cubicBezTo>
                  <a:cubicBezTo>
                    <a:pt x="39" y="25"/>
                    <a:pt x="21" y="17"/>
                    <a:pt x="22" y="14"/>
                  </a:cubicBezTo>
                  <a:cubicBezTo>
                    <a:pt x="22" y="11"/>
                    <a:pt x="42" y="8"/>
                    <a:pt x="41" y="5"/>
                  </a:cubicBezTo>
                  <a:cubicBezTo>
                    <a:pt x="41" y="4"/>
                    <a:pt x="39" y="4"/>
                    <a:pt x="36" y="4"/>
                  </a:cubicBezTo>
                  <a:cubicBezTo>
                    <a:pt x="35" y="4"/>
                    <a:pt x="33" y="4"/>
                    <a:pt x="31" y="4"/>
                  </a:cubicBezTo>
                  <a:cubicBezTo>
                    <a:pt x="29" y="4"/>
                    <a:pt x="27" y="4"/>
                    <a:pt x="25" y="4"/>
                  </a:cubicBezTo>
                  <a:cubicBezTo>
                    <a:pt x="22" y="4"/>
                    <a:pt x="20" y="4"/>
                    <a:pt x="20" y="3"/>
                  </a:cubicBezTo>
                  <a:cubicBezTo>
                    <a:pt x="19" y="2"/>
                    <a:pt x="20" y="1"/>
                    <a:pt x="20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7" name="Google Shape;2867;p8"/>
            <p:cNvSpPr/>
            <p:nvPr/>
          </p:nvSpPr>
          <p:spPr>
            <a:xfrm>
              <a:off x="1493" y="304"/>
              <a:ext cx="164" cy="16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59" y="59"/>
                  </a:moveTo>
                  <a:cubicBezTo>
                    <a:pt x="57" y="61"/>
                    <a:pt x="44" y="48"/>
                    <a:pt x="42" y="49"/>
                  </a:cubicBezTo>
                  <a:cubicBezTo>
                    <a:pt x="40" y="50"/>
                    <a:pt x="43" y="68"/>
                    <a:pt x="40" y="68"/>
                  </a:cubicBezTo>
                  <a:cubicBezTo>
                    <a:pt x="38" y="69"/>
                    <a:pt x="35" y="51"/>
                    <a:pt x="32" y="51"/>
                  </a:cubicBezTo>
                  <a:cubicBezTo>
                    <a:pt x="30" y="51"/>
                    <a:pt x="22" y="67"/>
                    <a:pt x="19" y="65"/>
                  </a:cubicBezTo>
                  <a:cubicBezTo>
                    <a:pt x="17" y="64"/>
                    <a:pt x="25" y="48"/>
                    <a:pt x="23" y="46"/>
                  </a:cubicBezTo>
                  <a:cubicBezTo>
                    <a:pt x="21" y="45"/>
                    <a:pt x="5" y="53"/>
                    <a:pt x="4" y="51"/>
                  </a:cubicBezTo>
                  <a:cubicBezTo>
                    <a:pt x="3" y="48"/>
                    <a:pt x="19" y="40"/>
                    <a:pt x="18" y="37"/>
                  </a:cubicBezTo>
                  <a:cubicBezTo>
                    <a:pt x="18" y="35"/>
                    <a:pt x="0" y="32"/>
                    <a:pt x="1" y="30"/>
                  </a:cubicBezTo>
                  <a:cubicBezTo>
                    <a:pt x="1" y="27"/>
                    <a:pt x="19" y="30"/>
                    <a:pt x="20" y="27"/>
                  </a:cubicBezTo>
                  <a:cubicBezTo>
                    <a:pt x="21" y="25"/>
                    <a:pt x="8" y="13"/>
                    <a:pt x="10" y="11"/>
                  </a:cubicBezTo>
                  <a:cubicBezTo>
                    <a:pt x="12" y="9"/>
                    <a:pt x="25" y="21"/>
                    <a:pt x="27" y="20"/>
                  </a:cubicBezTo>
                  <a:cubicBezTo>
                    <a:pt x="29" y="19"/>
                    <a:pt x="26" y="1"/>
                    <a:pt x="29" y="1"/>
                  </a:cubicBezTo>
                  <a:cubicBezTo>
                    <a:pt x="31" y="0"/>
                    <a:pt x="34" y="18"/>
                    <a:pt x="37" y="18"/>
                  </a:cubicBezTo>
                  <a:cubicBezTo>
                    <a:pt x="40" y="19"/>
                    <a:pt x="47" y="3"/>
                    <a:pt x="50" y="4"/>
                  </a:cubicBezTo>
                  <a:cubicBezTo>
                    <a:pt x="52" y="5"/>
                    <a:pt x="44" y="21"/>
                    <a:pt x="46" y="23"/>
                  </a:cubicBezTo>
                  <a:cubicBezTo>
                    <a:pt x="48" y="25"/>
                    <a:pt x="64" y="16"/>
                    <a:pt x="65" y="19"/>
                  </a:cubicBezTo>
                  <a:cubicBezTo>
                    <a:pt x="66" y="21"/>
                    <a:pt x="50" y="29"/>
                    <a:pt x="51" y="32"/>
                  </a:cubicBezTo>
                  <a:cubicBezTo>
                    <a:pt x="51" y="35"/>
                    <a:pt x="69" y="37"/>
                    <a:pt x="68" y="40"/>
                  </a:cubicBezTo>
                  <a:cubicBezTo>
                    <a:pt x="68" y="42"/>
                    <a:pt x="50" y="40"/>
                    <a:pt x="49" y="42"/>
                  </a:cubicBezTo>
                  <a:cubicBezTo>
                    <a:pt x="48" y="44"/>
                    <a:pt x="61" y="57"/>
                    <a:pt x="59" y="59"/>
                  </a:cubicBezTo>
                  <a:close/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8" name="Google Shape;2868;p8"/>
            <p:cNvSpPr/>
            <p:nvPr/>
          </p:nvSpPr>
          <p:spPr>
            <a:xfrm>
              <a:off x="1540" y="352"/>
              <a:ext cx="69" cy="69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4" y="24"/>
                  </a:moveTo>
                  <a:cubicBezTo>
                    <a:pt x="19" y="29"/>
                    <a:pt x="11" y="29"/>
                    <a:pt x="5" y="24"/>
                  </a:cubicBezTo>
                  <a:cubicBezTo>
                    <a:pt x="0" y="19"/>
                    <a:pt x="0" y="11"/>
                    <a:pt x="5" y="6"/>
                  </a:cubicBezTo>
                  <a:cubicBezTo>
                    <a:pt x="10" y="0"/>
                    <a:pt x="18" y="0"/>
                    <a:pt x="24" y="5"/>
                  </a:cubicBezTo>
                  <a:cubicBezTo>
                    <a:pt x="29" y="10"/>
                    <a:pt x="29" y="19"/>
                    <a:pt x="24" y="24"/>
                  </a:cubicBezTo>
                  <a:close/>
                </a:path>
              </a:pathLst>
            </a:custGeom>
            <a:solidFill>
              <a:srgbClr val="EC98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69" name="Google Shape;2869;p8"/>
            <p:cNvSpPr/>
            <p:nvPr/>
          </p:nvSpPr>
          <p:spPr>
            <a:xfrm>
              <a:off x="972" y="204"/>
              <a:ext cx="257" cy="408"/>
            </a:xfrm>
            <a:custGeom>
              <a:avLst/>
              <a:gdLst/>
              <a:ahLst/>
              <a:cxnLst/>
              <a:rect l="l" t="t" r="r" b="b"/>
              <a:pathLst>
                <a:path w="108" h="171" extrusionOk="0">
                  <a:moveTo>
                    <a:pt x="89" y="108"/>
                  </a:moveTo>
                  <a:cubicBezTo>
                    <a:pt x="69" y="153"/>
                    <a:pt x="43" y="171"/>
                    <a:pt x="24" y="163"/>
                  </a:cubicBezTo>
                  <a:cubicBezTo>
                    <a:pt x="5" y="155"/>
                    <a:pt x="0" y="123"/>
                    <a:pt x="20" y="78"/>
                  </a:cubicBezTo>
                  <a:cubicBezTo>
                    <a:pt x="39" y="33"/>
                    <a:pt x="95" y="0"/>
                    <a:pt x="95" y="0"/>
                  </a:cubicBezTo>
                  <a:cubicBezTo>
                    <a:pt x="95" y="0"/>
                    <a:pt x="108" y="63"/>
                    <a:pt x="89" y="108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0" name="Google Shape;2870;p8"/>
            <p:cNvSpPr/>
            <p:nvPr/>
          </p:nvSpPr>
          <p:spPr>
            <a:xfrm>
              <a:off x="1019" y="280"/>
              <a:ext cx="155" cy="337"/>
            </a:xfrm>
            <a:custGeom>
              <a:avLst/>
              <a:gdLst/>
              <a:ahLst/>
              <a:cxnLst/>
              <a:rect l="l" t="t" r="r" b="b"/>
              <a:pathLst>
                <a:path w="65" h="141" extrusionOk="0">
                  <a:moveTo>
                    <a:pt x="45" y="98"/>
                  </a:moveTo>
                  <a:cubicBezTo>
                    <a:pt x="45" y="98"/>
                    <a:pt x="22" y="113"/>
                    <a:pt x="12" y="120"/>
                  </a:cubicBezTo>
                  <a:cubicBezTo>
                    <a:pt x="15" y="113"/>
                    <a:pt x="18" y="105"/>
                    <a:pt x="22" y="96"/>
                  </a:cubicBezTo>
                  <a:cubicBezTo>
                    <a:pt x="29" y="91"/>
                    <a:pt x="52" y="73"/>
                    <a:pt x="52" y="73"/>
                  </a:cubicBezTo>
                  <a:cubicBezTo>
                    <a:pt x="52" y="73"/>
                    <a:pt x="32" y="87"/>
                    <a:pt x="23" y="94"/>
                  </a:cubicBezTo>
                  <a:cubicBezTo>
                    <a:pt x="26" y="86"/>
                    <a:pt x="30" y="78"/>
                    <a:pt x="33" y="70"/>
                  </a:cubicBezTo>
                  <a:cubicBezTo>
                    <a:pt x="39" y="65"/>
                    <a:pt x="59" y="47"/>
                    <a:pt x="59" y="47"/>
                  </a:cubicBezTo>
                  <a:cubicBezTo>
                    <a:pt x="59" y="47"/>
                    <a:pt x="42" y="61"/>
                    <a:pt x="34" y="67"/>
                  </a:cubicBezTo>
                  <a:cubicBezTo>
                    <a:pt x="37" y="59"/>
                    <a:pt x="41" y="52"/>
                    <a:pt x="44" y="45"/>
                  </a:cubicBezTo>
                  <a:cubicBezTo>
                    <a:pt x="47" y="41"/>
                    <a:pt x="64" y="25"/>
                    <a:pt x="64" y="25"/>
                  </a:cubicBezTo>
                  <a:cubicBezTo>
                    <a:pt x="64" y="25"/>
                    <a:pt x="51" y="37"/>
                    <a:pt x="45" y="42"/>
                  </a:cubicBezTo>
                  <a:cubicBezTo>
                    <a:pt x="48" y="35"/>
                    <a:pt x="50" y="29"/>
                    <a:pt x="52" y="23"/>
                  </a:cubicBezTo>
                  <a:cubicBezTo>
                    <a:pt x="58" y="18"/>
                    <a:pt x="65" y="12"/>
                    <a:pt x="65" y="12"/>
                  </a:cubicBezTo>
                  <a:cubicBezTo>
                    <a:pt x="65" y="12"/>
                    <a:pt x="59" y="17"/>
                    <a:pt x="53" y="21"/>
                  </a:cubicBezTo>
                  <a:cubicBezTo>
                    <a:pt x="59" y="8"/>
                    <a:pt x="62" y="0"/>
                    <a:pt x="62" y="0"/>
                  </a:cubicBezTo>
                  <a:cubicBezTo>
                    <a:pt x="62" y="0"/>
                    <a:pt x="58" y="8"/>
                    <a:pt x="53" y="21"/>
                  </a:cubicBezTo>
                  <a:cubicBezTo>
                    <a:pt x="52" y="14"/>
                    <a:pt x="52" y="6"/>
                    <a:pt x="52" y="6"/>
                  </a:cubicBezTo>
                  <a:cubicBezTo>
                    <a:pt x="52" y="6"/>
                    <a:pt x="52" y="15"/>
                    <a:pt x="52" y="23"/>
                  </a:cubicBezTo>
                  <a:cubicBezTo>
                    <a:pt x="49" y="29"/>
                    <a:pt x="47" y="35"/>
                    <a:pt x="44" y="41"/>
                  </a:cubicBezTo>
                  <a:cubicBezTo>
                    <a:pt x="43" y="34"/>
                    <a:pt x="42" y="16"/>
                    <a:pt x="42" y="16"/>
                  </a:cubicBezTo>
                  <a:cubicBezTo>
                    <a:pt x="42" y="16"/>
                    <a:pt x="42" y="40"/>
                    <a:pt x="42" y="44"/>
                  </a:cubicBezTo>
                  <a:cubicBezTo>
                    <a:pt x="39" y="51"/>
                    <a:pt x="36" y="59"/>
                    <a:pt x="33" y="66"/>
                  </a:cubicBezTo>
                  <a:cubicBezTo>
                    <a:pt x="32" y="57"/>
                    <a:pt x="30" y="34"/>
                    <a:pt x="30" y="34"/>
                  </a:cubicBezTo>
                  <a:cubicBezTo>
                    <a:pt x="30" y="34"/>
                    <a:pt x="31" y="62"/>
                    <a:pt x="31" y="69"/>
                  </a:cubicBezTo>
                  <a:cubicBezTo>
                    <a:pt x="28" y="77"/>
                    <a:pt x="24" y="85"/>
                    <a:pt x="21" y="93"/>
                  </a:cubicBezTo>
                  <a:cubicBezTo>
                    <a:pt x="19" y="82"/>
                    <a:pt x="16" y="57"/>
                    <a:pt x="16" y="57"/>
                  </a:cubicBezTo>
                  <a:cubicBezTo>
                    <a:pt x="16" y="57"/>
                    <a:pt x="19" y="87"/>
                    <a:pt x="19" y="96"/>
                  </a:cubicBezTo>
                  <a:cubicBezTo>
                    <a:pt x="16" y="104"/>
                    <a:pt x="12" y="112"/>
                    <a:pt x="9" y="118"/>
                  </a:cubicBezTo>
                  <a:cubicBezTo>
                    <a:pt x="7" y="107"/>
                    <a:pt x="2" y="80"/>
                    <a:pt x="2" y="80"/>
                  </a:cubicBezTo>
                  <a:cubicBezTo>
                    <a:pt x="2" y="80"/>
                    <a:pt x="7" y="112"/>
                    <a:pt x="8" y="121"/>
                  </a:cubicBezTo>
                  <a:cubicBezTo>
                    <a:pt x="4" y="130"/>
                    <a:pt x="3" y="132"/>
                    <a:pt x="2" y="133"/>
                  </a:cubicBezTo>
                  <a:cubicBezTo>
                    <a:pt x="0" y="139"/>
                    <a:pt x="0" y="140"/>
                    <a:pt x="1" y="140"/>
                  </a:cubicBezTo>
                  <a:cubicBezTo>
                    <a:pt x="2" y="141"/>
                    <a:pt x="4" y="140"/>
                    <a:pt x="6" y="135"/>
                  </a:cubicBezTo>
                  <a:cubicBezTo>
                    <a:pt x="6" y="134"/>
                    <a:pt x="7" y="131"/>
                    <a:pt x="11" y="122"/>
                  </a:cubicBezTo>
                  <a:cubicBezTo>
                    <a:pt x="19" y="117"/>
                    <a:pt x="45" y="98"/>
                    <a:pt x="45" y="98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1" name="Google Shape;2871;p8"/>
            <p:cNvSpPr/>
            <p:nvPr/>
          </p:nvSpPr>
          <p:spPr>
            <a:xfrm>
              <a:off x="753" y="285"/>
              <a:ext cx="316" cy="351"/>
            </a:xfrm>
            <a:custGeom>
              <a:avLst/>
              <a:gdLst/>
              <a:ahLst/>
              <a:cxnLst/>
              <a:rect l="l" t="t" r="r" b="b"/>
              <a:pathLst>
                <a:path w="133" h="147" extrusionOk="0">
                  <a:moveTo>
                    <a:pt x="96" y="51"/>
                  </a:moveTo>
                  <a:cubicBezTo>
                    <a:pt x="128" y="88"/>
                    <a:pt x="133" y="120"/>
                    <a:pt x="118" y="133"/>
                  </a:cubicBezTo>
                  <a:cubicBezTo>
                    <a:pt x="102" y="147"/>
                    <a:pt x="71" y="138"/>
                    <a:pt x="39" y="101"/>
                  </a:cubicBezTo>
                  <a:cubicBezTo>
                    <a:pt x="7" y="65"/>
                    <a:pt x="0" y="0"/>
                    <a:pt x="0" y="0"/>
                  </a:cubicBezTo>
                  <a:cubicBezTo>
                    <a:pt x="0" y="0"/>
                    <a:pt x="63" y="15"/>
                    <a:pt x="96" y="51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2" name="Google Shape;2872;p8"/>
            <p:cNvSpPr/>
            <p:nvPr/>
          </p:nvSpPr>
          <p:spPr>
            <a:xfrm>
              <a:off x="801" y="350"/>
              <a:ext cx="242" cy="274"/>
            </a:xfrm>
            <a:custGeom>
              <a:avLst/>
              <a:gdLst/>
              <a:ahLst/>
              <a:cxnLst/>
              <a:rect l="l" t="t" r="r" b="b"/>
              <a:pathLst>
                <a:path w="102" h="115" extrusionOk="0">
                  <a:moveTo>
                    <a:pt x="82" y="57"/>
                  </a:moveTo>
                  <a:cubicBezTo>
                    <a:pt x="82" y="57"/>
                    <a:pt x="85" y="84"/>
                    <a:pt x="87" y="96"/>
                  </a:cubicBezTo>
                  <a:cubicBezTo>
                    <a:pt x="83" y="90"/>
                    <a:pt x="77" y="84"/>
                    <a:pt x="71" y="77"/>
                  </a:cubicBezTo>
                  <a:cubicBezTo>
                    <a:pt x="69" y="68"/>
                    <a:pt x="62" y="39"/>
                    <a:pt x="62" y="39"/>
                  </a:cubicBezTo>
                  <a:cubicBezTo>
                    <a:pt x="62" y="39"/>
                    <a:pt x="66" y="64"/>
                    <a:pt x="68" y="75"/>
                  </a:cubicBezTo>
                  <a:cubicBezTo>
                    <a:pt x="63" y="69"/>
                    <a:pt x="57" y="62"/>
                    <a:pt x="51" y="56"/>
                  </a:cubicBezTo>
                  <a:cubicBezTo>
                    <a:pt x="49" y="48"/>
                    <a:pt x="41" y="22"/>
                    <a:pt x="41" y="22"/>
                  </a:cubicBezTo>
                  <a:cubicBezTo>
                    <a:pt x="41" y="22"/>
                    <a:pt x="47" y="44"/>
                    <a:pt x="49" y="53"/>
                  </a:cubicBezTo>
                  <a:cubicBezTo>
                    <a:pt x="43" y="47"/>
                    <a:pt x="38" y="41"/>
                    <a:pt x="33" y="36"/>
                  </a:cubicBezTo>
                  <a:cubicBezTo>
                    <a:pt x="31" y="30"/>
                    <a:pt x="24" y="9"/>
                    <a:pt x="24" y="9"/>
                  </a:cubicBezTo>
                  <a:cubicBezTo>
                    <a:pt x="24" y="9"/>
                    <a:pt x="29" y="25"/>
                    <a:pt x="31" y="33"/>
                  </a:cubicBezTo>
                  <a:cubicBezTo>
                    <a:pt x="26" y="28"/>
                    <a:pt x="21" y="23"/>
                    <a:pt x="17" y="18"/>
                  </a:cubicBezTo>
                  <a:cubicBezTo>
                    <a:pt x="15" y="11"/>
                    <a:pt x="12" y="2"/>
                    <a:pt x="12" y="2"/>
                  </a:cubicBezTo>
                  <a:cubicBezTo>
                    <a:pt x="12" y="2"/>
                    <a:pt x="14" y="10"/>
                    <a:pt x="16" y="17"/>
                  </a:cubicBezTo>
                  <a:cubicBezTo>
                    <a:pt x="7" y="7"/>
                    <a:pt x="0" y="0"/>
                    <a:pt x="0" y="0"/>
                  </a:cubicBezTo>
                  <a:cubicBezTo>
                    <a:pt x="0" y="0"/>
                    <a:pt x="6" y="7"/>
                    <a:pt x="16" y="17"/>
                  </a:cubicBezTo>
                  <a:cubicBezTo>
                    <a:pt x="9" y="15"/>
                    <a:pt x="1" y="12"/>
                    <a:pt x="1" y="12"/>
                  </a:cubicBezTo>
                  <a:cubicBezTo>
                    <a:pt x="1" y="12"/>
                    <a:pt x="10" y="16"/>
                    <a:pt x="17" y="19"/>
                  </a:cubicBezTo>
                  <a:cubicBezTo>
                    <a:pt x="21" y="24"/>
                    <a:pt x="25" y="29"/>
                    <a:pt x="30" y="34"/>
                  </a:cubicBezTo>
                  <a:cubicBezTo>
                    <a:pt x="23" y="31"/>
                    <a:pt x="7" y="24"/>
                    <a:pt x="7" y="24"/>
                  </a:cubicBezTo>
                  <a:cubicBezTo>
                    <a:pt x="7" y="24"/>
                    <a:pt x="28" y="35"/>
                    <a:pt x="32" y="37"/>
                  </a:cubicBezTo>
                  <a:cubicBezTo>
                    <a:pt x="37" y="42"/>
                    <a:pt x="42" y="48"/>
                    <a:pt x="48" y="55"/>
                  </a:cubicBezTo>
                  <a:cubicBezTo>
                    <a:pt x="39" y="51"/>
                    <a:pt x="18" y="43"/>
                    <a:pt x="18" y="43"/>
                  </a:cubicBezTo>
                  <a:cubicBezTo>
                    <a:pt x="18" y="43"/>
                    <a:pt x="43" y="54"/>
                    <a:pt x="50" y="57"/>
                  </a:cubicBezTo>
                  <a:cubicBezTo>
                    <a:pt x="55" y="64"/>
                    <a:pt x="61" y="70"/>
                    <a:pt x="67" y="77"/>
                  </a:cubicBezTo>
                  <a:cubicBezTo>
                    <a:pt x="57" y="73"/>
                    <a:pt x="32" y="66"/>
                    <a:pt x="32" y="66"/>
                  </a:cubicBezTo>
                  <a:cubicBezTo>
                    <a:pt x="32" y="66"/>
                    <a:pt x="61" y="76"/>
                    <a:pt x="69" y="79"/>
                  </a:cubicBezTo>
                  <a:cubicBezTo>
                    <a:pt x="75" y="86"/>
                    <a:pt x="80" y="93"/>
                    <a:pt x="85" y="98"/>
                  </a:cubicBezTo>
                  <a:cubicBezTo>
                    <a:pt x="74" y="95"/>
                    <a:pt x="47" y="88"/>
                    <a:pt x="47" y="88"/>
                  </a:cubicBezTo>
                  <a:cubicBezTo>
                    <a:pt x="47" y="88"/>
                    <a:pt x="78" y="97"/>
                    <a:pt x="87" y="100"/>
                  </a:cubicBezTo>
                  <a:cubicBezTo>
                    <a:pt x="93" y="107"/>
                    <a:pt x="95" y="109"/>
                    <a:pt x="96" y="110"/>
                  </a:cubicBezTo>
                  <a:cubicBezTo>
                    <a:pt x="99" y="115"/>
                    <a:pt x="101" y="115"/>
                    <a:pt x="102" y="114"/>
                  </a:cubicBezTo>
                  <a:cubicBezTo>
                    <a:pt x="102" y="114"/>
                    <a:pt x="102" y="112"/>
                    <a:pt x="98" y="108"/>
                  </a:cubicBezTo>
                  <a:cubicBezTo>
                    <a:pt x="98" y="107"/>
                    <a:pt x="96" y="105"/>
                    <a:pt x="90" y="98"/>
                  </a:cubicBezTo>
                  <a:cubicBezTo>
                    <a:pt x="88" y="88"/>
                    <a:pt x="82" y="57"/>
                    <a:pt x="82" y="57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3" name="Google Shape;2873;p8"/>
            <p:cNvSpPr/>
            <p:nvPr/>
          </p:nvSpPr>
          <p:spPr>
            <a:xfrm>
              <a:off x="598" y="536"/>
              <a:ext cx="424" cy="222"/>
            </a:xfrm>
            <a:custGeom>
              <a:avLst/>
              <a:gdLst/>
              <a:ahLst/>
              <a:cxnLst/>
              <a:rect l="l" t="t" r="r" b="b"/>
              <a:pathLst>
                <a:path w="178" h="93" extrusionOk="0">
                  <a:moveTo>
                    <a:pt x="92" y="9"/>
                  </a:moveTo>
                  <a:cubicBezTo>
                    <a:pt x="140" y="0"/>
                    <a:pt x="170" y="11"/>
                    <a:pt x="174" y="31"/>
                  </a:cubicBezTo>
                  <a:cubicBezTo>
                    <a:pt x="178" y="52"/>
                    <a:pt x="155" y="74"/>
                    <a:pt x="107" y="83"/>
                  </a:cubicBezTo>
                  <a:cubicBezTo>
                    <a:pt x="59" y="93"/>
                    <a:pt x="0" y="67"/>
                    <a:pt x="0" y="67"/>
                  </a:cubicBezTo>
                  <a:cubicBezTo>
                    <a:pt x="0" y="67"/>
                    <a:pt x="44" y="19"/>
                    <a:pt x="92" y="9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4" name="Google Shape;2874;p8"/>
            <p:cNvSpPr/>
            <p:nvPr/>
          </p:nvSpPr>
          <p:spPr>
            <a:xfrm>
              <a:off x="672" y="586"/>
              <a:ext cx="357" cy="119"/>
            </a:xfrm>
            <a:custGeom>
              <a:avLst/>
              <a:gdLst/>
              <a:ahLst/>
              <a:cxnLst/>
              <a:rect l="l" t="t" r="r" b="b"/>
              <a:pathLst>
                <a:path w="150" h="50" extrusionOk="0">
                  <a:moveTo>
                    <a:pt x="91" y="0"/>
                  </a:moveTo>
                  <a:cubicBezTo>
                    <a:pt x="91" y="0"/>
                    <a:pt x="116" y="11"/>
                    <a:pt x="127" y="15"/>
                  </a:cubicBezTo>
                  <a:cubicBezTo>
                    <a:pt x="120" y="16"/>
                    <a:pt x="111" y="18"/>
                    <a:pt x="102" y="20"/>
                  </a:cubicBezTo>
                  <a:cubicBezTo>
                    <a:pt x="94" y="18"/>
                    <a:pt x="65" y="9"/>
                    <a:pt x="65" y="9"/>
                  </a:cubicBezTo>
                  <a:cubicBezTo>
                    <a:pt x="65" y="9"/>
                    <a:pt x="89" y="18"/>
                    <a:pt x="99" y="21"/>
                  </a:cubicBezTo>
                  <a:cubicBezTo>
                    <a:pt x="91" y="23"/>
                    <a:pt x="82" y="25"/>
                    <a:pt x="74" y="26"/>
                  </a:cubicBezTo>
                  <a:cubicBezTo>
                    <a:pt x="67" y="25"/>
                    <a:pt x="40" y="18"/>
                    <a:pt x="40" y="18"/>
                  </a:cubicBezTo>
                  <a:cubicBezTo>
                    <a:pt x="40" y="18"/>
                    <a:pt x="61" y="25"/>
                    <a:pt x="71" y="27"/>
                  </a:cubicBezTo>
                  <a:cubicBezTo>
                    <a:pt x="63" y="29"/>
                    <a:pt x="55" y="31"/>
                    <a:pt x="47" y="32"/>
                  </a:cubicBezTo>
                  <a:cubicBezTo>
                    <a:pt x="42" y="31"/>
                    <a:pt x="20" y="27"/>
                    <a:pt x="20" y="27"/>
                  </a:cubicBezTo>
                  <a:cubicBezTo>
                    <a:pt x="20" y="27"/>
                    <a:pt x="37" y="31"/>
                    <a:pt x="44" y="33"/>
                  </a:cubicBezTo>
                  <a:cubicBezTo>
                    <a:pt x="37" y="35"/>
                    <a:pt x="31" y="36"/>
                    <a:pt x="25" y="37"/>
                  </a:cubicBezTo>
                  <a:cubicBezTo>
                    <a:pt x="17" y="36"/>
                    <a:pt x="8" y="34"/>
                    <a:pt x="8" y="34"/>
                  </a:cubicBezTo>
                  <a:cubicBezTo>
                    <a:pt x="8" y="34"/>
                    <a:pt x="16" y="36"/>
                    <a:pt x="23" y="38"/>
                  </a:cubicBezTo>
                  <a:cubicBezTo>
                    <a:pt x="9" y="41"/>
                    <a:pt x="0" y="43"/>
                    <a:pt x="0" y="43"/>
                  </a:cubicBezTo>
                  <a:cubicBezTo>
                    <a:pt x="0" y="43"/>
                    <a:pt x="9" y="41"/>
                    <a:pt x="23" y="38"/>
                  </a:cubicBezTo>
                  <a:cubicBezTo>
                    <a:pt x="17" y="43"/>
                    <a:pt x="11" y="48"/>
                    <a:pt x="11" y="48"/>
                  </a:cubicBezTo>
                  <a:cubicBezTo>
                    <a:pt x="11" y="48"/>
                    <a:pt x="18" y="42"/>
                    <a:pt x="25" y="38"/>
                  </a:cubicBezTo>
                  <a:cubicBezTo>
                    <a:pt x="31" y="37"/>
                    <a:pt x="38" y="35"/>
                    <a:pt x="45" y="34"/>
                  </a:cubicBezTo>
                  <a:cubicBezTo>
                    <a:pt x="38" y="39"/>
                    <a:pt x="25" y="50"/>
                    <a:pt x="25" y="50"/>
                  </a:cubicBezTo>
                  <a:cubicBezTo>
                    <a:pt x="25" y="50"/>
                    <a:pt x="44" y="36"/>
                    <a:pt x="48" y="33"/>
                  </a:cubicBezTo>
                  <a:cubicBezTo>
                    <a:pt x="55" y="32"/>
                    <a:pt x="63" y="30"/>
                    <a:pt x="71" y="29"/>
                  </a:cubicBezTo>
                  <a:cubicBezTo>
                    <a:pt x="64" y="35"/>
                    <a:pt x="47" y="49"/>
                    <a:pt x="47" y="49"/>
                  </a:cubicBezTo>
                  <a:cubicBezTo>
                    <a:pt x="47" y="49"/>
                    <a:pt x="69" y="33"/>
                    <a:pt x="74" y="28"/>
                  </a:cubicBezTo>
                  <a:cubicBezTo>
                    <a:pt x="83" y="27"/>
                    <a:pt x="92" y="25"/>
                    <a:pt x="100" y="23"/>
                  </a:cubicBezTo>
                  <a:cubicBezTo>
                    <a:pt x="92" y="30"/>
                    <a:pt x="73" y="48"/>
                    <a:pt x="73" y="48"/>
                  </a:cubicBezTo>
                  <a:cubicBezTo>
                    <a:pt x="73" y="48"/>
                    <a:pt x="96" y="28"/>
                    <a:pt x="103" y="23"/>
                  </a:cubicBezTo>
                  <a:cubicBezTo>
                    <a:pt x="112" y="21"/>
                    <a:pt x="121" y="19"/>
                    <a:pt x="127" y="18"/>
                  </a:cubicBezTo>
                  <a:cubicBezTo>
                    <a:pt x="119" y="26"/>
                    <a:pt x="100" y="46"/>
                    <a:pt x="100" y="46"/>
                  </a:cubicBezTo>
                  <a:cubicBezTo>
                    <a:pt x="100" y="46"/>
                    <a:pt x="123" y="24"/>
                    <a:pt x="131" y="17"/>
                  </a:cubicBezTo>
                  <a:cubicBezTo>
                    <a:pt x="140" y="16"/>
                    <a:pt x="142" y="15"/>
                    <a:pt x="143" y="15"/>
                  </a:cubicBezTo>
                  <a:cubicBezTo>
                    <a:pt x="149" y="14"/>
                    <a:pt x="150" y="13"/>
                    <a:pt x="150" y="12"/>
                  </a:cubicBezTo>
                  <a:cubicBezTo>
                    <a:pt x="150" y="11"/>
                    <a:pt x="148" y="10"/>
                    <a:pt x="143" y="11"/>
                  </a:cubicBezTo>
                  <a:cubicBezTo>
                    <a:pt x="141" y="11"/>
                    <a:pt x="139" y="12"/>
                    <a:pt x="130" y="14"/>
                  </a:cubicBezTo>
                  <a:cubicBezTo>
                    <a:pt x="120" y="11"/>
                    <a:pt x="91" y="0"/>
                    <a:pt x="91" y="0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5" name="Google Shape;2875;p8"/>
            <p:cNvSpPr/>
            <p:nvPr/>
          </p:nvSpPr>
          <p:spPr>
            <a:xfrm>
              <a:off x="862" y="600"/>
              <a:ext cx="248" cy="418"/>
            </a:xfrm>
            <a:custGeom>
              <a:avLst/>
              <a:gdLst/>
              <a:ahLst/>
              <a:cxnLst/>
              <a:rect l="l" t="t" r="r" b="b"/>
              <a:pathLst>
                <a:path w="104" h="175" extrusionOk="0">
                  <a:moveTo>
                    <a:pt x="16" y="66"/>
                  </a:moveTo>
                  <a:cubicBezTo>
                    <a:pt x="33" y="20"/>
                    <a:pt x="58" y="0"/>
                    <a:pt x="77" y="7"/>
                  </a:cubicBezTo>
                  <a:cubicBezTo>
                    <a:pt x="97" y="14"/>
                    <a:pt x="104" y="45"/>
                    <a:pt x="88" y="92"/>
                  </a:cubicBezTo>
                  <a:cubicBezTo>
                    <a:pt x="71" y="138"/>
                    <a:pt x="18" y="175"/>
                    <a:pt x="18" y="175"/>
                  </a:cubicBezTo>
                  <a:cubicBezTo>
                    <a:pt x="18" y="175"/>
                    <a:pt x="0" y="113"/>
                    <a:pt x="16" y="66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6" name="Google Shape;2876;p8"/>
            <p:cNvSpPr/>
            <p:nvPr/>
          </p:nvSpPr>
          <p:spPr>
            <a:xfrm>
              <a:off x="919" y="610"/>
              <a:ext cx="138" cy="344"/>
            </a:xfrm>
            <a:custGeom>
              <a:avLst/>
              <a:gdLst/>
              <a:ahLst/>
              <a:cxnLst/>
              <a:rect l="l" t="t" r="r" b="b"/>
              <a:pathLst>
                <a:path w="58" h="144" extrusionOk="0">
                  <a:moveTo>
                    <a:pt x="14" y="45"/>
                  </a:moveTo>
                  <a:cubicBezTo>
                    <a:pt x="14" y="45"/>
                    <a:pt x="36" y="29"/>
                    <a:pt x="45" y="21"/>
                  </a:cubicBezTo>
                  <a:cubicBezTo>
                    <a:pt x="43" y="28"/>
                    <a:pt x="40" y="36"/>
                    <a:pt x="37" y="45"/>
                  </a:cubicBezTo>
                  <a:cubicBezTo>
                    <a:pt x="31" y="51"/>
                    <a:pt x="9" y="71"/>
                    <a:pt x="9" y="71"/>
                  </a:cubicBezTo>
                  <a:cubicBezTo>
                    <a:pt x="9" y="71"/>
                    <a:pt x="28" y="55"/>
                    <a:pt x="36" y="48"/>
                  </a:cubicBezTo>
                  <a:cubicBezTo>
                    <a:pt x="34" y="56"/>
                    <a:pt x="31" y="64"/>
                    <a:pt x="28" y="73"/>
                  </a:cubicBezTo>
                  <a:cubicBezTo>
                    <a:pt x="23" y="78"/>
                    <a:pt x="4" y="97"/>
                    <a:pt x="4" y="97"/>
                  </a:cubicBezTo>
                  <a:cubicBezTo>
                    <a:pt x="4" y="97"/>
                    <a:pt x="20" y="82"/>
                    <a:pt x="27" y="76"/>
                  </a:cubicBezTo>
                  <a:cubicBezTo>
                    <a:pt x="24" y="83"/>
                    <a:pt x="22" y="91"/>
                    <a:pt x="19" y="98"/>
                  </a:cubicBezTo>
                  <a:cubicBezTo>
                    <a:pt x="16" y="102"/>
                    <a:pt x="0" y="119"/>
                    <a:pt x="0" y="119"/>
                  </a:cubicBezTo>
                  <a:cubicBezTo>
                    <a:pt x="0" y="119"/>
                    <a:pt x="13" y="107"/>
                    <a:pt x="18" y="101"/>
                  </a:cubicBezTo>
                  <a:cubicBezTo>
                    <a:pt x="16" y="108"/>
                    <a:pt x="14" y="115"/>
                    <a:pt x="12" y="120"/>
                  </a:cubicBezTo>
                  <a:cubicBezTo>
                    <a:pt x="7" y="126"/>
                    <a:pt x="0" y="133"/>
                    <a:pt x="0" y="133"/>
                  </a:cubicBezTo>
                  <a:cubicBezTo>
                    <a:pt x="0" y="133"/>
                    <a:pt x="6" y="127"/>
                    <a:pt x="11" y="122"/>
                  </a:cubicBezTo>
                  <a:cubicBezTo>
                    <a:pt x="7" y="135"/>
                    <a:pt x="4" y="144"/>
                    <a:pt x="4" y="144"/>
                  </a:cubicBezTo>
                  <a:cubicBezTo>
                    <a:pt x="4" y="144"/>
                    <a:pt x="7" y="135"/>
                    <a:pt x="12" y="122"/>
                  </a:cubicBezTo>
                  <a:cubicBezTo>
                    <a:pt x="13" y="130"/>
                    <a:pt x="14" y="138"/>
                    <a:pt x="14" y="138"/>
                  </a:cubicBezTo>
                  <a:cubicBezTo>
                    <a:pt x="14" y="138"/>
                    <a:pt x="13" y="128"/>
                    <a:pt x="13" y="120"/>
                  </a:cubicBezTo>
                  <a:cubicBezTo>
                    <a:pt x="15" y="115"/>
                    <a:pt x="17" y="108"/>
                    <a:pt x="20" y="101"/>
                  </a:cubicBezTo>
                  <a:cubicBezTo>
                    <a:pt x="20" y="109"/>
                    <a:pt x="23" y="127"/>
                    <a:pt x="23" y="127"/>
                  </a:cubicBezTo>
                  <a:cubicBezTo>
                    <a:pt x="23" y="127"/>
                    <a:pt x="21" y="103"/>
                    <a:pt x="21" y="98"/>
                  </a:cubicBezTo>
                  <a:cubicBezTo>
                    <a:pt x="23" y="91"/>
                    <a:pt x="26" y="84"/>
                    <a:pt x="29" y="76"/>
                  </a:cubicBezTo>
                  <a:cubicBezTo>
                    <a:pt x="30" y="85"/>
                    <a:pt x="33" y="108"/>
                    <a:pt x="33" y="108"/>
                  </a:cubicBezTo>
                  <a:cubicBezTo>
                    <a:pt x="33" y="108"/>
                    <a:pt x="31" y="80"/>
                    <a:pt x="30" y="73"/>
                  </a:cubicBezTo>
                  <a:cubicBezTo>
                    <a:pt x="33" y="65"/>
                    <a:pt x="36" y="57"/>
                    <a:pt x="39" y="49"/>
                  </a:cubicBezTo>
                  <a:cubicBezTo>
                    <a:pt x="41" y="59"/>
                    <a:pt x="46" y="84"/>
                    <a:pt x="46" y="84"/>
                  </a:cubicBezTo>
                  <a:cubicBezTo>
                    <a:pt x="46" y="84"/>
                    <a:pt x="41" y="54"/>
                    <a:pt x="40" y="46"/>
                  </a:cubicBezTo>
                  <a:cubicBezTo>
                    <a:pt x="43" y="37"/>
                    <a:pt x="46" y="29"/>
                    <a:pt x="49" y="22"/>
                  </a:cubicBezTo>
                  <a:cubicBezTo>
                    <a:pt x="51" y="34"/>
                    <a:pt x="58" y="60"/>
                    <a:pt x="58" y="60"/>
                  </a:cubicBezTo>
                  <a:cubicBezTo>
                    <a:pt x="58" y="60"/>
                    <a:pt x="52" y="29"/>
                    <a:pt x="50" y="19"/>
                  </a:cubicBezTo>
                  <a:cubicBezTo>
                    <a:pt x="53" y="11"/>
                    <a:pt x="54" y="8"/>
                    <a:pt x="54" y="7"/>
                  </a:cubicBezTo>
                  <a:cubicBezTo>
                    <a:pt x="56" y="2"/>
                    <a:pt x="56" y="0"/>
                    <a:pt x="55" y="0"/>
                  </a:cubicBezTo>
                  <a:cubicBezTo>
                    <a:pt x="54" y="0"/>
                    <a:pt x="53" y="0"/>
                    <a:pt x="51" y="6"/>
                  </a:cubicBezTo>
                  <a:cubicBezTo>
                    <a:pt x="50" y="7"/>
                    <a:pt x="49" y="10"/>
                    <a:pt x="46" y="18"/>
                  </a:cubicBezTo>
                  <a:cubicBezTo>
                    <a:pt x="39" y="25"/>
                    <a:pt x="14" y="45"/>
                    <a:pt x="14" y="45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7" name="Google Shape;2877;p8"/>
            <p:cNvSpPr/>
            <p:nvPr/>
          </p:nvSpPr>
          <p:spPr>
            <a:xfrm>
              <a:off x="974" y="579"/>
              <a:ext cx="355" cy="313"/>
            </a:xfrm>
            <a:custGeom>
              <a:avLst/>
              <a:gdLst/>
              <a:ahLst/>
              <a:cxnLst/>
              <a:rect l="l" t="t" r="r" b="b"/>
              <a:pathLst>
                <a:path w="149" h="131" extrusionOk="0">
                  <a:moveTo>
                    <a:pt x="47" y="94"/>
                  </a:moveTo>
                  <a:cubicBezTo>
                    <a:pt x="10" y="62"/>
                    <a:pt x="0" y="31"/>
                    <a:pt x="14" y="15"/>
                  </a:cubicBezTo>
                  <a:cubicBezTo>
                    <a:pt x="27" y="0"/>
                    <a:pt x="59" y="4"/>
                    <a:pt x="96" y="36"/>
                  </a:cubicBezTo>
                  <a:cubicBezTo>
                    <a:pt x="133" y="68"/>
                    <a:pt x="149" y="131"/>
                    <a:pt x="149" y="131"/>
                  </a:cubicBezTo>
                  <a:cubicBezTo>
                    <a:pt x="149" y="131"/>
                    <a:pt x="84" y="126"/>
                    <a:pt x="47" y="94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8" name="Google Shape;2878;p8"/>
            <p:cNvSpPr/>
            <p:nvPr/>
          </p:nvSpPr>
          <p:spPr>
            <a:xfrm>
              <a:off x="996" y="610"/>
              <a:ext cx="278" cy="241"/>
            </a:xfrm>
            <a:custGeom>
              <a:avLst/>
              <a:gdLst/>
              <a:ahLst/>
              <a:cxnLst/>
              <a:rect l="l" t="t" r="r" b="b"/>
              <a:pathLst>
                <a:path w="117" h="101" extrusionOk="0">
                  <a:moveTo>
                    <a:pt x="28" y="55"/>
                  </a:moveTo>
                  <a:cubicBezTo>
                    <a:pt x="28" y="55"/>
                    <a:pt x="21" y="29"/>
                    <a:pt x="18" y="17"/>
                  </a:cubicBezTo>
                  <a:cubicBezTo>
                    <a:pt x="23" y="22"/>
                    <a:pt x="30" y="28"/>
                    <a:pt x="37" y="34"/>
                  </a:cubicBezTo>
                  <a:cubicBezTo>
                    <a:pt x="40" y="42"/>
                    <a:pt x="51" y="70"/>
                    <a:pt x="51" y="70"/>
                  </a:cubicBezTo>
                  <a:cubicBezTo>
                    <a:pt x="51" y="70"/>
                    <a:pt x="43" y="46"/>
                    <a:pt x="39" y="36"/>
                  </a:cubicBezTo>
                  <a:cubicBezTo>
                    <a:pt x="46" y="41"/>
                    <a:pt x="52" y="47"/>
                    <a:pt x="59" y="52"/>
                  </a:cubicBezTo>
                  <a:cubicBezTo>
                    <a:pt x="62" y="59"/>
                    <a:pt x="73" y="84"/>
                    <a:pt x="73" y="84"/>
                  </a:cubicBezTo>
                  <a:cubicBezTo>
                    <a:pt x="73" y="84"/>
                    <a:pt x="65" y="63"/>
                    <a:pt x="62" y="54"/>
                  </a:cubicBezTo>
                  <a:cubicBezTo>
                    <a:pt x="68" y="59"/>
                    <a:pt x="74" y="65"/>
                    <a:pt x="80" y="69"/>
                  </a:cubicBezTo>
                  <a:cubicBezTo>
                    <a:pt x="82" y="74"/>
                    <a:pt x="92" y="95"/>
                    <a:pt x="92" y="95"/>
                  </a:cubicBezTo>
                  <a:cubicBezTo>
                    <a:pt x="92" y="95"/>
                    <a:pt x="86" y="79"/>
                    <a:pt x="82" y="72"/>
                  </a:cubicBezTo>
                  <a:cubicBezTo>
                    <a:pt x="88" y="76"/>
                    <a:pt x="93" y="81"/>
                    <a:pt x="98" y="84"/>
                  </a:cubicBezTo>
                  <a:cubicBezTo>
                    <a:pt x="101" y="92"/>
                    <a:pt x="105" y="100"/>
                    <a:pt x="105" y="100"/>
                  </a:cubicBezTo>
                  <a:cubicBezTo>
                    <a:pt x="105" y="100"/>
                    <a:pt x="102" y="93"/>
                    <a:pt x="99" y="86"/>
                  </a:cubicBezTo>
                  <a:cubicBezTo>
                    <a:pt x="110" y="95"/>
                    <a:pt x="117" y="101"/>
                    <a:pt x="117" y="101"/>
                  </a:cubicBezTo>
                  <a:cubicBezTo>
                    <a:pt x="117" y="101"/>
                    <a:pt x="110" y="94"/>
                    <a:pt x="99" y="85"/>
                  </a:cubicBezTo>
                  <a:cubicBezTo>
                    <a:pt x="107" y="87"/>
                    <a:pt x="115" y="89"/>
                    <a:pt x="115" y="89"/>
                  </a:cubicBezTo>
                  <a:cubicBezTo>
                    <a:pt x="115" y="89"/>
                    <a:pt x="106" y="86"/>
                    <a:pt x="98" y="84"/>
                  </a:cubicBezTo>
                  <a:cubicBezTo>
                    <a:pt x="93" y="80"/>
                    <a:pt x="88" y="75"/>
                    <a:pt x="83" y="71"/>
                  </a:cubicBezTo>
                  <a:cubicBezTo>
                    <a:pt x="91" y="72"/>
                    <a:pt x="107" y="77"/>
                    <a:pt x="107" y="77"/>
                  </a:cubicBezTo>
                  <a:cubicBezTo>
                    <a:pt x="107" y="77"/>
                    <a:pt x="85" y="70"/>
                    <a:pt x="81" y="68"/>
                  </a:cubicBezTo>
                  <a:cubicBezTo>
                    <a:pt x="75" y="63"/>
                    <a:pt x="69" y="58"/>
                    <a:pt x="63" y="53"/>
                  </a:cubicBezTo>
                  <a:cubicBezTo>
                    <a:pt x="72" y="55"/>
                    <a:pt x="94" y="60"/>
                    <a:pt x="94" y="60"/>
                  </a:cubicBezTo>
                  <a:cubicBezTo>
                    <a:pt x="94" y="60"/>
                    <a:pt x="67" y="52"/>
                    <a:pt x="60" y="51"/>
                  </a:cubicBezTo>
                  <a:cubicBezTo>
                    <a:pt x="54" y="45"/>
                    <a:pt x="47" y="39"/>
                    <a:pt x="41" y="33"/>
                  </a:cubicBezTo>
                  <a:cubicBezTo>
                    <a:pt x="51" y="35"/>
                    <a:pt x="76" y="39"/>
                    <a:pt x="76" y="39"/>
                  </a:cubicBezTo>
                  <a:cubicBezTo>
                    <a:pt x="76" y="39"/>
                    <a:pt x="47" y="33"/>
                    <a:pt x="38" y="31"/>
                  </a:cubicBezTo>
                  <a:cubicBezTo>
                    <a:pt x="31" y="25"/>
                    <a:pt x="25" y="20"/>
                    <a:pt x="20" y="15"/>
                  </a:cubicBezTo>
                  <a:cubicBezTo>
                    <a:pt x="31" y="17"/>
                    <a:pt x="59" y="20"/>
                    <a:pt x="59" y="20"/>
                  </a:cubicBezTo>
                  <a:cubicBezTo>
                    <a:pt x="59" y="20"/>
                    <a:pt x="27" y="14"/>
                    <a:pt x="17" y="13"/>
                  </a:cubicBezTo>
                  <a:cubicBezTo>
                    <a:pt x="10" y="7"/>
                    <a:pt x="8" y="5"/>
                    <a:pt x="8" y="4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1" y="3"/>
                    <a:pt x="5" y="7"/>
                  </a:cubicBezTo>
                  <a:cubicBezTo>
                    <a:pt x="6" y="8"/>
                    <a:pt x="8" y="9"/>
                    <a:pt x="15" y="15"/>
                  </a:cubicBezTo>
                  <a:cubicBezTo>
                    <a:pt x="18" y="25"/>
                    <a:pt x="28" y="55"/>
                    <a:pt x="28" y="55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79" name="Google Shape;2879;p8"/>
            <p:cNvSpPr/>
            <p:nvPr/>
          </p:nvSpPr>
          <p:spPr>
            <a:xfrm>
              <a:off x="1036" y="486"/>
              <a:ext cx="426" cy="193"/>
            </a:xfrm>
            <a:custGeom>
              <a:avLst/>
              <a:gdLst/>
              <a:ahLst/>
              <a:cxnLst/>
              <a:rect l="l" t="t" r="r" b="b"/>
              <a:pathLst>
                <a:path w="179" h="81" extrusionOk="0">
                  <a:moveTo>
                    <a:pt x="75" y="79"/>
                  </a:moveTo>
                  <a:cubicBezTo>
                    <a:pt x="26" y="76"/>
                    <a:pt x="0" y="57"/>
                    <a:pt x="1" y="36"/>
                  </a:cubicBezTo>
                  <a:cubicBezTo>
                    <a:pt x="2" y="16"/>
                    <a:pt x="30" y="0"/>
                    <a:pt x="79" y="3"/>
                  </a:cubicBezTo>
                  <a:cubicBezTo>
                    <a:pt x="128" y="6"/>
                    <a:pt x="179" y="47"/>
                    <a:pt x="179" y="47"/>
                  </a:cubicBezTo>
                  <a:cubicBezTo>
                    <a:pt x="179" y="47"/>
                    <a:pt x="124" y="81"/>
                    <a:pt x="75" y="79"/>
                  </a:cubicBezTo>
                </a:path>
              </a:pathLst>
            </a:custGeom>
            <a:solidFill>
              <a:srgbClr val="86B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0" name="Google Shape;2880;p8"/>
            <p:cNvSpPr/>
            <p:nvPr/>
          </p:nvSpPr>
          <p:spPr>
            <a:xfrm>
              <a:off x="1024" y="534"/>
              <a:ext cx="362" cy="112"/>
            </a:xfrm>
            <a:custGeom>
              <a:avLst/>
              <a:gdLst/>
              <a:ahLst/>
              <a:cxnLst/>
              <a:rect l="l" t="t" r="r" b="b"/>
              <a:pathLst>
                <a:path w="152" h="47" extrusionOk="0">
                  <a:moveTo>
                    <a:pt x="54" y="47"/>
                  </a:moveTo>
                  <a:cubicBezTo>
                    <a:pt x="54" y="47"/>
                    <a:pt x="32" y="30"/>
                    <a:pt x="23" y="23"/>
                  </a:cubicBezTo>
                  <a:cubicBezTo>
                    <a:pt x="30" y="24"/>
                    <a:pt x="39" y="24"/>
                    <a:pt x="48" y="24"/>
                  </a:cubicBezTo>
                  <a:cubicBezTo>
                    <a:pt x="55" y="29"/>
                    <a:pt x="81" y="45"/>
                    <a:pt x="81" y="45"/>
                  </a:cubicBezTo>
                  <a:cubicBezTo>
                    <a:pt x="81" y="45"/>
                    <a:pt x="60" y="30"/>
                    <a:pt x="51" y="25"/>
                  </a:cubicBezTo>
                  <a:cubicBezTo>
                    <a:pt x="59" y="25"/>
                    <a:pt x="68" y="25"/>
                    <a:pt x="77" y="26"/>
                  </a:cubicBezTo>
                  <a:cubicBezTo>
                    <a:pt x="83" y="29"/>
                    <a:pt x="107" y="42"/>
                    <a:pt x="107" y="42"/>
                  </a:cubicBezTo>
                  <a:cubicBezTo>
                    <a:pt x="107" y="42"/>
                    <a:pt x="88" y="31"/>
                    <a:pt x="80" y="26"/>
                  </a:cubicBezTo>
                  <a:cubicBezTo>
                    <a:pt x="88" y="26"/>
                    <a:pt x="96" y="27"/>
                    <a:pt x="104" y="27"/>
                  </a:cubicBezTo>
                  <a:cubicBezTo>
                    <a:pt x="109" y="29"/>
                    <a:pt x="129" y="39"/>
                    <a:pt x="129" y="39"/>
                  </a:cubicBezTo>
                  <a:cubicBezTo>
                    <a:pt x="129" y="39"/>
                    <a:pt x="114" y="31"/>
                    <a:pt x="107" y="27"/>
                  </a:cubicBezTo>
                  <a:cubicBezTo>
                    <a:pt x="114" y="27"/>
                    <a:pt x="121" y="28"/>
                    <a:pt x="127" y="28"/>
                  </a:cubicBezTo>
                  <a:cubicBezTo>
                    <a:pt x="134" y="31"/>
                    <a:pt x="142" y="36"/>
                    <a:pt x="142" y="36"/>
                  </a:cubicBezTo>
                  <a:cubicBezTo>
                    <a:pt x="142" y="36"/>
                    <a:pt x="136" y="32"/>
                    <a:pt x="129" y="28"/>
                  </a:cubicBezTo>
                  <a:cubicBezTo>
                    <a:pt x="143" y="29"/>
                    <a:pt x="152" y="29"/>
                    <a:pt x="152" y="29"/>
                  </a:cubicBezTo>
                  <a:cubicBezTo>
                    <a:pt x="152" y="29"/>
                    <a:pt x="143" y="28"/>
                    <a:pt x="129" y="27"/>
                  </a:cubicBezTo>
                  <a:cubicBezTo>
                    <a:pt x="136" y="24"/>
                    <a:pt x="143" y="21"/>
                    <a:pt x="143" y="21"/>
                  </a:cubicBezTo>
                  <a:cubicBezTo>
                    <a:pt x="143" y="21"/>
                    <a:pt x="134" y="25"/>
                    <a:pt x="127" y="27"/>
                  </a:cubicBezTo>
                  <a:cubicBezTo>
                    <a:pt x="121" y="27"/>
                    <a:pt x="114" y="26"/>
                    <a:pt x="107" y="26"/>
                  </a:cubicBezTo>
                  <a:cubicBezTo>
                    <a:pt x="114" y="23"/>
                    <a:pt x="130" y="16"/>
                    <a:pt x="130" y="16"/>
                  </a:cubicBezTo>
                  <a:cubicBezTo>
                    <a:pt x="130" y="16"/>
                    <a:pt x="108" y="24"/>
                    <a:pt x="104" y="26"/>
                  </a:cubicBezTo>
                  <a:cubicBezTo>
                    <a:pt x="96" y="25"/>
                    <a:pt x="88" y="25"/>
                    <a:pt x="80" y="24"/>
                  </a:cubicBezTo>
                  <a:cubicBezTo>
                    <a:pt x="89" y="20"/>
                    <a:pt x="109" y="11"/>
                    <a:pt x="109" y="11"/>
                  </a:cubicBezTo>
                  <a:cubicBezTo>
                    <a:pt x="109" y="11"/>
                    <a:pt x="83" y="21"/>
                    <a:pt x="77" y="24"/>
                  </a:cubicBezTo>
                  <a:cubicBezTo>
                    <a:pt x="68" y="23"/>
                    <a:pt x="59" y="23"/>
                    <a:pt x="51" y="22"/>
                  </a:cubicBezTo>
                  <a:cubicBezTo>
                    <a:pt x="60" y="17"/>
                    <a:pt x="83" y="5"/>
                    <a:pt x="83" y="5"/>
                  </a:cubicBezTo>
                  <a:cubicBezTo>
                    <a:pt x="83" y="5"/>
                    <a:pt x="56" y="18"/>
                    <a:pt x="48" y="22"/>
                  </a:cubicBezTo>
                  <a:cubicBezTo>
                    <a:pt x="38" y="21"/>
                    <a:pt x="30" y="21"/>
                    <a:pt x="23" y="20"/>
                  </a:cubicBezTo>
                  <a:cubicBezTo>
                    <a:pt x="33" y="15"/>
                    <a:pt x="57" y="0"/>
                    <a:pt x="57" y="0"/>
                  </a:cubicBezTo>
                  <a:cubicBezTo>
                    <a:pt x="57" y="0"/>
                    <a:pt x="28" y="15"/>
                    <a:pt x="20" y="20"/>
                  </a:cubicBezTo>
                  <a:cubicBezTo>
                    <a:pt x="10" y="19"/>
                    <a:pt x="8" y="19"/>
                    <a:pt x="7" y="19"/>
                  </a:cubicBezTo>
                  <a:cubicBezTo>
                    <a:pt x="1" y="19"/>
                    <a:pt x="0" y="19"/>
                    <a:pt x="0" y="20"/>
                  </a:cubicBezTo>
                  <a:cubicBezTo>
                    <a:pt x="0" y="21"/>
                    <a:pt x="1" y="22"/>
                    <a:pt x="6" y="23"/>
                  </a:cubicBezTo>
                  <a:cubicBezTo>
                    <a:pt x="8" y="23"/>
                    <a:pt x="10" y="23"/>
                    <a:pt x="20" y="23"/>
                  </a:cubicBezTo>
                  <a:cubicBezTo>
                    <a:pt x="28" y="29"/>
                    <a:pt x="54" y="47"/>
                    <a:pt x="54" y="47"/>
                  </a:cubicBezTo>
                </a:path>
              </a:pathLst>
            </a:custGeom>
            <a:solidFill>
              <a:srgbClr val="0850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1" name="Google Shape;2881;p8"/>
            <p:cNvSpPr/>
            <p:nvPr/>
          </p:nvSpPr>
          <p:spPr>
            <a:xfrm>
              <a:off x="905" y="163"/>
              <a:ext cx="198" cy="440"/>
            </a:xfrm>
            <a:custGeom>
              <a:avLst/>
              <a:gdLst/>
              <a:ahLst/>
              <a:cxnLst/>
              <a:rect l="l" t="t" r="r" b="b"/>
              <a:pathLst>
                <a:path w="83" h="184" extrusionOk="0">
                  <a:moveTo>
                    <a:pt x="80" y="103"/>
                  </a:moveTo>
                  <a:cubicBezTo>
                    <a:pt x="83" y="154"/>
                    <a:pt x="66" y="182"/>
                    <a:pt x="45" y="183"/>
                  </a:cubicBezTo>
                  <a:cubicBezTo>
                    <a:pt x="23" y="184"/>
                    <a:pt x="5" y="157"/>
                    <a:pt x="3" y="107"/>
                  </a:cubicBezTo>
                  <a:cubicBezTo>
                    <a:pt x="0" y="56"/>
                    <a:pt x="37" y="0"/>
                    <a:pt x="37" y="0"/>
                  </a:cubicBezTo>
                  <a:cubicBezTo>
                    <a:pt x="37" y="0"/>
                    <a:pt x="78" y="53"/>
                    <a:pt x="80" y="103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2" name="Google Shape;2882;p8"/>
            <p:cNvSpPr/>
            <p:nvPr/>
          </p:nvSpPr>
          <p:spPr>
            <a:xfrm>
              <a:off x="617" y="405"/>
              <a:ext cx="424" cy="265"/>
            </a:xfrm>
            <a:custGeom>
              <a:avLst/>
              <a:gdLst/>
              <a:ahLst/>
              <a:cxnLst/>
              <a:rect l="l" t="t" r="r" b="b"/>
              <a:pathLst>
                <a:path w="178" h="111" extrusionOk="0">
                  <a:moveTo>
                    <a:pt x="112" y="20"/>
                  </a:moveTo>
                  <a:cubicBezTo>
                    <a:pt x="159" y="39"/>
                    <a:pt x="178" y="66"/>
                    <a:pt x="170" y="86"/>
                  </a:cubicBezTo>
                  <a:cubicBezTo>
                    <a:pt x="161" y="105"/>
                    <a:pt x="129" y="111"/>
                    <a:pt x="82" y="92"/>
                  </a:cubicBezTo>
                  <a:cubicBezTo>
                    <a:pt x="35" y="72"/>
                    <a:pt x="0" y="15"/>
                    <a:pt x="0" y="15"/>
                  </a:cubicBezTo>
                  <a:cubicBezTo>
                    <a:pt x="0" y="15"/>
                    <a:pt x="65" y="0"/>
                    <a:pt x="112" y="20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3" name="Google Shape;2883;p8"/>
            <p:cNvSpPr/>
            <p:nvPr/>
          </p:nvSpPr>
          <p:spPr>
            <a:xfrm>
              <a:off x="658" y="584"/>
              <a:ext cx="378" cy="308"/>
            </a:xfrm>
            <a:custGeom>
              <a:avLst/>
              <a:gdLst/>
              <a:ahLst/>
              <a:cxnLst/>
              <a:rect l="l" t="t" r="r" b="b"/>
              <a:pathLst>
                <a:path w="159" h="129" extrusionOk="0">
                  <a:moveTo>
                    <a:pt x="60" y="34"/>
                  </a:moveTo>
                  <a:cubicBezTo>
                    <a:pt x="100" y="3"/>
                    <a:pt x="133" y="0"/>
                    <a:pt x="146" y="17"/>
                  </a:cubicBezTo>
                  <a:cubicBezTo>
                    <a:pt x="159" y="34"/>
                    <a:pt x="148" y="65"/>
                    <a:pt x="107" y="96"/>
                  </a:cubicBezTo>
                  <a:cubicBezTo>
                    <a:pt x="67" y="127"/>
                    <a:pt x="0" y="129"/>
                    <a:pt x="0" y="129"/>
                  </a:cubicBezTo>
                  <a:cubicBezTo>
                    <a:pt x="0" y="129"/>
                    <a:pt x="20" y="65"/>
                    <a:pt x="60" y="34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4" name="Google Shape;2884;p8"/>
            <p:cNvSpPr/>
            <p:nvPr/>
          </p:nvSpPr>
          <p:spPr>
            <a:xfrm>
              <a:off x="955" y="610"/>
              <a:ext cx="212" cy="442"/>
            </a:xfrm>
            <a:custGeom>
              <a:avLst/>
              <a:gdLst/>
              <a:ahLst/>
              <a:cxnLst/>
              <a:rect l="l" t="t" r="r" b="b"/>
              <a:pathLst>
                <a:path w="89" h="185" extrusionOk="0">
                  <a:moveTo>
                    <a:pt x="6" y="85"/>
                  </a:moveTo>
                  <a:cubicBezTo>
                    <a:pt x="0" y="34"/>
                    <a:pt x="14" y="5"/>
                    <a:pt x="36" y="2"/>
                  </a:cubicBezTo>
                  <a:cubicBezTo>
                    <a:pt x="57" y="0"/>
                    <a:pt x="77" y="26"/>
                    <a:pt x="83" y="76"/>
                  </a:cubicBezTo>
                  <a:cubicBezTo>
                    <a:pt x="89" y="126"/>
                    <a:pt x="56" y="185"/>
                    <a:pt x="56" y="185"/>
                  </a:cubicBezTo>
                  <a:cubicBezTo>
                    <a:pt x="56" y="185"/>
                    <a:pt x="11" y="135"/>
                    <a:pt x="6" y="85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5" name="Google Shape;2885;p8"/>
            <p:cNvSpPr/>
            <p:nvPr/>
          </p:nvSpPr>
          <p:spPr>
            <a:xfrm>
              <a:off x="988" y="557"/>
              <a:ext cx="436" cy="244"/>
            </a:xfrm>
            <a:custGeom>
              <a:avLst/>
              <a:gdLst/>
              <a:ahLst/>
              <a:cxnLst/>
              <a:rect l="l" t="t" r="r" b="b"/>
              <a:pathLst>
                <a:path w="183" h="102" extrusionOk="0">
                  <a:moveTo>
                    <a:pt x="72" y="89"/>
                  </a:moveTo>
                  <a:cubicBezTo>
                    <a:pt x="23" y="76"/>
                    <a:pt x="0" y="52"/>
                    <a:pt x="6" y="31"/>
                  </a:cubicBezTo>
                  <a:cubicBezTo>
                    <a:pt x="11" y="10"/>
                    <a:pt x="43" y="0"/>
                    <a:pt x="92" y="13"/>
                  </a:cubicBezTo>
                  <a:cubicBezTo>
                    <a:pt x="141" y="26"/>
                    <a:pt x="183" y="78"/>
                    <a:pt x="183" y="78"/>
                  </a:cubicBezTo>
                  <a:cubicBezTo>
                    <a:pt x="183" y="78"/>
                    <a:pt x="121" y="102"/>
                    <a:pt x="72" y="89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6" name="Google Shape;2886;p8"/>
            <p:cNvSpPr/>
            <p:nvPr/>
          </p:nvSpPr>
          <p:spPr>
            <a:xfrm>
              <a:off x="993" y="374"/>
              <a:ext cx="421" cy="265"/>
            </a:xfrm>
            <a:custGeom>
              <a:avLst/>
              <a:gdLst/>
              <a:ahLst/>
              <a:cxnLst/>
              <a:rect l="l" t="t" r="r" b="b"/>
              <a:pathLst>
                <a:path w="177" h="111" extrusionOk="0">
                  <a:moveTo>
                    <a:pt x="95" y="91"/>
                  </a:moveTo>
                  <a:cubicBezTo>
                    <a:pt x="49" y="111"/>
                    <a:pt x="16" y="105"/>
                    <a:pt x="8" y="85"/>
                  </a:cubicBezTo>
                  <a:cubicBezTo>
                    <a:pt x="0" y="66"/>
                    <a:pt x="19" y="39"/>
                    <a:pt x="65" y="19"/>
                  </a:cubicBezTo>
                  <a:cubicBezTo>
                    <a:pt x="112" y="0"/>
                    <a:pt x="177" y="14"/>
                    <a:pt x="177" y="14"/>
                  </a:cubicBezTo>
                  <a:cubicBezTo>
                    <a:pt x="177" y="14"/>
                    <a:pt x="142" y="71"/>
                    <a:pt x="95" y="91"/>
                  </a:cubicBezTo>
                </a:path>
              </a:pathLst>
            </a:custGeom>
            <a:solidFill>
              <a:srgbClr val="90D1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7" name="Google Shape;2887;p8"/>
            <p:cNvSpPr/>
            <p:nvPr/>
          </p:nvSpPr>
          <p:spPr>
            <a:xfrm>
              <a:off x="936" y="280"/>
              <a:ext cx="140" cy="261"/>
            </a:xfrm>
            <a:prstGeom prst="rect">
              <a:avLst/>
            </a:pr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8" name="Google Shape;2888;p8"/>
            <p:cNvSpPr/>
            <p:nvPr/>
          </p:nvSpPr>
          <p:spPr>
            <a:xfrm>
              <a:off x="941" y="481"/>
              <a:ext cx="69" cy="72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0" y="0"/>
                  </a:moveTo>
                  <a:cubicBezTo>
                    <a:pt x="0" y="3"/>
                    <a:pt x="1" y="6"/>
                    <a:pt x="1" y="10"/>
                  </a:cubicBezTo>
                  <a:cubicBezTo>
                    <a:pt x="14" y="16"/>
                    <a:pt x="23" y="23"/>
                    <a:pt x="28" y="30"/>
                  </a:cubicBezTo>
                  <a:cubicBezTo>
                    <a:pt x="28" y="28"/>
                    <a:pt x="28" y="27"/>
                    <a:pt x="29" y="25"/>
                  </a:cubicBezTo>
                  <a:cubicBezTo>
                    <a:pt x="23" y="16"/>
                    <a:pt x="14" y="8"/>
                    <a:pt x="0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89" name="Google Shape;2889;p8"/>
            <p:cNvSpPr/>
            <p:nvPr/>
          </p:nvSpPr>
          <p:spPr>
            <a:xfrm>
              <a:off x="1024" y="600"/>
              <a:ext cx="3" cy="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0" name="Google Shape;2890;p8"/>
            <p:cNvSpPr/>
            <p:nvPr/>
          </p:nvSpPr>
          <p:spPr>
            <a:xfrm>
              <a:off x="1007" y="457"/>
              <a:ext cx="69" cy="103"/>
            </a:xfrm>
            <a:custGeom>
              <a:avLst/>
              <a:gdLst/>
              <a:ahLst/>
              <a:cxnLst/>
              <a:rect l="l" t="t" r="r" b="b"/>
              <a:pathLst>
                <a:path w="29" h="43" extrusionOk="0">
                  <a:moveTo>
                    <a:pt x="29" y="0"/>
                  </a:moveTo>
                  <a:cubicBezTo>
                    <a:pt x="13" y="11"/>
                    <a:pt x="3" y="24"/>
                    <a:pt x="1" y="35"/>
                  </a:cubicBezTo>
                  <a:cubicBezTo>
                    <a:pt x="0" y="37"/>
                    <a:pt x="0" y="38"/>
                    <a:pt x="0" y="40"/>
                  </a:cubicBezTo>
                  <a:cubicBezTo>
                    <a:pt x="1" y="41"/>
                    <a:pt x="2" y="42"/>
                    <a:pt x="2" y="43"/>
                  </a:cubicBezTo>
                  <a:cubicBezTo>
                    <a:pt x="4" y="33"/>
                    <a:pt x="13" y="23"/>
                    <a:pt x="29" y="13"/>
                  </a:cubicBezTo>
                  <a:cubicBezTo>
                    <a:pt x="29" y="10"/>
                    <a:pt x="29" y="6"/>
                    <a:pt x="29" y="2"/>
                  </a:cubicBezTo>
                  <a:cubicBezTo>
                    <a:pt x="29" y="2"/>
                    <a:pt x="29" y="1"/>
                    <a:pt x="29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1" name="Google Shape;2891;p8"/>
            <p:cNvSpPr/>
            <p:nvPr/>
          </p:nvSpPr>
          <p:spPr>
            <a:xfrm>
              <a:off x="724" y="476"/>
              <a:ext cx="295" cy="144"/>
            </a:xfrm>
            <a:custGeom>
              <a:avLst/>
              <a:gdLst/>
              <a:ahLst/>
              <a:cxnLst/>
              <a:rect l="l" t="t" r="r" b="b"/>
              <a:pathLst>
                <a:path w="124" h="60" extrusionOk="0">
                  <a:moveTo>
                    <a:pt x="40" y="0"/>
                  </a:moveTo>
                  <a:cubicBezTo>
                    <a:pt x="18" y="0"/>
                    <a:pt x="0" y="4"/>
                    <a:pt x="0" y="4"/>
                  </a:cubicBezTo>
                  <a:cubicBezTo>
                    <a:pt x="0" y="4"/>
                    <a:pt x="26" y="46"/>
                    <a:pt x="60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74" y="55"/>
                    <a:pt x="85" y="52"/>
                    <a:pt x="94" y="52"/>
                  </a:cubicBezTo>
                  <a:cubicBezTo>
                    <a:pt x="98" y="52"/>
                    <a:pt x="101" y="52"/>
                    <a:pt x="104" y="53"/>
                  </a:cubicBezTo>
                  <a:cubicBezTo>
                    <a:pt x="110" y="53"/>
                    <a:pt x="116" y="56"/>
                    <a:pt x="119" y="60"/>
                  </a:cubicBezTo>
                  <a:cubicBezTo>
                    <a:pt x="120" y="57"/>
                    <a:pt x="122" y="55"/>
                    <a:pt x="124" y="53"/>
                  </a:cubicBezTo>
                  <a:cubicBezTo>
                    <a:pt x="123" y="53"/>
                    <a:pt x="123" y="53"/>
                    <a:pt x="122" y="53"/>
                  </a:cubicBezTo>
                  <a:cubicBezTo>
                    <a:pt x="122" y="53"/>
                    <a:pt x="122" y="53"/>
                    <a:pt x="121" y="53"/>
                  </a:cubicBezTo>
                  <a:cubicBezTo>
                    <a:pt x="108" y="53"/>
                    <a:pt x="96" y="39"/>
                    <a:pt x="92" y="12"/>
                  </a:cubicBezTo>
                  <a:cubicBezTo>
                    <a:pt x="89" y="10"/>
                    <a:pt x="86" y="9"/>
                    <a:pt x="82" y="7"/>
                  </a:cubicBezTo>
                  <a:cubicBezTo>
                    <a:pt x="69" y="2"/>
                    <a:pt x="53" y="0"/>
                    <a:pt x="40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2" name="Google Shape;2892;p8"/>
            <p:cNvSpPr/>
            <p:nvPr/>
          </p:nvSpPr>
          <p:spPr>
            <a:xfrm>
              <a:off x="869" y="600"/>
              <a:ext cx="103" cy="29"/>
            </a:xfrm>
            <a:custGeom>
              <a:avLst/>
              <a:gdLst/>
              <a:ahLst/>
              <a:cxnLst/>
              <a:rect l="l" t="t" r="r" b="b"/>
              <a:pathLst>
                <a:path w="43" h="12" extrusionOk="0">
                  <a:moveTo>
                    <a:pt x="33" y="0"/>
                  </a:moveTo>
                  <a:cubicBezTo>
                    <a:pt x="24" y="0"/>
                    <a:pt x="13" y="3"/>
                    <a:pt x="0" y="8"/>
                  </a:cubicBezTo>
                  <a:cubicBezTo>
                    <a:pt x="3" y="10"/>
                    <a:pt x="6" y="11"/>
                    <a:pt x="9" y="12"/>
                  </a:cubicBezTo>
                  <a:cubicBezTo>
                    <a:pt x="22" y="4"/>
                    <a:pt x="33" y="1"/>
                    <a:pt x="41" y="1"/>
                  </a:cubicBezTo>
                  <a:cubicBezTo>
                    <a:pt x="42" y="1"/>
                    <a:pt x="42" y="1"/>
                    <a:pt x="43" y="1"/>
                  </a:cubicBezTo>
                  <a:cubicBezTo>
                    <a:pt x="40" y="0"/>
                    <a:pt x="37" y="0"/>
                    <a:pt x="33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3" name="Google Shape;2893;p8"/>
            <p:cNvSpPr/>
            <p:nvPr/>
          </p:nvSpPr>
          <p:spPr>
            <a:xfrm>
              <a:off x="1007" y="603"/>
              <a:ext cx="17" cy="19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2"/>
                    <a:pt x="1" y="4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5"/>
                    <a:pt x="4" y="2"/>
                    <a:pt x="7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4" name="Google Shape;2894;p8"/>
            <p:cNvSpPr/>
            <p:nvPr/>
          </p:nvSpPr>
          <p:spPr>
            <a:xfrm>
              <a:off x="1024" y="6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5" name="Google Shape;2895;p8"/>
            <p:cNvSpPr/>
            <p:nvPr/>
          </p:nvSpPr>
          <p:spPr>
            <a:xfrm>
              <a:off x="943" y="505"/>
              <a:ext cx="81" cy="98"/>
            </a:xfrm>
            <a:custGeom>
              <a:avLst/>
              <a:gdLst/>
              <a:ahLst/>
              <a:cxnLst/>
              <a:rect l="l" t="t" r="r" b="b"/>
              <a:pathLst>
                <a:path w="34" h="41" extrusionOk="0">
                  <a:moveTo>
                    <a:pt x="0" y="0"/>
                  </a:moveTo>
                  <a:cubicBezTo>
                    <a:pt x="4" y="27"/>
                    <a:pt x="16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3" y="41"/>
                    <a:pt x="33" y="40"/>
                    <a:pt x="34" y="40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2" y="38"/>
                    <a:pt x="31" y="36"/>
                    <a:pt x="30" y="34"/>
                  </a:cubicBezTo>
                  <a:cubicBezTo>
                    <a:pt x="30" y="33"/>
                    <a:pt x="29" y="32"/>
                    <a:pt x="29" y="31"/>
                  </a:cubicBezTo>
                  <a:cubicBezTo>
                    <a:pt x="29" y="31"/>
                    <a:pt x="29" y="30"/>
                    <a:pt x="29" y="30"/>
                  </a:cubicBezTo>
                  <a:cubicBezTo>
                    <a:pt x="28" y="27"/>
                    <a:pt x="27" y="23"/>
                    <a:pt x="27" y="20"/>
                  </a:cubicBezTo>
                  <a:cubicBezTo>
                    <a:pt x="22" y="13"/>
                    <a:pt x="13" y="6"/>
                    <a:pt x="0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6" name="Google Shape;2896;p8"/>
            <p:cNvSpPr/>
            <p:nvPr/>
          </p:nvSpPr>
          <p:spPr>
            <a:xfrm>
              <a:off x="1019" y="600"/>
              <a:ext cx="5" cy="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7" name="Google Shape;2897;p8"/>
            <p:cNvSpPr/>
            <p:nvPr/>
          </p:nvSpPr>
          <p:spPr>
            <a:xfrm>
              <a:off x="1007" y="553"/>
              <a:ext cx="5" cy="26"/>
            </a:xfrm>
            <a:custGeom>
              <a:avLst/>
              <a:gdLst/>
              <a:ahLst/>
              <a:cxnLst/>
              <a:rect l="l" t="t" r="r" b="b"/>
              <a:pathLst>
                <a:path w="2" h="11" extrusionOk="0">
                  <a:moveTo>
                    <a:pt x="0" y="0"/>
                  </a:moveTo>
                  <a:cubicBezTo>
                    <a:pt x="0" y="3"/>
                    <a:pt x="1" y="7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8"/>
                    <a:pt x="2" y="5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8" name="Google Shape;2898;p8"/>
            <p:cNvSpPr/>
            <p:nvPr/>
          </p:nvSpPr>
          <p:spPr>
            <a:xfrm>
              <a:off x="755" y="629"/>
              <a:ext cx="248" cy="189"/>
            </a:xfrm>
            <a:custGeom>
              <a:avLst/>
              <a:gdLst/>
              <a:ahLst/>
              <a:cxnLst/>
              <a:rect l="l" t="t" r="r" b="b"/>
              <a:pathLst>
                <a:path w="104" h="79" extrusionOk="0">
                  <a:moveTo>
                    <a:pt x="57" y="0"/>
                  </a:moveTo>
                  <a:cubicBezTo>
                    <a:pt x="53" y="2"/>
                    <a:pt x="48" y="5"/>
                    <a:pt x="44" y="9"/>
                  </a:cubicBezTo>
                  <a:cubicBezTo>
                    <a:pt x="14" y="32"/>
                    <a:pt x="0" y="79"/>
                    <a:pt x="0" y="79"/>
                  </a:cubicBezTo>
                  <a:cubicBezTo>
                    <a:pt x="0" y="79"/>
                    <a:pt x="49" y="77"/>
                    <a:pt x="79" y="54"/>
                  </a:cubicBezTo>
                  <a:cubicBezTo>
                    <a:pt x="82" y="52"/>
                    <a:pt x="86" y="49"/>
                    <a:pt x="89" y="46"/>
                  </a:cubicBezTo>
                  <a:cubicBezTo>
                    <a:pt x="90" y="26"/>
                    <a:pt x="95" y="11"/>
                    <a:pt x="103" y="3"/>
                  </a:cubicBezTo>
                  <a:cubicBezTo>
                    <a:pt x="104" y="2"/>
                    <a:pt x="104" y="2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99" y="4"/>
                    <a:pt x="93" y="5"/>
                    <a:pt x="85" y="5"/>
                  </a:cubicBezTo>
                  <a:cubicBezTo>
                    <a:pt x="77" y="5"/>
                    <a:pt x="68" y="3"/>
                    <a:pt x="57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99" name="Google Shape;2899;p8"/>
            <p:cNvSpPr/>
            <p:nvPr/>
          </p:nvSpPr>
          <p:spPr>
            <a:xfrm>
              <a:off x="967" y="636"/>
              <a:ext cx="33" cy="103"/>
            </a:xfrm>
            <a:custGeom>
              <a:avLst/>
              <a:gdLst/>
              <a:ahLst/>
              <a:cxnLst/>
              <a:rect l="l" t="t" r="r" b="b"/>
              <a:pathLst>
                <a:path w="14" h="43" extrusionOk="0">
                  <a:moveTo>
                    <a:pt x="14" y="0"/>
                  </a:moveTo>
                  <a:cubicBezTo>
                    <a:pt x="6" y="8"/>
                    <a:pt x="1" y="23"/>
                    <a:pt x="0" y="43"/>
                  </a:cubicBezTo>
                  <a:cubicBezTo>
                    <a:pt x="2" y="41"/>
                    <a:pt x="4" y="39"/>
                    <a:pt x="6" y="37"/>
                  </a:cubicBezTo>
                  <a:cubicBezTo>
                    <a:pt x="6" y="20"/>
                    <a:pt x="9" y="8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0" name="Google Shape;2900;p8"/>
            <p:cNvSpPr/>
            <p:nvPr/>
          </p:nvSpPr>
          <p:spPr>
            <a:xfrm>
              <a:off x="1000" y="627"/>
              <a:ext cx="7" cy="9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0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2" y="2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1" name="Google Shape;2901;p8"/>
            <p:cNvSpPr/>
            <p:nvPr/>
          </p:nvSpPr>
          <p:spPr>
            <a:xfrm>
              <a:off x="972" y="603"/>
              <a:ext cx="35" cy="21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0" y="0"/>
                  </a:moveTo>
                  <a:cubicBezTo>
                    <a:pt x="6" y="2"/>
                    <a:pt x="10" y="5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5" y="7"/>
                    <a:pt x="15" y="7"/>
                  </a:cubicBezTo>
                  <a:cubicBezTo>
                    <a:pt x="12" y="3"/>
                    <a:pt x="6" y="0"/>
                    <a:pt x="0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2" name="Google Shape;2902;p8"/>
            <p:cNvSpPr/>
            <p:nvPr/>
          </p:nvSpPr>
          <p:spPr>
            <a:xfrm>
              <a:off x="891" y="603"/>
              <a:ext cx="114" cy="38"/>
            </a:xfrm>
            <a:custGeom>
              <a:avLst/>
              <a:gdLst/>
              <a:ahLst/>
              <a:cxnLst/>
              <a:rect l="l" t="t" r="r" b="b"/>
              <a:pathLst>
                <a:path w="48" h="16" extrusionOk="0">
                  <a:moveTo>
                    <a:pt x="32" y="0"/>
                  </a:moveTo>
                  <a:cubicBezTo>
                    <a:pt x="24" y="0"/>
                    <a:pt x="13" y="3"/>
                    <a:pt x="0" y="11"/>
                  </a:cubicBezTo>
                  <a:cubicBezTo>
                    <a:pt x="11" y="14"/>
                    <a:pt x="20" y="16"/>
                    <a:pt x="28" y="16"/>
                  </a:cubicBezTo>
                  <a:cubicBezTo>
                    <a:pt x="36" y="16"/>
                    <a:pt x="42" y="15"/>
                    <a:pt x="47" y="12"/>
                  </a:cubicBezTo>
                  <a:cubicBezTo>
                    <a:pt x="47" y="11"/>
                    <a:pt x="47" y="10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4" y="5"/>
                    <a:pt x="40" y="2"/>
                    <a:pt x="34" y="0"/>
                  </a:cubicBezTo>
                  <a:cubicBezTo>
                    <a:pt x="33" y="0"/>
                    <a:pt x="33" y="0"/>
                    <a:pt x="32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3" name="Google Shape;2903;p8"/>
            <p:cNvSpPr/>
            <p:nvPr/>
          </p:nvSpPr>
          <p:spPr>
            <a:xfrm>
              <a:off x="1003" y="620"/>
              <a:ext cx="7" cy="11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2" y="0"/>
                  </a:move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4"/>
                    <a:pt x="1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4" name="Google Shape;2904;p8"/>
            <p:cNvSpPr/>
            <p:nvPr/>
          </p:nvSpPr>
          <p:spPr>
            <a:xfrm>
              <a:off x="981" y="682"/>
              <a:ext cx="143" cy="253"/>
            </a:xfrm>
            <a:custGeom>
              <a:avLst/>
              <a:gdLst/>
              <a:ahLst/>
              <a:cxnLst/>
              <a:rect l="l" t="t" r="r" b="b"/>
              <a:pathLst>
                <a:path w="60" h="106" extrusionOk="0">
                  <a:moveTo>
                    <a:pt x="12" y="0"/>
                  </a:moveTo>
                  <a:cubicBezTo>
                    <a:pt x="10" y="6"/>
                    <a:pt x="6" y="12"/>
                    <a:pt x="0" y="18"/>
                  </a:cubicBezTo>
                  <a:cubicBezTo>
                    <a:pt x="0" y="22"/>
                    <a:pt x="0" y="27"/>
                    <a:pt x="1" y="33"/>
                  </a:cubicBezTo>
                  <a:cubicBezTo>
                    <a:pt x="5" y="70"/>
                    <a:pt x="38" y="106"/>
                    <a:pt x="38" y="106"/>
                  </a:cubicBezTo>
                  <a:cubicBezTo>
                    <a:pt x="38" y="106"/>
                    <a:pt x="60" y="67"/>
                    <a:pt x="58" y="32"/>
                  </a:cubicBezTo>
                  <a:cubicBezTo>
                    <a:pt x="35" y="23"/>
                    <a:pt x="19" y="12"/>
                    <a:pt x="12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5" name="Google Shape;2905;p8"/>
            <p:cNvSpPr/>
            <p:nvPr/>
          </p:nvSpPr>
          <p:spPr>
            <a:xfrm>
              <a:off x="1010" y="667"/>
              <a:ext cx="109" cy="91"/>
            </a:xfrm>
            <a:custGeom>
              <a:avLst/>
              <a:gdLst/>
              <a:ahLst/>
              <a:cxnLst/>
              <a:rect l="l" t="t" r="r" b="b"/>
              <a:pathLst>
                <a:path w="46" h="38" extrusionOk="0">
                  <a:moveTo>
                    <a:pt x="3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7" y="18"/>
                    <a:pt x="23" y="29"/>
                    <a:pt x="46" y="38"/>
                  </a:cubicBezTo>
                  <a:cubicBezTo>
                    <a:pt x="46" y="36"/>
                    <a:pt x="46" y="34"/>
                    <a:pt x="46" y="32"/>
                  </a:cubicBezTo>
                  <a:cubicBezTo>
                    <a:pt x="45" y="29"/>
                    <a:pt x="45" y="27"/>
                    <a:pt x="45" y="24"/>
                  </a:cubicBezTo>
                  <a:cubicBezTo>
                    <a:pt x="23" y="18"/>
                    <a:pt x="9" y="9"/>
                    <a:pt x="3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6" name="Google Shape;2906;p8"/>
            <p:cNvSpPr/>
            <p:nvPr/>
          </p:nvSpPr>
          <p:spPr>
            <a:xfrm>
              <a:off x="981" y="636"/>
              <a:ext cx="29" cy="89"/>
            </a:xfrm>
            <a:custGeom>
              <a:avLst/>
              <a:gdLst/>
              <a:ahLst/>
              <a:cxnLst/>
              <a:rect l="l" t="t" r="r" b="b"/>
              <a:pathLst>
                <a:path w="12" h="37" extrusionOk="0">
                  <a:moveTo>
                    <a:pt x="8" y="0"/>
                  </a:moveTo>
                  <a:cubicBezTo>
                    <a:pt x="3" y="8"/>
                    <a:pt x="0" y="20"/>
                    <a:pt x="0" y="37"/>
                  </a:cubicBezTo>
                  <a:cubicBezTo>
                    <a:pt x="6" y="31"/>
                    <a:pt x="10" y="25"/>
                    <a:pt x="12" y="19"/>
                  </a:cubicBezTo>
                  <a:cubicBezTo>
                    <a:pt x="9" y="13"/>
                    <a:pt x="7" y="6"/>
                    <a:pt x="8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7" name="Google Shape;2907;p8"/>
            <p:cNvSpPr/>
            <p:nvPr/>
          </p:nvSpPr>
          <p:spPr>
            <a:xfrm>
              <a:off x="998" y="629"/>
              <a:ext cx="19" cy="53"/>
            </a:xfrm>
            <a:custGeom>
              <a:avLst/>
              <a:gdLst/>
              <a:ahLst/>
              <a:cxnLst/>
              <a:rect l="l" t="t" r="r" b="b"/>
              <a:pathLst>
                <a:path w="8" h="22" extrusionOk="0">
                  <a:moveTo>
                    <a:pt x="4" y="0"/>
                  </a:moveTo>
                  <a:cubicBezTo>
                    <a:pt x="3" y="1"/>
                    <a:pt x="2" y="2"/>
                    <a:pt x="1" y="3"/>
                  </a:cubicBezTo>
                  <a:cubicBezTo>
                    <a:pt x="0" y="9"/>
                    <a:pt x="2" y="16"/>
                    <a:pt x="5" y="22"/>
                  </a:cubicBezTo>
                  <a:cubicBezTo>
                    <a:pt x="6" y="20"/>
                    <a:pt x="7" y="18"/>
                    <a:pt x="8" y="16"/>
                  </a:cubicBezTo>
                  <a:cubicBezTo>
                    <a:pt x="4" y="10"/>
                    <a:pt x="3" y="5"/>
                    <a:pt x="4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8" name="Google Shape;2908;p8"/>
            <p:cNvSpPr/>
            <p:nvPr/>
          </p:nvSpPr>
          <p:spPr>
            <a:xfrm>
              <a:off x="1012" y="603"/>
              <a:ext cx="307" cy="131"/>
            </a:xfrm>
            <a:custGeom>
              <a:avLst/>
              <a:gdLst/>
              <a:ahLst/>
              <a:cxnLst/>
              <a:rect l="l" t="t" r="r" b="b"/>
              <a:pathLst>
                <a:path w="129" h="55" extrusionOk="0">
                  <a:moveTo>
                    <a:pt x="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4" y="2"/>
                    <a:pt x="4" y="3"/>
                  </a:cubicBezTo>
                  <a:cubicBezTo>
                    <a:pt x="3" y="5"/>
                    <a:pt x="2" y="7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7"/>
                    <a:pt x="6" y="5"/>
                    <a:pt x="10" y="5"/>
                  </a:cubicBezTo>
                  <a:cubicBezTo>
                    <a:pt x="10" y="5"/>
                    <a:pt x="11" y="5"/>
                    <a:pt x="12" y="5"/>
                  </a:cubicBezTo>
                  <a:cubicBezTo>
                    <a:pt x="26" y="5"/>
                    <a:pt x="39" y="21"/>
                    <a:pt x="44" y="51"/>
                  </a:cubicBezTo>
                  <a:cubicBezTo>
                    <a:pt x="45" y="52"/>
                    <a:pt x="46" y="52"/>
                    <a:pt x="47" y="52"/>
                  </a:cubicBezTo>
                  <a:cubicBezTo>
                    <a:pt x="54" y="54"/>
                    <a:pt x="62" y="55"/>
                    <a:pt x="70" y="55"/>
                  </a:cubicBezTo>
                  <a:cubicBezTo>
                    <a:pt x="100" y="55"/>
                    <a:pt x="129" y="44"/>
                    <a:pt x="129" y="44"/>
                  </a:cubicBezTo>
                  <a:cubicBezTo>
                    <a:pt x="129" y="44"/>
                    <a:pt x="104" y="14"/>
                    <a:pt x="73" y="1"/>
                  </a:cubicBezTo>
                  <a:cubicBezTo>
                    <a:pt x="59" y="5"/>
                    <a:pt x="46" y="7"/>
                    <a:pt x="36" y="7"/>
                  </a:cubicBezTo>
                  <a:cubicBezTo>
                    <a:pt x="31" y="7"/>
                    <a:pt x="27" y="7"/>
                    <a:pt x="23" y="6"/>
                  </a:cubicBezTo>
                  <a:cubicBezTo>
                    <a:pt x="16" y="5"/>
                    <a:pt x="10" y="3"/>
                    <a:pt x="6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09" name="Google Shape;2909;p8"/>
            <p:cNvSpPr/>
            <p:nvPr/>
          </p:nvSpPr>
          <p:spPr>
            <a:xfrm>
              <a:off x="1067" y="598"/>
              <a:ext cx="119" cy="22"/>
            </a:xfrm>
            <a:custGeom>
              <a:avLst/>
              <a:gdLst/>
              <a:ahLst/>
              <a:cxnLst/>
              <a:rect l="l" t="t" r="r" b="b"/>
              <a:pathLst>
                <a:path w="50" h="9" extrusionOk="0">
                  <a:moveTo>
                    <a:pt x="42" y="0"/>
                  </a:moveTo>
                  <a:cubicBezTo>
                    <a:pt x="27" y="6"/>
                    <a:pt x="15" y="8"/>
                    <a:pt x="5" y="8"/>
                  </a:cubicBezTo>
                  <a:cubicBezTo>
                    <a:pt x="3" y="8"/>
                    <a:pt x="1" y="8"/>
                    <a:pt x="0" y="8"/>
                  </a:cubicBezTo>
                  <a:cubicBezTo>
                    <a:pt x="4" y="9"/>
                    <a:pt x="8" y="9"/>
                    <a:pt x="13" y="9"/>
                  </a:cubicBezTo>
                  <a:cubicBezTo>
                    <a:pt x="23" y="9"/>
                    <a:pt x="36" y="7"/>
                    <a:pt x="50" y="3"/>
                  </a:cubicBezTo>
                  <a:cubicBezTo>
                    <a:pt x="47" y="1"/>
                    <a:pt x="44" y="0"/>
                    <a:pt x="42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0" name="Google Shape;2910;p8"/>
            <p:cNvSpPr/>
            <p:nvPr/>
          </p:nvSpPr>
          <p:spPr>
            <a:xfrm>
              <a:off x="1024" y="600"/>
              <a:ext cx="3" cy="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1" name="Google Shape;2911;p8"/>
            <p:cNvSpPr/>
            <p:nvPr/>
          </p:nvSpPr>
          <p:spPr>
            <a:xfrm>
              <a:off x="1010" y="603"/>
              <a:ext cx="14" cy="21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2"/>
                    <a:pt x="1" y="5"/>
                    <a:pt x="0" y="8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3" y="7"/>
                    <a:pt x="4" y="5"/>
                    <a:pt x="5" y="3"/>
                  </a:cubicBezTo>
                  <a:cubicBezTo>
                    <a:pt x="5" y="2"/>
                    <a:pt x="6" y="1"/>
                    <a:pt x="6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2" name="Google Shape;2912;p8"/>
            <p:cNvSpPr/>
            <p:nvPr/>
          </p:nvSpPr>
          <p:spPr>
            <a:xfrm>
              <a:off x="1024" y="60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3" name="Google Shape;2913;p8"/>
            <p:cNvSpPr/>
            <p:nvPr/>
          </p:nvSpPr>
          <p:spPr>
            <a:xfrm>
              <a:off x="1007" y="624"/>
              <a:ext cx="5" cy="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4" name="Google Shape;2914;p8"/>
            <p:cNvSpPr/>
            <p:nvPr/>
          </p:nvSpPr>
          <p:spPr>
            <a:xfrm>
              <a:off x="1007" y="622"/>
              <a:ext cx="5" cy="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5" name="Google Shape;2915;p8"/>
            <p:cNvSpPr/>
            <p:nvPr/>
          </p:nvSpPr>
          <p:spPr>
            <a:xfrm>
              <a:off x="1012" y="615"/>
              <a:ext cx="105" cy="110"/>
            </a:xfrm>
            <a:custGeom>
              <a:avLst/>
              <a:gdLst/>
              <a:ahLst/>
              <a:cxnLst/>
              <a:rect l="l" t="t" r="r" b="b"/>
              <a:pathLst>
                <a:path w="44" h="46" extrusionOk="0">
                  <a:moveTo>
                    <a:pt x="12" y="0"/>
                  </a:moveTo>
                  <a:cubicBezTo>
                    <a:pt x="11" y="0"/>
                    <a:pt x="10" y="0"/>
                    <a:pt x="10" y="0"/>
                  </a:cubicBezTo>
                  <a:cubicBezTo>
                    <a:pt x="6" y="0"/>
                    <a:pt x="3" y="2"/>
                    <a:pt x="0" y="4"/>
                  </a:cubicBezTo>
                  <a:cubicBezTo>
                    <a:pt x="3" y="9"/>
                    <a:pt x="3" y="15"/>
                    <a:pt x="2" y="22"/>
                  </a:cubicBezTo>
                  <a:cubicBezTo>
                    <a:pt x="8" y="31"/>
                    <a:pt x="22" y="40"/>
                    <a:pt x="44" y="46"/>
                  </a:cubicBezTo>
                  <a:cubicBezTo>
                    <a:pt x="39" y="16"/>
                    <a:pt x="26" y="0"/>
                    <a:pt x="12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6" name="Google Shape;2916;p8"/>
            <p:cNvSpPr/>
            <p:nvPr/>
          </p:nvSpPr>
          <p:spPr>
            <a:xfrm>
              <a:off x="1005" y="624"/>
              <a:ext cx="14" cy="43"/>
            </a:xfrm>
            <a:custGeom>
              <a:avLst/>
              <a:gdLst/>
              <a:ahLst/>
              <a:cxnLst/>
              <a:rect l="l" t="t" r="r" b="b"/>
              <a:pathLst>
                <a:path w="6" h="18" extrusionOk="0">
                  <a:moveTo>
                    <a:pt x="3" y="0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7"/>
                    <a:pt x="1" y="12"/>
                    <a:pt x="5" y="18"/>
                  </a:cubicBezTo>
                  <a:cubicBezTo>
                    <a:pt x="6" y="11"/>
                    <a:pt x="6" y="5"/>
                    <a:pt x="3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7" name="Google Shape;2917;p8"/>
            <p:cNvSpPr/>
            <p:nvPr/>
          </p:nvSpPr>
          <p:spPr>
            <a:xfrm>
              <a:off x="1043" y="452"/>
              <a:ext cx="269" cy="146"/>
            </a:xfrm>
            <a:custGeom>
              <a:avLst/>
              <a:gdLst/>
              <a:ahLst/>
              <a:cxnLst/>
              <a:rect l="l" t="t" r="r" b="b"/>
              <a:pathLst>
                <a:path w="113" h="61" extrusionOk="0">
                  <a:moveTo>
                    <a:pt x="74" y="0"/>
                  </a:moveTo>
                  <a:cubicBezTo>
                    <a:pt x="60" y="0"/>
                    <a:pt x="44" y="2"/>
                    <a:pt x="30" y="7"/>
                  </a:cubicBezTo>
                  <a:cubicBezTo>
                    <a:pt x="24" y="10"/>
                    <a:pt x="19" y="12"/>
                    <a:pt x="14" y="15"/>
                  </a:cubicBezTo>
                  <a:cubicBezTo>
                    <a:pt x="14" y="36"/>
                    <a:pt x="8" y="51"/>
                    <a:pt x="0" y="58"/>
                  </a:cubicBezTo>
                  <a:cubicBezTo>
                    <a:pt x="5" y="56"/>
                    <a:pt x="12" y="55"/>
                    <a:pt x="19" y="55"/>
                  </a:cubicBezTo>
                  <a:cubicBezTo>
                    <a:pt x="27" y="55"/>
                    <a:pt x="37" y="57"/>
                    <a:pt x="48" y="60"/>
                  </a:cubicBezTo>
                  <a:cubicBezTo>
                    <a:pt x="49" y="60"/>
                    <a:pt x="50" y="60"/>
                    <a:pt x="52" y="61"/>
                  </a:cubicBezTo>
                  <a:cubicBezTo>
                    <a:pt x="52" y="60"/>
                    <a:pt x="52" y="60"/>
                    <a:pt x="53" y="60"/>
                  </a:cubicBezTo>
                  <a:cubicBezTo>
                    <a:pt x="87" y="46"/>
                    <a:pt x="113" y="4"/>
                    <a:pt x="113" y="4"/>
                  </a:cubicBezTo>
                  <a:cubicBezTo>
                    <a:pt x="113" y="4"/>
                    <a:pt x="95" y="0"/>
                    <a:pt x="74" y="0"/>
                  </a:cubicBezTo>
                </a:path>
              </a:pathLst>
            </a:custGeom>
            <a:solidFill>
              <a:srgbClr val="B2DF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8" name="Google Shape;2918;p8"/>
            <p:cNvSpPr/>
            <p:nvPr/>
          </p:nvSpPr>
          <p:spPr>
            <a:xfrm>
              <a:off x="1024" y="596"/>
              <a:ext cx="3" cy="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19" name="Google Shape;2919;p8"/>
            <p:cNvSpPr/>
            <p:nvPr/>
          </p:nvSpPr>
          <p:spPr>
            <a:xfrm>
              <a:off x="1024" y="598"/>
              <a:ext cx="5" cy="2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0" name="Google Shape;2920;p8"/>
            <p:cNvSpPr/>
            <p:nvPr/>
          </p:nvSpPr>
          <p:spPr>
            <a:xfrm>
              <a:off x="1012" y="488"/>
              <a:ext cx="64" cy="110"/>
            </a:xfrm>
            <a:custGeom>
              <a:avLst/>
              <a:gdLst/>
              <a:ahLst/>
              <a:cxnLst/>
              <a:rect l="l" t="t" r="r" b="b"/>
              <a:pathLst>
                <a:path w="27" h="46" extrusionOk="0">
                  <a:moveTo>
                    <a:pt x="27" y="0"/>
                  </a:moveTo>
                  <a:cubicBezTo>
                    <a:pt x="11" y="10"/>
                    <a:pt x="2" y="20"/>
                    <a:pt x="0" y="30"/>
                  </a:cubicBezTo>
                  <a:cubicBezTo>
                    <a:pt x="4" y="35"/>
                    <a:pt x="5" y="40"/>
                    <a:pt x="5" y="45"/>
                  </a:cubicBezTo>
                  <a:cubicBezTo>
                    <a:pt x="5" y="45"/>
                    <a:pt x="6" y="46"/>
                    <a:pt x="6" y="46"/>
                  </a:cubicBezTo>
                  <a:cubicBezTo>
                    <a:pt x="6" y="46"/>
                    <a:pt x="6" y="46"/>
                    <a:pt x="7" y="46"/>
                  </a:cubicBezTo>
                  <a:cubicBezTo>
                    <a:pt x="9" y="45"/>
                    <a:pt x="11" y="44"/>
                    <a:pt x="13" y="43"/>
                  </a:cubicBezTo>
                  <a:cubicBezTo>
                    <a:pt x="21" y="36"/>
                    <a:pt x="27" y="21"/>
                    <a:pt x="27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1" name="Google Shape;2921;p8"/>
            <p:cNvSpPr/>
            <p:nvPr/>
          </p:nvSpPr>
          <p:spPr>
            <a:xfrm>
              <a:off x="1024" y="596"/>
              <a:ext cx="0" cy="4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2" name="Google Shape;2922;p8"/>
            <p:cNvSpPr/>
            <p:nvPr/>
          </p:nvSpPr>
          <p:spPr>
            <a:xfrm>
              <a:off x="1012" y="579"/>
              <a:ext cx="12" cy="21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2" y="5"/>
                    <a:pt x="3" y="7"/>
                    <a:pt x="5" y="9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3" y="5"/>
                    <a:pt x="1" y="2"/>
                    <a:pt x="0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3" name="Google Shape;2923;p8"/>
            <p:cNvSpPr/>
            <p:nvPr/>
          </p:nvSpPr>
          <p:spPr>
            <a:xfrm>
              <a:off x="1024" y="598"/>
              <a:ext cx="0" cy="2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4" name="Google Shape;2924;p8"/>
            <p:cNvSpPr/>
            <p:nvPr/>
          </p:nvSpPr>
          <p:spPr>
            <a:xfrm>
              <a:off x="1012" y="560"/>
              <a:ext cx="12" cy="36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0" y="0"/>
                  </a:moveTo>
                  <a:cubicBezTo>
                    <a:pt x="0" y="2"/>
                    <a:pt x="0" y="5"/>
                    <a:pt x="0" y="8"/>
                  </a:cubicBezTo>
                  <a:cubicBezTo>
                    <a:pt x="1" y="10"/>
                    <a:pt x="3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0"/>
                    <a:pt x="4" y="5"/>
                    <a:pt x="0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5" name="Google Shape;2925;p8"/>
            <p:cNvSpPr/>
            <p:nvPr/>
          </p:nvSpPr>
          <p:spPr>
            <a:xfrm>
              <a:off x="1027" y="600"/>
              <a:ext cx="40" cy="17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4" y="4"/>
                    <a:pt x="10" y="6"/>
                    <a:pt x="17" y="7"/>
                  </a:cubicBezTo>
                  <a:cubicBezTo>
                    <a:pt x="11" y="6"/>
                    <a:pt x="5" y="3"/>
                    <a:pt x="1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6" name="Google Shape;2926;p8"/>
            <p:cNvSpPr/>
            <p:nvPr/>
          </p:nvSpPr>
          <p:spPr>
            <a:xfrm>
              <a:off x="1029" y="584"/>
              <a:ext cx="138" cy="33"/>
            </a:xfrm>
            <a:custGeom>
              <a:avLst/>
              <a:gdLst/>
              <a:ahLst/>
              <a:cxnLst/>
              <a:rect l="l" t="t" r="r" b="b"/>
              <a:pathLst>
                <a:path w="58" h="14" extrusionOk="0">
                  <a:moveTo>
                    <a:pt x="25" y="0"/>
                  </a:moveTo>
                  <a:cubicBezTo>
                    <a:pt x="18" y="0"/>
                    <a:pt x="11" y="1"/>
                    <a:pt x="6" y="3"/>
                  </a:cubicBezTo>
                  <a:cubicBezTo>
                    <a:pt x="4" y="5"/>
                    <a:pt x="2" y="6"/>
                    <a:pt x="0" y="7"/>
                  </a:cubicBezTo>
                  <a:cubicBezTo>
                    <a:pt x="4" y="10"/>
                    <a:pt x="10" y="13"/>
                    <a:pt x="16" y="14"/>
                  </a:cubicBezTo>
                  <a:cubicBezTo>
                    <a:pt x="17" y="14"/>
                    <a:pt x="19" y="14"/>
                    <a:pt x="21" y="14"/>
                  </a:cubicBezTo>
                  <a:cubicBezTo>
                    <a:pt x="31" y="14"/>
                    <a:pt x="43" y="12"/>
                    <a:pt x="58" y="6"/>
                  </a:cubicBezTo>
                  <a:cubicBezTo>
                    <a:pt x="56" y="5"/>
                    <a:pt x="55" y="5"/>
                    <a:pt x="54" y="5"/>
                  </a:cubicBezTo>
                  <a:cubicBezTo>
                    <a:pt x="43" y="2"/>
                    <a:pt x="33" y="0"/>
                    <a:pt x="25" y="0"/>
                  </a:cubicBezTo>
                </a:path>
              </a:pathLst>
            </a:custGeom>
            <a:solidFill>
              <a:srgbClr val="C9E9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7" name="Google Shape;2927;p8"/>
            <p:cNvSpPr/>
            <p:nvPr/>
          </p:nvSpPr>
          <p:spPr>
            <a:xfrm>
              <a:off x="1027" y="598"/>
              <a:ext cx="2" cy="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8" name="Google Shape;2928;p8"/>
            <p:cNvSpPr/>
            <p:nvPr/>
          </p:nvSpPr>
          <p:spPr>
            <a:xfrm>
              <a:off x="1029" y="591"/>
              <a:ext cx="14" cy="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0"/>
                  </a:moveTo>
                  <a:cubicBezTo>
                    <a:pt x="4" y="1"/>
                    <a:pt x="2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3"/>
                    <a:pt x="4" y="2"/>
                    <a:pt x="6" y="0"/>
                  </a:cubicBezTo>
                </a:path>
              </a:pathLst>
            </a:custGeom>
            <a:solidFill>
              <a:srgbClr val="D9F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929" name="Google Shape;2929;p8"/>
            <p:cNvSpPr/>
            <p:nvPr/>
          </p:nvSpPr>
          <p:spPr>
            <a:xfrm>
              <a:off x="972" y="555"/>
              <a:ext cx="107" cy="107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45" y="22"/>
                  </a:moveTo>
                  <a:cubicBezTo>
                    <a:pt x="45" y="34"/>
                    <a:pt x="36" y="44"/>
                    <a:pt x="24" y="45"/>
                  </a:cubicBezTo>
                  <a:cubicBezTo>
                    <a:pt x="12" y="45"/>
                    <a:pt x="1" y="36"/>
                    <a:pt x="1" y="24"/>
                  </a:cubicBezTo>
                  <a:cubicBezTo>
                    <a:pt x="0" y="12"/>
                    <a:pt x="10" y="1"/>
                    <a:pt x="22" y="1"/>
                  </a:cubicBezTo>
                  <a:cubicBezTo>
                    <a:pt x="34" y="0"/>
                    <a:pt x="44" y="10"/>
                    <a:pt x="45" y="22"/>
                  </a:cubicBezTo>
                  <a:close/>
                </a:path>
              </a:pathLst>
            </a:custGeom>
            <a:solidFill>
              <a:srgbClr val="EC98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4" name="Google Shape;2934;p9"/>
          <p:cNvGrpSpPr/>
          <p:nvPr/>
        </p:nvGrpSpPr>
        <p:grpSpPr>
          <a:xfrm>
            <a:off x="4646351" y="1122630"/>
            <a:ext cx="6454205" cy="4598732"/>
            <a:chOff x="4646351" y="1122630"/>
            <a:chExt cx="6454205" cy="4598732"/>
          </a:xfrm>
        </p:grpSpPr>
        <p:sp>
          <p:nvSpPr>
            <p:cNvPr id="2935" name="Google Shape;2935;p9"/>
            <p:cNvSpPr/>
            <p:nvPr/>
          </p:nvSpPr>
          <p:spPr>
            <a:xfrm>
              <a:off x="4646351" y="1122630"/>
              <a:ext cx="4470687" cy="9217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4655840" y="2852936"/>
              <a:ext cx="6444716" cy="2868426"/>
            </a:xfrm>
            <a:prstGeom prst="rect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4646352" y="2044363"/>
              <a:ext cx="972108" cy="10801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8" name="Google Shape;2938;p9"/>
            <p:cNvGrpSpPr/>
            <p:nvPr/>
          </p:nvGrpSpPr>
          <p:grpSpPr>
            <a:xfrm>
              <a:off x="4727848" y="3113638"/>
              <a:ext cx="3962574" cy="563232"/>
              <a:chOff x="3943834" y="704409"/>
              <a:chExt cx="3962574" cy="563232"/>
            </a:xfrm>
          </p:grpSpPr>
          <p:sp>
            <p:nvSpPr>
              <p:cNvPr id="2939" name="Google Shape;2939;p9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9"/>
              <p:cNvSpPr txBox="1"/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2941" name="Google Shape;2941;p9"/>
            <p:cNvGrpSpPr/>
            <p:nvPr/>
          </p:nvGrpSpPr>
          <p:grpSpPr>
            <a:xfrm>
              <a:off x="4727848" y="4057133"/>
              <a:ext cx="3962574" cy="563232"/>
              <a:chOff x="3943834" y="704409"/>
              <a:chExt cx="3962574" cy="563232"/>
            </a:xfrm>
          </p:grpSpPr>
          <p:sp>
            <p:nvSpPr>
              <p:cNvPr id="2942" name="Google Shape;2942;p9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9"/>
              <p:cNvSpPr txBox="1"/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  <p:grpSp>
          <p:nvGrpSpPr>
            <p:cNvPr id="2944" name="Google Shape;2944;p9"/>
            <p:cNvGrpSpPr/>
            <p:nvPr/>
          </p:nvGrpSpPr>
          <p:grpSpPr>
            <a:xfrm>
              <a:off x="4727848" y="5000628"/>
              <a:ext cx="3962574" cy="563232"/>
              <a:chOff x="3943834" y="704409"/>
              <a:chExt cx="3962574" cy="563232"/>
            </a:xfrm>
          </p:grpSpPr>
          <p:sp>
            <p:nvSpPr>
              <p:cNvPr id="2945" name="Google Shape;2945;p9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b" anchorCtr="0">
                <a:normAutofit lnSpcReduction="10000"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Title text preset</a:t>
                </a: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9"/>
              <p:cNvSpPr txBox="1"/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60000" tIns="0" rIns="0" bIns="0" anchor="ctr" anchorCtr="0">
                <a:normAutofit fontScale="9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This part of the content as a text layout placeholder display （Suggested theme fonts）</a:t>
                </a:r>
                <a:endParaRPr/>
              </a:p>
            </p:txBody>
          </p:sp>
        </p:grpSp>
      </p:grpSp>
      <p:pic>
        <p:nvPicPr>
          <p:cNvPr id="2947" name="Google Shape;2947;p9"/>
          <p:cNvPicPr preferRelativeResize="0"/>
          <p:nvPr/>
        </p:nvPicPr>
        <p:blipFill rotWithShape="1">
          <a:blip r:embed="rId3">
            <a:alphaModFix/>
          </a:blip>
          <a:srcRect l="17481" r="17480"/>
          <a:stretch/>
        </p:blipFill>
        <p:spPr>
          <a:xfrm>
            <a:off x="1055440" y="944726"/>
            <a:ext cx="3107428" cy="4776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MON theme">
  <a:themeElements>
    <a:clrScheme name="Personalizado 11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070B9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rsonalizado 11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070B9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1333</Words>
  <Application>Microsoft Office PowerPoint</Application>
  <PresentationFormat>Panorámica</PresentationFormat>
  <Paragraphs>222</Paragraphs>
  <Slides>36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Arial</vt:lpstr>
      <vt:lpstr>Abril Fatface</vt:lpstr>
      <vt:lpstr>Overpass Light</vt:lpstr>
      <vt:lpstr>Malgun Gothic</vt:lpstr>
      <vt:lpstr>Calibri</vt:lpstr>
      <vt:lpstr>Noto Sans Symbols</vt:lpstr>
      <vt:lpstr>Montserrat Light</vt:lpstr>
      <vt:lpstr>Impact</vt:lpstr>
      <vt:lpstr>PPTMON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5</dc:creator>
  <cp:lastModifiedBy>eduardo</cp:lastModifiedBy>
  <cp:revision>3</cp:revision>
  <dcterms:created xsi:type="dcterms:W3CDTF">2019-04-06T05:20:47Z</dcterms:created>
  <dcterms:modified xsi:type="dcterms:W3CDTF">2023-11-22T16:39:40Z</dcterms:modified>
</cp:coreProperties>
</file>