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8" r:id="rId4"/>
    <p:sldId id="309" r:id="rId5"/>
    <p:sldId id="310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92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 ÁNH TRĂNG THƠ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96262" y="3902582"/>
            <a:ext cx="4841823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Nguyên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NHƯ ÁNH TRĂNG THƠ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924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lung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nói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bè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gặp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nói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lung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Nụ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bè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gặp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nói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lung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mồ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côi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gặp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tốt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lung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vầng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454</TotalTime>
  <Words>298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NHƯ ÁNH TRĂNG THƠ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119</cp:revision>
  <dcterms:created xsi:type="dcterms:W3CDTF">2024-12-09T09:39:37Z</dcterms:created>
  <dcterms:modified xsi:type="dcterms:W3CDTF">2025-08-09T09:43:47Z</dcterms:modified>
</cp:coreProperties>
</file>