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5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D19B39-159E-5963-9CAD-D4CDABFCF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" name="think-cell data - do not delete" hidden="1">
            <a:extLst>
              <a:ext uri="{FF2B5EF4-FFF2-40B4-BE49-F238E27FC236}">
                <a16:creationId xmlns:a16="http://schemas.microsoft.com/office/drawing/2014/main" id="{EA41CEFF-9D2E-7CD1-866C-B2BDB3DD81D5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A41CEFF-9D2E-7CD1-866C-B2BDB3DD81D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BD4F2B3-9DB7-3C88-8303-2A70BB86FC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B152B8-31A2-00EA-EC0A-CDC2CE717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28AE493-5A2B-07CB-D12E-6297052F39D4}"/>
              </a:ext>
            </a:extLst>
          </p:cNvPr>
          <p:cNvCxnSpPr/>
          <p:nvPr/>
        </p:nvCxnSpPr>
        <p:spPr>
          <a:xfrm>
            <a:off x="2677337" y="2105022"/>
            <a:ext cx="0" cy="1062768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E84AAA-3A24-19DB-E39B-A7C7795F3FA7}"/>
              </a:ext>
            </a:extLst>
          </p:cNvPr>
          <p:cNvCxnSpPr/>
          <p:nvPr/>
        </p:nvCxnSpPr>
        <p:spPr>
          <a:xfrm>
            <a:off x="6441823" y="2105022"/>
            <a:ext cx="0" cy="1062768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D330509-9A57-AAAC-1FBA-A3C8AF54BA65}"/>
              </a:ext>
            </a:extLst>
          </p:cNvPr>
          <p:cNvCxnSpPr/>
          <p:nvPr/>
        </p:nvCxnSpPr>
        <p:spPr>
          <a:xfrm>
            <a:off x="10157134" y="2105022"/>
            <a:ext cx="0" cy="1062768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CB9D24E-0483-C2A1-BBF7-D706EB815F4A}"/>
              </a:ext>
            </a:extLst>
          </p:cNvPr>
          <p:cNvCxnSpPr/>
          <p:nvPr/>
        </p:nvCxnSpPr>
        <p:spPr>
          <a:xfrm>
            <a:off x="4563314" y="4112778"/>
            <a:ext cx="0" cy="1176638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88F80062-5DBC-6D81-6C42-3B08FCC1C578}"/>
              </a:ext>
            </a:extLst>
          </p:cNvPr>
          <p:cNvCxnSpPr/>
          <p:nvPr/>
        </p:nvCxnSpPr>
        <p:spPr>
          <a:xfrm>
            <a:off x="8320846" y="4112778"/>
            <a:ext cx="0" cy="1176638"/>
          </a:xfrm>
          <a:prstGeom prst="line">
            <a:avLst/>
          </a:prstGeom>
          <a:ln w="12700">
            <a:solidFill>
              <a:schemeClr val="accent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0FFE693-7531-B4D9-FAEC-580D95D891C3}"/>
              </a:ext>
            </a:extLst>
          </p:cNvPr>
          <p:cNvGrpSpPr/>
          <p:nvPr/>
        </p:nvGrpSpPr>
        <p:grpSpPr>
          <a:xfrm>
            <a:off x="1007550" y="3135161"/>
            <a:ext cx="10176901" cy="977618"/>
            <a:chOff x="378467" y="3032279"/>
            <a:chExt cx="8252089" cy="792714"/>
          </a:xfrm>
        </p:grpSpPr>
        <p:sp>
          <p:nvSpPr>
            <p:cNvPr id="22" name="Chevron 6">
              <a:extLst>
                <a:ext uri="{FF2B5EF4-FFF2-40B4-BE49-F238E27FC236}">
                  <a16:creationId xmlns:a16="http://schemas.microsoft.com/office/drawing/2014/main" id="{C64D77D5-05FB-66E1-63B9-8E4051FEAF72}"/>
                </a:ext>
              </a:extLst>
            </p:cNvPr>
            <p:cNvSpPr/>
            <p:nvPr/>
          </p:nvSpPr>
          <p:spPr>
            <a:xfrm>
              <a:off x="378467" y="3032279"/>
              <a:ext cx="8252089" cy="792714"/>
            </a:xfrm>
            <a:prstGeom prst="chevron">
              <a:avLst>
                <a:gd name="adj" fmla="val 36222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23" name="Chevron 7">
              <a:extLst>
                <a:ext uri="{FF2B5EF4-FFF2-40B4-BE49-F238E27FC236}">
                  <a16:creationId xmlns:a16="http://schemas.microsoft.com/office/drawing/2014/main" id="{460E4329-AA8C-7567-644F-120E76A8190B}"/>
                </a:ext>
              </a:extLst>
            </p:cNvPr>
            <p:cNvSpPr/>
            <p:nvPr/>
          </p:nvSpPr>
          <p:spPr>
            <a:xfrm>
              <a:off x="644301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24" name="Chevron 8">
              <a:extLst>
                <a:ext uri="{FF2B5EF4-FFF2-40B4-BE49-F238E27FC236}">
                  <a16:creationId xmlns:a16="http://schemas.microsoft.com/office/drawing/2014/main" id="{CE3490D5-9C46-A5EB-6BC3-4798BBF21684}"/>
                </a:ext>
              </a:extLst>
            </p:cNvPr>
            <p:cNvSpPr/>
            <p:nvPr/>
          </p:nvSpPr>
          <p:spPr>
            <a:xfrm>
              <a:off x="1121901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25" name="Chevron 9">
              <a:extLst>
                <a:ext uri="{FF2B5EF4-FFF2-40B4-BE49-F238E27FC236}">
                  <a16:creationId xmlns:a16="http://schemas.microsoft.com/office/drawing/2014/main" id="{734044D9-7E2C-B1A6-6F22-62BB90585F1E}"/>
                </a:ext>
              </a:extLst>
            </p:cNvPr>
            <p:cNvSpPr/>
            <p:nvPr/>
          </p:nvSpPr>
          <p:spPr>
            <a:xfrm>
              <a:off x="1599501" y="3086688"/>
              <a:ext cx="524199" cy="683896"/>
            </a:xfrm>
            <a:prstGeom prst="chevron">
              <a:avLst/>
            </a:prstGeom>
            <a:solidFill>
              <a:schemeClr val="accent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prstClr val="black"/>
                </a:solidFill>
              </a:endParaRPr>
            </a:p>
          </p:txBody>
        </p:sp>
        <p:sp>
          <p:nvSpPr>
            <p:cNvPr id="26" name="Chevron 10">
              <a:extLst>
                <a:ext uri="{FF2B5EF4-FFF2-40B4-BE49-F238E27FC236}">
                  <a16:creationId xmlns:a16="http://schemas.microsoft.com/office/drawing/2014/main" id="{D7F67FA8-43EB-6DEB-0BF2-F81C6162E3A1}"/>
                </a:ext>
              </a:extLst>
            </p:cNvPr>
            <p:cNvSpPr/>
            <p:nvPr/>
          </p:nvSpPr>
          <p:spPr>
            <a:xfrm>
              <a:off x="2160332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27" name="Chevron 11">
              <a:extLst>
                <a:ext uri="{FF2B5EF4-FFF2-40B4-BE49-F238E27FC236}">
                  <a16:creationId xmlns:a16="http://schemas.microsoft.com/office/drawing/2014/main" id="{6A89483F-B110-73AE-5EFD-653F4B9F9008}"/>
                </a:ext>
              </a:extLst>
            </p:cNvPr>
            <p:cNvSpPr/>
            <p:nvPr/>
          </p:nvSpPr>
          <p:spPr>
            <a:xfrm>
              <a:off x="2637932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28" name="Chevron 12">
              <a:extLst>
                <a:ext uri="{FF2B5EF4-FFF2-40B4-BE49-F238E27FC236}">
                  <a16:creationId xmlns:a16="http://schemas.microsoft.com/office/drawing/2014/main" id="{AC613359-A326-72F0-7134-A56B2E96047D}"/>
                </a:ext>
              </a:extLst>
            </p:cNvPr>
            <p:cNvSpPr/>
            <p:nvPr/>
          </p:nvSpPr>
          <p:spPr>
            <a:xfrm>
              <a:off x="3115532" y="3086688"/>
              <a:ext cx="524199" cy="683896"/>
            </a:xfrm>
            <a:prstGeom prst="chevron">
              <a:avLst/>
            </a:prstGeom>
            <a:solidFill>
              <a:schemeClr val="accent2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29" name="Chevron 14">
              <a:extLst>
                <a:ext uri="{FF2B5EF4-FFF2-40B4-BE49-F238E27FC236}">
                  <a16:creationId xmlns:a16="http://schemas.microsoft.com/office/drawing/2014/main" id="{8E5B7767-EEF0-062A-D87A-9AB6E83B854D}"/>
                </a:ext>
              </a:extLst>
            </p:cNvPr>
            <p:cNvSpPr/>
            <p:nvPr/>
          </p:nvSpPr>
          <p:spPr>
            <a:xfrm>
              <a:off x="3676363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0" name="Chevron 15">
              <a:extLst>
                <a:ext uri="{FF2B5EF4-FFF2-40B4-BE49-F238E27FC236}">
                  <a16:creationId xmlns:a16="http://schemas.microsoft.com/office/drawing/2014/main" id="{39A1CA85-A87A-83B8-3E21-8F6A841F662C}"/>
                </a:ext>
              </a:extLst>
            </p:cNvPr>
            <p:cNvSpPr/>
            <p:nvPr/>
          </p:nvSpPr>
          <p:spPr>
            <a:xfrm>
              <a:off x="4153963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1" name="Chevron 16">
              <a:extLst>
                <a:ext uri="{FF2B5EF4-FFF2-40B4-BE49-F238E27FC236}">
                  <a16:creationId xmlns:a16="http://schemas.microsoft.com/office/drawing/2014/main" id="{45688B4C-3A6D-998C-25D9-BFFD291240BB}"/>
                </a:ext>
              </a:extLst>
            </p:cNvPr>
            <p:cNvSpPr/>
            <p:nvPr/>
          </p:nvSpPr>
          <p:spPr>
            <a:xfrm>
              <a:off x="4631563" y="3086688"/>
              <a:ext cx="524199" cy="683896"/>
            </a:xfrm>
            <a:prstGeom prst="chevron">
              <a:avLst/>
            </a:prstGeom>
            <a:solidFill>
              <a:schemeClr val="accent3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prstClr val="black"/>
                </a:solidFill>
              </a:endParaRPr>
            </a:p>
          </p:txBody>
        </p:sp>
        <p:sp>
          <p:nvSpPr>
            <p:cNvPr id="32" name="Chevron 17">
              <a:extLst>
                <a:ext uri="{FF2B5EF4-FFF2-40B4-BE49-F238E27FC236}">
                  <a16:creationId xmlns:a16="http://schemas.microsoft.com/office/drawing/2014/main" id="{C0660B7F-5CDF-EED6-8107-321A254AEE23}"/>
                </a:ext>
              </a:extLst>
            </p:cNvPr>
            <p:cNvSpPr/>
            <p:nvPr/>
          </p:nvSpPr>
          <p:spPr>
            <a:xfrm>
              <a:off x="5192394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3" name="Chevron 18">
              <a:extLst>
                <a:ext uri="{FF2B5EF4-FFF2-40B4-BE49-F238E27FC236}">
                  <a16:creationId xmlns:a16="http://schemas.microsoft.com/office/drawing/2014/main" id="{E5327702-798C-9C5C-C64A-EA40EEEB80B5}"/>
                </a:ext>
              </a:extLst>
            </p:cNvPr>
            <p:cNvSpPr/>
            <p:nvPr/>
          </p:nvSpPr>
          <p:spPr>
            <a:xfrm>
              <a:off x="5669994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4" name="Chevron 19">
              <a:extLst>
                <a:ext uri="{FF2B5EF4-FFF2-40B4-BE49-F238E27FC236}">
                  <a16:creationId xmlns:a16="http://schemas.microsoft.com/office/drawing/2014/main" id="{BF3EFDDA-182F-FFD8-4510-499337D72471}"/>
                </a:ext>
              </a:extLst>
            </p:cNvPr>
            <p:cNvSpPr/>
            <p:nvPr/>
          </p:nvSpPr>
          <p:spPr>
            <a:xfrm>
              <a:off x="6147594" y="3086688"/>
              <a:ext cx="524199" cy="683896"/>
            </a:xfrm>
            <a:prstGeom prst="chevron">
              <a:avLst/>
            </a:prstGeom>
            <a:solidFill>
              <a:schemeClr val="accent4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prstClr val="black"/>
                </a:solidFill>
              </a:endParaRPr>
            </a:p>
          </p:txBody>
        </p:sp>
        <p:sp>
          <p:nvSpPr>
            <p:cNvPr id="35" name="Chevron 21">
              <a:extLst>
                <a:ext uri="{FF2B5EF4-FFF2-40B4-BE49-F238E27FC236}">
                  <a16:creationId xmlns:a16="http://schemas.microsoft.com/office/drawing/2014/main" id="{233B48EC-6674-4330-FE42-7942C1E66667}"/>
                </a:ext>
              </a:extLst>
            </p:cNvPr>
            <p:cNvSpPr/>
            <p:nvPr/>
          </p:nvSpPr>
          <p:spPr>
            <a:xfrm>
              <a:off x="6708425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6" name="Chevron 22">
              <a:extLst>
                <a:ext uri="{FF2B5EF4-FFF2-40B4-BE49-F238E27FC236}">
                  <a16:creationId xmlns:a16="http://schemas.microsoft.com/office/drawing/2014/main" id="{1EC3F2CB-457F-39E7-353D-0960BA09D8D1}"/>
                </a:ext>
              </a:extLst>
            </p:cNvPr>
            <p:cNvSpPr/>
            <p:nvPr/>
          </p:nvSpPr>
          <p:spPr>
            <a:xfrm>
              <a:off x="7186025" y="3141097"/>
              <a:ext cx="440968" cy="575310"/>
            </a:xfrm>
            <a:prstGeom prst="chevron">
              <a:avLst/>
            </a:prstGeom>
            <a:solidFill>
              <a:schemeClr val="accent6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  <p:sp>
          <p:nvSpPr>
            <p:cNvPr id="37" name="Chevron 23">
              <a:extLst>
                <a:ext uri="{FF2B5EF4-FFF2-40B4-BE49-F238E27FC236}">
                  <a16:creationId xmlns:a16="http://schemas.microsoft.com/office/drawing/2014/main" id="{123BBDFB-F115-700A-5430-3A628EAB855F}"/>
                </a:ext>
              </a:extLst>
            </p:cNvPr>
            <p:cNvSpPr/>
            <p:nvPr/>
          </p:nvSpPr>
          <p:spPr>
            <a:xfrm>
              <a:off x="7663626" y="3086688"/>
              <a:ext cx="524199" cy="683896"/>
            </a:xfrm>
            <a:prstGeom prst="chevron">
              <a:avLst/>
            </a:prstGeom>
            <a:solidFill>
              <a:schemeClr val="accent5"/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prstClr val="black"/>
                </a:solidFill>
              </a:endParaRPr>
            </a:p>
          </p:txBody>
        </p:sp>
      </p:grp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2395B492-16B8-ABDA-3FB6-61744EA1FF47}"/>
              </a:ext>
            </a:extLst>
          </p:cNvPr>
          <p:cNvSpPr txBox="1">
            <a:spLocks/>
          </p:cNvSpPr>
          <p:nvPr/>
        </p:nvSpPr>
        <p:spPr>
          <a:xfrm>
            <a:off x="3702521" y="5339602"/>
            <a:ext cx="1687275" cy="221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400" b="1" kern="1200">
                <a:solidFill>
                  <a:srgbClr val="0D97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prstClr val="black"/>
                </a:solidFill>
                <a:latin typeface="+mn-lt"/>
              </a:rPr>
              <a:t>Header</a:t>
            </a: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8FF2ACF-3DDB-C649-7343-477BB08BC649}"/>
              </a:ext>
            </a:extLst>
          </p:cNvPr>
          <p:cNvSpPr txBox="1">
            <a:spLocks/>
          </p:cNvSpPr>
          <p:nvPr/>
        </p:nvSpPr>
        <p:spPr>
          <a:xfrm>
            <a:off x="3702523" y="5636083"/>
            <a:ext cx="1687275" cy="516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1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  <a:latin typeface="+mn-lt"/>
              </a:rPr>
              <a:t>This is a sample text.  Replace with </a:t>
            </a:r>
            <a:br>
              <a:rPr lang="en-US" sz="1200" dirty="0">
                <a:solidFill>
                  <a:prstClr val="black"/>
                </a:solidFill>
                <a:latin typeface="+mn-lt"/>
              </a:rPr>
            </a:br>
            <a:r>
              <a:rPr lang="en-US" sz="1200" dirty="0">
                <a:solidFill>
                  <a:prstClr val="black"/>
                </a:solidFill>
                <a:latin typeface="+mn-lt"/>
              </a:rPr>
              <a:t>your own text here. </a:t>
            </a:r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1AAEC90A-B92F-16ED-0CE4-9B256C0CBC3B}"/>
              </a:ext>
            </a:extLst>
          </p:cNvPr>
          <p:cNvSpPr txBox="1">
            <a:spLocks/>
          </p:cNvSpPr>
          <p:nvPr/>
        </p:nvSpPr>
        <p:spPr>
          <a:xfrm>
            <a:off x="5609005" y="1232673"/>
            <a:ext cx="1687275" cy="221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400" b="1" kern="1200">
                <a:solidFill>
                  <a:srgbClr val="0D97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prstClr val="black"/>
                </a:solidFill>
                <a:latin typeface="+mn-lt"/>
              </a:rPr>
              <a:t>Header</a:t>
            </a: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427D510-3D40-1701-00D2-26DB3EA20D10}"/>
              </a:ext>
            </a:extLst>
          </p:cNvPr>
          <p:cNvSpPr txBox="1">
            <a:spLocks/>
          </p:cNvSpPr>
          <p:nvPr/>
        </p:nvSpPr>
        <p:spPr>
          <a:xfrm>
            <a:off x="5609006" y="1529155"/>
            <a:ext cx="1687275" cy="516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1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  <a:latin typeface="+mn-lt"/>
              </a:rPr>
              <a:t>This is a sample text.  Replace with </a:t>
            </a:r>
            <a:br>
              <a:rPr lang="en-US" sz="1200" dirty="0">
                <a:solidFill>
                  <a:prstClr val="black"/>
                </a:solidFill>
                <a:latin typeface="+mn-lt"/>
              </a:rPr>
            </a:br>
            <a:r>
              <a:rPr lang="en-US" sz="1200" dirty="0">
                <a:solidFill>
                  <a:prstClr val="black"/>
                </a:solidFill>
                <a:latin typeface="+mn-lt"/>
              </a:rPr>
              <a:t>your own text here. </a:t>
            </a:r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D377DAA8-47A9-8B96-FC5A-06EA41D4EE6E}"/>
              </a:ext>
            </a:extLst>
          </p:cNvPr>
          <p:cNvSpPr txBox="1">
            <a:spLocks/>
          </p:cNvSpPr>
          <p:nvPr/>
        </p:nvSpPr>
        <p:spPr>
          <a:xfrm>
            <a:off x="7477386" y="5258948"/>
            <a:ext cx="1687275" cy="221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400" b="1" kern="1200">
                <a:solidFill>
                  <a:srgbClr val="0D97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prstClr val="black"/>
                </a:solidFill>
                <a:latin typeface="+mn-lt"/>
              </a:rPr>
              <a:t>Header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CCDA55A9-E5D5-00ED-1AE4-59CAEF9F7400}"/>
              </a:ext>
            </a:extLst>
          </p:cNvPr>
          <p:cNvSpPr txBox="1">
            <a:spLocks/>
          </p:cNvSpPr>
          <p:nvPr/>
        </p:nvSpPr>
        <p:spPr>
          <a:xfrm>
            <a:off x="7477387" y="5555430"/>
            <a:ext cx="1687275" cy="516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1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  <a:latin typeface="+mn-lt"/>
              </a:rPr>
              <a:t>This is a sample text.  Replace with </a:t>
            </a:r>
            <a:br>
              <a:rPr lang="en-US" sz="1200" dirty="0">
                <a:solidFill>
                  <a:prstClr val="black"/>
                </a:solidFill>
                <a:latin typeface="+mn-lt"/>
              </a:rPr>
            </a:br>
            <a:r>
              <a:rPr lang="en-US" sz="1200" dirty="0">
                <a:solidFill>
                  <a:prstClr val="black"/>
                </a:solidFill>
                <a:latin typeface="+mn-lt"/>
              </a:rPr>
              <a:t>your own text here. 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E1325A0E-05CA-B749-91F7-8F5E8180FB45}"/>
              </a:ext>
            </a:extLst>
          </p:cNvPr>
          <p:cNvSpPr txBox="1">
            <a:spLocks/>
          </p:cNvSpPr>
          <p:nvPr/>
        </p:nvSpPr>
        <p:spPr>
          <a:xfrm>
            <a:off x="9322716" y="1250861"/>
            <a:ext cx="1687275" cy="4816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400" b="1" kern="1200">
                <a:solidFill>
                  <a:srgbClr val="0D97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prstClr val="black"/>
                </a:solidFill>
                <a:latin typeface="+mn-lt"/>
              </a:rPr>
              <a:t>Header</a:t>
            </a:r>
          </a:p>
          <a:p>
            <a:endParaRPr lang="en-US" sz="1600" dirty="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C0BCD93D-E479-4447-4646-A543B3151FD0}"/>
              </a:ext>
            </a:extLst>
          </p:cNvPr>
          <p:cNvSpPr txBox="1">
            <a:spLocks/>
          </p:cNvSpPr>
          <p:nvPr/>
        </p:nvSpPr>
        <p:spPr>
          <a:xfrm>
            <a:off x="9322717" y="1547343"/>
            <a:ext cx="1687275" cy="516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1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  <a:latin typeface="+mn-lt"/>
              </a:rPr>
              <a:t>This is a sample text.  Replace with </a:t>
            </a:r>
            <a:br>
              <a:rPr lang="en-US" sz="1200" dirty="0">
                <a:solidFill>
                  <a:prstClr val="black"/>
                </a:solidFill>
                <a:latin typeface="+mn-lt"/>
              </a:rPr>
            </a:br>
            <a:r>
              <a:rPr lang="en-US" sz="1200" dirty="0">
                <a:solidFill>
                  <a:prstClr val="black"/>
                </a:solidFill>
                <a:latin typeface="+mn-lt"/>
              </a:rPr>
              <a:t>your own text here. 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451426BA-1DC8-C052-8648-A776C7CC1EA2}"/>
              </a:ext>
            </a:extLst>
          </p:cNvPr>
          <p:cNvSpPr txBox="1">
            <a:spLocks/>
          </p:cNvSpPr>
          <p:nvPr/>
        </p:nvSpPr>
        <p:spPr>
          <a:xfrm>
            <a:off x="1795109" y="1244883"/>
            <a:ext cx="1687275" cy="2215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400" b="1" kern="1200">
                <a:solidFill>
                  <a:srgbClr val="0D97F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prstClr val="black"/>
                </a:solidFill>
                <a:latin typeface="+mn-lt"/>
              </a:rPr>
              <a:t>Header</a:t>
            </a:r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DC6AE022-69C1-71AE-52D0-452EE429C33E}"/>
              </a:ext>
            </a:extLst>
          </p:cNvPr>
          <p:cNvSpPr txBox="1">
            <a:spLocks/>
          </p:cNvSpPr>
          <p:nvPr/>
        </p:nvSpPr>
        <p:spPr>
          <a:xfrm>
            <a:off x="1795111" y="1541365"/>
            <a:ext cx="1687275" cy="5168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None/>
              <a:defRPr sz="1100" b="0" kern="12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  <a:latin typeface="+mn-lt"/>
              </a:rPr>
              <a:t>This is a sample text.  Replace with </a:t>
            </a:r>
            <a:br>
              <a:rPr lang="en-US" sz="1200" dirty="0">
                <a:solidFill>
                  <a:prstClr val="black"/>
                </a:solidFill>
                <a:latin typeface="+mn-lt"/>
              </a:rPr>
            </a:br>
            <a:r>
              <a:rPr lang="en-US" sz="1200" dirty="0">
                <a:solidFill>
                  <a:prstClr val="black"/>
                </a:solidFill>
                <a:latin typeface="+mn-lt"/>
              </a:rPr>
              <a:t>your own text here. </a:t>
            </a:r>
          </a:p>
        </p:txBody>
      </p:sp>
    </p:spTree>
    <p:extLst>
      <p:ext uri="{BB962C8B-B14F-4D97-AF65-F5344CB8AC3E}">
        <p14:creationId xmlns:p14="http://schemas.microsoft.com/office/powerpoint/2010/main" val="281680439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9675</TotalTime>
  <Words>77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Timeline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762</cp:revision>
  <dcterms:created xsi:type="dcterms:W3CDTF">2021-03-31T02:49:57Z</dcterms:created>
  <dcterms:modified xsi:type="dcterms:W3CDTF">2025-10-15T02:57:21Z</dcterms:modified>
  <cp:category/>
</cp:coreProperties>
</file>