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</p:sldIdLst>
  <p:sldSz cy="5143500" cx="9144000"/>
  <p:notesSz cx="6858000" cy="9144000"/>
  <p:embeddedFontLst>
    <p:embeddedFont>
      <p:font typeface="Dosis"/>
      <p:regular r:id="rId38"/>
      <p:bold r:id="rId39"/>
    </p:embeddedFont>
    <p:embeddedFont>
      <p:font typeface="Montserrat"/>
      <p:regular r:id="rId40"/>
      <p:bold r:id="rId41"/>
      <p:italic r:id="rId42"/>
      <p:boldItalic r:id="rId43"/>
    </p:embeddedFont>
    <p:embeddedFont>
      <p:font typeface="Source Sans Pro"/>
      <p:regular r:id="rId44"/>
      <p:bold r:id="rId45"/>
      <p:italic r:id="rId46"/>
      <p:boldItalic r:id="rId4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48" roundtripDataSignature="AMtx7mg85h7pUsbiQyhxaTEgK0O7zUAMy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91F3DA3-1C3E-460F-9B77-68A0011C7A01}">
  <a:tblStyle styleId="{091F3DA3-1C3E-460F-9B77-68A0011C7A01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Montserrat-regular.fntdata"/><Relationship Id="rId20" Type="http://schemas.openxmlformats.org/officeDocument/2006/relationships/slide" Target="slides/slide15.xml"/><Relationship Id="rId42" Type="http://schemas.openxmlformats.org/officeDocument/2006/relationships/font" Target="fonts/Montserrat-italic.fntdata"/><Relationship Id="rId41" Type="http://schemas.openxmlformats.org/officeDocument/2006/relationships/font" Target="fonts/Montserrat-bold.fntdata"/><Relationship Id="rId22" Type="http://schemas.openxmlformats.org/officeDocument/2006/relationships/slide" Target="slides/slide17.xml"/><Relationship Id="rId44" Type="http://schemas.openxmlformats.org/officeDocument/2006/relationships/font" Target="fonts/SourceSansPro-regular.fntdata"/><Relationship Id="rId21" Type="http://schemas.openxmlformats.org/officeDocument/2006/relationships/slide" Target="slides/slide16.xml"/><Relationship Id="rId43" Type="http://schemas.openxmlformats.org/officeDocument/2006/relationships/font" Target="fonts/Montserrat-boldItalic.fntdata"/><Relationship Id="rId24" Type="http://schemas.openxmlformats.org/officeDocument/2006/relationships/slide" Target="slides/slide19.xml"/><Relationship Id="rId46" Type="http://schemas.openxmlformats.org/officeDocument/2006/relationships/font" Target="fonts/SourceSansPro-italic.fntdata"/><Relationship Id="rId23" Type="http://schemas.openxmlformats.org/officeDocument/2006/relationships/slide" Target="slides/slide18.xml"/><Relationship Id="rId45" Type="http://schemas.openxmlformats.org/officeDocument/2006/relationships/font" Target="fonts/SourceSansPro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48" Type="http://customschemas.google.com/relationships/presentationmetadata" Target="metadata"/><Relationship Id="rId25" Type="http://schemas.openxmlformats.org/officeDocument/2006/relationships/slide" Target="slides/slide20.xml"/><Relationship Id="rId47" Type="http://schemas.openxmlformats.org/officeDocument/2006/relationships/font" Target="fonts/SourceSansPro-boldItalic.fntdata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font" Target="fonts/Dosis-bold.fntdata"/><Relationship Id="rId16" Type="http://schemas.openxmlformats.org/officeDocument/2006/relationships/slide" Target="slides/slide11.xml"/><Relationship Id="rId38" Type="http://schemas.openxmlformats.org/officeDocument/2006/relationships/font" Target="fonts/Dosis-regular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9" name="Google Shape;7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6" name="Google Shape;9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3" name="Google Shape;10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7" name="Google Shape;12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9" name="Google Shape;15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8" name="Google Shape;17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2" name="Google Shape;20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0" name="Google Shape;21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6" name="Google Shape;21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5" name="Google Shape;225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7" name="Google Shape;247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1" name="Google Shape;261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8" name="Google Shape;268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0" name="Google Shape;280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5" name="Google Shape;305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7" name="Google Shape;317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4" name="Google Shape;324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3" name="Google Shape;333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2" name="Google Shape;342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2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1" name="Google Shape;351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2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0" name="Google Shape;360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2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8" name="Google Shape;368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5" name="Google Shape;375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2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3" name="Google Shape;383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2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8" name="Google Shape;398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2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4" name="Google Shape;414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3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0" name="Google Shape;520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1" name="Shape 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" name="Google Shape;972;p3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3" name="Google Shape;973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9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p3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1" name="Google Shape;981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4"/>
          <p:cNvSpPr/>
          <p:nvPr/>
        </p:nvSpPr>
        <p:spPr>
          <a:xfrm rot="10800000">
            <a:off x="-150" y="4156675"/>
            <a:ext cx="9144000" cy="276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34"/>
          <p:cNvSpPr/>
          <p:nvPr/>
        </p:nvSpPr>
        <p:spPr>
          <a:xfrm flipH="1">
            <a:off x="-150" y="0"/>
            <a:ext cx="9144000" cy="4156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34"/>
          <p:cNvSpPr txBox="1"/>
          <p:nvPr>
            <p:ph type="ctrTitle"/>
          </p:nvPr>
        </p:nvSpPr>
        <p:spPr>
          <a:xfrm>
            <a:off x="685800" y="2525225"/>
            <a:ext cx="5309700" cy="1159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5"/>
          <p:cNvSpPr/>
          <p:nvPr/>
        </p:nvSpPr>
        <p:spPr>
          <a:xfrm flipH="1">
            <a:off x="-75" y="0"/>
            <a:ext cx="6696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35"/>
          <p:cNvSpPr/>
          <p:nvPr/>
        </p:nvSpPr>
        <p:spPr>
          <a:xfrm flipH="1">
            <a:off x="-75" y="0"/>
            <a:ext cx="669600" cy="1140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35"/>
          <p:cNvSpPr txBox="1"/>
          <p:nvPr>
            <p:ph type="title"/>
          </p:nvPr>
        </p:nvSpPr>
        <p:spPr>
          <a:xfrm>
            <a:off x="844425" y="5598"/>
            <a:ext cx="3552600" cy="114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17" name="Google Shape;17;p35"/>
          <p:cNvSpPr txBox="1"/>
          <p:nvPr>
            <p:ph idx="1" type="body"/>
          </p:nvPr>
        </p:nvSpPr>
        <p:spPr>
          <a:xfrm>
            <a:off x="844425" y="1534257"/>
            <a:ext cx="2804700" cy="332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Char char="▹"/>
              <a:defRPr sz="2000"/>
            </a:lvl1pPr>
            <a:lvl2pPr indent="-355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▸"/>
              <a:defRPr sz="2000"/>
            </a:lvl2pPr>
            <a:lvl3pPr indent="-355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⬩"/>
              <a:defRPr sz="2000"/>
            </a:lvl3pPr>
            <a:lvl4pPr indent="-355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⬞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18" name="Google Shape;18;p35"/>
          <p:cNvSpPr txBox="1"/>
          <p:nvPr>
            <p:ph idx="2" type="body"/>
          </p:nvPr>
        </p:nvSpPr>
        <p:spPr>
          <a:xfrm>
            <a:off x="3818123" y="1534257"/>
            <a:ext cx="2804700" cy="332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Char char="▹"/>
              <a:defRPr sz="2000"/>
            </a:lvl1pPr>
            <a:lvl2pPr indent="-355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▸"/>
              <a:defRPr sz="2000"/>
            </a:lvl2pPr>
            <a:lvl3pPr indent="-355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⬩"/>
              <a:defRPr sz="2000"/>
            </a:lvl3pPr>
            <a:lvl4pPr indent="-355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⬞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19" name="Google Shape;19;p35"/>
          <p:cNvSpPr txBox="1"/>
          <p:nvPr>
            <p:ph idx="12" type="sldNum"/>
          </p:nvPr>
        </p:nvSpPr>
        <p:spPr>
          <a:xfrm>
            <a:off x="-75" y="0"/>
            <a:ext cx="669600" cy="114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6"/>
          <p:cNvSpPr/>
          <p:nvPr/>
        </p:nvSpPr>
        <p:spPr>
          <a:xfrm flipH="1">
            <a:off x="-75" y="0"/>
            <a:ext cx="6696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36"/>
          <p:cNvSpPr/>
          <p:nvPr/>
        </p:nvSpPr>
        <p:spPr>
          <a:xfrm flipH="1">
            <a:off x="-75" y="0"/>
            <a:ext cx="669600" cy="1140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36"/>
          <p:cNvSpPr txBox="1"/>
          <p:nvPr>
            <p:ph type="title"/>
          </p:nvPr>
        </p:nvSpPr>
        <p:spPr>
          <a:xfrm>
            <a:off x="844425" y="5598"/>
            <a:ext cx="3552600" cy="114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24" name="Google Shape;24;p36"/>
          <p:cNvSpPr txBox="1"/>
          <p:nvPr>
            <p:ph idx="1" type="body"/>
          </p:nvPr>
        </p:nvSpPr>
        <p:spPr>
          <a:xfrm>
            <a:off x="844425" y="1538075"/>
            <a:ext cx="5169000" cy="33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▹"/>
              <a:defRPr sz="2400"/>
            </a:lvl1pPr>
            <a:lvl2pPr indent="-3810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▸"/>
              <a:defRPr/>
            </a:lvl2pPr>
            <a:lvl3pPr indent="-3810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⬩"/>
              <a:defRPr/>
            </a:lvl3pPr>
            <a:lvl4pPr indent="-3810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⬞"/>
              <a:defRPr sz="2400"/>
            </a:lvl4pPr>
            <a:lvl5pPr indent="-3810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25" name="Google Shape;25;p36"/>
          <p:cNvSpPr txBox="1"/>
          <p:nvPr>
            <p:ph idx="12" type="sldNum"/>
          </p:nvPr>
        </p:nvSpPr>
        <p:spPr>
          <a:xfrm>
            <a:off x="-75" y="0"/>
            <a:ext cx="669600" cy="114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7"/>
          <p:cNvSpPr/>
          <p:nvPr/>
        </p:nvSpPr>
        <p:spPr>
          <a:xfrm rot="10800000">
            <a:off x="-150" y="3082200"/>
            <a:ext cx="9144000" cy="687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37"/>
          <p:cNvSpPr/>
          <p:nvPr/>
        </p:nvSpPr>
        <p:spPr>
          <a:xfrm flipH="1">
            <a:off x="-150" y="0"/>
            <a:ext cx="9144000" cy="30822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p37"/>
          <p:cNvSpPr txBox="1"/>
          <p:nvPr>
            <p:ph type="ctrTitle"/>
          </p:nvPr>
        </p:nvSpPr>
        <p:spPr>
          <a:xfrm>
            <a:off x="685800" y="1907659"/>
            <a:ext cx="5008200" cy="1045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0" name="Google Shape;30;p37"/>
          <p:cNvSpPr txBox="1"/>
          <p:nvPr>
            <p:ph idx="1" type="subTitle"/>
          </p:nvPr>
        </p:nvSpPr>
        <p:spPr>
          <a:xfrm>
            <a:off x="685800" y="3082250"/>
            <a:ext cx="5008200" cy="68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1" name="Google Shape;31;p37"/>
          <p:cNvSpPr txBox="1"/>
          <p:nvPr>
            <p:ph idx="12" type="sldNum"/>
          </p:nvPr>
        </p:nvSpPr>
        <p:spPr>
          <a:xfrm>
            <a:off x="-75" y="3420000"/>
            <a:ext cx="669600" cy="172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2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2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2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2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2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2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2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2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2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8"/>
          <p:cNvSpPr/>
          <p:nvPr/>
        </p:nvSpPr>
        <p:spPr>
          <a:xfrm rot="10800000">
            <a:off x="-150" y="3769825"/>
            <a:ext cx="9144000" cy="687600"/>
          </a:xfrm>
          <a:prstGeom prst="rect">
            <a:avLst/>
          </a:prstGeom>
          <a:solidFill>
            <a:srgbClr val="000000">
              <a:alpha val="313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38"/>
          <p:cNvSpPr/>
          <p:nvPr/>
        </p:nvSpPr>
        <p:spPr>
          <a:xfrm flipH="1">
            <a:off x="-150" y="0"/>
            <a:ext cx="9144000" cy="3769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p38"/>
          <p:cNvSpPr txBox="1"/>
          <p:nvPr>
            <p:ph idx="1" type="body"/>
          </p:nvPr>
        </p:nvSpPr>
        <p:spPr>
          <a:xfrm>
            <a:off x="1616475" y="0"/>
            <a:ext cx="5910900" cy="3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419100" lvl="0" marL="4572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3000"/>
              <a:buChar char="▹"/>
              <a:defRPr i="1">
                <a:solidFill>
                  <a:srgbClr val="FFFFFF"/>
                </a:solidFill>
              </a:defRPr>
            </a:lvl1pPr>
            <a:lvl2pPr indent="-381000" lvl="1" marL="914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▸"/>
              <a:defRPr i="1">
                <a:solidFill>
                  <a:srgbClr val="FFFFFF"/>
                </a:solidFill>
              </a:defRPr>
            </a:lvl2pPr>
            <a:lvl3pPr indent="-381000" lvl="2" marL="1371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⬩"/>
              <a:defRPr i="1">
                <a:solidFill>
                  <a:srgbClr val="FFFFFF"/>
                </a:solidFill>
              </a:defRPr>
            </a:lvl3pPr>
            <a:lvl4pPr indent="-342900" lvl="3" marL="1828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⬞"/>
              <a:defRPr i="1">
                <a:solidFill>
                  <a:srgbClr val="FFFFFF"/>
                </a:solidFill>
              </a:defRPr>
            </a:lvl4pPr>
            <a:lvl5pPr indent="-342900" lvl="4" marL="22860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○"/>
              <a:defRPr i="1">
                <a:solidFill>
                  <a:srgbClr val="FFFFFF"/>
                </a:solidFill>
              </a:defRPr>
            </a:lvl5pPr>
            <a:lvl6pPr indent="-342900" lvl="5" marL="2743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■"/>
              <a:defRPr i="1">
                <a:solidFill>
                  <a:srgbClr val="FFFFFF"/>
                </a:solidFill>
              </a:defRPr>
            </a:lvl6pPr>
            <a:lvl7pPr indent="-342900" lvl="6" marL="3200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  <a:defRPr i="1">
                <a:solidFill>
                  <a:srgbClr val="FFFFFF"/>
                </a:solidFill>
              </a:defRPr>
            </a:lvl7pPr>
            <a:lvl8pPr indent="-342900" lvl="7" marL="3657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○"/>
              <a:defRPr i="1">
                <a:solidFill>
                  <a:srgbClr val="FFFFFF"/>
                </a:solidFill>
              </a:defRPr>
            </a:lvl8pPr>
            <a:lvl9pPr indent="-342900" lvl="8" marL="4114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■"/>
              <a:defRPr i="1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36" name="Google Shape;36;p38"/>
          <p:cNvSpPr txBox="1"/>
          <p:nvPr/>
        </p:nvSpPr>
        <p:spPr>
          <a:xfrm>
            <a:off x="3593400" y="3670520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1" i="0" lang="en" sz="7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b="1" i="0" sz="72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38"/>
          <p:cNvSpPr txBox="1"/>
          <p:nvPr>
            <p:ph idx="12" type="sldNum"/>
          </p:nvPr>
        </p:nvSpPr>
        <p:spPr>
          <a:xfrm>
            <a:off x="-75" y="3420000"/>
            <a:ext cx="669600" cy="172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2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2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2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2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2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2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2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2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2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9"/>
          <p:cNvSpPr/>
          <p:nvPr/>
        </p:nvSpPr>
        <p:spPr>
          <a:xfrm flipH="1">
            <a:off x="-75" y="0"/>
            <a:ext cx="6696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39"/>
          <p:cNvSpPr/>
          <p:nvPr/>
        </p:nvSpPr>
        <p:spPr>
          <a:xfrm flipH="1">
            <a:off x="-75" y="0"/>
            <a:ext cx="669600" cy="1140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39"/>
          <p:cNvSpPr txBox="1"/>
          <p:nvPr>
            <p:ph idx="12" type="sldNum"/>
          </p:nvPr>
        </p:nvSpPr>
        <p:spPr>
          <a:xfrm>
            <a:off x="-75" y="0"/>
            <a:ext cx="669600" cy="114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40"/>
          <p:cNvSpPr/>
          <p:nvPr/>
        </p:nvSpPr>
        <p:spPr>
          <a:xfrm flipH="1">
            <a:off x="-75" y="0"/>
            <a:ext cx="6696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40"/>
          <p:cNvSpPr/>
          <p:nvPr/>
        </p:nvSpPr>
        <p:spPr>
          <a:xfrm flipH="1">
            <a:off x="-75" y="0"/>
            <a:ext cx="669600" cy="1140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40"/>
          <p:cNvSpPr txBox="1"/>
          <p:nvPr>
            <p:ph type="title"/>
          </p:nvPr>
        </p:nvSpPr>
        <p:spPr>
          <a:xfrm>
            <a:off x="844425" y="5598"/>
            <a:ext cx="3552600" cy="114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46" name="Google Shape;46;p40"/>
          <p:cNvSpPr txBox="1"/>
          <p:nvPr>
            <p:ph idx="1" type="body"/>
          </p:nvPr>
        </p:nvSpPr>
        <p:spPr>
          <a:xfrm>
            <a:off x="844425" y="1548525"/>
            <a:ext cx="1918800" cy="32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▹"/>
              <a:defRPr sz="1800"/>
            </a:lvl1pPr>
            <a:lvl2pPr indent="-3429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▸"/>
              <a:defRPr sz="1800"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⬩"/>
              <a:defRPr sz="1800"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⬞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7" name="Google Shape;47;p40"/>
          <p:cNvSpPr txBox="1"/>
          <p:nvPr>
            <p:ph idx="2" type="body"/>
          </p:nvPr>
        </p:nvSpPr>
        <p:spPr>
          <a:xfrm>
            <a:off x="2861613" y="1548525"/>
            <a:ext cx="1918800" cy="32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▹"/>
              <a:defRPr sz="1800"/>
            </a:lvl1pPr>
            <a:lvl2pPr indent="-3429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▸"/>
              <a:defRPr sz="1800"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⬩"/>
              <a:defRPr sz="1800"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⬞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8" name="Google Shape;48;p40"/>
          <p:cNvSpPr txBox="1"/>
          <p:nvPr>
            <p:ph idx="3" type="body"/>
          </p:nvPr>
        </p:nvSpPr>
        <p:spPr>
          <a:xfrm>
            <a:off x="4878801" y="1548525"/>
            <a:ext cx="1918800" cy="32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▹"/>
              <a:defRPr sz="1800"/>
            </a:lvl1pPr>
            <a:lvl2pPr indent="-3429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▸"/>
              <a:defRPr sz="1800"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⬩"/>
              <a:defRPr sz="1800"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⬞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9" name="Google Shape;49;p40"/>
          <p:cNvSpPr txBox="1"/>
          <p:nvPr>
            <p:ph idx="12" type="sldNum"/>
          </p:nvPr>
        </p:nvSpPr>
        <p:spPr>
          <a:xfrm>
            <a:off x="-75" y="0"/>
            <a:ext cx="669600" cy="114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image background">
  <p:cSld name="TITLE_ONLY_1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41"/>
          <p:cNvSpPr/>
          <p:nvPr/>
        </p:nvSpPr>
        <p:spPr>
          <a:xfrm flipH="1">
            <a:off x="-75" y="0"/>
            <a:ext cx="1851600" cy="5143500"/>
          </a:xfrm>
          <a:prstGeom prst="rect">
            <a:avLst/>
          </a:prstGeom>
          <a:solidFill>
            <a:srgbClr val="0DB7C4">
              <a:alpha val="364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41"/>
          <p:cNvSpPr/>
          <p:nvPr/>
        </p:nvSpPr>
        <p:spPr>
          <a:xfrm flipH="1">
            <a:off x="-75" y="0"/>
            <a:ext cx="1851600" cy="1140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41"/>
          <p:cNvSpPr txBox="1"/>
          <p:nvPr>
            <p:ph type="title"/>
          </p:nvPr>
        </p:nvSpPr>
        <p:spPr>
          <a:xfrm>
            <a:off x="235225" y="1292400"/>
            <a:ext cx="1381200" cy="11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54" name="Google Shape;54;p41"/>
          <p:cNvSpPr txBox="1"/>
          <p:nvPr>
            <p:ph idx="12" type="sldNum"/>
          </p:nvPr>
        </p:nvSpPr>
        <p:spPr>
          <a:xfrm>
            <a:off x="-75" y="0"/>
            <a:ext cx="1851600" cy="114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42"/>
          <p:cNvSpPr/>
          <p:nvPr/>
        </p:nvSpPr>
        <p:spPr>
          <a:xfrm flipH="1">
            <a:off x="-75" y="0"/>
            <a:ext cx="6696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42"/>
          <p:cNvSpPr/>
          <p:nvPr/>
        </p:nvSpPr>
        <p:spPr>
          <a:xfrm flipH="1">
            <a:off x="-75" y="0"/>
            <a:ext cx="669600" cy="1140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42"/>
          <p:cNvSpPr txBox="1"/>
          <p:nvPr>
            <p:ph type="title"/>
          </p:nvPr>
        </p:nvSpPr>
        <p:spPr>
          <a:xfrm>
            <a:off x="844425" y="5598"/>
            <a:ext cx="3552600" cy="114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59" name="Google Shape;59;p42"/>
          <p:cNvSpPr txBox="1"/>
          <p:nvPr>
            <p:ph idx="12" type="sldNum"/>
          </p:nvPr>
        </p:nvSpPr>
        <p:spPr>
          <a:xfrm>
            <a:off x="-75" y="0"/>
            <a:ext cx="669600" cy="114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43"/>
          <p:cNvSpPr/>
          <p:nvPr/>
        </p:nvSpPr>
        <p:spPr>
          <a:xfrm flipH="1">
            <a:off x="-75" y="0"/>
            <a:ext cx="18516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43"/>
          <p:cNvSpPr/>
          <p:nvPr/>
        </p:nvSpPr>
        <p:spPr>
          <a:xfrm flipH="1">
            <a:off x="-75" y="0"/>
            <a:ext cx="1851600" cy="1140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43"/>
          <p:cNvSpPr txBox="1"/>
          <p:nvPr>
            <p:ph idx="12" type="sldNum"/>
          </p:nvPr>
        </p:nvSpPr>
        <p:spPr>
          <a:xfrm>
            <a:off x="-75" y="0"/>
            <a:ext cx="1851600" cy="114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4" name="Google Shape;64;p43"/>
          <p:cNvSpPr txBox="1"/>
          <p:nvPr>
            <p:ph idx="1" type="body"/>
          </p:nvPr>
        </p:nvSpPr>
        <p:spPr>
          <a:xfrm>
            <a:off x="223150" y="1284100"/>
            <a:ext cx="1393200" cy="19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3"/>
          <p:cNvSpPr txBox="1"/>
          <p:nvPr>
            <p:ph type="title"/>
          </p:nvPr>
        </p:nvSpPr>
        <p:spPr>
          <a:xfrm>
            <a:off x="844425" y="5598"/>
            <a:ext cx="3552600" cy="114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osis"/>
              <a:buNone/>
              <a:defRPr b="0" i="0" sz="2400" u="none" cap="none" strike="noStrike">
                <a:solidFill>
                  <a:schemeClr val="dk2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osis"/>
              <a:buNone/>
              <a:defRPr b="0" i="0" sz="2400" u="none" cap="none" strike="noStrike">
                <a:solidFill>
                  <a:schemeClr val="dk2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osis"/>
              <a:buNone/>
              <a:defRPr b="0" i="0" sz="2400" u="none" cap="none" strike="noStrike">
                <a:solidFill>
                  <a:schemeClr val="dk2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osis"/>
              <a:buNone/>
              <a:defRPr b="0" i="0" sz="2400" u="none" cap="none" strike="noStrike">
                <a:solidFill>
                  <a:schemeClr val="dk2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osis"/>
              <a:buNone/>
              <a:defRPr b="0" i="0" sz="2400" u="none" cap="none" strike="noStrike">
                <a:solidFill>
                  <a:schemeClr val="dk2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osis"/>
              <a:buNone/>
              <a:defRPr b="0" i="0" sz="2400" u="none" cap="none" strike="noStrike">
                <a:solidFill>
                  <a:schemeClr val="dk2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osis"/>
              <a:buNone/>
              <a:defRPr b="0" i="0" sz="2400" u="none" cap="none" strike="noStrike">
                <a:solidFill>
                  <a:schemeClr val="dk2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osis"/>
              <a:buNone/>
              <a:defRPr b="0" i="0" sz="2400" u="none" cap="none" strike="noStrike">
                <a:solidFill>
                  <a:schemeClr val="dk2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osis"/>
              <a:buNone/>
              <a:defRPr b="0" i="0" sz="2400" u="none" cap="none" strike="noStrike">
                <a:solidFill>
                  <a:schemeClr val="dk2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sp>
        <p:nvSpPr>
          <p:cNvPr id="7" name="Google Shape;7;p33"/>
          <p:cNvSpPr txBox="1"/>
          <p:nvPr>
            <p:ph idx="1" type="body"/>
          </p:nvPr>
        </p:nvSpPr>
        <p:spPr>
          <a:xfrm>
            <a:off x="844425" y="1538075"/>
            <a:ext cx="5169000" cy="33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Source Sans Pro"/>
              <a:buChar char="▹"/>
              <a:defRPr b="0" i="0" sz="30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810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Source Sans Pro"/>
              <a:buChar char="▸"/>
              <a:defRPr b="0" i="0" sz="24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Source Sans Pro"/>
              <a:buChar char="⬩"/>
              <a:defRPr b="0" i="0" sz="24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ource Sans Pro"/>
              <a:buChar char="⬞"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ource Sans Pro"/>
              <a:buChar char="○"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ource Sans Pro"/>
              <a:buChar char="■"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ource Sans Pro"/>
              <a:buChar char="●"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ource Sans Pro"/>
              <a:buChar char="○"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ource Sans Pro"/>
              <a:buChar char="■"/>
              <a:defRPr b="0" i="0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8" name="Google Shape;8;p33"/>
          <p:cNvSpPr txBox="1"/>
          <p:nvPr>
            <p:ph idx="12" type="sldNum"/>
          </p:nvPr>
        </p:nvSpPr>
        <p:spPr>
          <a:xfrm>
            <a:off x="-75" y="0"/>
            <a:ext cx="669600" cy="114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slide" Target="/ppt/slides/slide26.xml"/><Relationship Id="rId4" Type="http://schemas.openxmlformats.org/officeDocument/2006/relationships/hyperlink" Target="http://www.slidescarnival.com/help-use-presentation-template" TargetMode="External"/><Relationship Id="rId5" Type="http://schemas.openxmlformats.org/officeDocument/2006/relationships/hyperlink" Target="http://www.slidescarnival.com/copyright-and-legal-information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://www.google.com/sheets/about/" TargetMode="External"/><Relationship Id="rId4" Type="http://schemas.openxmlformats.org/officeDocument/2006/relationships/image" Target="../media/image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://www.slidescarnival.com/" TargetMode="External"/><Relationship Id="rId4" Type="http://schemas.openxmlformats.org/officeDocument/2006/relationships/hyperlink" Target="https://unsplash.com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s://www.fontsquirrel.com/fonts/source-sans-pro" TargetMode="External"/><Relationship Id="rId4" Type="http://schemas.openxmlformats.org/officeDocument/2006/relationships/hyperlink" Target="https://www.fontsquirrel.com/fonts/dosis" TargetMode="Externa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9.xml"/><Relationship Id="rId3" Type="http://schemas.openxmlformats.org/officeDocument/2006/relationships/hyperlink" Target="https://dribbble.com/shots/3104910-Healt-Care-Icons-Set" TargetMode="Externa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1.xml"/><Relationship Id="rId3" Type="http://schemas.openxmlformats.org/officeDocument/2006/relationships/hyperlink" Target="https://twitter.com/googledocs/status/730087240156643328" TargetMode="Externa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2.xml"/><Relationship Id="rId3" Type="http://schemas.openxmlformats.org/officeDocument/2006/relationships/hyperlink" Target="https://www.slidescarnival.com/?utm_source=template" TargetMode="Externa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Google Shape;69;p1"/>
          <p:cNvGrpSpPr/>
          <p:nvPr/>
        </p:nvGrpSpPr>
        <p:grpSpPr>
          <a:xfrm>
            <a:off x="6533474" y="417731"/>
            <a:ext cx="2120985" cy="4361089"/>
            <a:chOff x="5160100" y="1609475"/>
            <a:chExt cx="975300" cy="2005375"/>
          </a:xfrm>
        </p:grpSpPr>
        <p:sp>
          <p:nvSpPr>
            <p:cNvPr id="70" name="Google Shape;70;p1"/>
            <p:cNvSpPr/>
            <p:nvPr/>
          </p:nvSpPr>
          <p:spPr>
            <a:xfrm>
              <a:off x="5160100" y="1609475"/>
              <a:ext cx="975300" cy="2005375"/>
            </a:xfrm>
            <a:custGeom>
              <a:rect b="b" l="l" r="r" t="t"/>
              <a:pathLst>
                <a:path extrusionOk="0" h="80215" w="39012">
                  <a:moveTo>
                    <a:pt x="19506" y="53273"/>
                  </a:moveTo>
                  <a:lnTo>
                    <a:pt x="19628" y="54309"/>
                  </a:lnTo>
                  <a:lnTo>
                    <a:pt x="19689" y="54858"/>
                  </a:lnTo>
                  <a:lnTo>
                    <a:pt x="19689" y="55406"/>
                  </a:lnTo>
                  <a:lnTo>
                    <a:pt x="19567" y="56442"/>
                  </a:lnTo>
                  <a:lnTo>
                    <a:pt x="19567" y="56930"/>
                  </a:lnTo>
                  <a:lnTo>
                    <a:pt x="19628" y="57418"/>
                  </a:lnTo>
                  <a:lnTo>
                    <a:pt x="19689" y="57844"/>
                  </a:lnTo>
                  <a:lnTo>
                    <a:pt x="19872" y="58210"/>
                  </a:lnTo>
                  <a:lnTo>
                    <a:pt x="19933" y="58454"/>
                  </a:lnTo>
                  <a:lnTo>
                    <a:pt x="19933" y="58698"/>
                  </a:lnTo>
                  <a:lnTo>
                    <a:pt x="19933" y="59246"/>
                  </a:lnTo>
                  <a:lnTo>
                    <a:pt x="19872" y="60283"/>
                  </a:lnTo>
                  <a:lnTo>
                    <a:pt x="19750" y="61319"/>
                  </a:lnTo>
                  <a:lnTo>
                    <a:pt x="19689" y="62843"/>
                  </a:lnTo>
                  <a:lnTo>
                    <a:pt x="19628" y="64305"/>
                  </a:lnTo>
                  <a:lnTo>
                    <a:pt x="19628" y="65281"/>
                  </a:lnTo>
                  <a:lnTo>
                    <a:pt x="19628" y="66195"/>
                  </a:lnTo>
                  <a:lnTo>
                    <a:pt x="19750" y="68267"/>
                  </a:lnTo>
                  <a:lnTo>
                    <a:pt x="19811" y="69486"/>
                  </a:lnTo>
                  <a:lnTo>
                    <a:pt x="19750" y="70645"/>
                  </a:lnTo>
                  <a:lnTo>
                    <a:pt x="19506" y="73022"/>
                  </a:lnTo>
                  <a:lnTo>
                    <a:pt x="19323" y="70888"/>
                  </a:lnTo>
                  <a:lnTo>
                    <a:pt x="19262" y="69791"/>
                  </a:lnTo>
                  <a:lnTo>
                    <a:pt x="19262" y="68694"/>
                  </a:lnTo>
                  <a:lnTo>
                    <a:pt x="19323" y="67658"/>
                  </a:lnTo>
                  <a:lnTo>
                    <a:pt x="19384" y="66561"/>
                  </a:lnTo>
                  <a:lnTo>
                    <a:pt x="19445" y="65464"/>
                  </a:lnTo>
                  <a:lnTo>
                    <a:pt x="19445" y="64366"/>
                  </a:lnTo>
                  <a:lnTo>
                    <a:pt x="19384" y="62599"/>
                  </a:lnTo>
                  <a:lnTo>
                    <a:pt x="19323" y="61745"/>
                  </a:lnTo>
                  <a:lnTo>
                    <a:pt x="19262" y="60831"/>
                  </a:lnTo>
                  <a:lnTo>
                    <a:pt x="19140" y="59612"/>
                  </a:lnTo>
                  <a:lnTo>
                    <a:pt x="19079" y="59002"/>
                  </a:lnTo>
                  <a:lnTo>
                    <a:pt x="19079" y="58698"/>
                  </a:lnTo>
                  <a:lnTo>
                    <a:pt x="19140" y="58393"/>
                  </a:lnTo>
                  <a:lnTo>
                    <a:pt x="19262" y="57844"/>
                  </a:lnTo>
                  <a:lnTo>
                    <a:pt x="19445" y="57235"/>
                  </a:lnTo>
                  <a:lnTo>
                    <a:pt x="19445" y="56625"/>
                  </a:lnTo>
                  <a:lnTo>
                    <a:pt x="19445" y="56016"/>
                  </a:lnTo>
                  <a:lnTo>
                    <a:pt x="19384" y="55345"/>
                  </a:lnTo>
                  <a:lnTo>
                    <a:pt x="19384" y="54614"/>
                  </a:lnTo>
                  <a:lnTo>
                    <a:pt x="19506" y="53273"/>
                  </a:lnTo>
                  <a:close/>
                  <a:moveTo>
                    <a:pt x="19445" y="0"/>
                  </a:moveTo>
                  <a:lnTo>
                    <a:pt x="18957" y="61"/>
                  </a:lnTo>
                  <a:lnTo>
                    <a:pt x="18287" y="183"/>
                  </a:lnTo>
                  <a:lnTo>
                    <a:pt x="17677" y="366"/>
                  </a:lnTo>
                  <a:lnTo>
                    <a:pt x="17068" y="670"/>
                  </a:lnTo>
                  <a:lnTo>
                    <a:pt x="16824" y="853"/>
                  </a:lnTo>
                  <a:lnTo>
                    <a:pt x="16580" y="1097"/>
                  </a:lnTo>
                  <a:lnTo>
                    <a:pt x="16336" y="1402"/>
                  </a:lnTo>
                  <a:lnTo>
                    <a:pt x="16153" y="1646"/>
                  </a:lnTo>
                  <a:lnTo>
                    <a:pt x="15788" y="2316"/>
                  </a:lnTo>
                  <a:lnTo>
                    <a:pt x="15605" y="2987"/>
                  </a:lnTo>
                  <a:lnTo>
                    <a:pt x="15483" y="3657"/>
                  </a:lnTo>
                  <a:lnTo>
                    <a:pt x="15422" y="4389"/>
                  </a:lnTo>
                  <a:lnTo>
                    <a:pt x="15422" y="5059"/>
                  </a:lnTo>
                  <a:lnTo>
                    <a:pt x="15422" y="5730"/>
                  </a:lnTo>
                  <a:lnTo>
                    <a:pt x="15544" y="6400"/>
                  </a:lnTo>
                  <a:lnTo>
                    <a:pt x="15666" y="7132"/>
                  </a:lnTo>
                  <a:lnTo>
                    <a:pt x="15849" y="7802"/>
                  </a:lnTo>
                  <a:lnTo>
                    <a:pt x="16275" y="9082"/>
                  </a:lnTo>
                  <a:lnTo>
                    <a:pt x="16397" y="9387"/>
                  </a:lnTo>
                  <a:lnTo>
                    <a:pt x="16580" y="9631"/>
                  </a:lnTo>
                  <a:lnTo>
                    <a:pt x="16824" y="9874"/>
                  </a:lnTo>
                  <a:lnTo>
                    <a:pt x="16946" y="9996"/>
                  </a:lnTo>
                  <a:lnTo>
                    <a:pt x="16946" y="10179"/>
                  </a:lnTo>
                  <a:lnTo>
                    <a:pt x="16946" y="10362"/>
                  </a:lnTo>
                  <a:lnTo>
                    <a:pt x="16763" y="11886"/>
                  </a:lnTo>
                  <a:lnTo>
                    <a:pt x="16763" y="12069"/>
                  </a:lnTo>
                  <a:lnTo>
                    <a:pt x="16702" y="12252"/>
                  </a:lnTo>
                  <a:lnTo>
                    <a:pt x="16641" y="12313"/>
                  </a:lnTo>
                  <a:lnTo>
                    <a:pt x="16458" y="12373"/>
                  </a:lnTo>
                  <a:lnTo>
                    <a:pt x="16093" y="12617"/>
                  </a:lnTo>
                  <a:lnTo>
                    <a:pt x="15422" y="13044"/>
                  </a:lnTo>
                  <a:lnTo>
                    <a:pt x="14752" y="13471"/>
                  </a:lnTo>
                  <a:lnTo>
                    <a:pt x="14508" y="13653"/>
                  </a:lnTo>
                  <a:lnTo>
                    <a:pt x="14325" y="13775"/>
                  </a:lnTo>
                  <a:lnTo>
                    <a:pt x="13350" y="13775"/>
                  </a:lnTo>
                  <a:lnTo>
                    <a:pt x="12496" y="13836"/>
                  </a:lnTo>
                  <a:lnTo>
                    <a:pt x="11765" y="13958"/>
                  </a:lnTo>
                  <a:lnTo>
                    <a:pt x="11033" y="14141"/>
                  </a:lnTo>
                  <a:lnTo>
                    <a:pt x="10668" y="14263"/>
                  </a:lnTo>
                  <a:lnTo>
                    <a:pt x="10363" y="14385"/>
                  </a:lnTo>
                  <a:lnTo>
                    <a:pt x="9997" y="14629"/>
                  </a:lnTo>
                  <a:lnTo>
                    <a:pt x="9753" y="14812"/>
                  </a:lnTo>
                  <a:lnTo>
                    <a:pt x="9510" y="15116"/>
                  </a:lnTo>
                  <a:lnTo>
                    <a:pt x="9266" y="15421"/>
                  </a:lnTo>
                  <a:lnTo>
                    <a:pt x="8900" y="16031"/>
                  </a:lnTo>
                  <a:lnTo>
                    <a:pt x="8534" y="16701"/>
                  </a:lnTo>
                  <a:lnTo>
                    <a:pt x="8230" y="17372"/>
                  </a:lnTo>
                  <a:lnTo>
                    <a:pt x="8108" y="17737"/>
                  </a:lnTo>
                  <a:lnTo>
                    <a:pt x="8047" y="18103"/>
                  </a:lnTo>
                  <a:lnTo>
                    <a:pt x="7986" y="18895"/>
                  </a:lnTo>
                  <a:lnTo>
                    <a:pt x="7986" y="19688"/>
                  </a:lnTo>
                  <a:lnTo>
                    <a:pt x="8047" y="20480"/>
                  </a:lnTo>
                  <a:lnTo>
                    <a:pt x="8047" y="20846"/>
                  </a:lnTo>
                  <a:lnTo>
                    <a:pt x="8047" y="21212"/>
                  </a:lnTo>
                  <a:lnTo>
                    <a:pt x="7864" y="22004"/>
                  </a:lnTo>
                  <a:lnTo>
                    <a:pt x="7620" y="23589"/>
                  </a:lnTo>
                  <a:lnTo>
                    <a:pt x="7376" y="25174"/>
                  </a:lnTo>
                  <a:lnTo>
                    <a:pt x="7315" y="26758"/>
                  </a:lnTo>
                  <a:lnTo>
                    <a:pt x="7254" y="27124"/>
                  </a:lnTo>
                  <a:lnTo>
                    <a:pt x="7193" y="27490"/>
                  </a:lnTo>
                  <a:lnTo>
                    <a:pt x="7132" y="27856"/>
                  </a:lnTo>
                  <a:lnTo>
                    <a:pt x="6950" y="28160"/>
                  </a:lnTo>
                  <a:lnTo>
                    <a:pt x="6706" y="28526"/>
                  </a:lnTo>
                  <a:lnTo>
                    <a:pt x="6523" y="28892"/>
                  </a:lnTo>
                  <a:lnTo>
                    <a:pt x="5974" y="30172"/>
                  </a:lnTo>
                  <a:lnTo>
                    <a:pt x="5609" y="31452"/>
                  </a:lnTo>
                  <a:lnTo>
                    <a:pt x="5304" y="32732"/>
                  </a:lnTo>
                  <a:lnTo>
                    <a:pt x="5121" y="34073"/>
                  </a:lnTo>
                  <a:lnTo>
                    <a:pt x="4938" y="35536"/>
                  </a:lnTo>
                  <a:lnTo>
                    <a:pt x="4755" y="36267"/>
                  </a:lnTo>
                  <a:lnTo>
                    <a:pt x="4572" y="36998"/>
                  </a:lnTo>
                  <a:lnTo>
                    <a:pt x="4329" y="37669"/>
                  </a:lnTo>
                  <a:lnTo>
                    <a:pt x="4207" y="38035"/>
                  </a:lnTo>
                  <a:lnTo>
                    <a:pt x="4146" y="38218"/>
                  </a:lnTo>
                  <a:lnTo>
                    <a:pt x="4024" y="38400"/>
                  </a:lnTo>
                  <a:lnTo>
                    <a:pt x="3963" y="38461"/>
                  </a:lnTo>
                  <a:lnTo>
                    <a:pt x="3475" y="38461"/>
                  </a:lnTo>
                  <a:lnTo>
                    <a:pt x="3109" y="38583"/>
                  </a:lnTo>
                  <a:lnTo>
                    <a:pt x="2805" y="38766"/>
                  </a:lnTo>
                  <a:lnTo>
                    <a:pt x="2256" y="39315"/>
                  </a:lnTo>
                  <a:lnTo>
                    <a:pt x="1768" y="39863"/>
                  </a:lnTo>
                  <a:lnTo>
                    <a:pt x="1342" y="40412"/>
                  </a:lnTo>
                  <a:lnTo>
                    <a:pt x="854" y="41021"/>
                  </a:lnTo>
                  <a:lnTo>
                    <a:pt x="306" y="41387"/>
                  </a:lnTo>
                  <a:lnTo>
                    <a:pt x="123" y="41570"/>
                  </a:lnTo>
                  <a:lnTo>
                    <a:pt x="62" y="41692"/>
                  </a:lnTo>
                  <a:lnTo>
                    <a:pt x="1" y="41814"/>
                  </a:lnTo>
                  <a:lnTo>
                    <a:pt x="62" y="42058"/>
                  </a:lnTo>
                  <a:lnTo>
                    <a:pt x="245" y="42179"/>
                  </a:lnTo>
                  <a:lnTo>
                    <a:pt x="427" y="42240"/>
                  </a:lnTo>
                  <a:lnTo>
                    <a:pt x="610" y="42240"/>
                  </a:lnTo>
                  <a:lnTo>
                    <a:pt x="1098" y="42119"/>
                  </a:lnTo>
                  <a:lnTo>
                    <a:pt x="1525" y="41936"/>
                  </a:lnTo>
                  <a:lnTo>
                    <a:pt x="1768" y="41753"/>
                  </a:lnTo>
                  <a:lnTo>
                    <a:pt x="2012" y="41570"/>
                  </a:lnTo>
                  <a:lnTo>
                    <a:pt x="2195" y="41387"/>
                  </a:lnTo>
                  <a:lnTo>
                    <a:pt x="2317" y="41265"/>
                  </a:lnTo>
                  <a:lnTo>
                    <a:pt x="2439" y="41204"/>
                  </a:lnTo>
                  <a:lnTo>
                    <a:pt x="2439" y="41204"/>
                  </a:lnTo>
                  <a:lnTo>
                    <a:pt x="2317" y="41509"/>
                  </a:lnTo>
                  <a:lnTo>
                    <a:pt x="2256" y="41753"/>
                  </a:lnTo>
                  <a:lnTo>
                    <a:pt x="1951" y="42240"/>
                  </a:lnTo>
                  <a:lnTo>
                    <a:pt x="1281" y="43459"/>
                  </a:lnTo>
                  <a:lnTo>
                    <a:pt x="976" y="44008"/>
                  </a:lnTo>
                  <a:lnTo>
                    <a:pt x="854" y="44252"/>
                  </a:lnTo>
                  <a:lnTo>
                    <a:pt x="854" y="44435"/>
                  </a:lnTo>
                  <a:lnTo>
                    <a:pt x="915" y="44557"/>
                  </a:lnTo>
                  <a:lnTo>
                    <a:pt x="1037" y="44739"/>
                  </a:lnTo>
                  <a:lnTo>
                    <a:pt x="1159" y="44861"/>
                  </a:lnTo>
                  <a:lnTo>
                    <a:pt x="1342" y="44800"/>
                  </a:lnTo>
                  <a:lnTo>
                    <a:pt x="1525" y="44739"/>
                  </a:lnTo>
                  <a:lnTo>
                    <a:pt x="1829" y="44435"/>
                  </a:lnTo>
                  <a:lnTo>
                    <a:pt x="2073" y="44130"/>
                  </a:lnTo>
                  <a:lnTo>
                    <a:pt x="2561" y="43399"/>
                  </a:lnTo>
                  <a:lnTo>
                    <a:pt x="2805" y="43033"/>
                  </a:lnTo>
                  <a:lnTo>
                    <a:pt x="3048" y="42789"/>
                  </a:lnTo>
                  <a:lnTo>
                    <a:pt x="3048" y="42789"/>
                  </a:lnTo>
                  <a:lnTo>
                    <a:pt x="2988" y="43094"/>
                  </a:lnTo>
                  <a:lnTo>
                    <a:pt x="2927" y="43459"/>
                  </a:lnTo>
                  <a:lnTo>
                    <a:pt x="2622" y="44191"/>
                  </a:lnTo>
                  <a:lnTo>
                    <a:pt x="2378" y="44861"/>
                  </a:lnTo>
                  <a:lnTo>
                    <a:pt x="2256" y="45227"/>
                  </a:lnTo>
                  <a:lnTo>
                    <a:pt x="2256" y="45593"/>
                  </a:lnTo>
                  <a:lnTo>
                    <a:pt x="2378" y="45776"/>
                  </a:lnTo>
                  <a:lnTo>
                    <a:pt x="2500" y="45898"/>
                  </a:lnTo>
                  <a:lnTo>
                    <a:pt x="2683" y="45959"/>
                  </a:lnTo>
                  <a:lnTo>
                    <a:pt x="2866" y="45898"/>
                  </a:lnTo>
                  <a:lnTo>
                    <a:pt x="3048" y="45776"/>
                  </a:lnTo>
                  <a:lnTo>
                    <a:pt x="3170" y="45532"/>
                  </a:lnTo>
                  <a:lnTo>
                    <a:pt x="3353" y="45166"/>
                  </a:lnTo>
                  <a:lnTo>
                    <a:pt x="3719" y="44252"/>
                  </a:lnTo>
                  <a:lnTo>
                    <a:pt x="4085" y="43277"/>
                  </a:lnTo>
                  <a:lnTo>
                    <a:pt x="4024" y="44130"/>
                  </a:lnTo>
                  <a:lnTo>
                    <a:pt x="3963" y="44922"/>
                  </a:lnTo>
                  <a:lnTo>
                    <a:pt x="3963" y="45349"/>
                  </a:lnTo>
                  <a:lnTo>
                    <a:pt x="4024" y="45593"/>
                  </a:lnTo>
                  <a:lnTo>
                    <a:pt x="4146" y="45776"/>
                  </a:lnTo>
                  <a:lnTo>
                    <a:pt x="4268" y="45837"/>
                  </a:lnTo>
                  <a:lnTo>
                    <a:pt x="4450" y="45837"/>
                  </a:lnTo>
                  <a:lnTo>
                    <a:pt x="4633" y="45776"/>
                  </a:lnTo>
                  <a:lnTo>
                    <a:pt x="4755" y="45654"/>
                  </a:lnTo>
                  <a:lnTo>
                    <a:pt x="4816" y="45349"/>
                  </a:lnTo>
                  <a:lnTo>
                    <a:pt x="4877" y="45105"/>
                  </a:lnTo>
                  <a:lnTo>
                    <a:pt x="4938" y="44496"/>
                  </a:lnTo>
                  <a:lnTo>
                    <a:pt x="4999" y="43642"/>
                  </a:lnTo>
                  <a:lnTo>
                    <a:pt x="5060" y="43338"/>
                  </a:lnTo>
                  <a:lnTo>
                    <a:pt x="5060" y="43216"/>
                  </a:lnTo>
                  <a:lnTo>
                    <a:pt x="5182" y="43094"/>
                  </a:lnTo>
                  <a:lnTo>
                    <a:pt x="5243" y="43277"/>
                  </a:lnTo>
                  <a:lnTo>
                    <a:pt x="5243" y="43459"/>
                  </a:lnTo>
                  <a:lnTo>
                    <a:pt x="5182" y="43886"/>
                  </a:lnTo>
                  <a:lnTo>
                    <a:pt x="5121" y="44374"/>
                  </a:lnTo>
                  <a:lnTo>
                    <a:pt x="5121" y="44800"/>
                  </a:lnTo>
                  <a:lnTo>
                    <a:pt x="5182" y="45044"/>
                  </a:lnTo>
                  <a:lnTo>
                    <a:pt x="5365" y="45227"/>
                  </a:lnTo>
                  <a:lnTo>
                    <a:pt x="5426" y="45288"/>
                  </a:lnTo>
                  <a:lnTo>
                    <a:pt x="5609" y="45288"/>
                  </a:lnTo>
                  <a:lnTo>
                    <a:pt x="5730" y="45227"/>
                  </a:lnTo>
                  <a:lnTo>
                    <a:pt x="5852" y="45044"/>
                  </a:lnTo>
                  <a:lnTo>
                    <a:pt x="5913" y="44861"/>
                  </a:lnTo>
                  <a:lnTo>
                    <a:pt x="6035" y="44496"/>
                  </a:lnTo>
                  <a:lnTo>
                    <a:pt x="6035" y="43642"/>
                  </a:lnTo>
                  <a:lnTo>
                    <a:pt x="6157" y="42484"/>
                  </a:lnTo>
                  <a:lnTo>
                    <a:pt x="6218" y="42240"/>
                  </a:lnTo>
                  <a:lnTo>
                    <a:pt x="6340" y="41997"/>
                  </a:lnTo>
                  <a:lnTo>
                    <a:pt x="6645" y="41082"/>
                  </a:lnTo>
                  <a:lnTo>
                    <a:pt x="6767" y="40595"/>
                  </a:lnTo>
                  <a:lnTo>
                    <a:pt x="6828" y="40107"/>
                  </a:lnTo>
                  <a:lnTo>
                    <a:pt x="6767" y="39802"/>
                  </a:lnTo>
                  <a:lnTo>
                    <a:pt x="6706" y="39558"/>
                  </a:lnTo>
                  <a:lnTo>
                    <a:pt x="6767" y="39315"/>
                  </a:lnTo>
                  <a:lnTo>
                    <a:pt x="6889" y="39132"/>
                  </a:lnTo>
                  <a:lnTo>
                    <a:pt x="7376" y="37974"/>
                  </a:lnTo>
                  <a:lnTo>
                    <a:pt x="7925" y="36877"/>
                  </a:lnTo>
                  <a:lnTo>
                    <a:pt x="9266" y="34256"/>
                  </a:lnTo>
                  <a:lnTo>
                    <a:pt x="9875" y="32915"/>
                  </a:lnTo>
                  <a:lnTo>
                    <a:pt x="10363" y="31574"/>
                  </a:lnTo>
                  <a:lnTo>
                    <a:pt x="10607" y="30781"/>
                  </a:lnTo>
                  <a:lnTo>
                    <a:pt x="10729" y="30050"/>
                  </a:lnTo>
                  <a:lnTo>
                    <a:pt x="11094" y="28526"/>
                  </a:lnTo>
                  <a:lnTo>
                    <a:pt x="11521" y="27185"/>
                  </a:lnTo>
                  <a:lnTo>
                    <a:pt x="12009" y="25844"/>
                  </a:lnTo>
                  <a:lnTo>
                    <a:pt x="12374" y="27307"/>
                  </a:lnTo>
                  <a:lnTo>
                    <a:pt x="12557" y="27856"/>
                  </a:lnTo>
                  <a:lnTo>
                    <a:pt x="12679" y="28465"/>
                  </a:lnTo>
                  <a:lnTo>
                    <a:pt x="12679" y="29136"/>
                  </a:lnTo>
                  <a:lnTo>
                    <a:pt x="12679" y="29806"/>
                  </a:lnTo>
                  <a:lnTo>
                    <a:pt x="12618" y="31878"/>
                  </a:lnTo>
                  <a:lnTo>
                    <a:pt x="12618" y="32427"/>
                  </a:lnTo>
                  <a:lnTo>
                    <a:pt x="12618" y="33037"/>
                  </a:lnTo>
                  <a:lnTo>
                    <a:pt x="12679" y="33280"/>
                  </a:lnTo>
                  <a:lnTo>
                    <a:pt x="12801" y="33524"/>
                  </a:lnTo>
                  <a:lnTo>
                    <a:pt x="12801" y="33768"/>
                  </a:lnTo>
                  <a:lnTo>
                    <a:pt x="12801" y="34012"/>
                  </a:lnTo>
                  <a:lnTo>
                    <a:pt x="12679" y="34560"/>
                  </a:lnTo>
                  <a:lnTo>
                    <a:pt x="12313" y="36633"/>
                  </a:lnTo>
                  <a:lnTo>
                    <a:pt x="12192" y="37669"/>
                  </a:lnTo>
                  <a:lnTo>
                    <a:pt x="12131" y="38705"/>
                  </a:lnTo>
                  <a:lnTo>
                    <a:pt x="12070" y="40839"/>
                  </a:lnTo>
                  <a:lnTo>
                    <a:pt x="12131" y="42972"/>
                  </a:lnTo>
                  <a:lnTo>
                    <a:pt x="12252" y="45044"/>
                  </a:lnTo>
                  <a:lnTo>
                    <a:pt x="12435" y="47178"/>
                  </a:lnTo>
                  <a:lnTo>
                    <a:pt x="12740" y="49250"/>
                  </a:lnTo>
                  <a:lnTo>
                    <a:pt x="13106" y="51261"/>
                  </a:lnTo>
                  <a:lnTo>
                    <a:pt x="13593" y="53334"/>
                  </a:lnTo>
                  <a:lnTo>
                    <a:pt x="14081" y="55041"/>
                  </a:lnTo>
                  <a:lnTo>
                    <a:pt x="14264" y="55955"/>
                  </a:lnTo>
                  <a:lnTo>
                    <a:pt x="14325" y="56869"/>
                  </a:lnTo>
                  <a:lnTo>
                    <a:pt x="14264" y="57601"/>
                  </a:lnTo>
                  <a:lnTo>
                    <a:pt x="14203" y="58393"/>
                  </a:lnTo>
                  <a:lnTo>
                    <a:pt x="13837" y="59856"/>
                  </a:lnTo>
                  <a:lnTo>
                    <a:pt x="13654" y="60892"/>
                  </a:lnTo>
                  <a:lnTo>
                    <a:pt x="13532" y="61928"/>
                  </a:lnTo>
                  <a:lnTo>
                    <a:pt x="13472" y="62964"/>
                  </a:lnTo>
                  <a:lnTo>
                    <a:pt x="13532" y="64001"/>
                  </a:lnTo>
                  <a:lnTo>
                    <a:pt x="13715" y="65037"/>
                  </a:lnTo>
                  <a:lnTo>
                    <a:pt x="13898" y="66012"/>
                  </a:lnTo>
                  <a:lnTo>
                    <a:pt x="14508" y="67963"/>
                  </a:lnTo>
                  <a:lnTo>
                    <a:pt x="15605" y="71681"/>
                  </a:lnTo>
                  <a:lnTo>
                    <a:pt x="16032" y="73144"/>
                  </a:lnTo>
                  <a:lnTo>
                    <a:pt x="16458" y="74606"/>
                  </a:lnTo>
                  <a:lnTo>
                    <a:pt x="16580" y="75094"/>
                  </a:lnTo>
                  <a:lnTo>
                    <a:pt x="16641" y="75399"/>
                  </a:lnTo>
                  <a:lnTo>
                    <a:pt x="16641" y="75643"/>
                  </a:lnTo>
                  <a:lnTo>
                    <a:pt x="16519" y="76069"/>
                  </a:lnTo>
                  <a:lnTo>
                    <a:pt x="16336" y="76496"/>
                  </a:lnTo>
                  <a:lnTo>
                    <a:pt x="15849" y="77227"/>
                  </a:lnTo>
                  <a:lnTo>
                    <a:pt x="15422" y="77959"/>
                  </a:lnTo>
                  <a:lnTo>
                    <a:pt x="15117" y="78264"/>
                  </a:lnTo>
                  <a:lnTo>
                    <a:pt x="14813" y="78507"/>
                  </a:lnTo>
                  <a:lnTo>
                    <a:pt x="14569" y="78690"/>
                  </a:lnTo>
                  <a:lnTo>
                    <a:pt x="14386" y="78873"/>
                  </a:lnTo>
                  <a:lnTo>
                    <a:pt x="14386" y="79056"/>
                  </a:lnTo>
                  <a:lnTo>
                    <a:pt x="14447" y="79239"/>
                  </a:lnTo>
                  <a:lnTo>
                    <a:pt x="14569" y="79361"/>
                  </a:lnTo>
                  <a:lnTo>
                    <a:pt x="14752" y="79483"/>
                  </a:lnTo>
                  <a:lnTo>
                    <a:pt x="15117" y="79605"/>
                  </a:lnTo>
                  <a:lnTo>
                    <a:pt x="15483" y="79666"/>
                  </a:lnTo>
                  <a:lnTo>
                    <a:pt x="16032" y="79787"/>
                  </a:lnTo>
                  <a:lnTo>
                    <a:pt x="16580" y="79848"/>
                  </a:lnTo>
                  <a:lnTo>
                    <a:pt x="17007" y="79848"/>
                  </a:lnTo>
                  <a:lnTo>
                    <a:pt x="17434" y="79787"/>
                  </a:lnTo>
                  <a:lnTo>
                    <a:pt x="17555" y="79787"/>
                  </a:lnTo>
                  <a:lnTo>
                    <a:pt x="17677" y="79970"/>
                  </a:lnTo>
                  <a:lnTo>
                    <a:pt x="17921" y="80092"/>
                  </a:lnTo>
                  <a:lnTo>
                    <a:pt x="18165" y="80153"/>
                  </a:lnTo>
                  <a:lnTo>
                    <a:pt x="18592" y="80214"/>
                  </a:lnTo>
                  <a:lnTo>
                    <a:pt x="18957" y="80092"/>
                  </a:lnTo>
                  <a:lnTo>
                    <a:pt x="19140" y="80031"/>
                  </a:lnTo>
                  <a:lnTo>
                    <a:pt x="19323" y="79909"/>
                  </a:lnTo>
                  <a:lnTo>
                    <a:pt x="19445" y="79727"/>
                  </a:lnTo>
                  <a:lnTo>
                    <a:pt x="19506" y="79544"/>
                  </a:lnTo>
                  <a:lnTo>
                    <a:pt x="19689" y="79787"/>
                  </a:lnTo>
                  <a:lnTo>
                    <a:pt x="19872" y="80031"/>
                  </a:lnTo>
                  <a:lnTo>
                    <a:pt x="20115" y="80153"/>
                  </a:lnTo>
                  <a:lnTo>
                    <a:pt x="20420" y="80214"/>
                  </a:lnTo>
                  <a:lnTo>
                    <a:pt x="20725" y="80214"/>
                  </a:lnTo>
                  <a:lnTo>
                    <a:pt x="21091" y="80153"/>
                  </a:lnTo>
                  <a:lnTo>
                    <a:pt x="21335" y="79970"/>
                  </a:lnTo>
                  <a:lnTo>
                    <a:pt x="21456" y="79848"/>
                  </a:lnTo>
                  <a:lnTo>
                    <a:pt x="21517" y="79727"/>
                  </a:lnTo>
                  <a:lnTo>
                    <a:pt x="21700" y="79787"/>
                  </a:lnTo>
                  <a:lnTo>
                    <a:pt x="21944" y="79848"/>
                  </a:lnTo>
                  <a:lnTo>
                    <a:pt x="22371" y="79848"/>
                  </a:lnTo>
                  <a:lnTo>
                    <a:pt x="22858" y="79787"/>
                  </a:lnTo>
                  <a:lnTo>
                    <a:pt x="23285" y="79727"/>
                  </a:lnTo>
                  <a:lnTo>
                    <a:pt x="24138" y="79544"/>
                  </a:lnTo>
                  <a:lnTo>
                    <a:pt x="24260" y="79483"/>
                  </a:lnTo>
                  <a:lnTo>
                    <a:pt x="24443" y="79422"/>
                  </a:lnTo>
                  <a:lnTo>
                    <a:pt x="24565" y="79300"/>
                  </a:lnTo>
                  <a:lnTo>
                    <a:pt x="24687" y="79117"/>
                  </a:lnTo>
                  <a:lnTo>
                    <a:pt x="24687" y="78934"/>
                  </a:lnTo>
                  <a:lnTo>
                    <a:pt x="24626" y="78812"/>
                  </a:lnTo>
                  <a:lnTo>
                    <a:pt x="24382" y="78629"/>
                  </a:lnTo>
                  <a:lnTo>
                    <a:pt x="23895" y="78203"/>
                  </a:lnTo>
                  <a:lnTo>
                    <a:pt x="23590" y="77898"/>
                  </a:lnTo>
                  <a:lnTo>
                    <a:pt x="23346" y="77471"/>
                  </a:lnTo>
                  <a:lnTo>
                    <a:pt x="22858" y="76679"/>
                  </a:lnTo>
                  <a:lnTo>
                    <a:pt x="22554" y="76008"/>
                  </a:lnTo>
                  <a:lnTo>
                    <a:pt x="22432" y="75643"/>
                  </a:lnTo>
                  <a:lnTo>
                    <a:pt x="22432" y="75277"/>
                  </a:lnTo>
                  <a:lnTo>
                    <a:pt x="22554" y="74667"/>
                  </a:lnTo>
                  <a:lnTo>
                    <a:pt x="22736" y="74058"/>
                  </a:lnTo>
                  <a:lnTo>
                    <a:pt x="23468" y="71559"/>
                  </a:lnTo>
                  <a:lnTo>
                    <a:pt x="24565" y="67902"/>
                  </a:lnTo>
                  <a:lnTo>
                    <a:pt x="25114" y="65951"/>
                  </a:lnTo>
                  <a:lnTo>
                    <a:pt x="25357" y="64976"/>
                  </a:lnTo>
                  <a:lnTo>
                    <a:pt x="25540" y="63940"/>
                  </a:lnTo>
                  <a:lnTo>
                    <a:pt x="25601" y="62964"/>
                  </a:lnTo>
                  <a:lnTo>
                    <a:pt x="25540" y="61928"/>
                  </a:lnTo>
                  <a:lnTo>
                    <a:pt x="25418" y="60953"/>
                  </a:lnTo>
                  <a:lnTo>
                    <a:pt x="25175" y="59978"/>
                  </a:lnTo>
                  <a:lnTo>
                    <a:pt x="24870" y="58393"/>
                  </a:lnTo>
                  <a:lnTo>
                    <a:pt x="24748" y="57662"/>
                  </a:lnTo>
                  <a:lnTo>
                    <a:pt x="24748" y="56869"/>
                  </a:lnTo>
                  <a:lnTo>
                    <a:pt x="24809" y="56016"/>
                  </a:lnTo>
                  <a:lnTo>
                    <a:pt x="24931" y="55162"/>
                  </a:lnTo>
                  <a:lnTo>
                    <a:pt x="25357" y="53456"/>
                  </a:lnTo>
                  <a:lnTo>
                    <a:pt x="25845" y="51505"/>
                  </a:lnTo>
                  <a:lnTo>
                    <a:pt x="26272" y="49555"/>
                  </a:lnTo>
                  <a:lnTo>
                    <a:pt x="26516" y="47543"/>
                  </a:lnTo>
                  <a:lnTo>
                    <a:pt x="26759" y="45532"/>
                  </a:lnTo>
                  <a:lnTo>
                    <a:pt x="26881" y="43459"/>
                  </a:lnTo>
                  <a:lnTo>
                    <a:pt x="26942" y="41387"/>
                  </a:lnTo>
                  <a:lnTo>
                    <a:pt x="26942" y="39376"/>
                  </a:lnTo>
                  <a:lnTo>
                    <a:pt x="26881" y="38339"/>
                  </a:lnTo>
                  <a:lnTo>
                    <a:pt x="26820" y="37364"/>
                  </a:lnTo>
                  <a:lnTo>
                    <a:pt x="26455" y="35414"/>
                  </a:lnTo>
                  <a:lnTo>
                    <a:pt x="26272" y="34377"/>
                  </a:lnTo>
                  <a:lnTo>
                    <a:pt x="26150" y="33890"/>
                  </a:lnTo>
                  <a:lnTo>
                    <a:pt x="26089" y="33646"/>
                  </a:lnTo>
                  <a:lnTo>
                    <a:pt x="26150" y="33402"/>
                  </a:lnTo>
                  <a:lnTo>
                    <a:pt x="26211" y="32976"/>
                  </a:lnTo>
                  <a:lnTo>
                    <a:pt x="26211" y="32610"/>
                  </a:lnTo>
                  <a:lnTo>
                    <a:pt x="26150" y="31817"/>
                  </a:lnTo>
                  <a:lnTo>
                    <a:pt x="26150" y="28770"/>
                  </a:lnTo>
                  <a:lnTo>
                    <a:pt x="26211" y="28282"/>
                  </a:lnTo>
                  <a:lnTo>
                    <a:pt x="26333" y="27856"/>
                  </a:lnTo>
                  <a:lnTo>
                    <a:pt x="26881" y="26027"/>
                  </a:lnTo>
                  <a:lnTo>
                    <a:pt x="27003" y="25661"/>
                  </a:lnTo>
                  <a:lnTo>
                    <a:pt x="27369" y="26758"/>
                  </a:lnTo>
                  <a:lnTo>
                    <a:pt x="27735" y="27856"/>
                  </a:lnTo>
                  <a:lnTo>
                    <a:pt x="27918" y="28526"/>
                  </a:lnTo>
                  <a:lnTo>
                    <a:pt x="28100" y="29196"/>
                  </a:lnTo>
                  <a:lnTo>
                    <a:pt x="28405" y="30598"/>
                  </a:lnTo>
                  <a:lnTo>
                    <a:pt x="28588" y="31269"/>
                  </a:lnTo>
                  <a:lnTo>
                    <a:pt x="28832" y="32000"/>
                  </a:lnTo>
                  <a:lnTo>
                    <a:pt x="29380" y="33341"/>
                  </a:lnTo>
                  <a:lnTo>
                    <a:pt x="29990" y="34682"/>
                  </a:lnTo>
                  <a:lnTo>
                    <a:pt x="30660" y="36023"/>
                  </a:lnTo>
                  <a:lnTo>
                    <a:pt x="31270" y="37242"/>
                  </a:lnTo>
                  <a:lnTo>
                    <a:pt x="31879" y="38522"/>
                  </a:lnTo>
                  <a:lnTo>
                    <a:pt x="32123" y="39010"/>
                  </a:lnTo>
                  <a:lnTo>
                    <a:pt x="32306" y="39498"/>
                  </a:lnTo>
                  <a:lnTo>
                    <a:pt x="32306" y="39680"/>
                  </a:lnTo>
                  <a:lnTo>
                    <a:pt x="32245" y="39924"/>
                  </a:lnTo>
                  <a:lnTo>
                    <a:pt x="32245" y="40168"/>
                  </a:lnTo>
                  <a:lnTo>
                    <a:pt x="32245" y="40473"/>
                  </a:lnTo>
                  <a:lnTo>
                    <a:pt x="32367" y="40899"/>
                  </a:lnTo>
                  <a:lnTo>
                    <a:pt x="32489" y="41387"/>
                  </a:lnTo>
                  <a:lnTo>
                    <a:pt x="32794" y="42240"/>
                  </a:lnTo>
                  <a:lnTo>
                    <a:pt x="32855" y="42606"/>
                  </a:lnTo>
                  <a:lnTo>
                    <a:pt x="32916" y="42972"/>
                  </a:lnTo>
                  <a:lnTo>
                    <a:pt x="32977" y="44069"/>
                  </a:lnTo>
                  <a:lnTo>
                    <a:pt x="33038" y="44496"/>
                  </a:lnTo>
                  <a:lnTo>
                    <a:pt x="33160" y="44922"/>
                  </a:lnTo>
                  <a:lnTo>
                    <a:pt x="33281" y="45166"/>
                  </a:lnTo>
                  <a:lnTo>
                    <a:pt x="33464" y="45288"/>
                  </a:lnTo>
                  <a:lnTo>
                    <a:pt x="33647" y="45288"/>
                  </a:lnTo>
                  <a:lnTo>
                    <a:pt x="33769" y="45166"/>
                  </a:lnTo>
                  <a:lnTo>
                    <a:pt x="33830" y="45044"/>
                  </a:lnTo>
                  <a:lnTo>
                    <a:pt x="33891" y="44800"/>
                  </a:lnTo>
                  <a:lnTo>
                    <a:pt x="33952" y="44557"/>
                  </a:lnTo>
                  <a:lnTo>
                    <a:pt x="33891" y="44008"/>
                  </a:lnTo>
                  <a:lnTo>
                    <a:pt x="33830" y="43520"/>
                  </a:lnTo>
                  <a:lnTo>
                    <a:pt x="33830" y="43277"/>
                  </a:lnTo>
                  <a:lnTo>
                    <a:pt x="33830" y="43216"/>
                  </a:lnTo>
                  <a:lnTo>
                    <a:pt x="33891" y="43094"/>
                  </a:lnTo>
                  <a:lnTo>
                    <a:pt x="33952" y="43216"/>
                  </a:lnTo>
                  <a:lnTo>
                    <a:pt x="34013" y="43338"/>
                  </a:lnTo>
                  <a:lnTo>
                    <a:pt x="34013" y="43642"/>
                  </a:lnTo>
                  <a:lnTo>
                    <a:pt x="34135" y="44496"/>
                  </a:lnTo>
                  <a:lnTo>
                    <a:pt x="34135" y="45105"/>
                  </a:lnTo>
                  <a:lnTo>
                    <a:pt x="34196" y="45349"/>
                  </a:lnTo>
                  <a:lnTo>
                    <a:pt x="34318" y="45654"/>
                  </a:lnTo>
                  <a:lnTo>
                    <a:pt x="34440" y="45776"/>
                  </a:lnTo>
                  <a:lnTo>
                    <a:pt x="34561" y="45837"/>
                  </a:lnTo>
                  <a:lnTo>
                    <a:pt x="34744" y="45837"/>
                  </a:lnTo>
                  <a:lnTo>
                    <a:pt x="34866" y="45776"/>
                  </a:lnTo>
                  <a:lnTo>
                    <a:pt x="34988" y="45593"/>
                  </a:lnTo>
                  <a:lnTo>
                    <a:pt x="35049" y="45410"/>
                  </a:lnTo>
                  <a:lnTo>
                    <a:pt x="35049" y="44922"/>
                  </a:lnTo>
                  <a:lnTo>
                    <a:pt x="34988" y="44130"/>
                  </a:lnTo>
                  <a:lnTo>
                    <a:pt x="34988" y="43703"/>
                  </a:lnTo>
                  <a:lnTo>
                    <a:pt x="34988" y="43277"/>
                  </a:lnTo>
                  <a:lnTo>
                    <a:pt x="35354" y="44252"/>
                  </a:lnTo>
                  <a:lnTo>
                    <a:pt x="35659" y="45166"/>
                  </a:lnTo>
                  <a:lnTo>
                    <a:pt x="35902" y="45593"/>
                  </a:lnTo>
                  <a:lnTo>
                    <a:pt x="36024" y="45776"/>
                  </a:lnTo>
                  <a:lnTo>
                    <a:pt x="36207" y="45898"/>
                  </a:lnTo>
                  <a:lnTo>
                    <a:pt x="36390" y="45959"/>
                  </a:lnTo>
                  <a:lnTo>
                    <a:pt x="36573" y="45898"/>
                  </a:lnTo>
                  <a:lnTo>
                    <a:pt x="36695" y="45776"/>
                  </a:lnTo>
                  <a:lnTo>
                    <a:pt x="36756" y="45593"/>
                  </a:lnTo>
                  <a:lnTo>
                    <a:pt x="36756" y="45227"/>
                  </a:lnTo>
                  <a:lnTo>
                    <a:pt x="36695" y="44861"/>
                  </a:lnTo>
                  <a:lnTo>
                    <a:pt x="36390" y="44191"/>
                  </a:lnTo>
                  <a:lnTo>
                    <a:pt x="36146" y="43459"/>
                  </a:lnTo>
                  <a:lnTo>
                    <a:pt x="36024" y="43094"/>
                  </a:lnTo>
                  <a:lnTo>
                    <a:pt x="35963" y="42789"/>
                  </a:lnTo>
                  <a:lnTo>
                    <a:pt x="35963" y="42789"/>
                  </a:lnTo>
                  <a:lnTo>
                    <a:pt x="36207" y="43033"/>
                  </a:lnTo>
                  <a:lnTo>
                    <a:pt x="36451" y="43338"/>
                  </a:lnTo>
                  <a:lnTo>
                    <a:pt x="36878" y="43947"/>
                  </a:lnTo>
                  <a:lnTo>
                    <a:pt x="37061" y="44252"/>
                  </a:lnTo>
                  <a:lnTo>
                    <a:pt x="37304" y="44557"/>
                  </a:lnTo>
                  <a:lnTo>
                    <a:pt x="37487" y="44739"/>
                  </a:lnTo>
                  <a:lnTo>
                    <a:pt x="37670" y="44800"/>
                  </a:lnTo>
                  <a:lnTo>
                    <a:pt x="37853" y="44800"/>
                  </a:lnTo>
                  <a:lnTo>
                    <a:pt x="37975" y="44739"/>
                  </a:lnTo>
                  <a:lnTo>
                    <a:pt x="38097" y="44618"/>
                  </a:lnTo>
                  <a:lnTo>
                    <a:pt x="38158" y="44496"/>
                  </a:lnTo>
                  <a:lnTo>
                    <a:pt x="38158" y="44313"/>
                  </a:lnTo>
                  <a:lnTo>
                    <a:pt x="38097" y="44130"/>
                  </a:lnTo>
                  <a:lnTo>
                    <a:pt x="37975" y="43825"/>
                  </a:lnTo>
                  <a:lnTo>
                    <a:pt x="37792" y="43581"/>
                  </a:lnTo>
                  <a:lnTo>
                    <a:pt x="37182" y="42423"/>
                  </a:lnTo>
                  <a:lnTo>
                    <a:pt x="36878" y="41814"/>
                  </a:lnTo>
                  <a:lnTo>
                    <a:pt x="36695" y="41509"/>
                  </a:lnTo>
                  <a:lnTo>
                    <a:pt x="36634" y="41204"/>
                  </a:lnTo>
                  <a:lnTo>
                    <a:pt x="36817" y="41326"/>
                  </a:lnTo>
                  <a:lnTo>
                    <a:pt x="37000" y="41509"/>
                  </a:lnTo>
                  <a:lnTo>
                    <a:pt x="37182" y="41692"/>
                  </a:lnTo>
                  <a:lnTo>
                    <a:pt x="37365" y="41875"/>
                  </a:lnTo>
                  <a:lnTo>
                    <a:pt x="37792" y="42119"/>
                  </a:lnTo>
                  <a:lnTo>
                    <a:pt x="38219" y="42179"/>
                  </a:lnTo>
                  <a:lnTo>
                    <a:pt x="38584" y="42240"/>
                  </a:lnTo>
                  <a:lnTo>
                    <a:pt x="38706" y="42179"/>
                  </a:lnTo>
                  <a:lnTo>
                    <a:pt x="38889" y="42119"/>
                  </a:lnTo>
                  <a:lnTo>
                    <a:pt x="38950" y="41997"/>
                  </a:lnTo>
                  <a:lnTo>
                    <a:pt x="39011" y="41936"/>
                  </a:lnTo>
                  <a:lnTo>
                    <a:pt x="39011" y="41753"/>
                  </a:lnTo>
                  <a:lnTo>
                    <a:pt x="38889" y="41570"/>
                  </a:lnTo>
                  <a:lnTo>
                    <a:pt x="38706" y="41387"/>
                  </a:lnTo>
                  <a:lnTo>
                    <a:pt x="38402" y="41204"/>
                  </a:lnTo>
                  <a:lnTo>
                    <a:pt x="38158" y="40960"/>
                  </a:lnTo>
                  <a:lnTo>
                    <a:pt x="37609" y="40412"/>
                  </a:lnTo>
                  <a:lnTo>
                    <a:pt x="37182" y="39802"/>
                  </a:lnTo>
                  <a:lnTo>
                    <a:pt x="36695" y="39254"/>
                  </a:lnTo>
                  <a:lnTo>
                    <a:pt x="36451" y="39010"/>
                  </a:lnTo>
                  <a:lnTo>
                    <a:pt x="36207" y="38766"/>
                  </a:lnTo>
                  <a:lnTo>
                    <a:pt x="35902" y="38583"/>
                  </a:lnTo>
                  <a:lnTo>
                    <a:pt x="35598" y="38461"/>
                  </a:lnTo>
                  <a:lnTo>
                    <a:pt x="35110" y="38461"/>
                  </a:lnTo>
                  <a:lnTo>
                    <a:pt x="34988" y="38400"/>
                  </a:lnTo>
                  <a:lnTo>
                    <a:pt x="34927" y="38218"/>
                  </a:lnTo>
                  <a:lnTo>
                    <a:pt x="34866" y="38096"/>
                  </a:lnTo>
                  <a:lnTo>
                    <a:pt x="34683" y="37669"/>
                  </a:lnTo>
                  <a:lnTo>
                    <a:pt x="34440" y="36938"/>
                  </a:lnTo>
                  <a:lnTo>
                    <a:pt x="34257" y="36145"/>
                  </a:lnTo>
                  <a:lnTo>
                    <a:pt x="34074" y="35414"/>
                  </a:lnTo>
                  <a:lnTo>
                    <a:pt x="33952" y="34621"/>
                  </a:lnTo>
                  <a:lnTo>
                    <a:pt x="33891" y="33646"/>
                  </a:lnTo>
                  <a:lnTo>
                    <a:pt x="33769" y="32732"/>
                  </a:lnTo>
                  <a:lnTo>
                    <a:pt x="33586" y="31939"/>
                  </a:lnTo>
                  <a:lnTo>
                    <a:pt x="33342" y="31147"/>
                  </a:lnTo>
                  <a:lnTo>
                    <a:pt x="33099" y="30355"/>
                  </a:lnTo>
                  <a:lnTo>
                    <a:pt x="32794" y="29562"/>
                  </a:lnTo>
                  <a:lnTo>
                    <a:pt x="32550" y="28953"/>
                  </a:lnTo>
                  <a:lnTo>
                    <a:pt x="32428" y="28648"/>
                  </a:lnTo>
                  <a:lnTo>
                    <a:pt x="32245" y="28343"/>
                  </a:lnTo>
                  <a:lnTo>
                    <a:pt x="32001" y="27916"/>
                  </a:lnTo>
                  <a:lnTo>
                    <a:pt x="31879" y="27734"/>
                  </a:lnTo>
                  <a:lnTo>
                    <a:pt x="31819" y="27490"/>
                  </a:lnTo>
                  <a:lnTo>
                    <a:pt x="31758" y="27124"/>
                  </a:lnTo>
                  <a:lnTo>
                    <a:pt x="31697" y="26697"/>
                  </a:lnTo>
                  <a:lnTo>
                    <a:pt x="31697" y="25905"/>
                  </a:lnTo>
                  <a:lnTo>
                    <a:pt x="31514" y="24320"/>
                  </a:lnTo>
                  <a:lnTo>
                    <a:pt x="31270" y="22735"/>
                  </a:lnTo>
                  <a:lnTo>
                    <a:pt x="30965" y="21212"/>
                  </a:lnTo>
                  <a:lnTo>
                    <a:pt x="30965" y="20846"/>
                  </a:lnTo>
                  <a:lnTo>
                    <a:pt x="31026" y="20480"/>
                  </a:lnTo>
                  <a:lnTo>
                    <a:pt x="31026" y="19688"/>
                  </a:lnTo>
                  <a:lnTo>
                    <a:pt x="31026" y="18834"/>
                  </a:lnTo>
                  <a:lnTo>
                    <a:pt x="30965" y="18042"/>
                  </a:lnTo>
                  <a:lnTo>
                    <a:pt x="30904" y="17676"/>
                  </a:lnTo>
                  <a:lnTo>
                    <a:pt x="30782" y="17311"/>
                  </a:lnTo>
                  <a:lnTo>
                    <a:pt x="30478" y="16640"/>
                  </a:lnTo>
                  <a:lnTo>
                    <a:pt x="30112" y="16031"/>
                  </a:lnTo>
                  <a:lnTo>
                    <a:pt x="29746" y="15421"/>
                  </a:lnTo>
                  <a:lnTo>
                    <a:pt x="29502" y="15116"/>
                  </a:lnTo>
                  <a:lnTo>
                    <a:pt x="29258" y="14812"/>
                  </a:lnTo>
                  <a:lnTo>
                    <a:pt x="28954" y="14629"/>
                  </a:lnTo>
                  <a:lnTo>
                    <a:pt x="28649" y="14446"/>
                  </a:lnTo>
                  <a:lnTo>
                    <a:pt x="27978" y="14141"/>
                  </a:lnTo>
                  <a:lnTo>
                    <a:pt x="27247" y="13958"/>
                  </a:lnTo>
                  <a:lnTo>
                    <a:pt x="26455" y="13836"/>
                  </a:lnTo>
                  <a:lnTo>
                    <a:pt x="25662" y="13775"/>
                  </a:lnTo>
                  <a:lnTo>
                    <a:pt x="24748" y="13775"/>
                  </a:lnTo>
                  <a:lnTo>
                    <a:pt x="24565" y="13653"/>
                  </a:lnTo>
                  <a:lnTo>
                    <a:pt x="24260" y="13471"/>
                  </a:lnTo>
                  <a:lnTo>
                    <a:pt x="22919" y="12617"/>
                  </a:lnTo>
                  <a:lnTo>
                    <a:pt x="22554" y="12373"/>
                  </a:lnTo>
                  <a:lnTo>
                    <a:pt x="22432" y="12313"/>
                  </a:lnTo>
                  <a:lnTo>
                    <a:pt x="22310" y="12252"/>
                  </a:lnTo>
                  <a:lnTo>
                    <a:pt x="22310" y="12130"/>
                  </a:lnTo>
                  <a:lnTo>
                    <a:pt x="22127" y="10728"/>
                  </a:lnTo>
                  <a:lnTo>
                    <a:pt x="22066" y="10118"/>
                  </a:lnTo>
                  <a:lnTo>
                    <a:pt x="22066" y="9996"/>
                  </a:lnTo>
                  <a:lnTo>
                    <a:pt x="22188" y="9874"/>
                  </a:lnTo>
                  <a:lnTo>
                    <a:pt x="22493" y="9631"/>
                  </a:lnTo>
                  <a:lnTo>
                    <a:pt x="22615" y="9448"/>
                  </a:lnTo>
                  <a:lnTo>
                    <a:pt x="22676" y="9204"/>
                  </a:lnTo>
                  <a:lnTo>
                    <a:pt x="22858" y="8777"/>
                  </a:lnTo>
                  <a:lnTo>
                    <a:pt x="23224" y="7497"/>
                  </a:lnTo>
                  <a:lnTo>
                    <a:pt x="23407" y="6766"/>
                  </a:lnTo>
                  <a:lnTo>
                    <a:pt x="23529" y="6034"/>
                  </a:lnTo>
                  <a:lnTo>
                    <a:pt x="23651" y="5303"/>
                  </a:lnTo>
                  <a:lnTo>
                    <a:pt x="23651" y="4511"/>
                  </a:lnTo>
                  <a:lnTo>
                    <a:pt x="23590" y="3779"/>
                  </a:lnTo>
                  <a:lnTo>
                    <a:pt x="23468" y="3048"/>
                  </a:lnTo>
                  <a:lnTo>
                    <a:pt x="23285" y="2316"/>
                  </a:lnTo>
                  <a:lnTo>
                    <a:pt x="22919" y="1646"/>
                  </a:lnTo>
                  <a:lnTo>
                    <a:pt x="22493" y="1158"/>
                  </a:lnTo>
                  <a:lnTo>
                    <a:pt x="22005" y="731"/>
                  </a:lnTo>
                  <a:lnTo>
                    <a:pt x="21456" y="366"/>
                  </a:lnTo>
                  <a:lnTo>
                    <a:pt x="20786" y="122"/>
                  </a:lnTo>
                  <a:lnTo>
                    <a:pt x="19994" y="61"/>
                  </a:lnTo>
                  <a:lnTo>
                    <a:pt x="1944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5160100" y="1609475"/>
              <a:ext cx="975300" cy="2005375"/>
            </a:xfrm>
            <a:custGeom>
              <a:rect b="b" l="l" r="r" t="t"/>
              <a:pathLst>
                <a:path extrusionOk="0" h="80215" w="39012">
                  <a:moveTo>
                    <a:pt x="20115" y="366"/>
                  </a:moveTo>
                  <a:lnTo>
                    <a:pt x="20725" y="488"/>
                  </a:lnTo>
                  <a:lnTo>
                    <a:pt x="21274" y="731"/>
                  </a:lnTo>
                  <a:lnTo>
                    <a:pt x="21822" y="1036"/>
                  </a:lnTo>
                  <a:lnTo>
                    <a:pt x="22127" y="1219"/>
                  </a:lnTo>
                  <a:lnTo>
                    <a:pt x="22371" y="1524"/>
                  </a:lnTo>
                  <a:lnTo>
                    <a:pt x="22554" y="1768"/>
                  </a:lnTo>
                  <a:lnTo>
                    <a:pt x="22736" y="2072"/>
                  </a:lnTo>
                  <a:lnTo>
                    <a:pt x="23041" y="2743"/>
                  </a:lnTo>
                  <a:lnTo>
                    <a:pt x="23163" y="3413"/>
                  </a:lnTo>
                  <a:lnTo>
                    <a:pt x="23285" y="4206"/>
                  </a:lnTo>
                  <a:lnTo>
                    <a:pt x="23346" y="4998"/>
                  </a:lnTo>
                  <a:lnTo>
                    <a:pt x="23285" y="5791"/>
                  </a:lnTo>
                  <a:lnTo>
                    <a:pt x="23163" y="6583"/>
                  </a:lnTo>
                  <a:lnTo>
                    <a:pt x="22858" y="7924"/>
                  </a:lnTo>
                  <a:lnTo>
                    <a:pt x="22615" y="8533"/>
                  </a:lnTo>
                  <a:lnTo>
                    <a:pt x="22371" y="9204"/>
                  </a:lnTo>
                  <a:lnTo>
                    <a:pt x="22310" y="9326"/>
                  </a:lnTo>
                  <a:lnTo>
                    <a:pt x="22188" y="9509"/>
                  </a:lnTo>
                  <a:lnTo>
                    <a:pt x="21883" y="9752"/>
                  </a:lnTo>
                  <a:lnTo>
                    <a:pt x="21152" y="10179"/>
                  </a:lnTo>
                  <a:lnTo>
                    <a:pt x="20420" y="10606"/>
                  </a:lnTo>
                  <a:lnTo>
                    <a:pt x="19994" y="10789"/>
                  </a:lnTo>
                  <a:lnTo>
                    <a:pt x="19567" y="10850"/>
                  </a:lnTo>
                  <a:lnTo>
                    <a:pt x="19201" y="10850"/>
                  </a:lnTo>
                  <a:lnTo>
                    <a:pt x="18774" y="10667"/>
                  </a:lnTo>
                  <a:lnTo>
                    <a:pt x="17982" y="10240"/>
                  </a:lnTo>
                  <a:lnTo>
                    <a:pt x="17251" y="9813"/>
                  </a:lnTo>
                  <a:lnTo>
                    <a:pt x="16946" y="9570"/>
                  </a:lnTo>
                  <a:lnTo>
                    <a:pt x="16763" y="9387"/>
                  </a:lnTo>
                  <a:lnTo>
                    <a:pt x="16702" y="9265"/>
                  </a:lnTo>
                  <a:lnTo>
                    <a:pt x="16519" y="8777"/>
                  </a:lnTo>
                  <a:lnTo>
                    <a:pt x="16336" y="8351"/>
                  </a:lnTo>
                  <a:lnTo>
                    <a:pt x="16093" y="7497"/>
                  </a:lnTo>
                  <a:lnTo>
                    <a:pt x="15910" y="6705"/>
                  </a:lnTo>
                  <a:lnTo>
                    <a:pt x="15788" y="5912"/>
                  </a:lnTo>
                  <a:lnTo>
                    <a:pt x="15727" y="5120"/>
                  </a:lnTo>
                  <a:lnTo>
                    <a:pt x="15727" y="4328"/>
                  </a:lnTo>
                  <a:lnTo>
                    <a:pt x="15849" y="3474"/>
                  </a:lnTo>
                  <a:lnTo>
                    <a:pt x="15971" y="2804"/>
                  </a:lnTo>
                  <a:lnTo>
                    <a:pt x="16275" y="2194"/>
                  </a:lnTo>
                  <a:lnTo>
                    <a:pt x="16641" y="1585"/>
                  </a:lnTo>
                  <a:lnTo>
                    <a:pt x="16824" y="1341"/>
                  </a:lnTo>
                  <a:lnTo>
                    <a:pt x="17129" y="1097"/>
                  </a:lnTo>
                  <a:lnTo>
                    <a:pt x="17677" y="731"/>
                  </a:lnTo>
                  <a:lnTo>
                    <a:pt x="18226" y="549"/>
                  </a:lnTo>
                  <a:lnTo>
                    <a:pt x="18896" y="427"/>
                  </a:lnTo>
                  <a:lnTo>
                    <a:pt x="19506" y="366"/>
                  </a:lnTo>
                  <a:close/>
                  <a:moveTo>
                    <a:pt x="27491" y="19566"/>
                  </a:moveTo>
                  <a:lnTo>
                    <a:pt x="27491" y="19566"/>
                  </a:lnTo>
                  <a:lnTo>
                    <a:pt x="27491" y="19566"/>
                  </a:lnTo>
                  <a:close/>
                  <a:moveTo>
                    <a:pt x="19323" y="32732"/>
                  </a:moveTo>
                  <a:lnTo>
                    <a:pt x="19201" y="32854"/>
                  </a:lnTo>
                  <a:lnTo>
                    <a:pt x="19140" y="33037"/>
                  </a:lnTo>
                  <a:lnTo>
                    <a:pt x="19140" y="33219"/>
                  </a:lnTo>
                  <a:lnTo>
                    <a:pt x="19201" y="33341"/>
                  </a:lnTo>
                  <a:lnTo>
                    <a:pt x="19262" y="33463"/>
                  </a:lnTo>
                  <a:lnTo>
                    <a:pt x="19567" y="33463"/>
                  </a:lnTo>
                  <a:lnTo>
                    <a:pt x="19628" y="33341"/>
                  </a:lnTo>
                  <a:lnTo>
                    <a:pt x="19689" y="33280"/>
                  </a:lnTo>
                  <a:lnTo>
                    <a:pt x="19628" y="33097"/>
                  </a:lnTo>
                  <a:lnTo>
                    <a:pt x="19567" y="33280"/>
                  </a:lnTo>
                  <a:lnTo>
                    <a:pt x="19445" y="33280"/>
                  </a:lnTo>
                  <a:lnTo>
                    <a:pt x="19384" y="33097"/>
                  </a:lnTo>
                  <a:lnTo>
                    <a:pt x="19384" y="32915"/>
                  </a:lnTo>
                  <a:lnTo>
                    <a:pt x="19384" y="32854"/>
                  </a:lnTo>
                  <a:lnTo>
                    <a:pt x="19506" y="32793"/>
                  </a:lnTo>
                  <a:lnTo>
                    <a:pt x="19384" y="32732"/>
                  </a:lnTo>
                  <a:close/>
                  <a:moveTo>
                    <a:pt x="5060" y="39437"/>
                  </a:moveTo>
                  <a:lnTo>
                    <a:pt x="4877" y="39619"/>
                  </a:lnTo>
                  <a:lnTo>
                    <a:pt x="4572" y="40046"/>
                  </a:lnTo>
                  <a:lnTo>
                    <a:pt x="4146" y="40412"/>
                  </a:lnTo>
                  <a:lnTo>
                    <a:pt x="3597" y="40717"/>
                  </a:lnTo>
                  <a:lnTo>
                    <a:pt x="3109" y="40960"/>
                  </a:lnTo>
                  <a:lnTo>
                    <a:pt x="3414" y="40960"/>
                  </a:lnTo>
                  <a:lnTo>
                    <a:pt x="3780" y="40899"/>
                  </a:lnTo>
                  <a:lnTo>
                    <a:pt x="4085" y="40778"/>
                  </a:lnTo>
                  <a:lnTo>
                    <a:pt x="4329" y="40534"/>
                  </a:lnTo>
                  <a:lnTo>
                    <a:pt x="4572" y="40290"/>
                  </a:lnTo>
                  <a:lnTo>
                    <a:pt x="4816" y="40046"/>
                  </a:lnTo>
                  <a:lnTo>
                    <a:pt x="4938" y="39741"/>
                  </a:lnTo>
                  <a:lnTo>
                    <a:pt x="5060" y="39437"/>
                  </a:lnTo>
                  <a:close/>
                  <a:moveTo>
                    <a:pt x="34013" y="39437"/>
                  </a:moveTo>
                  <a:lnTo>
                    <a:pt x="34074" y="39741"/>
                  </a:lnTo>
                  <a:lnTo>
                    <a:pt x="34257" y="40046"/>
                  </a:lnTo>
                  <a:lnTo>
                    <a:pt x="34440" y="40290"/>
                  </a:lnTo>
                  <a:lnTo>
                    <a:pt x="34683" y="40534"/>
                  </a:lnTo>
                  <a:lnTo>
                    <a:pt x="34988" y="40778"/>
                  </a:lnTo>
                  <a:lnTo>
                    <a:pt x="35293" y="40899"/>
                  </a:lnTo>
                  <a:lnTo>
                    <a:pt x="35598" y="40960"/>
                  </a:lnTo>
                  <a:lnTo>
                    <a:pt x="35963" y="40960"/>
                  </a:lnTo>
                  <a:lnTo>
                    <a:pt x="35598" y="40839"/>
                  </a:lnTo>
                  <a:lnTo>
                    <a:pt x="35232" y="40656"/>
                  </a:lnTo>
                  <a:lnTo>
                    <a:pt x="35171" y="40595"/>
                  </a:lnTo>
                  <a:lnTo>
                    <a:pt x="34805" y="40351"/>
                  </a:lnTo>
                  <a:lnTo>
                    <a:pt x="34500" y="40046"/>
                  </a:lnTo>
                  <a:lnTo>
                    <a:pt x="34013" y="39437"/>
                  </a:lnTo>
                  <a:close/>
                  <a:moveTo>
                    <a:pt x="20908" y="57905"/>
                  </a:moveTo>
                  <a:lnTo>
                    <a:pt x="20908" y="57905"/>
                  </a:lnTo>
                  <a:lnTo>
                    <a:pt x="20908" y="57905"/>
                  </a:lnTo>
                  <a:close/>
                  <a:moveTo>
                    <a:pt x="15361" y="56138"/>
                  </a:moveTo>
                  <a:lnTo>
                    <a:pt x="15239" y="56442"/>
                  </a:lnTo>
                  <a:lnTo>
                    <a:pt x="15117" y="56747"/>
                  </a:lnTo>
                  <a:lnTo>
                    <a:pt x="15117" y="57052"/>
                  </a:lnTo>
                  <a:lnTo>
                    <a:pt x="15178" y="57418"/>
                  </a:lnTo>
                  <a:lnTo>
                    <a:pt x="15239" y="57722"/>
                  </a:lnTo>
                  <a:lnTo>
                    <a:pt x="15422" y="57966"/>
                  </a:lnTo>
                  <a:lnTo>
                    <a:pt x="15605" y="58210"/>
                  </a:lnTo>
                  <a:lnTo>
                    <a:pt x="15910" y="58454"/>
                  </a:lnTo>
                  <a:lnTo>
                    <a:pt x="16153" y="58576"/>
                  </a:lnTo>
                  <a:lnTo>
                    <a:pt x="16519" y="58698"/>
                  </a:lnTo>
                  <a:lnTo>
                    <a:pt x="16824" y="58698"/>
                  </a:lnTo>
                  <a:lnTo>
                    <a:pt x="17129" y="58637"/>
                  </a:lnTo>
                  <a:lnTo>
                    <a:pt x="17434" y="58576"/>
                  </a:lnTo>
                  <a:lnTo>
                    <a:pt x="17738" y="58393"/>
                  </a:lnTo>
                  <a:lnTo>
                    <a:pt x="17982" y="58210"/>
                  </a:lnTo>
                  <a:lnTo>
                    <a:pt x="18165" y="57905"/>
                  </a:lnTo>
                  <a:lnTo>
                    <a:pt x="17860" y="58149"/>
                  </a:lnTo>
                  <a:lnTo>
                    <a:pt x="17555" y="58332"/>
                  </a:lnTo>
                  <a:lnTo>
                    <a:pt x="17312" y="58454"/>
                  </a:lnTo>
                  <a:lnTo>
                    <a:pt x="17068" y="58515"/>
                  </a:lnTo>
                  <a:lnTo>
                    <a:pt x="16763" y="58515"/>
                  </a:lnTo>
                  <a:lnTo>
                    <a:pt x="16519" y="58454"/>
                  </a:lnTo>
                  <a:lnTo>
                    <a:pt x="16275" y="58393"/>
                  </a:lnTo>
                  <a:lnTo>
                    <a:pt x="16032" y="58271"/>
                  </a:lnTo>
                  <a:lnTo>
                    <a:pt x="15849" y="58088"/>
                  </a:lnTo>
                  <a:lnTo>
                    <a:pt x="15666" y="57905"/>
                  </a:lnTo>
                  <a:lnTo>
                    <a:pt x="15422" y="57540"/>
                  </a:lnTo>
                  <a:lnTo>
                    <a:pt x="15300" y="57052"/>
                  </a:lnTo>
                  <a:lnTo>
                    <a:pt x="15300" y="56625"/>
                  </a:lnTo>
                  <a:lnTo>
                    <a:pt x="15361" y="56138"/>
                  </a:lnTo>
                  <a:close/>
                  <a:moveTo>
                    <a:pt x="23651" y="56138"/>
                  </a:moveTo>
                  <a:lnTo>
                    <a:pt x="23712" y="56442"/>
                  </a:lnTo>
                  <a:lnTo>
                    <a:pt x="23773" y="56747"/>
                  </a:lnTo>
                  <a:lnTo>
                    <a:pt x="23773" y="57052"/>
                  </a:lnTo>
                  <a:lnTo>
                    <a:pt x="23712" y="57357"/>
                  </a:lnTo>
                  <a:lnTo>
                    <a:pt x="23590" y="57601"/>
                  </a:lnTo>
                  <a:lnTo>
                    <a:pt x="23407" y="57905"/>
                  </a:lnTo>
                  <a:lnTo>
                    <a:pt x="23224" y="58088"/>
                  </a:lnTo>
                  <a:lnTo>
                    <a:pt x="22919" y="58271"/>
                  </a:lnTo>
                  <a:lnTo>
                    <a:pt x="22676" y="58393"/>
                  </a:lnTo>
                  <a:lnTo>
                    <a:pt x="22432" y="58454"/>
                  </a:lnTo>
                  <a:lnTo>
                    <a:pt x="22127" y="58515"/>
                  </a:lnTo>
                  <a:lnTo>
                    <a:pt x="21883" y="58454"/>
                  </a:lnTo>
                  <a:lnTo>
                    <a:pt x="21578" y="58393"/>
                  </a:lnTo>
                  <a:lnTo>
                    <a:pt x="21335" y="58271"/>
                  </a:lnTo>
                  <a:lnTo>
                    <a:pt x="21091" y="58088"/>
                  </a:lnTo>
                  <a:lnTo>
                    <a:pt x="20908" y="57905"/>
                  </a:lnTo>
                  <a:lnTo>
                    <a:pt x="21091" y="58210"/>
                  </a:lnTo>
                  <a:lnTo>
                    <a:pt x="21335" y="58393"/>
                  </a:lnTo>
                  <a:lnTo>
                    <a:pt x="21578" y="58576"/>
                  </a:lnTo>
                  <a:lnTo>
                    <a:pt x="21883" y="58637"/>
                  </a:lnTo>
                  <a:lnTo>
                    <a:pt x="22249" y="58698"/>
                  </a:lnTo>
                  <a:lnTo>
                    <a:pt x="22554" y="58698"/>
                  </a:lnTo>
                  <a:lnTo>
                    <a:pt x="22858" y="58576"/>
                  </a:lnTo>
                  <a:lnTo>
                    <a:pt x="23163" y="58454"/>
                  </a:lnTo>
                  <a:lnTo>
                    <a:pt x="23407" y="58210"/>
                  </a:lnTo>
                  <a:lnTo>
                    <a:pt x="23590" y="57966"/>
                  </a:lnTo>
                  <a:lnTo>
                    <a:pt x="23773" y="57722"/>
                  </a:lnTo>
                  <a:lnTo>
                    <a:pt x="23895" y="57357"/>
                  </a:lnTo>
                  <a:lnTo>
                    <a:pt x="23895" y="57052"/>
                  </a:lnTo>
                  <a:lnTo>
                    <a:pt x="23895" y="56747"/>
                  </a:lnTo>
                  <a:lnTo>
                    <a:pt x="23834" y="56442"/>
                  </a:lnTo>
                  <a:lnTo>
                    <a:pt x="23651" y="56138"/>
                  </a:lnTo>
                  <a:close/>
                  <a:moveTo>
                    <a:pt x="19506" y="53273"/>
                  </a:moveTo>
                  <a:lnTo>
                    <a:pt x="19628" y="54309"/>
                  </a:lnTo>
                  <a:lnTo>
                    <a:pt x="19689" y="54858"/>
                  </a:lnTo>
                  <a:lnTo>
                    <a:pt x="19689" y="55406"/>
                  </a:lnTo>
                  <a:lnTo>
                    <a:pt x="19567" y="56442"/>
                  </a:lnTo>
                  <a:lnTo>
                    <a:pt x="19567" y="56930"/>
                  </a:lnTo>
                  <a:lnTo>
                    <a:pt x="19628" y="57418"/>
                  </a:lnTo>
                  <a:lnTo>
                    <a:pt x="19689" y="57844"/>
                  </a:lnTo>
                  <a:lnTo>
                    <a:pt x="19872" y="58210"/>
                  </a:lnTo>
                  <a:lnTo>
                    <a:pt x="19933" y="58454"/>
                  </a:lnTo>
                  <a:lnTo>
                    <a:pt x="19933" y="58698"/>
                  </a:lnTo>
                  <a:lnTo>
                    <a:pt x="19933" y="59246"/>
                  </a:lnTo>
                  <a:lnTo>
                    <a:pt x="19872" y="60283"/>
                  </a:lnTo>
                  <a:lnTo>
                    <a:pt x="19750" y="61319"/>
                  </a:lnTo>
                  <a:lnTo>
                    <a:pt x="19689" y="62843"/>
                  </a:lnTo>
                  <a:lnTo>
                    <a:pt x="19628" y="64305"/>
                  </a:lnTo>
                  <a:lnTo>
                    <a:pt x="19628" y="65281"/>
                  </a:lnTo>
                  <a:lnTo>
                    <a:pt x="19628" y="66195"/>
                  </a:lnTo>
                  <a:lnTo>
                    <a:pt x="19750" y="68267"/>
                  </a:lnTo>
                  <a:lnTo>
                    <a:pt x="19811" y="69486"/>
                  </a:lnTo>
                  <a:lnTo>
                    <a:pt x="19750" y="70645"/>
                  </a:lnTo>
                  <a:lnTo>
                    <a:pt x="19506" y="73022"/>
                  </a:lnTo>
                  <a:lnTo>
                    <a:pt x="19323" y="70888"/>
                  </a:lnTo>
                  <a:lnTo>
                    <a:pt x="19262" y="69791"/>
                  </a:lnTo>
                  <a:lnTo>
                    <a:pt x="19262" y="68694"/>
                  </a:lnTo>
                  <a:lnTo>
                    <a:pt x="19323" y="67658"/>
                  </a:lnTo>
                  <a:lnTo>
                    <a:pt x="19384" y="66561"/>
                  </a:lnTo>
                  <a:lnTo>
                    <a:pt x="19445" y="65464"/>
                  </a:lnTo>
                  <a:lnTo>
                    <a:pt x="19445" y="64366"/>
                  </a:lnTo>
                  <a:lnTo>
                    <a:pt x="19384" y="62599"/>
                  </a:lnTo>
                  <a:lnTo>
                    <a:pt x="19323" y="61745"/>
                  </a:lnTo>
                  <a:lnTo>
                    <a:pt x="19262" y="60831"/>
                  </a:lnTo>
                  <a:lnTo>
                    <a:pt x="19140" y="59612"/>
                  </a:lnTo>
                  <a:lnTo>
                    <a:pt x="19079" y="59002"/>
                  </a:lnTo>
                  <a:lnTo>
                    <a:pt x="19079" y="58698"/>
                  </a:lnTo>
                  <a:lnTo>
                    <a:pt x="19140" y="58393"/>
                  </a:lnTo>
                  <a:lnTo>
                    <a:pt x="19262" y="57844"/>
                  </a:lnTo>
                  <a:lnTo>
                    <a:pt x="19445" y="57235"/>
                  </a:lnTo>
                  <a:lnTo>
                    <a:pt x="19445" y="56625"/>
                  </a:lnTo>
                  <a:lnTo>
                    <a:pt x="19445" y="56016"/>
                  </a:lnTo>
                  <a:lnTo>
                    <a:pt x="19384" y="55345"/>
                  </a:lnTo>
                  <a:lnTo>
                    <a:pt x="19384" y="54614"/>
                  </a:lnTo>
                  <a:lnTo>
                    <a:pt x="19506" y="53273"/>
                  </a:lnTo>
                  <a:close/>
                  <a:moveTo>
                    <a:pt x="21883" y="10118"/>
                  </a:moveTo>
                  <a:lnTo>
                    <a:pt x="22066" y="12191"/>
                  </a:lnTo>
                  <a:lnTo>
                    <a:pt x="22066" y="12313"/>
                  </a:lnTo>
                  <a:lnTo>
                    <a:pt x="22127" y="12434"/>
                  </a:lnTo>
                  <a:lnTo>
                    <a:pt x="22371" y="12617"/>
                  </a:lnTo>
                  <a:lnTo>
                    <a:pt x="22676" y="12739"/>
                  </a:lnTo>
                  <a:lnTo>
                    <a:pt x="23224" y="13105"/>
                  </a:lnTo>
                  <a:lnTo>
                    <a:pt x="24321" y="13836"/>
                  </a:lnTo>
                  <a:lnTo>
                    <a:pt x="22493" y="14141"/>
                  </a:lnTo>
                  <a:lnTo>
                    <a:pt x="22493" y="14141"/>
                  </a:lnTo>
                  <a:lnTo>
                    <a:pt x="24138" y="14080"/>
                  </a:lnTo>
                  <a:lnTo>
                    <a:pt x="25784" y="14080"/>
                  </a:lnTo>
                  <a:lnTo>
                    <a:pt x="26637" y="14141"/>
                  </a:lnTo>
                  <a:lnTo>
                    <a:pt x="27491" y="14324"/>
                  </a:lnTo>
                  <a:lnTo>
                    <a:pt x="27918" y="14446"/>
                  </a:lnTo>
                  <a:lnTo>
                    <a:pt x="28344" y="14629"/>
                  </a:lnTo>
                  <a:lnTo>
                    <a:pt x="28710" y="14812"/>
                  </a:lnTo>
                  <a:lnTo>
                    <a:pt x="29076" y="15055"/>
                  </a:lnTo>
                  <a:lnTo>
                    <a:pt x="29319" y="15421"/>
                  </a:lnTo>
                  <a:lnTo>
                    <a:pt x="29624" y="15787"/>
                  </a:lnTo>
                  <a:lnTo>
                    <a:pt x="30051" y="16518"/>
                  </a:lnTo>
                  <a:lnTo>
                    <a:pt x="30417" y="17311"/>
                  </a:lnTo>
                  <a:lnTo>
                    <a:pt x="30539" y="17676"/>
                  </a:lnTo>
                  <a:lnTo>
                    <a:pt x="30599" y="18103"/>
                  </a:lnTo>
                  <a:lnTo>
                    <a:pt x="30660" y="19017"/>
                  </a:lnTo>
                  <a:lnTo>
                    <a:pt x="30660" y="19932"/>
                  </a:lnTo>
                  <a:lnTo>
                    <a:pt x="30599" y="20846"/>
                  </a:lnTo>
                  <a:lnTo>
                    <a:pt x="30599" y="21151"/>
                  </a:lnTo>
                  <a:lnTo>
                    <a:pt x="30660" y="21455"/>
                  </a:lnTo>
                  <a:lnTo>
                    <a:pt x="31026" y="23345"/>
                  </a:lnTo>
                  <a:lnTo>
                    <a:pt x="31270" y="25235"/>
                  </a:lnTo>
                  <a:lnTo>
                    <a:pt x="31331" y="26149"/>
                  </a:lnTo>
                  <a:lnTo>
                    <a:pt x="31331" y="27063"/>
                  </a:lnTo>
                  <a:lnTo>
                    <a:pt x="31392" y="27429"/>
                  </a:lnTo>
                  <a:lnTo>
                    <a:pt x="31514" y="27795"/>
                  </a:lnTo>
                  <a:lnTo>
                    <a:pt x="31697" y="28160"/>
                  </a:lnTo>
                  <a:lnTo>
                    <a:pt x="31879" y="28465"/>
                  </a:lnTo>
                  <a:lnTo>
                    <a:pt x="32123" y="28770"/>
                  </a:lnTo>
                  <a:lnTo>
                    <a:pt x="32306" y="29136"/>
                  </a:lnTo>
                  <a:lnTo>
                    <a:pt x="32611" y="29928"/>
                  </a:lnTo>
                  <a:lnTo>
                    <a:pt x="32916" y="30781"/>
                  </a:lnTo>
                  <a:lnTo>
                    <a:pt x="33220" y="31696"/>
                  </a:lnTo>
                  <a:lnTo>
                    <a:pt x="33342" y="32366"/>
                  </a:lnTo>
                  <a:lnTo>
                    <a:pt x="33525" y="33097"/>
                  </a:lnTo>
                  <a:lnTo>
                    <a:pt x="33708" y="34499"/>
                  </a:lnTo>
                  <a:lnTo>
                    <a:pt x="33830" y="35536"/>
                  </a:lnTo>
                  <a:lnTo>
                    <a:pt x="34074" y="36511"/>
                  </a:lnTo>
                  <a:lnTo>
                    <a:pt x="34379" y="37547"/>
                  </a:lnTo>
                  <a:lnTo>
                    <a:pt x="34805" y="38461"/>
                  </a:lnTo>
                  <a:lnTo>
                    <a:pt x="34440" y="38522"/>
                  </a:lnTo>
                  <a:lnTo>
                    <a:pt x="34257" y="38644"/>
                  </a:lnTo>
                  <a:lnTo>
                    <a:pt x="34196" y="38705"/>
                  </a:lnTo>
                  <a:lnTo>
                    <a:pt x="34135" y="38827"/>
                  </a:lnTo>
                  <a:lnTo>
                    <a:pt x="34257" y="38888"/>
                  </a:lnTo>
                  <a:lnTo>
                    <a:pt x="34500" y="38827"/>
                  </a:lnTo>
                  <a:lnTo>
                    <a:pt x="34927" y="38705"/>
                  </a:lnTo>
                  <a:lnTo>
                    <a:pt x="35354" y="38705"/>
                  </a:lnTo>
                  <a:lnTo>
                    <a:pt x="35720" y="38766"/>
                  </a:lnTo>
                  <a:lnTo>
                    <a:pt x="36085" y="39010"/>
                  </a:lnTo>
                  <a:lnTo>
                    <a:pt x="36512" y="39376"/>
                  </a:lnTo>
                  <a:lnTo>
                    <a:pt x="36878" y="39802"/>
                  </a:lnTo>
                  <a:lnTo>
                    <a:pt x="37609" y="40717"/>
                  </a:lnTo>
                  <a:lnTo>
                    <a:pt x="37975" y="41143"/>
                  </a:lnTo>
                  <a:lnTo>
                    <a:pt x="38402" y="41509"/>
                  </a:lnTo>
                  <a:lnTo>
                    <a:pt x="38706" y="41753"/>
                  </a:lnTo>
                  <a:lnTo>
                    <a:pt x="38767" y="41814"/>
                  </a:lnTo>
                  <a:lnTo>
                    <a:pt x="38767" y="41875"/>
                  </a:lnTo>
                  <a:lnTo>
                    <a:pt x="38767" y="41936"/>
                  </a:lnTo>
                  <a:lnTo>
                    <a:pt x="38645" y="41997"/>
                  </a:lnTo>
                  <a:lnTo>
                    <a:pt x="38280" y="41997"/>
                  </a:lnTo>
                  <a:lnTo>
                    <a:pt x="37914" y="41875"/>
                  </a:lnTo>
                  <a:lnTo>
                    <a:pt x="37609" y="41753"/>
                  </a:lnTo>
                  <a:lnTo>
                    <a:pt x="37426" y="41570"/>
                  </a:lnTo>
                  <a:lnTo>
                    <a:pt x="37000" y="41204"/>
                  </a:lnTo>
                  <a:lnTo>
                    <a:pt x="36878" y="41082"/>
                  </a:lnTo>
                  <a:lnTo>
                    <a:pt x="36634" y="41021"/>
                  </a:lnTo>
                  <a:lnTo>
                    <a:pt x="36451" y="40960"/>
                  </a:lnTo>
                  <a:lnTo>
                    <a:pt x="36390" y="41021"/>
                  </a:lnTo>
                  <a:lnTo>
                    <a:pt x="36390" y="41143"/>
                  </a:lnTo>
                  <a:lnTo>
                    <a:pt x="36390" y="41326"/>
                  </a:lnTo>
                  <a:lnTo>
                    <a:pt x="36451" y="41570"/>
                  </a:lnTo>
                  <a:lnTo>
                    <a:pt x="36695" y="42119"/>
                  </a:lnTo>
                  <a:lnTo>
                    <a:pt x="37000" y="42667"/>
                  </a:lnTo>
                  <a:lnTo>
                    <a:pt x="37609" y="43764"/>
                  </a:lnTo>
                  <a:lnTo>
                    <a:pt x="37792" y="44069"/>
                  </a:lnTo>
                  <a:lnTo>
                    <a:pt x="37914" y="44191"/>
                  </a:lnTo>
                  <a:lnTo>
                    <a:pt x="37914" y="44374"/>
                  </a:lnTo>
                  <a:lnTo>
                    <a:pt x="37914" y="44496"/>
                  </a:lnTo>
                  <a:lnTo>
                    <a:pt x="37853" y="44557"/>
                  </a:lnTo>
                  <a:lnTo>
                    <a:pt x="37792" y="44557"/>
                  </a:lnTo>
                  <a:lnTo>
                    <a:pt x="37670" y="44496"/>
                  </a:lnTo>
                  <a:lnTo>
                    <a:pt x="37487" y="44374"/>
                  </a:lnTo>
                  <a:lnTo>
                    <a:pt x="37365" y="44252"/>
                  </a:lnTo>
                  <a:lnTo>
                    <a:pt x="36817" y="43399"/>
                  </a:lnTo>
                  <a:lnTo>
                    <a:pt x="36512" y="42972"/>
                  </a:lnTo>
                  <a:lnTo>
                    <a:pt x="36207" y="42606"/>
                  </a:lnTo>
                  <a:lnTo>
                    <a:pt x="36024" y="42545"/>
                  </a:lnTo>
                  <a:lnTo>
                    <a:pt x="35902" y="42484"/>
                  </a:lnTo>
                  <a:lnTo>
                    <a:pt x="35781" y="42606"/>
                  </a:lnTo>
                  <a:lnTo>
                    <a:pt x="35720" y="42789"/>
                  </a:lnTo>
                  <a:lnTo>
                    <a:pt x="35781" y="43094"/>
                  </a:lnTo>
                  <a:lnTo>
                    <a:pt x="35841" y="43399"/>
                  </a:lnTo>
                  <a:lnTo>
                    <a:pt x="36268" y="44496"/>
                  </a:lnTo>
                  <a:lnTo>
                    <a:pt x="36390" y="44861"/>
                  </a:lnTo>
                  <a:lnTo>
                    <a:pt x="36512" y="45288"/>
                  </a:lnTo>
                  <a:lnTo>
                    <a:pt x="36512" y="45471"/>
                  </a:lnTo>
                  <a:lnTo>
                    <a:pt x="36451" y="45593"/>
                  </a:lnTo>
                  <a:lnTo>
                    <a:pt x="36390" y="45654"/>
                  </a:lnTo>
                  <a:lnTo>
                    <a:pt x="36329" y="45715"/>
                  </a:lnTo>
                  <a:lnTo>
                    <a:pt x="36268" y="45654"/>
                  </a:lnTo>
                  <a:lnTo>
                    <a:pt x="36207" y="45593"/>
                  </a:lnTo>
                  <a:lnTo>
                    <a:pt x="36085" y="45410"/>
                  </a:lnTo>
                  <a:lnTo>
                    <a:pt x="35963" y="45166"/>
                  </a:lnTo>
                  <a:lnTo>
                    <a:pt x="35781" y="44739"/>
                  </a:lnTo>
                  <a:lnTo>
                    <a:pt x="35354" y="43642"/>
                  </a:lnTo>
                  <a:lnTo>
                    <a:pt x="35232" y="43216"/>
                  </a:lnTo>
                  <a:lnTo>
                    <a:pt x="35110" y="42972"/>
                  </a:lnTo>
                  <a:lnTo>
                    <a:pt x="35049" y="42911"/>
                  </a:lnTo>
                  <a:lnTo>
                    <a:pt x="34866" y="42911"/>
                  </a:lnTo>
                  <a:lnTo>
                    <a:pt x="34805" y="42972"/>
                  </a:lnTo>
                  <a:lnTo>
                    <a:pt x="34744" y="43216"/>
                  </a:lnTo>
                  <a:lnTo>
                    <a:pt x="34744" y="43642"/>
                  </a:lnTo>
                  <a:lnTo>
                    <a:pt x="34805" y="44739"/>
                  </a:lnTo>
                  <a:lnTo>
                    <a:pt x="34866" y="45166"/>
                  </a:lnTo>
                  <a:lnTo>
                    <a:pt x="34805" y="45410"/>
                  </a:lnTo>
                  <a:lnTo>
                    <a:pt x="34744" y="45593"/>
                  </a:lnTo>
                  <a:lnTo>
                    <a:pt x="34622" y="45654"/>
                  </a:lnTo>
                  <a:lnTo>
                    <a:pt x="34561" y="45593"/>
                  </a:lnTo>
                  <a:lnTo>
                    <a:pt x="34440" y="45349"/>
                  </a:lnTo>
                  <a:lnTo>
                    <a:pt x="34379" y="44800"/>
                  </a:lnTo>
                  <a:lnTo>
                    <a:pt x="34318" y="44130"/>
                  </a:lnTo>
                  <a:lnTo>
                    <a:pt x="34318" y="43825"/>
                  </a:lnTo>
                  <a:lnTo>
                    <a:pt x="34196" y="43338"/>
                  </a:lnTo>
                  <a:lnTo>
                    <a:pt x="34135" y="43094"/>
                  </a:lnTo>
                  <a:lnTo>
                    <a:pt x="34074" y="42911"/>
                  </a:lnTo>
                  <a:lnTo>
                    <a:pt x="33891" y="42850"/>
                  </a:lnTo>
                  <a:lnTo>
                    <a:pt x="33769" y="42911"/>
                  </a:lnTo>
                  <a:lnTo>
                    <a:pt x="33647" y="42972"/>
                  </a:lnTo>
                  <a:lnTo>
                    <a:pt x="33647" y="43094"/>
                  </a:lnTo>
                  <a:lnTo>
                    <a:pt x="33586" y="43338"/>
                  </a:lnTo>
                  <a:lnTo>
                    <a:pt x="33647" y="43825"/>
                  </a:lnTo>
                  <a:lnTo>
                    <a:pt x="33647" y="44252"/>
                  </a:lnTo>
                  <a:lnTo>
                    <a:pt x="33647" y="44618"/>
                  </a:lnTo>
                  <a:lnTo>
                    <a:pt x="33647" y="44800"/>
                  </a:lnTo>
                  <a:lnTo>
                    <a:pt x="33586" y="44983"/>
                  </a:lnTo>
                  <a:lnTo>
                    <a:pt x="33525" y="45044"/>
                  </a:lnTo>
                  <a:lnTo>
                    <a:pt x="33464" y="44983"/>
                  </a:lnTo>
                  <a:lnTo>
                    <a:pt x="33403" y="44922"/>
                  </a:lnTo>
                  <a:lnTo>
                    <a:pt x="33281" y="44679"/>
                  </a:lnTo>
                  <a:lnTo>
                    <a:pt x="33281" y="44435"/>
                  </a:lnTo>
                  <a:lnTo>
                    <a:pt x="33220" y="43886"/>
                  </a:lnTo>
                  <a:lnTo>
                    <a:pt x="33099" y="42667"/>
                  </a:lnTo>
                  <a:lnTo>
                    <a:pt x="33099" y="42423"/>
                  </a:lnTo>
                  <a:lnTo>
                    <a:pt x="33038" y="42240"/>
                  </a:lnTo>
                  <a:lnTo>
                    <a:pt x="32794" y="41509"/>
                  </a:lnTo>
                  <a:lnTo>
                    <a:pt x="32550" y="40717"/>
                  </a:lnTo>
                  <a:lnTo>
                    <a:pt x="32489" y="40412"/>
                  </a:lnTo>
                  <a:lnTo>
                    <a:pt x="32489" y="40046"/>
                  </a:lnTo>
                  <a:lnTo>
                    <a:pt x="32489" y="39863"/>
                  </a:lnTo>
                  <a:lnTo>
                    <a:pt x="32550" y="39741"/>
                  </a:lnTo>
                  <a:lnTo>
                    <a:pt x="32672" y="39619"/>
                  </a:lnTo>
                  <a:lnTo>
                    <a:pt x="32794" y="39498"/>
                  </a:lnTo>
                  <a:lnTo>
                    <a:pt x="32916" y="39437"/>
                  </a:lnTo>
                  <a:lnTo>
                    <a:pt x="32916" y="39376"/>
                  </a:lnTo>
                  <a:lnTo>
                    <a:pt x="32916" y="39315"/>
                  </a:lnTo>
                  <a:lnTo>
                    <a:pt x="32794" y="39254"/>
                  </a:lnTo>
                  <a:lnTo>
                    <a:pt x="32672" y="39254"/>
                  </a:lnTo>
                  <a:lnTo>
                    <a:pt x="32489" y="39376"/>
                  </a:lnTo>
                  <a:lnTo>
                    <a:pt x="32123" y="38400"/>
                  </a:lnTo>
                  <a:lnTo>
                    <a:pt x="31697" y="37364"/>
                  </a:lnTo>
                  <a:lnTo>
                    <a:pt x="30721" y="35414"/>
                  </a:lnTo>
                  <a:lnTo>
                    <a:pt x="29807" y="33463"/>
                  </a:lnTo>
                  <a:lnTo>
                    <a:pt x="29380" y="32488"/>
                  </a:lnTo>
                  <a:lnTo>
                    <a:pt x="29015" y="31452"/>
                  </a:lnTo>
                  <a:lnTo>
                    <a:pt x="28710" y="30355"/>
                  </a:lnTo>
                  <a:lnTo>
                    <a:pt x="28466" y="29257"/>
                  </a:lnTo>
                  <a:lnTo>
                    <a:pt x="28161" y="28160"/>
                  </a:lnTo>
                  <a:lnTo>
                    <a:pt x="27796" y="27063"/>
                  </a:lnTo>
                  <a:lnTo>
                    <a:pt x="27064" y="25356"/>
                  </a:lnTo>
                  <a:lnTo>
                    <a:pt x="27064" y="25174"/>
                  </a:lnTo>
                  <a:lnTo>
                    <a:pt x="27064" y="24991"/>
                  </a:lnTo>
                  <a:lnTo>
                    <a:pt x="27125" y="24747"/>
                  </a:lnTo>
                  <a:lnTo>
                    <a:pt x="27247" y="24625"/>
                  </a:lnTo>
                  <a:lnTo>
                    <a:pt x="27369" y="24503"/>
                  </a:lnTo>
                  <a:lnTo>
                    <a:pt x="27552" y="24259"/>
                  </a:lnTo>
                  <a:lnTo>
                    <a:pt x="27674" y="23955"/>
                  </a:lnTo>
                  <a:lnTo>
                    <a:pt x="27796" y="23345"/>
                  </a:lnTo>
                  <a:lnTo>
                    <a:pt x="27857" y="22735"/>
                  </a:lnTo>
                  <a:lnTo>
                    <a:pt x="27857" y="22126"/>
                  </a:lnTo>
                  <a:lnTo>
                    <a:pt x="27735" y="21455"/>
                  </a:lnTo>
                  <a:lnTo>
                    <a:pt x="27613" y="20846"/>
                  </a:lnTo>
                  <a:lnTo>
                    <a:pt x="27491" y="20541"/>
                  </a:lnTo>
                  <a:lnTo>
                    <a:pt x="27430" y="20236"/>
                  </a:lnTo>
                  <a:lnTo>
                    <a:pt x="27491" y="19566"/>
                  </a:lnTo>
                  <a:lnTo>
                    <a:pt x="27369" y="20175"/>
                  </a:lnTo>
                  <a:lnTo>
                    <a:pt x="27369" y="20358"/>
                  </a:lnTo>
                  <a:lnTo>
                    <a:pt x="27430" y="20602"/>
                  </a:lnTo>
                  <a:lnTo>
                    <a:pt x="27491" y="21212"/>
                  </a:lnTo>
                  <a:lnTo>
                    <a:pt x="27552" y="21821"/>
                  </a:lnTo>
                  <a:lnTo>
                    <a:pt x="27613" y="22370"/>
                  </a:lnTo>
                  <a:lnTo>
                    <a:pt x="27552" y="22979"/>
                  </a:lnTo>
                  <a:lnTo>
                    <a:pt x="27430" y="23589"/>
                  </a:lnTo>
                  <a:lnTo>
                    <a:pt x="27369" y="23833"/>
                  </a:lnTo>
                  <a:lnTo>
                    <a:pt x="27186" y="24076"/>
                  </a:lnTo>
                  <a:lnTo>
                    <a:pt x="27064" y="24320"/>
                  </a:lnTo>
                  <a:lnTo>
                    <a:pt x="26820" y="24503"/>
                  </a:lnTo>
                  <a:lnTo>
                    <a:pt x="26637" y="24686"/>
                  </a:lnTo>
                  <a:lnTo>
                    <a:pt x="26394" y="24808"/>
                  </a:lnTo>
                  <a:lnTo>
                    <a:pt x="25845" y="24991"/>
                  </a:lnTo>
                  <a:lnTo>
                    <a:pt x="25297" y="25052"/>
                  </a:lnTo>
                  <a:lnTo>
                    <a:pt x="24016" y="25235"/>
                  </a:lnTo>
                  <a:lnTo>
                    <a:pt x="23468" y="25295"/>
                  </a:lnTo>
                  <a:lnTo>
                    <a:pt x="22797" y="25295"/>
                  </a:lnTo>
                  <a:lnTo>
                    <a:pt x="22676" y="25235"/>
                  </a:lnTo>
                  <a:lnTo>
                    <a:pt x="22493" y="25174"/>
                  </a:lnTo>
                  <a:lnTo>
                    <a:pt x="22249" y="24991"/>
                  </a:lnTo>
                  <a:lnTo>
                    <a:pt x="21639" y="24625"/>
                  </a:lnTo>
                  <a:lnTo>
                    <a:pt x="20359" y="23894"/>
                  </a:lnTo>
                  <a:lnTo>
                    <a:pt x="21883" y="24991"/>
                  </a:lnTo>
                  <a:lnTo>
                    <a:pt x="22249" y="25295"/>
                  </a:lnTo>
                  <a:lnTo>
                    <a:pt x="22432" y="25417"/>
                  </a:lnTo>
                  <a:lnTo>
                    <a:pt x="22676" y="25539"/>
                  </a:lnTo>
                  <a:lnTo>
                    <a:pt x="22797" y="25600"/>
                  </a:lnTo>
                  <a:lnTo>
                    <a:pt x="23346" y="25600"/>
                  </a:lnTo>
                  <a:lnTo>
                    <a:pt x="24260" y="25539"/>
                  </a:lnTo>
                  <a:lnTo>
                    <a:pt x="25175" y="25417"/>
                  </a:lnTo>
                  <a:lnTo>
                    <a:pt x="26028" y="25295"/>
                  </a:lnTo>
                  <a:lnTo>
                    <a:pt x="26455" y="25174"/>
                  </a:lnTo>
                  <a:lnTo>
                    <a:pt x="26820" y="24991"/>
                  </a:lnTo>
                  <a:lnTo>
                    <a:pt x="26698" y="25539"/>
                  </a:lnTo>
                  <a:lnTo>
                    <a:pt x="25845" y="28099"/>
                  </a:lnTo>
                  <a:lnTo>
                    <a:pt x="25784" y="28282"/>
                  </a:lnTo>
                  <a:lnTo>
                    <a:pt x="25723" y="28709"/>
                  </a:lnTo>
                  <a:lnTo>
                    <a:pt x="25784" y="30416"/>
                  </a:lnTo>
                  <a:lnTo>
                    <a:pt x="25784" y="32610"/>
                  </a:lnTo>
                  <a:lnTo>
                    <a:pt x="25784" y="32976"/>
                  </a:lnTo>
                  <a:lnTo>
                    <a:pt x="25723" y="33280"/>
                  </a:lnTo>
                  <a:lnTo>
                    <a:pt x="25723" y="33585"/>
                  </a:lnTo>
                  <a:lnTo>
                    <a:pt x="25723" y="33890"/>
                  </a:lnTo>
                  <a:lnTo>
                    <a:pt x="25845" y="34195"/>
                  </a:lnTo>
                  <a:lnTo>
                    <a:pt x="26028" y="35109"/>
                  </a:lnTo>
                  <a:lnTo>
                    <a:pt x="26333" y="36877"/>
                  </a:lnTo>
                  <a:lnTo>
                    <a:pt x="26455" y="37730"/>
                  </a:lnTo>
                  <a:lnTo>
                    <a:pt x="26516" y="38644"/>
                  </a:lnTo>
                  <a:lnTo>
                    <a:pt x="26516" y="40412"/>
                  </a:lnTo>
                  <a:lnTo>
                    <a:pt x="26455" y="42240"/>
                  </a:lnTo>
                  <a:lnTo>
                    <a:pt x="26394" y="44008"/>
                  </a:lnTo>
                  <a:lnTo>
                    <a:pt x="26272" y="45776"/>
                  </a:lnTo>
                  <a:lnTo>
                    <a:pt x="26028" y="47543"/>
                  </a:lnTo>
                  <a:lnTo>
                    <a:pt x="25784" y="49311"/>
                  </a:lnTo>
                  <a:lnTo>
                    <a:pt x="25479" y="51079"/>
                  </a:lnTo>
                  <a:lnTo>
                    <a:pt x="25053" y="52846"/>
                  </a:lnTo>
                  <a:lnTo>
                    <a:pt x="24565" y="54553"/>
                  </a:lnTo>
                  <a:lnTo>
                    <a:pt x="24382" y="55406"/>
                  </a:lnTo>
                  <a:lnTo>
                    <a:pt x="24260" y="56260"/>
                  </a:lnTo>
                  <a:lnTo>
                    <a:pt x="24260" y="57235"/>
                  </a:lnTo>
                  <a:lnTo>
                    <a:pt x="24321" y="58210"/>
                  </a:lnTo>
                  <a:lnTo>
                    <a:pt x="24504" y="59063"/>
                  </a:lnTo>
                  <a:lnTo>
                    <a:pt x="24687" y="59917"/>
                  </a:lnTo>
                  <a:lnTo>
                    <a:pt x="24931" y="60770"/>
                  </a:lnTo>
                  <a:lnTo>
                    <a:pt x="25053" y="61684"/>
                  </a:lnTo>
                  <a:lnTo>
                    <a:pt x="25114" y="62538"/>
                  </a:lnTo>
                  <a:lnTo>
                    <a:pt x="25114" y="63391"/>
                  </a:lnTo>
                  <a:lnTo>
                    <a:pt x="24992" y="64244"/>
                  </a:lnTo>
                  <a:lnTo>
                    <a:pt x="24870" y="65098"/>
                  </a:lnTo>
                  <a:lnTo>
                    <a:pt x="24565" y="66317"/>
                  </a:lnTo>
                  <a:lnTo>
                    <a:pt x="24260" y="67475"/>
                  </a:lnTo>
                  <a:lnTo>
                    <a:pt x="23529" y="69791"/>
                  </a:lnTo>
                  <a:lnTo>
                    <a:pt x="22493" y="73326"/>
                  </a:lnTo>
                  <a:lnTo>
                    <a:pt x="22127" y="74789"/>
                  </a:lnTo>
                  <a:lnTo>
                    <a:pt x="22066" y="75216"/>
                  </a:lnTo>
                  <a:lnTo>
                    <a:pt x="22005" y="75460"/>
                  </a:lnTo>
                  <a:lnTo>
                    <a:pt x="22066" y="75704"/>
                  </a:lnTo>
                  <a:lnTo>
                    <a:pt x="22127" y="75947"/>
                  </a:lnTo>
                  <a:lnTo>
                    <a:pt x="22249" y="76252"/>
                  </a:lnTo>
                  <a:lnTo>
                    <a:pt x="22493" y="76740"/>
                  </a:lnTo>
                  <a:lnTo>
                    <a:pt x="22858" y="77410"/>
                  </a:lnTo>
                  <a:lnTo>
                    <a:pt x="23346" y="78081"/>
                  </a:lnTo>
                  <a:lnTo>
                    <a:pt x="23590" y="78386"/>
                  </a:lnTo>
                  <a:lnTo>
                    <a:pt x="23834" y="78568"/>
                  </a:lnTo>
                  <a:lnTo>
                    <a:pt x="24260" y="78873"/>
                  </a:lnTo>
                  <a:lnTo>
                    <a:pt x="24321" y="78995"/>
                  </a:lnTo>
                  <a:lnTo>
                    <a:pt x="24321" y="79056"/>
                  </a:lnTo>
                  <a:lnTo>
                    <a:pt x="24260" y="79117"/>
                  </a:lnTo>
                  <a:lnTo>
                    <a:pt x="24199" y="79178"/>
                  </a:lnTo>
                  <a:lnTo>
                    <a:pt x="23956" y="79239"/>
                  </a:lnTo>
                  <a:lnTo>
                    <a:pt x="23773" y="79300"/>
                  </a:lnTo>
                  <a:lnTo>
                    <a:pt x="22919" y="79483"/>
                  </a:lnTo>
                  <a:lnTo>
                    <a:pt x="22493" y="79544"/>
                  </a:lnTo>
                  <a:lnTo>
                    <a:pt x="22066" y="79605"/>
                  </a:lnTo>
                  <a:lnTo>
                    <a:pt x="21700" y="79544"/>
                  </a:lnTo>
                  <a:lnTo>
                    <a:pt x="21578" y="79422"/>
                  </a:lnTo>
                  <a:lnTo>
                    <a:pt x="21578" y="79300"/>
                  </a:lnTo>
                  <a:lnTo>
                    <a:pt x="21517" y="78995"/>
                  </a:lnTo>
                  <a:lnTo>
                    <a:pt x="21456" y="78873"/>
                  </a:lnTo>
                  <a:lnTo>
                    <a:pt x="21335" y="78751"/>
                  </a:lnTo>
                  <a:lnTo>
                    <a:pt x="21213" y="78751"/>
                  </a:lnTo>
                  <a:lnTo>
                    <a:pt x="21213" y="78873"/>
                  </a:lnTo>
                  <a:lnTo>
                    <a:pt x="21274" y="79117"/>
                  </a:lnTo>
                  <a:lnTo>
                    <a:pt x="21335" y="79422"/>
                  </a:lnTo>
                  <a:lnTo>
                    <a:pt x="21335" y="79605"/>
                  </a:lnTo>
                  <a:lnTo>
                    <a:pt x="21335" y="79727"/>
                  </a:lnTo>
                  <a:lnTo>
                    <a:pt x="21213" y="79848"/>
                  </a:lnTo>
                  <a:lnTo>
                    <a:pt x="21030" y="79909"/>
                  </a:lnTo>
                  <a:lnTo>
                    <a:pt x="20725" y="79970"/>
                  </a:lnTo>
                  <a:lnTo>
                    <a:pt x="20359" y="79970"/>
                  </a:lnTo>
                  <a:lnTo>
                    <a:pt x="20176" y="79909"/>
                  </a:lnTo>
                  <a:lnTo>
                    <a:pt x="19994" y="79848"/>
                  </a:lnTo>
                  <a:lnTo>
                    <a:pt x="19872" y="79666"/>
                  </a:lnTo>
                  <a:lnTo>
                    <a:pt x="19750" y="79422"/>
                  </a:lnTo>
                  <a:lnTo>
                    <a:pt x="19628" y="78995"/>
                  </a:lnTo>
                  <a:lnTo>
                    <a:pt x="19628" y="78507"/>
                  </a:lnTo>
                  <a:lnTo>
                    <a:pt x="19628" y="78020"/>
                  </a:lnTo>
                  <a:lnTo>
                    <a:pt x="19628" y="75582"/>
                  </a:lnTo>
                  <a:lnTo>
                    <a:pt x="19750" y="74119"/>
                  </a:lnTo>
                  <a:lnTo>
                    <a:pt x="19872" y="72656"/>
                  </a:lnTo>
                  <a:lnTo>
                    <a:pt x="19994" y="71193"/>
                  </a:lnTo>
                  <a:lnTo>
                    <a:pt x="20115" y="69669"/>
                  </a:lnTo>
                  <a:lnTo>
                    <a:pt x="20115" y="68816"/>
                  </a:lnTo>
                  <a:lnTo>
                    <a:pt x="20055" y="67963"/>
                  </a:lnTo>
                  <a:lnTo>
                    <a:pt x="19994" y="66195"/>
                  </a:lnTo>
                  <a:lnTo>
                    <a:pt x="19933" y="64915"/>
                  </a:lnTo>
                  <a:lnTo>
                    <a:pt x="19994" y="63696"/>
                  </a:lnTo>
                  <a:lnTo>
                    <a:pt x="20055" y="62172"/>
                  </a:lnTo>
                  <a:lnTo>
                    <a:pt x="20176" y="60587"/>
                  </a:lnTo>
                  <a:lnTo>
                    <a:pt x="20237" y="59734"/>
                  </a:lnTo>
                  <a:lnTo>
                    <a:pt x="20298" y="58820"/>
                  </a:lnTo>
                  <a:lnTo>
                    <a:pt x="20298" y="58515"/>
                  </a:lnTo>
                  <a:lnTo>
                    <a:pt x="20237" y="58271"/>
                  </a:lnTo>
                  <a:lnTo>
                    <a:pt x="20115" y="57905"/>
                  </a:lnTo>
                  <a:lnTo>
                    <a:pt x="19994" y="57540"/>
                  </a:lnTo>
                  <a:lnTo>
                    <a:pt x="19872" y="57113"/>
                  </a:lnTo>
                  <a:lnTo>
                    <a:pt x="19872" y="56625"/>
                  </a:lnTo>
                  <a:lnTo>
                    <a:pt x="19994" y="55772"/>
                  </a:lnTo>
                  <a:lnTo>
                    <a:pt x="19994" y="55345"/>
                  </a:lnTo>
                  <a:lnTo>
                    <a:pt x="19994" y="54919"/>
                  </a:lnTo>
                  <a:lnTo>
                    <a:pt x="19933" y="54065"/>
                  </a:lnTo>
                  <a:lnTo>
                    <a:pt x="19750" y="52359"/>
                  </a:lnTo>
                  <a:lnTo>
                    <a:pt x="19689" y="50652"/>
                  </a:lnTo>
                  <a:lnTo>
                    <a:pt x="19689" y="48275"/>
                  </a:lnTo>
                  <a:lnTo>
                    <a:pt x="19689" y="45898"/>
                  </a:lnTo>
                  <a:lnTo>
                    <a:pt x="19628" y="44130"/>
                  </a:lnTo>
                  <a:lnTo>
                    <a:pt x="19628" y="43338"/>
                  </a:lnTo>
                  <a:lnTo>
                    <a:pt x="19628" y="43155"/>
                  </a:lnTo>
                  <a:lnTo>
                    <a:pt x="19628" y="42911"/>
                  </a:lnTo>
                  <a:lnTo>
                    <a:pt x="19872" y="42911"/>
                  </a:lnTo>
                  <a:lnTo>
                    <a:pt x="20237" y="42789"/>
                  </a:lnTo>
                  <a:lnTo>
                    <a:pt x="20542" y="42667"/>
                  </a:lnTo>
                  <a:lnTo>
                    <a:pt x="20786" y="42423"/>
                  </a:lnTo>
                  <a:lnTo>
                    <a:pt x="20969" y="42119"/>
                  </a:lnTo>
                  <a:lnTo>
                    <a:pt x="21030" y="41814"/>
                  </a:lnTo>
                  <a:lnTo>
                    <a:pt x="21030" y="41509"/>
                  </a:lnTo>
                  <a:lnTo>
                    <a:pt x="20847" y="41936"/>
                  </a:lnTo>
                  <a:lnTo>
                    <a:pt x="20725" y="42119"/>
                  </a:lnTo>
                  <a:lnTo>
                    <a:pt x="20542" y="42301"/>
                  </a:lnTo>
                  <a:lnTo>
                    <a:pt x="20359" y="42423"/>
                  </a:lnTo>
                  <a:lnTo>
                    <a:pt x="20115" y="42484"/>
                  </a:lnTo>
                  <a:lnTo>
                    <a:pt x="19567" y="42545"/>
                  </a:lnTo>
                  <a:lnTo>
                    <a:pt x="19018" y="42484"/>
                  </a:lnTo>
                  <a:lnTo>
                    <a:pt x="18774" y="42423"/>
                  </a:lnTo>
                  <a:lnTo>
                    <a:pt x="18592" y="42301"/>
                  </a:lnTo>
                  <a:lnTo>
                    <a:pt x="18409" y="42119"/>
                  </a:lnTo>
                  <a:lnTo>
                    <a:pt x="18287" y="41936"/>
                  </a:lnTo>
                  <a:lnTo>
                    <a:pt x="18104" y="41509"/>
                  </a:lnTo>
                  <a:lnTo>
                    <a:pt x="18104" y="41753"/>
                  </a:lnTo>
                  <a:lnTo>
                    <a:pt x="18104" y="41997"/>
                  </a:lnTo>
                  <a:lnTo>
                    <a:pt x="18226" y="42240"/>
                  </a:lnTo>
                  <a:lnTo>
                    <a:pt x="18348" y="42484"/>
                  </a:lnTo>
                  <a:lnTo>
                    <a:pt x="18592" y="42667"/>
                  </a:lnTo>
                  <a:lnTo>
                    <a:pt x="18896" y="42789"/>
                  </a:lnTo>
                  <a:lnTo>
                    <a:pt x="19201" y="42850"/>
                  </a:lnTo>
                  <a:lnTo>
                    <a:pt x="19323" y="42911"/>
                  </a:lnTo>
                  <a:lnTo>
                    <a:pt x="19445" y="42911"/>
                  </a:lnTo>
                  <a:lnTo>
                    <a:pt x="19445" y="43033"/>
                  </a:lnTo>
                  <a:lnTo>
                    <a:pt x="19445" y="43094"/>
                  </a:lnTo>
                  <a:lnTo>
                    <a:pt x="19384" y="43642"/>
                  </a:lnTo>
                  <a:lnTo>
                    <a:pt x="19384" y="46324"/>
                  </a:lnTo>
                  <a:lnTo>
                    <a:pt x="19384" y="48458"/>
                  </a:lnTo>
                  <a:lnTo>
                    <a:pt x="19384" y="50652"/>
                  </a:lnTo>
                  <a:lnTo>
                    <a:pt x="19323" y="51993"/>
                  </a:lnTo>
                  <a:lnTo>
                    <a:pt x="19201" y="53395"/>
                  </a:lnTo>
                  <a:lnTo>
                    <a:pt x="19079" y="54858"/>
                  </a:lnTo>
                  <a:lnTo>
                    <a:pt x="19079" y="55528"/>
                  </a:lnTo>
                  <a:lnTo>
                    <a:pt x="19079" y="56260"/>
                  </a:lnTo>
                  <a:lnTo>
                    <a:pt x="19140" y="56930"/>
                  </a:lnTo>
                  <a:lnTo>
                    <a:pt x="19018" y="57662"/>
                  </a:lnTo>
                  <a:lnTo>
                    <a:pt x="18835" y="58149"/>
                  </a:lnTo>
                  <a:lnTo>
                    <a:pt x="18774" y="58393"/>
                  </a:lnTo>
                  <a:lnTo>
                    <a:pt x="18714" y="58637"/>
                  </a:lnTo>
                  <a:lnTo>
                    <a:pt x="18714" y="59368"/>
                  </a:lnTo>
                  <a:lnTo>
                    <a:pt x="18835" y="60100"/>
                  </a:lnTo>
                  <a:lnTo>
                    <a:pt x="18896" y="60831"/>
                  </a:lnTo>
                  <a:lnTo>
                    <a:pt x="18957" y="61563"/>
                  </a:lnTo>
                  <a:lnTo>
                    <a:pt x="19018" y="63818"/>
                  </a:lnTo>
                  <a:lnTo>
                    <a:pt x="19079" y="64854"/>
                  </a:lnTo>
                  <a:lnTo>
                    <a:pt x="19079" y="65829"/>
                  </a:lnTo>
                  <a:lnTo>
                    <a:pt x="19018" y="67292"/>
                  </a:lnTo>
                  <a:lnTo>
                    <a:pt x="18896" y="68755"/>
                  </a:lnTo>
                  <a:lnTo>
                    <a:pt x="18957" y="70218"/>
                  </a:lnTo>
                  <a:lnTo>
                    <a:pt x="19079" y="71681"/>
                  </a:lnTo>
                  <a:lnTo>
                    <a:pt x="19262" y="73144"/>
                  </a:lnTo>
                  <a:lnTo>
                    <a:pt x="19384" y="74606"/>
                  </a:lnTo>
                  <a:lnTo>
                    <a:pt x="19384" y="75886"/>
                  </a:lnTo>
                  <a:lnTo>
                    <a:pt x="19384" y="77959"/>
                  </a:lnTo>
                  <a:lnTo>
                    <a:pt x="19384" y="78873"/>
                  </a:lnTo>
                  <a:lnTo>
                    <a:pt x="19384" y="79178"/>
                  </a:lnTo>
                  <a:lnTo>
                    <a:pt x="19323" y="79422"/>
                  </a:lnTo>
                  <a:lnTo>
                    <a:pt x="19140" y="79727"/>
                  </a:lnTo>
                  <a:lnTo>
                    <a:pt x="18957" y="79909"/>
                  </a:lnTo>
                  <a:lnTo>
                    <a:pt x="18653" y="79970"/>
                  </a:lnTo>
                  <a:lnTo>
                    <a:pt x="18348" y="79970"/>
                  </a:lnTo>
                  <a:lnTo>
                    <a:pt x="18043" y="79909"/>
                  </a:lnTo>
                  <a:lnTo>
                    <a:pt x="17799" y="79787"/>
                  </a:lnTo>
                  <a:lnTo>
                    <a:pt x="17738" y="79666"/>
                  </a:lnTo>
                  <a:lnTo>
                    <a:pt x="17677" y="79605"/>
                  </a:lnTo>
                  <a:lnTo>
                    <a:pt x="17738" y="79361"/>
                  </a:lnTo>
                  <a:lnTo>
                    <a:pt x="17799" y="79056"/>
                  </a:lnTo>
                  <a:lnTo>
                    <a:pt x="17860" y="78934"/>
                  </a:lnTo>
                  <a:lnTo>
                    <a:pt x="17921" y="78873"/>
                  </a:lnTo>
                  <a:lnTo>
                    <a:pt x="17860" y="78812"/>
                  </a:lnTo>
                  <a:lnTo>
                    <a:pt x="17799" y="78751"/>
                  </a:lnTo>
                  <a:lnTo>
                    <a:pt x="17677" y="78751"/>
                  </a:lnTo>
                  <a:lnTo>
                    <a:pt x="17616" y="78812"/>
                  </a:lnTo>
                  <a:lnTo>
                    <a:pt x="17555" y="78995"/>
                  </a:lnTo>
                  <a:lnTo>
                    <a:pt x="17555" y="79178"/>
                  </a:lnTo>
                  <a:lnTo>
                    <a:pt x="17494" y="79300"/>
                  </a:lnTo>
                  <a:lnTo>
                    <a:pt x="17434" y="79483"/>
                  </a:lnTo>
                  <a:lnTo>
                    <a:pt x="17312" y="79544"/>
                  </a:lnTo>
                  <a:lnTo>
                    <a:pt x="17129" y="79605"/>
                  </a:lnTo>
                  <a:lnTo>
                    <a:pt x="16824" y="79605"/>
                  </a:lnTo>
                  <a:lnTo>
                    <a:pt x="16458" y="79544"/>
                  </a:lnTo>
                  <a:lnTo>
                    <a:pt x="16032" y="79483"/>
                  </a:lnTo>
                  <a:lnTo>
                    <a:pt x="15361" y="79361"/>
                  </a:lnTo>
                  <a:lnTo>
                    <a:pt x="14995" y="79239"/>
                  </a:lnTo>
                  <a:lnTo>
                    <a:pt x="14813" y="79178"/>
                  </a:lnTo>
                  <a:lnTo>
                    <a:pt x="14752" y="79117"/>
                  </a:lnTo>
                  <a:lnTo>
                    <a:pt x="14691" y="79056"/>
                  </a:lnTo>
                  <a:lnTo>
                    <a:pt x="14691" y="78934"/>
                  </a:lnTo>
                  <a:lnTo>
                    <a:pt x="14813" y="78873"/>
                  </a:lnTo>
                  <a:lnTo>
                    <a:pt x="14995" y="78751"/>
                  </a:lnTo>
                  <a:lnTo>
                    <a:pt x="15483" y="78386"/>
                  </a:lnTo>
                  <a:lnTo>
                    <a:pt x="15910" y="77898"/>
                  </a:lnTo>
                  <a:lnTo>
                    <a:pt x="16214" y="77349"/>
                  </a:lnTo>
                  <a:lnTo>
                    <a:pt x="16519" y="76801"/>
                  </a:lnTo>
                  <a:lnTo>
                    <a:pt x="16824" y="76252"/>
                  </a:lnTo>
                  <a:lnTo>
                    <a:pt x="17007" y="75765"/>
                  </a:lnTo>
                  <a:lnTo>
                    <a:pt x="17007" y="75399"/>
                  </a:lnTo>
                  <a:lnTo>
                    <a:pt x="16946" y="75033"/>
                  </a:lnTo>
                  <a:lnTo>
                    <a:pt x="16763" y="74058"/>
                  </a:lnTo>
                  <a:lnTo>
                    <a:pt x="16519" y="73144"/>
                  </a:lnTo>
                  <a:lnTo>
                    <a:pt x="15910" y="71315"/>
                  </a:lnTo>
                  <a:lnTo>
                    <a:pt x="15239" y="68938"/>
                  </a:lnTo>
                  <a:lnTo>
                    <a:pt x="14813" y="67536"/>
                  </a:lnTo>
                  <a:lnTo>
                    <a:pt x="14386" y="66073"/>
                  </a:lnTo>
                  <a:lnTo>
                    <a:pt x="14081" y="64610"/>
                  </a:lnTo>
                  <a:lnTo>
                    <a:pt x="13959" y="63879"/>
                  </a:lnTo>
                  <a:lnTo>
                    <a:pt x="13898" y="63147"/>
                  </a:lnTo>
                  <a:lnTo>
                    <a:pt x="13959" y="62355"/>
                  </a:lnTo>
                  <a:lnTo>
                    <a:pt x="14020" y="61623"/>
                  </a:lnTo>
                  <a:lnTo>
                    <a:pt x="14142" y="60831"/>
                  </a:lnTo>
                  <a:lnTo>
                    <a:pt x="14325" y="60100"/>
                  </a:lnTo>
                  <a:lnTo>
                    <a:pt x="14630" y="58698"/>
                  </a:lnTo>
                  <a:lnTo>
                    <a:pt x="14752" y="57966"/>
                  </a:lnTo>
                  <a:lnTo>
                    <a:pt x="14813" y="57235"/>
                  </a:lnTo>
                  <a:lnTo>
                    <a:pt x="14752" y="56686"/>
                  </a:lnTo>
                  <a:lnTo>
                    <a:pt x="14752" y="56077"/>
                  </a:lnTo>
                  <a:lnTo>
                    <a:pt x="14508" y="54919"/>
                  </a:lnTo>
                  <a:lnTo>
                    <a:pt x="14264" y="53761"/>
                  </a:lnTo>
                  <a:lnTo>
                    <a:pt x="13959" y="52602"/>
                  </a:lnTo>
                  <a:lnTo>
                    <a:pt x="13593" y="51079"/>
                  </a:lnTo>
                  <a:lnTo>
                    <a:pt x="13289" y="49555"/>
                  </a:lnTo>
                  <a:lnTo>
                    <a:pt x="13045" y="48031"/>
                  </a:lnTo>
                  <a:lnTo>
                    <a:pt x="12862" y="46446"/>
                  </a:lnTo>
                  <a:lnTo>
                    <a:pt x="12618" y="43399"/>
                  </a:lnTo>
                  <a:lnTo>
                    <a:pt x="12557" y="40290"/>
                  </a:lnTo>
                  <a:lnTo>
                    <a:pt x="12557" y="38766"/>
                  </a:lnTo>
                  <a:lnTo>
                    <a:pt x="12557" y="38035"/>
                  </a:lnTo>
                  <a:lnTo>
                    <a:pt x="12679" y="37242"/>
                  </a:lnTo>
                  <a:lnTo>
                    <a:pt x="12862" y="35658"/>
                  </a:lnTo>
                  <a:lnTo>
                    <a:pt x="13167" y="34134"/>
                  </a:lnTo>
                  <a:lnTo>
                    <a:pt x="13228" y="33890"/>
                  </a:lnTo>
                  <a:lnTo>
                    <a:pt x="13228" y="33585"/>
                  </a:lnTo>
                  <a:lnTo>
                    <a:pt x="13167" y="33280"/>
                  </a:lnTo>
                  <a:lnTo>
                    <a:pt x="13045" y="32976"/>
                  </a:lnTo>
                  <a:lnTo>
                    <a:pt x="13045" y="29379"/>
                  </a:lnTo>
                  <a:lnTo>
                    <a:pt x="13045" y="28587"/>
                  </a:lnTo>
                  <a:lnTo>
                    <a:pt x="12984" y="28343"/>
                  </a:lnTo>
                  <a:lnTo>
                    <a:pt x="12923" y="28038"/>
                  </a:lnTo>
                  <a:lnTo>
                    <a:pt x="12801" y="27673"/>
                  </a:lnTo>
                  <a:lnTo>
                    <a:pt x="12496" y="26576"/>
                  </a:lnTo>
                  <a:lnTo>
                    <a:pt x="12192" y="25600"/>
                  </a:lnTo>
                  <a:lnTo>
                    <a:pt x="12192" y="25235"/>
                  </a:lnTo>
                  <a:lnTo>
                    <a:pt x="12131" y="24930"/>
                  </a:lnTo>
                  <a:lnTo>
                    <a:pt x="12496" y="25113"/>
                  </a:lnTo>
                  <a:lnTo>
                    <a:pt x="12923" y="25235"/>
                  </a:lnTo>
                  <a:lnTo>
                    <a:pt x="13776" y="25417"/>
                  </a:lnTo>
                  <a:lnTo>
                    <a:pt x="14691" y="25539"/>
                  </a:lnTo>
                  <a:lnTo>
                    <a:pt x="15666" y="25600"/>
                  </a:lnTo>
                  <a:lnTo>
                    <a:pt x="16214" y="25600"/>
                  </a:lnTo>
                  <a:lnTo>
                    <a:pt x="16397" y="25539"/>
                  </a:lnTo>
                  <a:lnTo>
                    <a:pt x="16519" y="25478"/>
                  </a:lnTo>
                  <a:lnTo>
                    <a:pt x="16702" y="25356"/>
                  </a:lnTo>
                  <a:lnTo>
                    <a:pt x="17068" y="25052"/>
                  </a:lnTo>
                  <a:lnTo>
                    <a:pt x="18653" y="23894"/>
                  </a:lnTo>
                  <a:lnTo>
                    <a:pt x="18653" y="23894"/>
                  </a:lnTo>
                  <a:lnTo>
                    <a:pt x="16519" y="25113"/>
                  </a:lnTo>
                  <a:lnTo>
                    <a:pt x="16397" y="25235"/>
                  </a:lnTo>
                  <a:lnTo>
                    <a:pt x="16275" y="25295"/>
                  </a:lnTo>
                  <a:lnTo>
                    <a:pt x="15971" y="25295"/>
                  </a:lnTo>
                  <a:lnTo>
                    <a:pt x="15361" y="25235"/>
                  </a:lnTo>
                  <a:lnTo>
                    <a:pt x="14081" y="25113"/>
                  </a:lnTo>
                  <a:lnTo>
                    <a:pt x="13532" y="25052"/>
                  </a:lnTo>
                  <a:lnTo>
                    <a:pt x="12923" y="24930"/>
                  </a:lnTo>
                  <a:lnTo>
                    <a:pt x="12435" y="24686"/>
                  </a:lnTo>
                  <a:lnTo>
                    <a:pt x="12192" y="24503"/>
                  </a:lnTo>
                  <a:lnTo>
                    <a:pt x="11948" y="24320"/>
                  </a:lnTo>
                  <a:lnTo>
                    <a:pt x="11826" y="24076"/>
                  </a:lnTo>
                  <a:lnTo>
                    <a:pt x="11704" y="23833"/>
                  </a:lnTo>
                  <a:lnTo>
                    <a:pt x="11521" y="23284"/>
                  </a:lnTo>
                  <a:lnTo>
                    <a:pt x="11460" y="22735"/>
                  </a:lnTo>
                  <a:lnTo>
                    <a:pt x="11460" y="22126"/>
                  </a:lnTo>
                  <a:lnTo>
                    <a:pt x="11521" y="21455"/>
                  </a:lnTo>
                  <a:lnTo>
                    <a:pt x="11582" y="20785"/>
                  </a:lnTo>
                  <a:lnTo>
                    <a:pt x="11643" y="20541"/>
                  </a:lnTo>
                  <a:lnTo>
                    <a:pt x="11704" y="20297"/>
                  </a:lnTo>
                  <a:lnTo>
                    <a:pt x="11521" y="19566"/>
                  </a:lnTo>
                  <a:lnTo>
                    <a:pt x="11582" y="20114"/>
                  </a:lnTo>
                  <a:lnTo>
                    <a:pt x="11582" y="20419"/>
                  </a:lnTo>
                  <a:lnTo>
                    <a:pt x="11460" y="20724"/>
                  </a:lnTo>
                  <a:lnTo>
                    <a:pt x="11338" y="21212"/>
                  </a:lnTo>
                  <a:lnTo>
                    <a:pt x="11216" y="21760"/>
                  </a:lnTo>
                  <a:lnTo>
                    <a:pt x="11216" y="22309"/>
                  </a:lnTo>
                  <a:lnTo>
                    <a:pt x="11216" y="22918"/>
                  </a:lnTo>
                  <a:lnTo>
                    <a:pt x="11277" y="23467"/>
                  </a:lnTo>
                  <a:lnTo>
                    <a:pt x="11399" y="24015"/>
                  </a:lnTo>
                  <a:lnTo>
                    <a:pt x="11643" y="24442"/>
                  </a:lnTo>
                  <a:lnTo>
                    <a:pt x="11765" y="24564"/>
                  </a:lnTo>
                  <a:lnTo>
                    <a:pt x="11826" y="24747"/>
                  </a:lnTo>
                  <a:lnTo>
                    <a:pt x="11887" y="24991"/>
                  </a:lnTo>
                  <a:lnTo>
                    <a:pt x="11887" y="25235"/>
                  </a:lnTo>
                  <a:lnTo>
                    <a:pt x="11887" y="25478"/>
                  </a:lnTo>
                  <a:lnTo>
                    <a:pt x="11765" y="25722"/>
                  </a:lnTo>
                  <a:lnTo>
                    <a:pt x="11460" y="26515"/>
                  </a:lnTo>
                  <a:lnTo>
                    <a:pt x="11033" y="27612"/>
                  </a:lnTo>
                  <a:lnTo>
                    <a:pt x="10729" y="28648"/>
                  </a:lnTo>
                  <a:lnTo>
                    <a:pt x="10485" y="29745"/>
                  </a:lnTo>
                  <a:lnTo>
                    <a:pt x="10241" y="30842"/>
                  </a:lnTo>
                  <a:lnTo>
                    <a:pt x="9875" y="31939"/>
                  </a:lnTo>
                  <a:lnTo>
                    <a:pt x="9449" y="33037"/>
                  </a:lnTo>
                  <a:lnTo>
                    <a:pt x="8961" y="34134"/>
                  </a:lnTo>
                  <a:lnTo>
                    <a:pt x="8412" y="35170"/>
                  </a:lnTo>
                  <a:lnTo>
                    <a:pt x="7437" y="37242"/>
                  </a:lnTo>
                  <a:lnTo>
                    <a:pt x="6950" y="38278"/>
                  </a:lnTo>
                  <a:lnTo>
                    <a:pt x="6523" y="39376"/>
                  </a:lnTo>
                  <a:lnTo>
                    <a:pt x="6340" y="39254"/>
                  </a:lnTo>
                  <a:lnTo>
                    <a:pt x="6157" y="39254"/>
                  </a:lnTo>
                  <a:lnTo>
                    <a:pt x="6157" y="39315"/>
                  </a:lnTo>
                  <a:lnTo>
                    <a:pt x="6096" y="39376"/>
                  </a:lnTo>
                  <a:lnTo>
                    <a:pt x="6157" y="39437"/>
                  </a:lnTo>
                  <a:lnTo>
                    <a:pt x="6157" y="39498"/>
                  </a:lnTo>
                  <a:lnTo>
                    <a:pt x="6279" y="39498"/>
                  </a:lnTo>
                  <a:lnTo>
                    <a:pt x="6462" y="39619"/>
                  </a:lnTo>
                  <a:lnTo>
                    <a:pt x="6523" y="39802"/>
                  </a:lnTo>
                  <a:lnTo>
                    <a:pt x="6584" y="39985"/>
                  </a:lnTo>
                  <a:lnTo>
                    <a:pt x="6584" y="40229"/>
                  </a:lnTo>
                  <a:lnTo>
                    <a:pt x="6523" y="40717"/>
                  </a:lnTo>
                  <a:lnTo>
                    <a:pt x="6401" y="41204"/>
                  </a:lnTo>
                  <a:lnTo>
                    <a:pt x="6035" y="42119"/>
                  </a:lnTo>
                  <a:lnTo>
                    <a:pt x="5974" y="42301"/>
                  </a:lnTo>
                  <a:lnTo>
                    <a:pt x="5913" y="42545"/>
                  </a:lnTo>
                  <a:lnTo>
                    <a:pt x="5791" y="43886"/>
                  </a:lnTo>
                  <a:lnTo>
                    <a:pt x="5791" y="44496"/>
                  </a:lnTo>
                  <a:lnTo>
                    <a:pt x="5730" y="44800"/>
                  </a:lnTo>
                  <a:lnTo>
                    <a:pt x="5669" y="44922"/>
                  </a:lnTo>
                  <a:lnTo>
                    <a:pt x="5609" y="45044"/>
                  </a:lnTo>
                  <a:lnTo>
                    <a:pt x="5487" y="45044"/>
                  </a:lnTo>
                  <a:lnTo>
                    <a:pt x="5426" y="44983"/>
                  </a:lnTo>
                  <a:lnTo>
                    <a:pt x="5365" y="44800"/>
                  </a:lnTo>
                  <a:lnTo>
                    <a:pt x="5365" y="44374"/>
                  </a:lnTo>
                  <a:lnTo>
                    <a:pt x="5426" y="43764"/>
                  </a:lnTo>
                  <a:lnTo>
                    <a:pt x="5426" y="43459"/>
                  </a:lnTo>
                  <a:lnTo>
                    <a:pt x="5426" y="43216"/>
                  </a:lnTo>
                  <a:lnTo>
                    <a:pt x="5365" y="43033"/>
                  </a:lnTo>
                  <a:lnTo>
                    <a:pt x="5243" y="42911"/>
                  </a:lnTo>
                  <a:lnTo>
                    <a:pt x="5121" y="42850"/>
                  </a:lnTo>
                  <a:lnTo>
                    <a:pt x="4938" y="42972"/>
                  </a:lnTo>
                  <a:lnTo>
                    <a:pt x="4816" y="43216"/>
                  </a:lnTo>
                  <a:lnTo>
                    <a:pt x="4755" y="43459"/>
                  </a:lnTo>
                  <a:lnTo>
                    <a:pt x="4694" y="43947"/>
                  </a:lnTo>
                  <a:lnTo>
                    <a:pt x="4633" y="44800"/>
                  </a:lnTo>
                  <a:lnTo>
                    <a:pt x="4572" y="45349"/>
                  </a:lnTo>
                  <a:lnTo>
                    <a:pt x="4450" y="45593"/>
                  </a:lnTo>
                  <a:lnTo>
                    <a:pt x="4389" y="45654"/>
                  </a:lnTo>
                  <a:lnTo>
                    <a:pt x="4268" y="45532"/>
                  </a:lnTo>
                  <a:lnTo>
                    <a:pt x="4207" y="45349"/>
                  </a:lnTo>
                  <a:lnTo>
                    <a:pt x="4207" y="45105"/>
                  </a:lnTo>
                  <a:lnTo>
                    <a:pt x="4268" y="44374"/>
                  </a:lnTo>
                  <a:lnTo>
                    <a:pt x="4268" y="43825"/>
                  </a:lnTo>
                  <a:lnTo>
                    <a:pt x="4329" y="43277"/>
                  </a:lnTo>
                  <a:lnTo>
                    <a:pt x="4268" y="43094"/>
                  </a:lnTo>
                  <a:lnTo>
                    <a:pt x="4207" y="42972"/>
                  </a:lnTo>
                  <a:lnTo>
                    <a:pt x="4146" y="42911"/>
                  </a:lnTo>
                  <a:lnTo>
                    <a:pt x="4085" y="42911"/>
                  </a:lnTo>
                  <a:lnTo>
                    <a:pt x="3963" y="42972"/>
                  </a:lnTo>
                  <a:lnTo>
                    <a:pt x="3841" y="43155"/>
                  </a:lnTo>
                  <a:lnTo>
                    <a:pt x="3658" y="43642"/>
                  </a:lnTo>
                  <a:lnTo>
                    <a:pt x="3231" y="44861"/>
                  </a:lnTo>
                  <a:lnTo>
                    <a:pt x="2988" y="45349"/>
                  </a:lnTo>
                  <a:lnTo>
                    <a:pt x="2866" y="45593"/>
                  </a:lnTo>
                  <a:lnTo>
                    <a:pt x="2744" y="45654"/>
                  </a:lnTo>
                  <a:lnTo>
                    <a:pt x="2683" y="45715"/>
                  </a:lnTo>
                  <a:lnTo>
                    <a:pt x="2622" y="45654"/>
                  </a:lnTo>
                  <a:lnTo>
                    <a:pt x="2561" y="45593"/>
                  </a:lnTo>
                  <a:lnTo>
                    <a:pt x="2561" y="45410"/>
                  </a:lnTo>
                  <a:lnTo>
                    <a:pt x="2561" y="45105"/>
                  </a:lnTo>
                  <a:lnTo>
                    <a:pt x="2683" y="44739"/>
                  </a:lnTo>
                  <a:lnTo>
                    <a:pt x="2927" y="44069"/>
                  </a:lnTo>
                  <a:lnTo>
                    <a:pt x="3048" y="43703"/>
                  </a:lnTo>
                  <a:lnTo>
                    <a:pt x="3292" y="43094"/>
                  </a:lnTo>
                  <a:lnTo>
                    <a:pt x="3292" y="42728"/>
                  </a:lnTo>
                  <a:lnTo>
                    <a:pt x="3292" y="42606"/>
                  </a:lnTo>
                  <a:lnTo>
                    <a:pt x="3170" y="42484"/>
                  </a:lnTo>
                  <a:lnTo>
                    <a:pt x="3109" y="42484"/>
                  </a:lnTo>
                  <a:lnTo>
                    <a:pt x="2988" y="42545"/>
                  </a:lnTo>
                  <a:lnTo>
                    <a:pt x="2805" y="42728"/>
                  </a:lnTo>
                  <a:lnTo>
                    <a:pt x="2378" y="43216"/>
                  </a:lnTo>
                  <a:lnTo>
                    <a:pt x="2012" y="43703"/>
                  </a:lnTo>
                  <a:lnTo>
                    <a:pt x="1708" y="44191"/>
                  </a:lnTo>
                  <a:lnTo>
                    <a:pt x="1525" y="44435"/>
                  </a:lnTo>
                  <a:lnTo>
                    <a:pt x="1403" y="44496"/>
                  </a:lnTo>
                  <a:lnTo>
                    <a:pt x="1281" y="44557"/>
                  </a:lnTo>
                  <a:lnTo>
                    <a:pt x="1159" y="44557"/>
                  </a:lnTo>
                  <a:lnTo>
                    <a:pt x="1098" y="44496"/>
                  </a:lnTo>
                  <a:lnTo>
                    <a:pt x="1098" y="44374"/>
                  </a:lnTo>
                  <a:lnTo>
                    <a:pt x="1159" y="44252"/>
                  </a:lnTo>
                  <a:lnTo>
                    <a:pt x="1281" y="43947"/>
                  </a:lnTo>
                  <a:lnTo>
                    <a:pt x="1403" y="43825"/>
                  </a:lnTo>
                  <a:lnTo>
                    <a:pt x="1951" y="42789"/>
                  </a:lnTo>
                  <a:lnTo>
                    <a:pt x="2317" y="42119"/>
                  </a:lnTo>
                  <a:lnTo>
                    <a:pt x="2500" y="41753"/>
                  </a:lnTo>
                  <a:lnTo>
                    <a:pt x="2622" y="41387"/>
                  </a:lnTo>
                  <a:lnTo>
                    <a:pt x="2683" y="41204"/>
                  </a:lnTo>
                  <a:lnTo>
                    <a:pt x="2622" y="41082"/>
                  </a:lnTo>
                  <a:lnTo>
                    <a:pt x="2561" y="41021"/>
                  </a:lnTo>
                  <a:lnTo>
                    <a:pt x="2378" y="40960"/>
                  </a:lnTo>
                  <a:lnTo>
                    <a:pt x="2134" y="41082"/>
                  </a:lnTo>
                  <a:lnTo>
                    <a:pt x="1890" y="41326"/>
                  </a:lnTo>
                  <a:lnTo>
                    <a:pt x="1647" y="41570"/>
                  </a:lnTo>
                  <a:lnTo>
                    <a:pt x="1403" y="41753"/>
                  </a:lnTo>
                  <a:lnTo>
                    <a:pt x="976" y="41936"/>
                  </a:lnTo>
                  <a:lnTo>
                    <a:pt x="732" y="41997"/>
                  </a:lnTo>
                  <a:lnTo>
                    <a:pt x="488" y="41997"/>
                  </a:lnTo>
                  <a:lnTo>
                    <a:pt x="306" y="41936"/>
                  </a:lnTo>
                  <a:lnTo>
                    <a:pt x="245" y="41875"/>
                  </a:lnTo>
                  <a:lnTo>
                    <a:pt x="306" y="41814"/>
                  </a:lnTo>
                  <a:lnTo>
                    <a:pt x="367" y="41692"/>
                  </a:lnTo>
                  <a:lnTo>
                    <a:pt x="793" y="41326"/>
                  </a:lnTo>
                  <a:lnTo>
                    <a:pt x="1342" y="40778"/>
                  </a:lnTo>
                  <a:lnTo>
                    <a:pt x="1829" y="40168"/>
                  </a:lnTo>
                  <a:lnTo>
                    <a:pt x="2317" y="39619"/>
                  </a:lnTo>
                  <a:lnTo>
                    <a:pt x="2866" y="39071"/>
                  </a:lnTo>
                  <a:lnTo>
                    <a:pt x="3170" y="38888"/>
                  </a:lnTo>
                  <a:lnTo>
                    <a:pt x="3414" y="38705"/>
                  </a:lnTo>
                  <a:lnTo>
                    <a:pt x="4085" y="38705"/>
                  </a:lnTo>
                  <a:lnTo>
                    <a:pt x="4511" y="38827"/>
                  </a:lnTo>
                  <a:lnTo>
                    <a:pt x="4633" y="38827"/>
                  </a:lnTo>
                  <a:lnTo>
                    <a:pt x="4755" y="38888"/>
                  </a:lnTo>
                  <a:lnTo>
                    <a:pt x="4877" y="38888"/>
                  </a:lnTo>
                  <a:lnTo>
                    <a:pt x="4877" y="38827"/>
                  </a:lnTo>
                  <a:lnTo>
                    <a:pt x="4816" y="38705"/>
                  </a:lnTo>
                  <a:lnTo>
                    <a:pt x="4755" y="38644"/>
                  </a:lnTo>
                  <a:lnTo>
                    <a:pt x="4511" y="38522"/>
                  </a:lnTo>
                  <a:lnTo>
                    <a:pt x="4207" y="38461"/>
                  </a:lnTo>
                  <a:lnTo>
                    <a:pt x="4633" y="37608"/>
                  </a:lnTo>
                  <a:lnTo>
                    <a:pt x="4877" y="36755"/>
                  </a:lnTo>
                  <a:lnTo>
                    <a:pt x="5121" y="35840"/>
                  </a:lnTo>
                  <a:lnTo>
                    <a:pt x="5304" y="34987"/>
                  </a:lnTo>
                  <a:lnTo>
                    <a:pt x="5426" y="33768"/>
                  </a:lnTo>
                  <a:lnTo>
                    <a:pt x="5609" y="32549"/>
                  </a:lnTo>
                  <a:lnTo>
                    <a:pt x="5852" y="31635"/>
                  </a:lnTo>
                  <a:lnTo>
                    <a:pt x="6096" y="30781"/>
                  </a:lnTo>
                  <a:lnTo>
                    <a:pt x="6462" y="29928"/>
                  </a:lnTo>
                  <a:lnTo>
                    <a:pt x="6828" y="29075"/>
                  </a:lnTo>
                  <a:lnTo>
                    <a:pt x="6950" y="28709"/>
                  </a:lnTo>
                  <a:lnTo>
                    <a:pt x="7132" y="28465"/>
                  </a:lnTo>
                  <a:lnTo>
                    <a:pt x="7376" y="28099"/>
                  </a:lnTo>
                  <a:lnTo>
                    <a:pt x="7559" y="27673"/>
                  </a:lnTo>
                  <a:lnTo>
                    <a:pt x="7681" y="27368"/>
                  </a:lnTo>
                  <a:lnTo>
                    <a:pt x="7681" y="27063"/>
                  </a:lnTo>
                  <a:lnTo>
                    <a:pt x="7742" y="26149"/>
                  </a:lnTo>
                  <a:lnTo>
                    <a:pt x="7803" y="25235"/>
                  </a:lnTo>
                  <a:lnTo>
                    <a:pt x="7925" y="24259"/>
                  </a:lnTo>
                  <a:lnTo>
                    <a:pt x="8169" y="22370"/>
                  </a:lnTo>
                  <a:lnTo>
                    <a:pt x="8351" y="21455"/>
                  </a:lnTo>
                  <a:lnTo>
                    <a:pt x="8412" y="21151"/>
                  </a:lnTo>
                  <a:lnTo>
                    <a:pt x="8412" y="20846"/>
                  </a:lnTo>
                  <a:lnTo>
                    <a:pt x="8351" y="19932"/>
                  </a:lnTo>
                  <a:lnTo>
                    <a:pt x="8351" y="19017"/>
                  </a:lnTo>
                  <a:lnTo>
                    <a:pt x="8412" y="18164"/>
                  </a:lnTo>
                  <a:lnTo>
                    <a:pt x="8534" y="17737"/>
                  </a:lnTo>
                  <a:lnTo>
                    <a:pt x="8656" y="17311"/>
                  </a:lnTo>
                  <a:lnTo>
                    <a:pt x="9022" y="16457"/>
                  </a:lnTo>
                  <a:lnTo>
                    <a:pt x="9510" y="15726"/>
                  </a:lnTo>
                  <a:lnTo>
                    <a:pt x="9753" y="15360"/>
                  </a:lnTo>
                  <a:lnTo>
                    <a:pt x="9997" y="15055"/>
                  </a:lnTo>
                  <a:lnTo>
                    <a:pt x="10302" y="14812"/>
                  </a:lnTo>
                  <a:lnTo>
                    <a:pt x="10668" y="14629"/>
                  </a:lnTo>
                  <a:lnTo>
                    <a:pt x="11094" y="14446"/>
                  </a:lnTo>
                  <a:lnTo>
                    <a:pt x="11521" y="14324"/>
                  </a:lnTo>
                  <a:lnTo>
                    <a:pt x="12374" y="14202"/>
                  </a:lnTo>
                  <a:lnTo>
                    <a:pt x="13411" y="14080"/>
                  </a:lnTo>
                  <a:lnTo>
                    <a:pt x="14447" y="14080"/>
                  </a:lnTo>
                  <a:lnTo>
                    <a:pt x="16519" y="14141"/>
                  </a:lnTo>
                  <a:lnTo>
                    <a:pt x="14691" y="13836"/>
                  </a:lnTo>
                  <a:lnTo>
                    <a:pt x="15727" y="13166"/>
                  </a:lnTo>
                  <a:lnTo>
                    <a:pt x="16336" y="12739"/>
                  </a:lnTo>
                  <a:lnTo>
                    <a:pt x="16641" y="12617"/>
                  </a:lnTo>
                  <a:lnTo>
                    <a:pt x="16885" y="12434"/>
                  </a:lnTo>
                  <a:lnTo>
                    <a:pt x="16946" y="12313"/>
                  </a:lnTo>
                  <a:lnTo>
                    <a:pt x="17007" y="12191"/>
                  </a:lnTo>
                  <a:lnTo>
                    <a:pt x="17190" y="10118"/>
                  </a:lnTo>
                  <a:lnTo>
                    <a:pt x="17738" y="10484"/>
                  </a:lnTo>
                  <a:lnTo>
                    <a:pt x="18348" y="10789"/>
                  </a:lnTo>
                  <a:lnTo>
                    <a:pt x="18896" y="11032"/>
                  </a:lnTo>
                  <a:lnTo>
                    <a:pt x="19201" y="11093"/>
                  </a:lnTo>
                  <a:lnTo>
                    <a:pt x="19506" y="11154"/>
                  </a:lnTo>
                  <a:lnTo>
                    <a:pt x="19811" y="11093"/>
                  </a:lnTo>
                  <a:lnTo>
                    <a:pt x="20115" y="11032"/>
                  </a:lnTo>
                  <a:lnTo>
                    <a:pt x="20664" y="10789"/>
                  </a:lnTo>
                  <a:lnTo>
                    <a:pt x="21274" y="10484"/>
                  </a:lnTo>
                  <a:lnTo>
                    <a:pt x="21883" y="10118"/>
                  </a:lnTo>
                  <a:close/>
                  <a:moveTo>
                    <a:pt x="19445" y="0"/>
                  </a:moveTo>
                  <a:lnTo>
                    <a:pt x="18957" y="61"/>
                  </a:lnTo>
                  <a:lnTo>
                    <a:pt x="18287" y="183"/>
                  </a:lnTo>
                  <a:lnTo>
                    <a:pt x="17677" y="366"/>
                  </a:lnTo>
                  <a:lnTo>
                    <a:pt x="17068" y="670"/>
                  </a:lnTo>
                  <a:lnTo>
                    <a:pt x="16824" y="853"/>
                  </a:lnTo>
                  <a:lnTo>
                    <a:pt x="16580" y="1097"/>
                  </a:lnTo>
                  <a:lnTo>
                    <a:pt x="16336" y="1402"/>
                  </a:lnTo>
                  <a:lnTo>
                    <a:pt x="16153" y="1646"/>
                  </a:lnTo>
                  <a:lnTo>
                    <a:pt x="15788" y="2316"/>
                  </a:lnTo>
                  <a:lnTo>
                    <a:pt x="15605" y="2987"/>
                  </a:lnTo>
                  <a:lnTo>
                    <a:pt x="15483" y="3657"/>
                  </a:lnTo>
                  <a:lnTo>
                    <a:pt x="15422" y="4389"/>
                  </a:lnTo>
                  <a:lnTo>
                    <a:pt x="15422" y="5059"/>
                  </a:lnTo>
                  <a:lnTo>
                    <a:pt x="15422" y="5730"/>
                  </a:lnTo>
                  <a:lnTo>
                    <a:pt x="15544" y="6400"/>
                  </a:lnTo>
                  <a:lnTo>
                    <a:pt x="15666" y="7132"/>
                  </a:lnTo>
                  <a:lnTo>
                    <a:pt x="15849" y="7802"/>
                  </a:lnTo>
                  <a:lnTo>
                    <a:pt x="16275" y="9082"/>
                  </a:lnTo>
                  <a:lnTo>
                    <a:pt x="16397" y="9387"/>
                  </a:lnTo>
                  <a:lnTo>
                    <a:pt x="16580" y="9631"/>
                  </a:lnTo>
                  <a:lnTo>
                    <a:pt x="16824" y="9874"/>
                  </a:lnTo>
                  <a:lnTo>
                    <a:pt x="16946" y="9996"/>
                  </a:lnTo>
                  <a:lnTo>
                    <a:pt x="16946" y="10179"/>
                  </a:lnTo>
                  <a:lnTo>
                    <a:pt x="16946" y="10362"/>
                  </a:lnTo>
                  <a:lnTo>
                    <a:pt x="16763" y="11886"/>
                  </a:lnTo>
                  <a:lnTo>
                    <a:pt x="16763" y="12069"/>
                  </a:lnTo>
                  <a:lnTo>
                    <a:pt x="16702" y="12252"/>
                  </a:lnTo>
                  <a:lnTo>
                    <a:pt x="16641" y="12313"/>
                  </a:lnTo>
                  <a:lnTo>
                    <a:pt x="16458" y="12373"/>
                  </a:lnTo>
                  <a:lnTo>
                    <a:pt x="16093" y="12617"/>
                  </a:lnTo>
                  <a:lnTo>
                    <a:pt x="15422" y="13044"/>
                  </a:lnTo>
                  <a:lnTo>
                    <a:pt x="14752" y="13471"/>
                  </a:lnTo>
                  <a:lnTo>
                    <a:pt x="14508" y="13653"/>
                  </a:lnTo>
                  <a:lnTo>
                    <a:pt x="14325" y="13775"/>
                  </a:lnTo>
                  <a:lnTo>
                    <a:pt x="13350" y="13775"/>
                  </a:lnTo>
                  <a:lnTo>
                    <a:pt x="12496" y="13836"/>
                  </a:lnTo>
                  <a:lnTo>
                    <a:pt x="11765" y="13958"/>
                  </a:lnTo>
                  <a:lnTo>
                    <a:pt x="11033" y="14141"/>
                  </a:lnTo>
                  <a:lnTo>
                    <a:pt x="10668" y="14263"/>
                  </a:lnTo>
                  <a:lnTo>
                    <a:pt x="10363" y="14385"/>
                  </a:lnTo>
                  <a:lnTo>
                    <a:pt x="9997" y="14629"/>
                  </a:lnTo>
                  <a:lnTo>
                    <a:pt x="9753" y="14812"/>
                  </a:lnTo>
                  <a:lnTo>
                    <a:pt x="9510" y="15116"/>
                  </a:lnTo>
                  <a:lnTo>
                    <a:pt x="9266" y="15421"/>
                  </a:lnTo>
                  <a:lnTo>
                    <a:pt x="8900" y="16031"/>
                  </a:lnTo>
                  <a:lnTo>
                    <a:pt x="8534" y="16701"/>
                  </a:lnTo>
                  <a:lnTo>
                    <a:pt x="8230" y="17372"/>
                  </a:lnTo>
                  <a:lnTo>
                    <a:pt x="8108" y="17737"/>
                  </a:lnTo>
                  <a:lnTo>
                    <a:pt x="8047" y="18103"/>
                  </a:lnTo>
                  <a:lnTo>
                    <a:pt x="7986" y="18895"/>
                  </a:lnTo>
                  <a:lnTo>
                    <a:pt x="7986" y="19688"/>
                  </a:lnTo>
                  <a:lnTo>
                    <a:pt x="8047" y="20480"/>
                  </a:lnTo>
                  <a:lnTo>
                    <a:pt x="8047" y="20846"/>
                  </a:lnTo>
                  <a:lnTo>
                    <a:pt x="8047" y="21212"/>
                  </a:lnTo>
                  <a:lnTo>
                    <a:pt x="7864" y="22004"/>
                  </a:lnTo>
                  <a:lnTo>
                    <a:pt x="7620" y="23589"/>
                  </a:lnTo>
                  <a:lnTo>
                    <a:pt x="7376" y="25174"/>
                  </a:lnTo>
                  <a:lnTo>
                    <a:pt x="7315" y="26758"/>
                  </a:lnTo>
                  <a:lnTo>
                    <a:pt x="7254" y="27124"/>
                  </a:lnTo>
                  <a:lnTo>
                    <a:pt x="7193" y="27490"/>
                  </a:lnTo>
                  <a:lnTo>
                    <a:pt x="7132" y="27856"/>
                  </a:lnTo>
                  <a:lnTo>
                    <a:pt x="6950" y="28160"/>
                  </a:lnTo>
                  <a:lnTo>
                    <a:pt x="6706" y="28526"/>
                  </a:lnTo>
                  <a:lnTo>
                    <a:pt x="6523" y="28892"/>
                  </a:lnTo>
                  <a:lnTo>
                    <a:pt x="5974" y="30172"/>
                  </a:lnTo>
                  <a:lnTo>
                    <a:pt x="5609" y="31452"/>
                  </a:lnTo>
                  <a:lnTo>
                    <a:pt x="5304" y="32732"/>
                  </a:lnTo>
                  <a:lnTo>
                    <a:pt x="5121" y="34073"/>
                  </a:lnTo>
                  <a:lnTo>
                    <a:pt x="4938" y="35536"/>
                  </a:lnTo>
                  <a:lnTo>
                    <a:pt x="4755" y="36267"/>
                  </a:lnTo>
                  <a:lnTo>
                    <a:pt x="4572" y="36998"/>
                  </a:lnTo>
                  <a:lnTo>
                    <a:pt x="4329" y="37669"/>
                  </a:lnTo>
                  <a:lnTo>
                    <a:pt x="4207" y="38035"/>
                  </a:lnTo>
                  <a:lnTo>
                    <a:pt x="4146" y="38218"/>
                  </a:lnTo>
                  <a:lnTo>
                    <a:pt x="4024" y="38400"/>
                  </a:lnTo>
                  <a:lnTo>
                    <a:pt x="3963" y="38461"/>
                  </a:lnTo>
                  <a:lnTo>
                    <a:pt x="3475" y="38461"/>
                  </a:lnTo>
                  <a:lnTo>
                    <a:pt x="3109" y="38583"/>
                  </a:lnTo>
                  <a:lnTo>
                    <a:pt x="2805" y="38766"/>
                  </a:lnTo>
                  <a:lnTo>
                    <a:pt x="2256" y="39315"/>
                  </a:lnTo>
                  <a:lnTo>
                    <a:pt x="1768" y="39863"/>
                  </a:lnTo>
                  <a:lnTo>
                    <a:pt x="1342" y="40412"/>
                  </a:lnTo>
                  <a:lnTo>
                    <a:pt x="854" y="41021"/>
                  </a:lnTo>
                  <a:lnTo>
                    <a:pt x="306" y="41387"/>
                  </a:lnTo>
                  <a:lnTo>
                    <a:pt x="123" y="41570"/>
                  </a:lnTo>
                  <a:lnTo>
                    <a:pt x="62" y="41692"/>
                  </a:lnTo>
                  <a:lnTo>
                    <a:pt x="1" y="41814"/>
                  </a:lnTo>
                  <a:lnTo>
                    <a:pt x="62" y="42058"/>
                  </a:lnTo>
                  <a:lnTo>
                    <a:pt x="245" y="42179"/>
                  </a:lnTo>
                  <a:lnTo>
                    <a:pt x="427" y="42240"/>
                  </a:lnTo>
                  <a:lnTo>
                    <a:pt x="610" y="42240"/>
                  </a:lnTo>
                  <a:lnTo>
                    <a:pt x="1098" y="42119"/>
                  </a:lnTo>
                  <a:lnTo>
                    <a:pt x="1525" y="41936"/>
                  </a:lnTo>
                  <a:lnTo>
                    <a:pt x="1768" y="41753"/>
                  </a:lnTo>
                  <a:lnTo>
                    <a:pt x="2012" y="41570"/>
                  </a:lnTo>
                  <a:lnTo>
                    <a:pt x="2195" y="41387"/>
                  </a:lnTo>
                  <a:lnTo>
                    <a:pt x="2317" y="41265"/>
                  </a:lnTo>
                  <a:lnTo>
                    <a:pt x="2439" y="41204"/>
                  </a:lnTo>
                  <a:lnTo>
                    <a:pt x="2439" y="41204"/>
                  </a:lnTo>
                  <a:lnTo>
                    <a:pt x="2317" y="41509"/>
                  </a:lnTo>
                  <a:lnTo>
                    <a:pt x="2256" y="41753"/>
                  </a:lnTo>
                  <a:lnTo>
                    <a:pt x="1951" y="42240"/>
                  </a:lnTo>
                  <a:lnTo>
                    <a:pt x="1281" y="43459"/>
                  </a:lnTo>
                  <a:lnTo>
                    <a:pt x="976" y="44008"/>
                  </a:lnTo>
                  <a:lnTo>
                    <a:pt x="854" y="44252"/>
                  </a:lnTo>
                  <a:lnTo>
                    <a:pt x="854" y="44435"/>
                  </a:lnTo>
                  <a:lnTo>
                    <a:pt x="915" y="44557"/>
                  </a:lnTo>
                  <a:lnTo>
                    <a:pt x="1037" y="44739"/>
                  </a:lnTo>
                  <a:lnTo>
                    <a:pt x="1159" y="44861"/>
                  </a:lnTo>
                  <a:lnTo>
                    <a:pt x="1342" y="44800"/>
                  </a:lnTo>
                  <a:lnTo>
                    <a:pt x="1525" y="44739"/>
                  </a:lnTo>
                  <a:lnTo>
                    <a:pt x="1829" y="44435"/>
                  </a:lnTo>
                  <a:lnTo>
                    <a:pt x="2073" y="44130"/>
                  </a:lnTo>
                  <a:lnTo>
                    <a:pt x="2561" y="43399"/>
                  </a:lnTo>
                  <a:lnTo>
                    <a:pt x="2805" y="43033"/>
                  </a:lnTo>
                  <a:lnTo>
                    <a:pt x="3048" y="42789"/>
                  </a:lnTo>
                  <a:lnTo>
                    <a:pt x="3048" y="42789"/>
                  </a:lnTo>
                  <a:lnTo>
                    <a:pt x="2988" y="43094"/>
                  </a:lnTo>
                  <a:lnTo>
                    <a:pt x="2927" y="43459"/>
                  </a:lnTo>
                  <a:lnTo>
                    <a:pt x="2622" y="44191"/>
                  </a:lnTo>
                  <a:lnTo>
                    <a:pt x="2378" y="44861"/>
                  </a:lnTo>
                  <a:lnTo>
                    <a:pt x="2256" y="45227"/>
                  </a:lnTo>
                  <a:lnTo>
                    <a:pt x="2256" y="45593"/>
                  </a:lnTo>
                  <a:lnTo>
                    <a:pt x="2378" y="45776"/>
                  </a:lnTo>
                  <a:lnTo>
                    <a:pt x="2500" y="45898"/>
                  </a:lnTo>
                  <a:lnTo>
                    <a:pt x="2683" y="45959"/>
                  </a:lnTo>
                  <a:lnTo>
                    <a:pt x="2866" y="45898"/>
                  </a:lnTo>
                  <a:lnTo>
                    <a:pt x="3048" y="45776"/>
                  </a:lnTo>
                  <a:lnTo>
                    <a:pt x="3170" y="45532"/>
                  </a:lnTo>
                  <a:lnTo>
                    <a:pt x="3353" y="45166"/>
                  </a:lnTo>
                  <a:lnTo>
                    <a:pt x="3719" y="44252"/>
                  </a:lnTo>
                  <a:lnTo>
                    <a:pt x="4085" y="43277"/>
                  </a:lnTo>
                  <a:lnTo>
                    <a:pt x="4024" y="44130"/>
                  </a:lnTo>
                  <a:lnTo>
                    <a:pt x="3963" y="44922"/>
                  </a:lnTo>
                  <a:lnTo>
                    <a:pt x="3963" y="45349"/>
                  </a:lnTo>
                  <a:lnTo>
                    <a:pt x="4024" y="45593"/>
                  </a:lnTo>
                  <a:lnTo>
                    <a:pt x="4146" y="45776"/>
                  </a:lnTo>
                  <a:lnTo>
                    <a:pt x="4268" y="45837"/>
                  </a:lnTo>
                  <a:lnTo>
                    <a:pt x="4450" y="45837"/>
                  </a:lnTo>
                  <a:lnTo>
                    <a:pt x="4633" y="45776"/>
                  </a:lnTo>
                  <a:lnTo>
                    <a:pt x="4755" y="45654"/>
                  </a:lnTo>
                  <a:lnTo>
                    <a:pt x="4816" y="45349"/>
                  </a:lnTo>
                  <a:lnTo>
                    <a:pt x="4877" y="45105"/>
                  </a:lnTo>
                  <a:lnTo>
                    <a:pt x="4938" y="44496"/>
                  </a:lnTo>
                  <a:lnTo>
                    <a:pt x="4999" y="43642"/>
                  </a:lnTo>
                  <a:lnTo>
                    <a:pt x="5060" y="43338"/>
                  </a:lnTo>
                  <a:lnTo>
                    <a:pt x="5060" y="43216"/>
                  </a:lnTo>
                  <a:lnTo>
                    <a:pt x="5182" y="43094"/>
                  </a:lnTo>
                  <a:lnTo>
                    <a:pt x="5243" y="43277"/>
                  </a:lnTo>
                  <a:lnTo>
                    <a:pt x="5243" y="43459"/>
                  </a:lnTo>
                  <a:lnTo>
                    <a:pt x="5182" y="43886"/>
                  </a:lnTo>
                  <a:lnTo>
                    <a:pt x="5121" y="44374"/>
                  </a:lnTo>
                  <a:lnTo>
                    <a:pt x="5121" y="44800"/>
                  </a:lnTo>
                  <a:lnTo>
                    <a:pt x="5182" y="45044"/>
                  </a:lnTo>
                  <a:lnTo>
                    <a:pt x="5365" y="45227"/>
                  </a:lnTo>
                  <a:lnTo>
                    <a:pt x="5426" y="45288"/>
                  </a:lnTo>
                  <a:lnTo>
                    <a:pt x="5609" y="45288"/>
                  </a:lnTo>
                  <a:lnTo>
                    <a:pt x="5730" y="45227"/>
                  </a:lnTo>
                  <a:lnTo>
                    <a:pt x="5852" y="45044"/>
                  </a:lnTo>
                  <a:lnTo>
                    <a:pt x="5913" y="44861"/>
                  </a:lnTo>
                  <a:lnTo>
                    <a:pt x="6035" y="44496"/>
                  </a:lnTo>
                  <a:lnTo>
                    <a:pt x="6035" y="43642"/>
                  </a:lnTo>
                  <a:lnTo>
                    <a:pt x="6157" y="42484"/>
                  </a:lnTo>
                  <a:lnTo>
                    <a:pt x="6218" y="42240"/>
                  </a:lnTo>
                  <a:lnTo>
                    <a:pt x="6340" y="41997"/>
                  </a:lnTo>
                  <a:lnTo>
                    <a:pt x="6645" y="41082"/>
                  </a:lnTo>
                  <a:lnTo>
                    <a:pt x="6767" y="40595"/>
                  </a:lnTo>
                  <a:lnTo>
                    <a:pt x="6828" y="40107"/>
                  </a:lnTo>
                  <a:lnTo>
                    <a:pt x="6767" y="39802"/>
                  </a:lnTo>
                  <a:lnTo>
                    <a:pt x="6706" y="39558"/>
                  </a:lnTo>
                  <a:lnTo>
                    <a:pt x="6767" y="39315"/>
                  </a:lnTo>
                  <a:lnTo>
                    <a:pt x="6889" y="39132"/>
                  </a:lnTo>
                  <a:lnTo>
                    <a:pt x="7376" y="37974"/>
                  </a:lnTo>
                  <a:lnTo>
                    <a:pt x="7925" y="36877"/>
                  </a:lnTo>
                  <a:lnTo>
                    <a:pt x="9266" y="34256"/>
                  </a:lnTo>
                  <a:lnTo>
                    <a:pt x="9875" y="32915"/>
                  </a:lnTo>
                  <a:lnTo>
                    <a:pt x="10363" y="31574"/>
                  </a:lnTo>
                  <a:lnTo>
                    <a:pt x="10607" y="30781"/>
                  </a:lnTo>
                  <a:lnTo>
                    <a:pt x="10729" y="30050"/>
                  </a:lnTo>
                  <a:lnTo>
                    <a:pt x="11094" y="28526"/>
                  </a:lnTo>
                  <a:lnTo>
                    <a:pt x="11521" y="27185"/>
                  </a:lnTo>
                  <a:lnTo>
                    <a:pt x="12009" y="25844"/>
                  </a:lnTo>
                  <a:lnTo>
                    <a:pt x="12374" y="27307"/>
                  </a:lnTo>
                  <a:lnTo>
                    <a:pt x="12557" y="27856"/>
                  </a:lnTo>
                  <a:lnTo>
                    <a:pt x="12679" y="28465"/>
                  </a:lnTo>
                  <a:lnTo>
                    <a:pt x="12679" y="29136"/>
                  </a:lnTo>
                  <a:lnTo>
                    <a:pt x="12679" y="29806"/>
                  </a:lnTo>
                  <a:lnTo>
                    <a:pt x="12618" y="31878"/>
                  </a:lnTo>
                  <a:lnTo>
                    <a:pt x="12618" y="32427"/>
                  </a:lnTo>
                  <a:lnTo>
                    <a:pt x="12618" y="33037"/>
                  </a:lnTo>
                  <a:lnTo>
                    <a:pt x="12679" y="33280"/>
                  </a:lnTo>
                  <a:lnTo>
                    <a:pt x="12801" y="33524"/>
                  </a:lnTo>
                  <a:lnTo>
                    <a:pt x="12801" y="33768"/>
                  </a:lnTo>
                  <a:lnTo>
                    <a:pt x="12801" y="34012"/>
                  </a:lnTo>
                  <a:lnTo>
                    <a:pt x="12679" y="34560"/>
                  </a:lnTo>
                  <a:lnTo>
                    <a:pt x="12313" y="36633"/>
                  </a:lnTo>
                  <a:lnTo>
                    <a:pt x="12192" y="37669"/>
                  </a:lnTo>
                  <a:lnTo>
                    <a:pt x="12131" y="38705"/>
                  </a:lnTo>
                  <a:lnTo>
                    <a:pt x="12070" y="40839"/>
                  </a:lnTo>
                  <a:lnTo>
                    <a:pt x="12131" y="42972"/>
                  </a:lnTo>
                  <a:lnTo>
                    <a:pt x="12252" y="45044"/>
                  </a:lnTo>
                  <a:lnTo>
                    <a:pt x="12435" y="47178"/>
                  </a:lnTo>
                  <a:lnTo>
                    <a:pt x="12740" y="49250"/>
                  </a:lnTo>
                  <a:lnTo>
                    <a:pt x="13106" y="51261"/>
                  </a:lnTo>
                  <a:lnTo>
                    <a:pt x="13593" y="53334"/>
                  </a:lnTo>
                  <a:lnTo>
                    <a:pt x="14081" y="55041"/>
                  </a:lnTo>
                  <a:lnTo>
                    <a:pt x="14264" y="55955"/>
                  </a:lnTo>
                  <a:lnTo>
                    <a:pt x="14325" y="56869"/>
                  </a:lnTo>
                  <a:lnTo>
                    <a:pt x="14264" y="57601"/>
                  </a:lnTo>
                  <a:lnTo>
                    <a:pt x="14203" y="58393"/>
                  </a:lnTo>
                  <a:lnTo>
                    <a:pt x="13837" y="59856"/>
                  </a:lnTo>
                  <a:lnTo>
                    <a:pt x="13654" y="60892"/>
                  </a:lnTo>
                  <a:lnTo>
                    <a:pt x="13532" y="61928"/>
                  </a:lnTo>
                  <a:lnTo>
                    <a:pt x="13472" y="62964"/>
                  </a:lnTo>
                  <a:lnTo>
                    <a:pt x="13532" y="64001"/>
                  </a:lnTo>
                  <a:lnTo>
                    <a:pt x="13715" y="65037"/>
                  </a:lnTo>
                  <a:lnTo>
                    <a:pt x="13898" y="66012"/>
                  </a:lnTo>
                  <a:lnTo>
                    <a:pt x="14508" y="67963"/>
                  </a:lnTo>
                  <a:lnTo>
                    <a:pt x="15605" y="71681"/>
                  </a:lnTo>
                  <a:lnTo>
                    <a:pt x="16032" y="73144"/>
                  </a:lnTo>
                  <a:lnTo>
                    <a:pt x="16458" y="74606"/>
                  </a:lnTo>
                  <a:lnTo>
                    <a:pt x="16580" y="75094"/>
                  </a:lnTo>
                  <a:lnTo>
                    <a:pt x="16641" y="75399"/>
                  </a:lnTo>
                  <a:lnTo>
                    <a:pt x="16641" y="75643"/>
                  </a:lnTo>
                  <a:lnTo>
                    <a:pt x="16519" y="76069"/>
                  </a:lnTo>
                  <a:lnTo>
                    <a:pt x="16336" y="76496"/>
                  </a:lnTo>
                  <a:lnTo>
                    <a:pt x="15849" y="77227"/>
                  </a:lnTo>
                  <a:lnTo>
                    <a:pt x="15422" y="77959"/>
                  </a:lnTo>
                  <a:lnTo>
                    <a:pt x="15117" y="78264"/>
                  </a:lnTo>
                  <a:lnTo>
                    <a:pt x="14813" y="78507"/>
                  </a:lnTo>
                  <a:lnTo>
                    <a:pt x="14569" y="78690"/>
                  </a:lnTo>
                  <a:lnTo>
                    <a:pt x="14386" y="78873"/>
                  </a:lnTo>
                  <a:lnTo>
                    <a:pt x="14386" y="79056"/>
                  </a:lnTo>
                  <a:lnTo>
                    <a:pt x="14447" y="79239"/>
                  </a:lnTo>
                  <a:lnTo>
                    <a:pt x="14569" y="79361"/>
                  </a:lnTo>
                  <a:lnTo>
                    <a:pt x="14752" y="79483"/>
                  </a:lnTo>
                  <a:lnTo>
                    <a:pt x="15117" y="79605"/>
                  </a:lnTo>
                  <a:lnTo>
                    <a:pt x="15483" y="79666"/>
                  </a:lnTo>
                  <a:lnTo>
                    <a:pt x="16032" y="79787"/>
                  </a:lnTo>
                  <a:lnTo>
                    <a:pt x="16580" y="79848"/>
                  </a:lnTo>
                  <a:lnTo>
                    <a:pt x="17007" y="79848"/>
                  </a:lnTo>
                  <a:lnTo>
                    <a:pt x="17434" y="79787"/>
                  </a:lnTo>
                  <a:lnTo>
                    <a:pt x="17555" y="79787"/>
                  </a:lnTo>
                  <a:lnTo>
                    <a:pt x="17677" y="79970"/>
                  </a:lnTo>
                  <a:lnTo>
                    <a:pt x="17921" y="80092"/>
                  </a:lnTo>
                  <a:lnTo>
                    <a:pt x="18165" y="80153"/>
                  </a:lnTo>
                  <a:lnTo>
                    <a:pt x="18592" y="80214"/>
                  </a:lnTo>
                  <a:lnTo>
                    <a:pt x="18957" y="80092"/>
                  </a:lnTo>
                  <a:lnTo>
                    <a:pt x="19140" y="80031"/>
                  </a:lnTo>
                  <a:lnTo>
                    <a:pt x="19323" y="79909"/>
                  </a:lnTo>
                  <a:lnTo>
                    <a:pt x="19445" y="79727"/>
                  </a:lnTo>
                  <a:lnTo>
                    <a:pt x="19506" y="79544"/>
                  </a:lnTo>
                  <a:lnTo>
                    <a:pt x="19689" y="79787"/>
                  </a:lnTo>
                  <a:lnTo>
                    <a:pt x="19872" y="80031"/>
                  </a:lnTo>
                  <a:lnTo>
                    <a:pt x="20115" y="80153"/>
                  </a:lnTo>
                  <a:lnTo>
                    <a:pt x="20420" y="80214"/>
                  </a:lnTo>
                  <a:lnTo>
                    <a:pt x="20725" y="80214"/>
                  </a:lnTo>
                  <a:lnTo>
                    <a:pt x="21091" y="80153"/>
                  </a:lnTo>
                  <a:lnTo>
                    <a:pt x="21335" y="79970"/>
                  </a:lnTo>
                  <a:lnTo>
                    <a:pt x="21456" y="79848"/>
                  </a:lnTo>
                  <a:lnTo>
                    <a:pt x="21517" y="79727"/>
                  </a:lnTo>
                  <a:lnTo>
                    <a:pt x="21700" y="79787"/>
                  </a:lnTo>
                  <a:lnTo>
                    <a:pt x="21944" y="79848"/>
                  </a:lnTo>
                  <a:lnTo>
                    <a:pt x="22371" y="79848"/>
                  </a:lnTo>
                  <a:lnTo>
                    <a:pt x="22858" y="79787"/>
                  </a:lnTo>
                  <a:lnTo>
                    <a:pt x="23285" y="79727"/>
                  </a:lnTo>
                  <a:lnTo>
                    <a:pt x="24138" y="79544"/>
                  </a:lnTo>
                  <a:lnTo>
                    <a:pt x="24260" y="79483"/>
                  </a:lnTo>
                  <a:lnTo>
                    <a:pt x="24443" y="79422"/>
                  </a:lnTo>
                  <a:lnTo>
                    <a:pt x="24565" y="79300"/>
                  </a:lnTo>
                  <a:lnTo>
                    <a:pt x="24687" y="79117"/>
                  </a:lnTo>
                  <a:lnTo>
                    <a:pt x="24687" y="78934"/>
                  </a:lnTo>
                  <a:lnTo>
                    <a:pt x="24626" y="78812"/>
                  </a:lnTo>
                  <a:lnTo>
                    <a:pt x="24382" y="78629"/>
                  </a:lnTo>
                  <a:lnTo>
                    <a:pt x="23895" y="78203"/>
                  </a:lnTo>
                  <a:lnTo>
                    <a:pt x="23590" y="77898"/>
                  </a:lnTo>
                  <a:lnTo>
                    <a:pt x="23346" y="77471"/>
                  </a:lnTo>
                  <a:lnTo>
                    <a:pt x="22858" y="76679"/>
                  </a:lnTo>
                  <a:lnTo>
                    <a:pt x="22554" y="76008"/>
                  </a:lnTo>
                  <a:lnTo>
                    <a:pt x="22432" y="75643"/>
                  </a:lnTo>
                  <a:lnTo>
                    <a:pt x="22432" y="75277"/>
                  </a:lnTo>
                  <a:lnTo>
                    <a:pt x="22554" y="74667"/>
                  </a:lnTo>
                  <a:lnTo>
                    <a:pt x="22736" y="74058"/>
                  </a:lnTo>
                  <a:lnTo>
                    <a:pt x="23468" y="71559"/>
                  </a:lnTo>
                  <a:lnTo>
                    <a:pt x="24565" y="67902"/>
                  </a:lnTo>
                  <a:lnTo>
                    <a:pt x="25114" y="65951"/>
                  </a:lnTo>
                  <a:lnTo>
                    <a:pt x="25357" y="64976"/>
                  </a:lnTo>
                  <a:lnTo>
                    <a:pt x="25540" y="63940"/>
                  </a:lnTo>
                  <a:lnTo>
                    <a:pt x="25601" y="62964"/>
                  </a:lnTo>
                  <a:lnTo>
                    <a:pt x="25540" y="61928"/>
                  </a:lnTo>
                  <a:lnTo>
                    <a:pt x="25418" y="60953"/>
                  </a:lnTo>
                  <a:lnTo>
                    <a:pt x="25175" y="59978"/>
                  </a:lnTo>
                  <a:lnTo>
                    <a:pt x="24870" y="58393"/>
                  </a:lnTo>
                  <a:lnTo>
                    <a:pt x="24748" y="57662"/>
                  </a:lnTo>
                  <a:lnTo>
                    <a:pt x="24748" y="56869"/>
                  </a:lnTo>
                  <a:lnTo>
                    <a:pt x="24809" y="56016"/>
                  </a:lnTo>
                  <a:lnTo>
                    <a:pt x="24931" y="55162"/>
                  </a:lnTo>
                  <a:lnTo>
                    <a:pt x="25357" y="53456"/>
                  </a:lnTo>
                  <a:lnTo>
                    <a:pt x="25845" y="51505"/>
                  </a:lnTo>
                  <a:lnTo>
                    <a:pt x="26272" y="49555"/>
                  </a:lnTo>
                  <a:lnTo>
                    <a:pt x="26516" y="47543"/>
                  </a:lnTo>
                  <a:lnTo>
                    <a:pt x="26759" y="45532"/>
                  </a:lnTo>
                  <a:lnTo>
                    <a:pt x="26881" y="43459"/>
                  </a:lnTo>
                  <a:lnTo>
                    <a:pt x="26942" y="41387"/>
                  </a:lnTo>
                  <a:lnTo>
                    <a:pt x="26942" y="39376"/>
                  </a:lnTo>
                  <a:lnTo>
                    <a:pt x="26881" y="38339"/>
                  </a:lnTo>
                  <a:lnTo>
                    <a:pt x="26820" y="37364"/>
                  </a:lnTo>
                  <a:lnTo>
                    <a:pt x="26455" y="35414"/>
                  </a:lnTo>
                  <a:lnTo>
                    <a:pt x="26272" y="34377"/>
                  </a:lnTo>
                  <a:lnTo>
                    <a:pt x="26150" y="33890"/>
                  </a:lnTo>
                  <a:lnTo>
                    <a:pt x="26089" y="33646"/>
                  </a:lnTo>
                  <a:lnTo>
                    <a:pt x="26150" y="33402"/>
                  </a:lnTo>
                  <a:lnTo>
                    <a:pt x="26211" y="32976"/>
                  </a:lnTo>
                  <a:lnTo>
                    <a:pt x="26211" y="32610"/>
                  </a:lnTo>
                  <a:lnTo>
                    <a:pt x="26150" y="31817"/>
                  </a:lnTo>
                  <a:lnTo>
                    <a:pt x="26150" y="28770"/>
                  </a:lnTo>
                  <a:lnTo>
                    <a:pt x="26211" y="28282"/>
                  </a:lnTo>
                  <a:lnTo>
                    <a:pt x="26333" y="27856"/>
                  </a:lnTo>
                  <a:lnTo>
                    <a:pt x="26881" y="26027"/>
                  </a:lnTo>
                  <a:lnTo>
                    <a:pt x="27003" y="25661"/>
                  </a:lnTo>
                  <a:lnTo>
                    <a:pt x="27369" y="26758"/>
                  </a:lnTo>
                  <a:lnTo>
                    <a:pt x="27735" y="27856"/>
                  </a:lnTo>
                  <a:lnTo>
                    <a:pt x="27918" y="28526"/>
                  </a:lnTo>
                  <a:lnTo>
                    <a:pt x="28100" y="29196"/>
                  </a:lnTo>
                  <a:lnTo>
                    <a:pt x="28405" y="30598"/>
                  </a:lnTo>
                  <a:lnTo>
                    <a:pt x="28588" y="31269"/>
                  </a:lnTo>
                  <a:lnTo>
                    <a:pt x="28832" y="32000"/>
                  </a:lnTo>
                  <a:lnTo>
                    <a:pt x="29380" y="33341"/>
                  </a:lnTo>
                  <a:lnTo>
                    <a:pt x="29990" y="34682"/>
                  </a:lnTo>
                  <a:lnTo>
                    <a:pt x="30660" y="36023"/>
                  </a:lnTo>
                  <a:lnTo>
                    <a:pt x="31270" y="37242"/>
                  </a:lnTo>
                  <a:lnTo>
                    <a:pt x="31879" y="38522"/>
                  </a:lnTo>
                  <a:lnTo>
                    <a:pt x="32123" y="39010"/>
                  </a:lnTo>
                  <a:lnTo>
                    <a:pt x="32306" y="39498"/>
                  </a:lnTo>
                  <a:lnTo>
                    <a:pt x="32306" y="39680"/>
                  </a:lnTo>
                  <a:lnTo>
                    <a:pt x="32245" y="39924"/>
                  </a:lnTo>
                  <a:lnTo>
                    <a:pt x="32245" y="40168"/>
                  </a:lnTo>
                  <a:lnTo>
                    <a:pt x="32245" y="40473"/>
                  </a:lnTo>
                  <a:lnTo>
                    <a:pt x="32367" y="40899"/>
                  </a:lnTo>
                  <a:lnTo>
                    <a:pt x="32489" y="41387"/>
                  </a:lnTo>
                  <a:lnTo>
                    <a:pt x="32794" y="42240"/>
                  </a:lnTo>
                  <a:lnTo>
                    <a:pt x="32855" y="42606"/>
                  </a:lnTo>
                  <a:lnTo>
                    <a:pt x="32916" y="42972"/>
                  </a:lnTo>
                  <a:lnTo>
                    <a:pt x="32977" y="44069"/>
                  </a:lnTo>
                  <a:lnTo>
                    <a:pt x="33038" y="44496"/>
                  </a:lnTo>
                  <a:lnTo>
                    <a:pt x="33160" y="44922"/>
                  </a:lnTo>
                  <a:lnTo>
                    <a:pt x="33281" y="45166"/>
                  </a:lnTo>
                  <a:lnTo>
                    <a:pt x="33464" y="45288"/>
                  </a:lnTo>
                  <a:lnTo>
                    <a:pt x="33647" y="45288"/>
                  </a:lnTo>
                  <a:lnTo>
                    <a:pt x="33769" y="45166"/>
                  </a:lnTo>
                  <a:lnTo>
                    <a:pt x="33830" y="45044"/>
                  </a:lnTo>
                  <a:lnTo>
                    <a:pt x="33891" y="44800"/>
                  </a:lnTo>
                  <a:lnTo>
                    <a:pt x="33952" y="44557"/>
                  </a:lnTo>
                  <a:lnTo>
                    <a:pt x="33891" y="44008"/>
                  </a:lnTo>
                  <a:lnTo>
                    <a:pt x="33830" y="43520"/>
                  </a:lnTo>
                  <a:lnTo>
                    <a:pt x="33830" y="43277"/>
                  </a:lnTo>
                  <a:lnTo>
                    <a:pt x="33830" y="43216"/>
                  </a:lnTo>
                  <a:lnTo>
                    <a:pt x="33891" y="43094"/>
                  </a:lnTo>
                  <a:lnTo>
                    <a:pt x="33952" y="43216"/>
                  </a:lnTo>
                  <a:lnTo>
                    <a:pt x="34013" y="43338"/>
                  </a:lnTo>
                  <a:lnTo>
                    <a:pt x="34013" y="43642"/>
                  </a:lnTo>
                  <a:lnTo>
                    <a:pt x="34135" y="44496"/>
                  </a:lnTo>
                  <a:lnTo>
                    <a:pt x="34135" y="45105"/>
                  </a:lnTo>
                  <a:lnTo>
                    <a:pt x="34196" y="45349"/>
                  </a:lnTo>
                  <a:lnTo>
                    <a:pt x="34318" y="45654"/>
                  </a:lnTo>
                  <a:lnTo>
                    <a:pt x="34440" y="45776"/>
                  </a:lnTo>
                  <a:lnTo>
                    <a:pt x="34561" y="45837"/>
                  </a:lnTo>
                  <a:lnTo>
                    <a:pt x="34744" y="45837"/>
                  </a:lnTo>
                  <a:lnTo>
                    <a:pt x="34866" y="45776"/>
                  </a:lnTo>
                  <a:lnTo>
                    <a:pt x="34988" y="45593"/>
                  </a:lnTo>
                  <a:lnTo>
                    <a:pt x="35049" y="45410"/>
                  </a:lnTo>
                  <a:lnTo>
                    <a:pt x="35049" y="44922"/>
                  </a:lnTo>
                  <a:lnTo>
                    <a:pt x="34988" y="44130"/>
                  </a:lnTo>
                  <a:lnTo>
                    <a:pt x="34988" y="43703"/>
                  </a:lnTo>
                  <a:lnTo>
                    <a:pt x="34988" y="43277"/>
                  </a:lnTo>
                  <a:lnTo>
                    <a:pt x="35354" y="44252"/>
                  </a:lnTo>
                  <a:lnTo>
                    <a:pt x="35659" y="45166"/>
                  </a:lnTo>
                  <a:lnTo>
                    <a:pt x="35902" y="45593"/>
                  </a:lnTo>
                  <a:lnTo>
                    <a:pt x="36024" y="45776"/>
                  </a:lnTo>
                  <a:lnTo>
                    <a:pt x="36207" y="45898"/>
                  </a:lnTo>
                  <a:lnTo>
                    <a:pt x="36390" y="45959"/>
                  </a:lnTo>
                  <a:lnTo>
                    <a:pt x="36573" y="45898"/>
                  </a:lnTo>
                  <a:lnTo>
                    <a:pt x="36695" y="45776"/>
                  </a:lnTo>
                  <a:lnTo>
                    <a:pt x="36756" y="45593"/>
                  </a:lnTo>
                  <a:lnTo>
                    <a:pt x="36756" y="45227"/>
                  </a:lnTo>
                  <a:lnTo>
                    <a:pt x="36695" y="44861"/>
                  </a:lnTo>
                  <a:lnTo>
                    <a:pt x="36390" y="44191"/>
                  </a:lnTo>
                  <a:lnTo>
                    <a:pt x="36146" y="43459"/>
                  </a:lnTo>
                  <a:lnTo>
                    <a:pt x="36024" y="43094"/>
                  </a:lnTo>
                  <a:lnTo>
                    <a:pt x="35963" y="42789"/>
                  </a:lnTo>
                  <a:lnTo>
                    <a:pt x="35963" y="42789"/>
                  </a:lnTo>
                  <a:lnTo>
                    <a:pt x="36207" y="43033"/>
                  </a:lnTo>
                  <a:lnTo>
                    <a:pt x="36451" y="43338"/>
                  </a:lnTo>
                  <a:lnTo>
                    <a:pt x="36878" y="43947"/>
                  </a:lnTo>
                  <a:lnTo>
                    <a:pt x="37061" y="44252"/>
                  </a:lnTo>
                  <a:lnTo>
                    <a:pt x="37304" y="44557"/>
                  </a:lnTo>
                  <a:lnTo>
                    <a:pt x="37487" y="44739"/>
                  </a:lnTo>
                  <a:lnTo>
                    <a:pt x="37670" y="44800"/>
                  </a:lnTo>
                  <a:lnTo>
                    <a:pt x="37853" y="44800"/>
                  </a:lnTo>
                  <a:lnTo>
                    <a:pt x="37975" y="44739"/>
                  </a:lnTo>
                  <a:lnTo>
                    <a:pt x="38097" y="44618"/>
                  </a:lnTo>
                  <a:lnTo>
                    <a:pt x="38158" y="44496"/>
                  </a:lnTo>
                  <a:lnTo>
                    <a:pt x="38158" y="44313"/>
                  </a:lnTo>
                  <a:lnTo>
                    <a:pt x="38097" y="44130"/>
                  </a:lnTo>
                  <a:lnTo>
                    <a:pt x="37975" y="43825"/>
                  </a:lnTo>
                  <a:lnTo>
                    <a:pt x="37792" y="43581"/>
                  </a:lnTo>
                  <a:lnTo>
                    <a:pt x="37182" y="42423"/>
                  </a:lnTo>
                  <a:lnTo>
                    <a:pt x="36878" y="41814"/>
                  </a:lnTo>
                  <a:lnTo>
                    <a:pt x="36695" y="41509"/>
                  </a:lnTo>
                  <a:lnTo>
                    <a:pt x="36634" y="41204"/>
                  </a:lnTo>
                  <a:lnTo>
                    <a:pt x="36817" y="41326"/>
                  </a:lnTo>
                  <a:lnTo>
                    <a:pt x="37000" y="41509"/>
                  </a:lnTo>
                  <a:lnTo>
                    <a:pt x="37182" y="41692"/>
                  </a:lnTo>
                  <a:lnTo>
                    <a:pt x="37365" y="41875"/>
                  </a:lnTo>
                  <a:lnTo>
                    <a:pt x="37792" y="42119"/>
                  </a:lnTo>
                  <a:lnTo>
                    <a:pt x="38219" y="42179"/>
                  </a:lnTo>
                  <a:lnTo>
                    <a:pt x="38584" y="42240"/>
                  </a:lnTo>
                  <a:lnTo>
                    <a:pt x="38706" y="42179"/>
                  </a:lnTo>
                  <a:lnTo>
                    <a:pt x="38889" y="42119"/>
                  </a:lnTo>
                  <a:lnTo>
                    <a:pt x="38950" y="41997"/>
                  </a:lnTo>
                  <a:lnTo>
                    <a:pt x="39011" y="41936"/>
                  </a:lnTo>
                  <a:lnTo>
                    <a:pt x="39011" y="41753"/>
                  </a:lnTo>
                  <a:lnTo>
                    <a:pt x="38889" y="41570"/>
                  </a:lnTo>
                  <a:lnTo>
                    <a:pt x="38706" y="41387"/>
                  </a:lnTo>
                  <a:lnTo>
                    <a:pt x="38402" y="41204"/>
                  </a:lnTo>
                  <a:lnTo>
                    <a:pt x="38158" y="40960"/>
                  </a:lnTo>
                  <a:lnTo>
                    <a:pt x="37609" y="40412"/>
                  </a:lnTo>
                  <a:lnTo>
                    <a:pt x="37182" y="39802"/>
                  </a:lnTo>
                  <a:lnTo>
                    <a:pt x="36695" y="39254"/>
                  </a:lnTo>
                  <a:lnTo>
                    <a:pt x="36451" y="39010"/>
                  </a:lnTo>
                  <a:lnTo>
                    <a:pt x="36207" y="38766"/>
                  </a:lnTo>
                  <a:lnTo>
                    <a:pt x="35902" y="38583"/>
                  </a:lnTo>
                  <a:lnTo>
                    <a:pt x="35598" y="38461"/>
                  </a:lnTo>
                  <a:lnTo>
                    <a:pt x="35110" y="38461"/>
                  </a:lnTo>
                  <a:lnTo>
                    <a:pt x="34988" y="38400"/>
                  </a:lnTo>
                  <a:lnTo>
                    <a:pt x="34927" y="38218"/>
                  </a:lnTo>
                  <a:lnTo>
                    <a:pt x="34866" y="38096"/>
                  </a:lnTo>
                  <a:lnTo>
                    <a:pt x="34683" y="37669"/>
                  </a:lnTo>
                  <a:lnTo>
                    <a:pt x="34440" y="36938"/>
                  </a:lnTo>
                  <a:lnTo>
                    <a:pt x="34257" y="36145"/>
                  </a:lnTo>
                  <a:lnTo>
                    <a:pt x="34074" y="35414"/>
                  </a:lnTo>
                  <a:lnTo>
                    <a:pt x="33952" y="34621"/>
                  </a:lnTo>
                  <a:lnTo>
                    <a:pt x="33891" y="33646"/>
                  </a:lnTo>
                  <a:lnTo>
                    <a:pt x="33769" y="32732"/>
                  </a:lnTo>
                  <a:lnTo>
                    <a:pt x="33586" y="31939"/>
                  </a:lnTo>
                  <a:lnTo>
                    <a:pt x="33342" y="31147"/>
                  </a:lnTo>
                  <a:lnTo>
                    <a:pt x="33099" y="30355"/>
                  </a:lnTo>
                  <a:lnTo>
                    <a:pt x="32794" y="29562"/>
                  </a:lnTo>
                  <a:lnTo>
                    <a:pt x="32550" y="28953"/>
                  </a:lnTo>
                  <a:lnTo>
                    <a:pt x="32428" y="28648"/>
                  </a:lnTo>
                  <a:lnTo>
                    <a:pt x="32245" y="28343"/>
                  </a:lnTo>
                  <a:lnTo>
                    <a:pt x="32001" y="27916"/>
                  </a:lnTo>
                  <a:lnTo>
                    <a:pt x="31879" y="27734"/>
                  </a:lnTo>
                  <a:lnTo>
                    <a:pt x="31819" y="27490"/>
                  </a:lnTo>
                  <a:lnTo>
                    <a:pt x="31758" y="27124"/>
                  </a:lnTo>
                  <a:lnTo>
                    <a:pt x="31697" y="26697"/>
                  </a:lnTo>
                  <a:lnTo>
                    <a:pt x="31697" y="25905"/>
                  </a:lnTo>
                  <a:lnTo>
                    <a:pt x="31514" y="24320"/>
                  </a:lnTo>
                  <a:lnTo>
                    <a:pt x="31270" y="22735"/>
                  </a:lnTo>
                  <a:lnTo>
                    <a:pt x="30965" y="21212"/>
                  </a:lnTo>
                  <a:lnTo>
                    <a:pt x="30965" y="20846"/>
                  </a:lnTo>
                  <a:lnTo>
                    <a:pt x="31026" y="20480"/>
                  </a:lnTo>
                  <a:lnTo>
                    <a:pt x="31026" y="19688"/>
                  </a:lnTo>
                  <a:lnTo>
                    <a:pt x="31026" y="18834"/>
                  </a:lnTo>
                  <a:lnTo>
                    <a:pt x="30965" y="18042"/>
                  </a:lnTo>
                  <a:lnTo>
                    <a:pt x="30904" y="17676"/>
                  </a:lnTo>
                  <a:lnTo>
                    <a:pt x="30782" y="17311"/>
                  </a:lnTo>
                  <a:lnTo>
                    <a:pt x="30478" y="16640"/>
                  </a:lnTo>
                  <a:lnTo>
                    <a:pt x="30112" y="16031"/>
                  </a:lnTo>
                  <a:lnTo>
                    <a:pt x="29746" y="15421"/>
                  </a:lnTo>
                  <a:lnTo>
                    <a:pt x="29502" y="15116"/>
                  </a:lnTo>
                  <a:lnTo>
                    <a:pt x="29258" y="14812"/>
                  </a:lnTo>
                  <a:lnTo>
                    <a:pt x="28954" y="14629"/>
                  </a:lnTo>
                  <a:lnTo>
                    <a:pt x="28649" y="14446"/>
                  </a:lnTo>
                  <a:lnTo>
                    <a:pt x="27978" y="14141"/>
                  </a:lnTo>
                  <a:lnTo>
                    <a:pt x="27247" y="13958"/>
                  </a:lnTo>
                  <a:lnTo>
                    <a:pt x="26455" y="13836"/>
                  </a:lnTo>
                  <a:lnTo>
                    <a:pt x="25662" y="13775"/>
                  </a:lnTo>
                  <a:lnTo>
                    <a:pt x="24748" y="13775"/>
                  </a:lnTo>
                  <a:lnTo>
                    <a:pt x="24565" y="13653"/>
                  </a:lnTo>
                  <a:lnTo>
                    <a:pt x="24260" y="13471"/>
                  </a:lnTo>
                  <a:lnTo>
                    <a:pt x="22919" y="12617"/>
                  </a:lnTo>
                  <a:lnTo>
                    <a:pt x="22554" y="12373"/>
                  </a:lnTo>
                  <a:lnTo>
                    <a:pt x="22432" y="12313"/>
                  </a:lnTo>
                  <a:lnTo>
                    <a:pt x="22310" y="12252"/>
                  </a:lnTo>
                  <a:lnTo>
                    <a:pt x="22310" y="12130"/>
                  </a:lnTo>
                  <a:lnTo>
                    <a:pt x="22127" y="10728"/>
                  </a:lnTo>
                  <a:lnTo>
                    <a:pt x="22066" y="10118"/>
                  </a:lnTo>
                  <a:lnTo>
                    <a:pt x="22066" y="9996"/>
                  </a:lnTo>
                  <a:lnTo>
                    <a:pt x="22188" y="9874"/>
                  </a:lnTo>
                  <a:lnTo>
                    <a:pt x="22493" y="9631"/>
                  </a:lnTo>
                  <a:lnTo>
                    <a:pt x="22615" y="9448"/>
                  </a:lnTo>
                  <a:lnTo>
                    <a:pt x="22676" y="9204"/>
                  </a:lnTo>
                  <a:lnTo>
                    <a:pt x="22858" y="8777"/>
                  </a:lnTo>
                  <a:lnTo>
                    <a:pt x="23224" y="7497"/>
                  </a:lnTo>
                  <a:lnTo>
                    <a:pt x="23407" y="6766"/>
                  </a:lnTo>
                  <a:lnTo>
                    <a:pt x="23529" y="6034"/>
                  </a:lnTo>
                  <a:lnTo>
                    <a:pt x="23651" y="5303"/>
                  </a:lnTo>
                  <a:lnTo>
                    <a:pt x="23651" y="4511"/>
                  </a:lnTo>
                  <a:lnTo>
                    <a:pt x="23590" y="3779"/>
                  </a:lnTo>
                  <a:lnTo>
                    <a:pt x="23468" y="3048"/>
                  </a:lnTo>
                  <a:lnTo>
                    <a:pt x="23285" y="2316"/>
                  </a:lnTo>
                  <a:lnTo>
                    <a:pt x="22919" y="1646"/>
                  </a:lnTo>
                  <a:lnTo>
                    <a:pt x="22493" y="1158"/>
                  </a:lnTo>
                  <a:lnTo>
                    <a:pt x="22005" y="731"/>
                  </a:lnTo>
                  <a:lnTo>
                    <a:pt x="21456" y="366"/>
                  </a:lnTo>
                  <a:lnTo>
                    <a:pt x="20786" y="122"/>
                  </a:lnTo>
                  <a:lnTo>
                    <a:pt x="19994" y="61"/>
                  </a:lnTo>
                  <a:lnTo>
                    <a:pt x="19445" y="0"/>
                  </a:lnTo>
                  <a:close/>
                </a:path>
              </a:pathLst>
            </a:custGeom>
            <a:solidFill>
              <a:srgbClr val="0A95B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2" name="Google Shape;72;p1"/>
          <p:cNvGrpSpPr/>
          <p:nvPr/>
        </p:nvGrpSpPr>
        <p:grpSpPr>
          <a:xfrm>
            <a:off x="7859064" y="996386"/>
            <a:ext cx="433800" cy="433800"/>
            <a:chOff x="5382800" y="412975"/>
            <a:chExt cx="433800" cy="433800"/>
          </a:xfrm>
        </p:grpSpPr>
        <p:sp>
          <p:nvSpPr>
            <p:cNvPr id="73" name="Google Shape;73;p1"/>
            <p:cNvSpPr/>
            <p:nvPr/>
          </p:nvSpPr>
          <p:spPr>
            <a:xfrm>
              <a:off x="5382800" y="412975"/>
              <a:ext cx="433800" cy="433800"/>
            </a:xfrm>
            <a:prstGeom prst="ellipse">
              <a:avLst/>
            </a:prstGeom>
            <a:solidFill>
              <a:srgbClr val="F24745">
                <a:alpha val="3333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5495482" y="525658"/>
              <a:ext cx="208200" cy="208200"/>
            </a:xfrm>
            <a:prstGeom prst="ellipse">
              <a:avLst/>
            </a:prstGeom>
            <a:solidFill>
              <a:srgbClr val="F24745">
                <a:alpha val="3333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5544573" y="574748"/>
              <a:ext cx="110100" cy="110100"/>
            </a:xfrm>
            <a:prstGeom prst="ellipse">
              <a:avLst/>
            </a:prstGeom>
            <a:solidFill>
              <a:srgbClr val="F2474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6" name="Google Shape;76;p1"/>
          <p:cNvSpPr/>
          <p:nvPr/>
        </p:nvSpPr>
        <p:spPr>
          <a:xfrm>
            <a:off x="2351375" y="721552"/>
            <a:ext cx="4339650" cy="25853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5400" u="none" cap="none" strike="noStrike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rPr>
              <a:t>32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5400" u="none" cap="none" strike="noStrike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rPr>
              <a:t>Diapositivas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5400" u="none" cap="none" strike="noStrike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rPr>
              <a:t>gratis</a:t>
            </a:r>
            <a:endParaRPr b="1" i="0" sz="5400" u="none" cap="none" strike="noStrike">
              <a:solidFill>
                <a:srgbClr val="FEFEFE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"/>
          <p:cNvSpPr txBox="1"/>
          <p:nvPr>
            <p:ph type="title"/>
          </p:nvPr>
        </p:nvSpPr>
        <p:spPr>
          <a:xfrm>
            <a:off x="844425" y="5598"/>
            <a:ext cx="3552600" cy="114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INSTRUCTIONS FOR USE</a:t>
            </a:r>
            <a:endParaRPr/>
          </a:p>
        </p:txBody>
      </p:sp>
      <p:sp>
        <p:nvSpPr>
          <p:cNvPr id="82" name="Google Shape;82;p2"/>
          <p:cNvSpPr txBox="1"/>
          <p:nvPr>
            <p:ph idx="2" type="body"/>
          </p:nvPr>
        </p:nvSpPr>
        <p:spPr>
          <a:xfrm>
            <a:off x="844425" y="1359600"/>
            <a:ext cx="3611100" cy="288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r>
              <a:rPr b="1" lang="en" sz="1300"/>
              <a:t>EDIT IN GOOGLE SLIDES</a:t>
            </a:r>
            <a:endParaRPr sz="1300"/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/>
              <a:t>Click on the button under the presentation preview that says "Use as Google Slides Theme".</a:t>
            </a:r>
            <a:endParaRPr sz="1300"/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/>
              <a:t>You will get a copy of this document on your Google Drive and will be able to edit, add or delete slides.</a:t>
            </a:r>
            <a:endParaRPr sz="1300"/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/>
              <a:t>You have to be signed in to your Google account.</a:t>
            </a:r>
            <a:endParaRPr sz="1300"/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300"/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1300"/>
          </a:p>
        </p:txBody>
      </p:sp>
      <p:sp>
        <p:nvSpPr>
          <p:cNvPr id="83" name="Google Shape;83;p2"/>
          <p:cNvSpPr txBox="1"/>
          <p:nvPr>
            <p:ph idx="2" type="body"/>
          </p:nvPr>
        </p:nvSpPr>
        <p:spPr>
          <a:xfrm>
            <a:off x="4543956" y="1359600"/>
            <a:ext cx="3868500" cy="288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r>
              <a:rPr b="1" lang="en" sz="1300"/>
              <a:t>EDIT IN POWERPOINT®</a:t>
            </a:r>
            <a:endParaRPr sz="1300"/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r>
              <a:rPr lang="en" sz="1300"/>
              <a:t>Click on the button under the presentation preview that says "Download as PowerPoint template". You will get a .pptx file that you can edit in PowerPoint.  </a:t>
            </a:r>
            <a:endParaRPr sz="1300"/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r>
              <a:rPr lang="en" sz="1300"/>
              <a:t>Remember to download and install the fonts used in this presentation (you’ll find the links to the font files needed in the </a:t>
            </a:r>
            <a:r>
              <a:rPr lang="en" sz="1300" u="sng">
                <a:solidFill>
                  <a:schemeClr val="hlink"/>
                </a:solidFill>
                <a:hlinkClick action="ppaction://hlinksldjump" r:id="rId3"/>
              </a:rPr>
              <a:t>Presentation design slide</a:t>
            </a:r>
            <a:r>
              <a:rPr lang="en" sz="1300"/>
              <a:t>)</a:t>
            </a:r>
            <a:endParaRPr sz="1300"/>
          </a:p>
        </p:txBody>
      </p:sp>
      <p:sp>
        <p:nvSpPr>
          <p:cNvPr id="84" name="Google Shape;84;p2"/>
          <p:cNvSpPr txBox="1"/>
          <p:nvPr>
            <p:ph idx="2" type="body"/>
          </p:nvPr>
        </p:nvSpPr>
        <p:spPr>
          <a:xfrm>
            <a:off x="844425" y="3829725"/>
            <a:ext cx="7568100" cy="82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b="1" lang="en" sz="1200">
                <a:solidFill>
                  <a:schemeClr val="dk2"/>
                </a:solidFill>
              </a:rPr>
              <a:t>More info on how to use this template at </a:t>
            </a:r>
            <a:r>
              <a:rPr b="1" lang="en" sz="1200" u="sng">
                <a:solidFill>
                  <a:schemeClr val="dk2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www.slidescarnival.com/help-use-presentation-template</a:t>
            </a:r>
            <a:endParaRPr b="1" sz="12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200">
                <a:solidFill>
                  <a:schemeClr val="dk2"/>
                </a:solidFill>
              </a:rPr>
              <a:t>This template is free to use under </a:t>
            </a:r>
            <a:r>
              <a:rPr i="1" lang="en" sz="1200" u="sng">
                <a:solidFill>
                  <a:schemeClr val="dk2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Creative Commons Attribution license</a:t>
            </a:r>
            <a:r>
              <a:rPr i="1" lang="en" sz="1200">
                <a:solidFill>
                  <a:schemeClr val="dk2"/>
                </a:solidFill>
              </a:rPr>
              <a:t>. You can keep the Credits slide or mention SlidesCarnival and other resources used in a slide footer.</a:t>
            </a:r>
            <a:endParaRPr i="1" sz="12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000"/>
              <a:buNone/>
            </a:pPr>
            <a:r>
              <a:t/>
            </a:r>
            <a:endParaRPr sz="1200">
              <a:solidFill>
                <a:schemeClr val="dk2"/>
              </a:solidFill>
            </a:endParaRPr>
          </a:p>
        </p:txBody>
      </p:sp>
      <p:sp>
        <p:nvSpPr>
          <p:cNvPr id="85" name="Google Shape;85;p2"/>
          <p:cNvSpPr txBox="1"/>
          <p:nvPr>
            <p:ph idx="12" type="sldNum"/>
          </p:nvPr>
        </p:nvSpPr>
        <p:spPr>
          <a:xfrm>
            <a:off x="-75" y="0"/>
            <a:ext cx="669600" cy="114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3"/>
          <p:cNvSpPr txBox="1"/>
          <p:nvPr>
            <p:ph type="title"/>
          </p:nvPr>
        </p:nvSpPr>
        <p:spPr>
          <a:xfrm>
            <a:off x="5184000" y="876300"/>
            <a:ext cx="3195000" cy="11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 sz="6000"/>
              <a:t>HELLO!</a:t>
            </a:r>
            <a:endParaRPr sz="6000"/>
          </a:p>
        </p:txBody>
      </p:sp>
      <p:sp>
        <p:nvSpPr>
          <p:cNvPr id="91" name="Google Shape;91;p3"/>
          <p:cNvSpPr txBox="1"/>
          <p:nvPr>
            <p:ph idx="1" type="body"/>
          </p:nvPr>
        </p:nvSpPr>
        <p:spPr>
          <a:xfrm>
            <a:off x="5184000" y="2090476"/>
            <a:ext cx="3378900" cy="25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rPr b="1" lang="en" sz="3000"/>
              <a:t>I am Jayden Smith</a:t>
            </a:r>
            <a:endParaRPr b="1" sz="3000"/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/>
              <a:t>I am here because I love to give presentations. </a:t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/>
              <a:t>You can find me at @username</a:t>
            </a:r>
            <a:endParaRPr b="1" sz="1800"/>
          </a:p>
        </p:txBody>
      </p:sp>
      <p:sp>
        <p:nvSpPr>
          <p:cNvPr id="92" name="Google Shape;92;p3"/>
          <p:cNvSpPr txBox="1"/>
          <p:nvPr>
            <p:ph idx="12" type="sldNum"/>
          </p:nvPr>
        </p:nvSpPr>
        <p:spPr>
          <a:xfrm>
            <a:off x="-75" y="0"/>
            <a:ext cx="669600" cy="114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3" name="Google Shape;93;p3"/>
          <p:cNvPicPr preferRelativeResize="0"/>
          <p:nvPr/>
        </p:nvPicPr>
        <p:blipFill rotWithShape="1">
          <a:blip r:embed="rId3">
            <a:alphaModFix/>
          </a:blip>
          <a:srcRect b="0" l="16666" r="16666" t="0"/>
          <a:stretch/>
        </p:blipFill>
        <p:spPr>
          <a:xfrm>
            <a:off x="669525" y="1140000"/>
            <a:ext cx="4003500" cy="400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"/>
          <p:cNvSpPr txBox="1"/>
          <p:nvPr>
            <p:ph type="ctrTitle"/>
          </p:nvPr>
        </p:nvSpPr>
        <p:spPr>
          <a:xfrm>
            <a:off x="685800" y="1907659"/>
            <a:ext cx="5008200" cy="1045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/>
              <a:t>1.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/>
              <a:t>TRANSITION HEADLINE</a:t>
            </a:r>
            <a:endParaRPr/>
          </a:p>
        </p:txBody>
      </p:sp>
      <p:sp>
        <p:nvSpPr>
          <p:cNvPr id="99" name="Google Shape;99;p4"/>
          <p:cNvSpPr txBox="1"/>
          <p:nvPr>
            <p:ph idx="1" type="subTitle"/>
          </p:nvPr>
        </p:nvSpPr>
        <p:spPr>
          <a:xfrm>
            <a:off x="685800" y="3082250"/>
            <a:ext cx="5008200" cy="68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Let’s start with the first set of slides</a:t>
            </a:r>
            <a:endParaRPr/>
          </a:p>
        </p:txBody>
      </p:sp>
      <p:sp>
        <p:nvSpPr>
          <p:cNvPr id="100" name="Google Shape;100;p4"/>
          <p:cNvSpPr txBox="1"/>
          <p:nvPr>
            <p:ph idx="12" type="sldNum"/>
          </p:nvPr>
        </p:nvSpPr>
        <p:spPr>
          <a:xfrm>
            <a:off x="-75" y="3420000"/>
            <a:ext cx="669600" cy="172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"/>
          <p:cNvSpPr txBox="1"/>
          <p:nvPr>
            <p:ph idx="1" type="body"/>
          </p:nvPr>
        </p:nvSpPr>
        <p:spPr>
          <a:xfrm>
            <a:off x="1616475" y="0"/>
            <a:ext cx="5910900" cy="3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3000"/>
              <a:buNone/>
            </a:pPr>
            <a:r>
              <a:rPr lang="en"/>
              <a:t>Quotations are commonly printed as a means of inspiration and to invoke philosophical thoughts from the reader.</a:t>
            </a:r>
            <a:endParaRPr/>
          </a:p>
        </p:txBody>
      </p:sp>
      <p:sp>
        <p:nvSpPr>
          <p:cNvPr id="106" name="Google Shape;106;p5"/>
          <p:cNvSpPr txBox="1"/>
          <p:nvPr>
            <p:ph idx="12" type="sldNum"/>
          </p:nvPr>
        </p:nvSpPr>
        <p:spPr>
          <a:xfrm>
            <a:off x="-75" y="3420000"/>
            <a:ext cx="669600" cy="172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6"/>
          <p:cNvSpPr txBox="1"/>
          <p:nvPr>
            <p:ph type="title"/>
          </p:nvPr>
        </p:nvSpPr>
        <p:spPr>
          <a:xfrm>
            <a:off x="844425" y="5598"/>
            <a:ext cx="3552600" cy="114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THIS IS A SLIDE TITLE</a:t>
            </a:r>
            <a:endParaRPr/>
          </a:p>
        </p:txBody>
      </p:sp>
      <p:sp>
        <p:nvSpPr>
          <p:cNvPr id="112" name="Google Shape;112;p6"/>
          <p:cNvSpPr txBox="1"/>
          <p:nvPr>
            <p:ph idx="1" type="body"/>
          </p:nvPr>
        </p:nvSpPr>
        <p:spPr>
          <a:xfrm>
            <a:off x="844425" y="1538075"/>
            <a:ext cx="5169000" cy="33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▹"/>
            </a:pPr>
            <a:r>
              <a:rPr lang="en"/>
              <a:t>Here you have a list of items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▹"/>
            </a:pPr>
            <a:r>
              <a:rPr lang="en"/>
              <a:t>And some text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▹"/>
            </a:pPr>
            <a:r>
              <a:rPr lang="en"/>
              <a:t>But remember not to overload your slides with content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rPr lang="en"/>
              <a:t>Your audience will listen to you or read the content, but won’t do both. </a:t>
            </a:r>
            <a:endParaRPr/>
          </a:p>
        </p:txBody>
      </p:sp>
      <p:sp>
        <p:nvSpPr>
          <p:cNvPr id="113" name="Google Shape;113;p6"/>
          <p:cNvSpPr txBox="1"/>
          <p:nvPr>
            <p:ph idx="12" type="sldNum"/>
          </p:nvPr>
        </p:nvSpPr>
        <p:spPr>
          <a:xfrm>
            <a:off x="-75" y="0"/>
            <a:ext cx="669600" cy="114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14" name="Google Shape;114;p6"/>
          <p:cNvGrpSpPr/>
          <p:nvPr/>
        </p:nvGrpSpPr>
        <p:grpSpPr>
          <a:xfrm>
            <a:off x="6624998" y="570123"/>
            <a:ext cx="1922109" cy="4205381"/>
            <a:chOff x="6310600" y="1679550"/>
            <a:chExt cx="883850" cy="1933775"/>
          </a:xfrm>
        </p:grpSpPr>
        <p:sp>
          <p:nvSpPr>
            <p:cNvPr id="115" name="Google Shape;115;p6"/>
            <p:cNvSpPr/>
            <p:nvPr/>
          </p:nvSpPr>
          <p:spPr>
            <a:xfrm>
              <a:off x="6310600" y="1679550"/>
              <a:ext cx="883850" cy="1933775"/>
            </a:xfrm>
            <a:custGeom>
              <a:rect b="b" l="l" r="r" t="t"/>
              <a:pathLst>
                <a:path extrusionOk="0" h="77351" w="35354">
                  <a:moveTo>
                    <a:pt x="17860" y="37487"/>
                  </a:moveTo>
                  <a:lnTo>
                    <a:pt x="17799" y="39376"/>
                  </a:lnTo>
                  <a:lnTo>
                    <a:pt x="17738" y="41327"/>
                  </a:lnTo>
                  <a:lnTo>
                    <a:pt x="17738" y="41815"/>
                  </a:lnTo>
                  <a:lnTo>
                    <a:pt x="17738" y="41876"/>
                  </a:lnTo>
                  <a:lnTo>
                    <a:pt x="17677" y="42302"/>
                  </a:lnTo>
                  <a:lnTo>
                    <a:pt x="17616" y="39925"/>
                  </a:lnTo>
                  <a:lnTo>
                    <a:pt x="17555" y="37487"/>
                  </a:lnTo>
                  <a:close/>
                  <a:moveTo>
                    <a:pt x="17677" y="44436"/>
                  </a:moveTo>
                  <a:lnTo>
                    <a:pt x="17738" y="45837"/>
                  </a:lnTo>
                  <a:lnTo>
                    <a:pt x="17799" y="47178"/>
                  </a:lnTo>
                  <a:lnTo>
                    <a:pt x="17799" y="48641"/>
                  </a:lnTo>
                  <a:lnTo>
                    <a:pt x="17738" y="50043"/>
                  </a:lnTo>
                  <a:lnTo>
                    <a:pt x="17738" y="51628"/>
                  </a:lnTo>
                  <a:lnTo>
                    <a:pt x="17799" y="53213"/>
                  </a:lnTo>
                  <a:lnTo>
                    <a:pt x="17982" y="54737"/>
                  </a:lnTo>
                  <a:lnTo>
                    <a:pt x="18043" y="55102"/>
                  </a:lnTo>
                  <a:lnTo>
                    <a:pt x="17982" y="55529"/>
                  </a:lnTo>
                  <a:lnTo>
                    <a:pt x="17921" y="56321"/>
                  </a:lnTo>
                  <a:lnTo>
                    <a:pt x="17799" y="57967"/>
                  </a:lnTo>
                  <a:lnTo>
                    <a:pt x="17738" y="59552"/>
                  </a:lnTo>
                  <a:lnTo>
                    <a:pt x="17677" y="61198"/>
                  </a:lnTo>
                  <a:lnTo>
                    <a:pt x="17738" y="62782"/>
                  </a:lnTo>
                  <a:lnTo>
                    <a:pt x="17860" y="64306"/>
                  </a:lnTo>
                  <a:lnTo>
                    <a:pt x="17982" y="65891"/>
                  </a:lnTo>
                  <a:lnTo>
                    <a:pt x="18104" y="67476"/>
                  </a:lnTo>
                  <a:lnTo>
                    <a:pt x="18165" y="69061"/>
                  </a:lnTo>
                  <a:lnTo>
                    <a:pt x="18104" y="70828"/>
                  </a:lnTo>
                  <a:lnTo>
                    <a:pt x="18104" y="71438"/>
                  </a:lnTo>
                  <a:lnTo>
                    <a:pt x="18104" y="71743"/>
                  </a:lnTo>
                  <a:lnTo>
                    <a:pt x="18043" y="71986"/>
                  </a:lnTo>
                  <a:lnTo>
                    <a:pt x="17677" y="72535"/>
                  </a:lnTo>
                  <a:lnTo>
                    <a:pt x="17616" y="72474"/>
                  </a:lnTo>
                  <a:lnTo>
                    <a:pt x="17555" y="72352"/>
                  </a:lnTo>
                  <a:lnTo>
                    <a:pt x="17433" y="72108"/>
                  </a:lnTo>
                  <a:lnTo>
                    <a:pt x="17311" y="71864"/>
                  </a:lnTo>
                  <a:lnTo>
                    <a:pt x="17251" y="71743"/>
                  </a:lnTo>
                  <a:lnTo>
                    <a:pt x="17251" y="71499"/>
                  </a:lnTo>
                  <a:lnTo>
                    <a:pt x="17251" y="71133"/>
                  </a:lnTo>
                  <a:lnTo>
                    <a:pt x="17251" y="69792"/>
                  </a:lnTo>
                  <a:lnTo>
                    <a:pt x="17251" y="68329"/>
                  </a:lnTo>
                  <a:lnTo>
                    <a:pt x="17311" y="66805"/>
                  </a:lnTo>
                  <a:lnTo>
                    <a:pt x="17433" y="65221"/>
                  </a:lnTo>
                  <a:lnTo>
                    <a:pt x="17616" y="63636"/>
                  </a:lnTo>
                  <a:lnTo>
                    <a:pt x="17677" y="62051"/>
                  </a:lnTo>
                  <a:lnTo>
                    <a:pt x="17677" y="60405"/>
                  </a:lnTo>
                  <a:lnTo>
                    <a:pt x="17616" y="58820"/>
                  </a:lnTo>
                  <a:lnTo>
                    <a:pt x="17494" y="57175"/>
                  </a:lnTo>
                  <a:lnTo>
                    <a:pt x="17372" y="55529"/>
                  </a:lnTo>
                  <a:lnTo>
                    <a:pt x="17311" y="55163"/>
                  </a:lnTo>
                  <a:lnTo>
                    <a:pt x="17372" y="54798"/>
                  </a:lnTo>
                  <a:lnTo>
                    <a:pt x="17433" y="54066"/>
                  </a:lnTo>
                  <a:lnTo>
                    <a:pt x="17616" y="52481"/>
                  </a:lnTo>
                  <a:lnTo>
                    <a:pt x="17677" y="50897"/>
                  </a:lnTo>
                  <a:lnTo>
                    <a:pt x="17616" y="49129"/>
                  </a:lnTo>
                  <a:lnTo>
                    <a:pt x="17555" y="48215"/>
                  </a:lnTo>
                  <a:lnTo>
                    <a:pt x="17555" y="47300"/>
                  </a:lnTo>
                  <a:lnTo>
                    <a:pt x="17616" y="45898"/>
                  </a:lnTo>
                  <a:lnTo>
                    <a:pt x="17677" y="44436"/>
                  </a:lnTo>
                  <a:close/>
                  <a:moveTo>
                    <a:pt x="17555" y="1"/>
                  </a:moveTo>
                  <a:lnTo>
                    <a:pt x="16824" y="123"/>
                  </a:lnTo>
                  <a:lnTo>
                    <a:pt x="16214" y="245"/>
                  </a:lnTo>
                  <a:lnTo>
                    <a:pt x="15666" y="488"/>
                  </a:lnTo>
                  <a:lnTo>
                    <a:pt x="15178" y="854"/>
                  </a:lnTo>
                  <a:lnTo>
                    <a:pt x="14751" y="1281"/>
                  </a:lnTo>
                  <a:lnTo>
                    <a:pt x="14508" y="1586"/>
                  </a:lnTo>
                  <a:lnTo>
                    <a:pt x="14325" y="1951"/>
                  </a:lnTo>
                  <a:lnTo>
                    <a:pt x="14020" y="2683"/>
                  </a:lnTo>
                  <a:lnTo>
                    <a:pt x="13837" y="3475"/>
                  </a:lnTo>
                  <a:lnTo>
                    <a:pt x="13776" y="4268"/>
                  </a:lnTo>
                  <a:lnTo>
                    <a:pt x="13776" y="5060"/>
                  </a:lnTo>
                  <a:lnTo>
                    <a:pt x="13837" y="5852"/>
                  </a:lnTo>
                  <a:lnTo>
                    <a:pt x="13959" y="6645"/>
                  </a:lnTo>
                  <a:lnTo>
                    <a:pt x="14142" y="7376"/>
                  </a:lnTo>
                  <a:lnTo>
                    <a:pt x="14386" y="8108"/>
                  </a:lnTo>
                  <a:lnTo>
                    <a:pt x="14751" y="8839"/>
                  </a:lnTo>
                  <a:lnTo>
                    <a:pt x="15056" y="9388"/>
                  </a:lnTo>
                  <a:lnTo>
                    <a:pt x="15300" y="9631"/>
                  </a:lnTo>
                  <a:lnTo>
                    <a:pt x="15544" y="9875"/>
                  </a:lnTo>
                  <a:lnTo>
                    <a:pt x="15605" y="9997"/>
                  </a:lnTo>
                  <a:lnTo>
                    <a:pt x="15605" y="10119"/>
                  </a:lnTo>
                  <a:lnTo>
                    <a:pt x="15605" y="10424"/>
                  </a:lnTo>
                  <a:lnTo>
                    <a:pt x="15605" y="11155"/>
                  </a:lnTo>
                  <a:lnTo>
                    <a:pt x="15544" y="11399"/>
                  </a:lnTo>
                  <a:lnTo>
                    <a:pt x="15422" y="11643"/>
                  </a:lnTo>
                  <a:lnTo>
                    <a:pt x="15239" y="11887"/>
                  </a:lnTo>
                  <a:lnTo>
                    <a:pt x="15056" y="12070"/>
                  </a:lnTo>
                  <a:lnTo>
                    <a:pt x="14690" y="12252"/>
                  </a:lnTo>
                  <a:lnTo>
                    <a:pt x="14325" y="12313"/>
                  </a:lnTo>
                  <a:lnTo>
                    <a:pt x="13532" y="12496"/>
                  </a:lnTo>
                  <a:lnTo>
                    <a:pt x="12801" y="12740"/>
                  </a:lnTo>
                  <a:lnTo>
                    <a:pt x="12069" y="12984"/>
                  </a:lnTo>
                  <a:lnTo>
                    <a:pt x="11399" y="13350"/>
                  </a:lnTo>
                  <a:lnTo>
                    <a:pt x="10729" y="13776"/>
                  </a:lnTo>
                  <a:lnTo>
                    <a:pt x="10180" y="14325"/>
                  </a:lnTo>
                  <a:lnTo>
                    <a:pt x="9753" y="14873"/>
                  </a:lnTo>
                  <a:lnTo>
                    <a:pt x="9570" y="15239"/>
                  </a:lnTo>
                  <a:lnTo>
                    <a:pt x="9388" y="15544"/>
                  </a:lnTo>
                  <a:lnTo>
                    <a:pt x="9266" y="15971"/>
                  </a:lnTo>
                  <a:lnTo>
                    <a:pt x="9205" y="16336"/>
                  </a:lnTo>
                  <a:lnTo>
                    <a:pt x="9144" y="16946"/>
                  </a:lnTo>
                  <a:lnTo>
                    <a:pt x="9083" y="17555"/>
                  </a:lnTo>
                  <a:lnTo>
                    <a:pt x="9022" y="18348"/>
                  </a:lnTo>
                  <a:lnTo>
                    <a:pt x="8961" y="19140"/>
                  </a:lnTo>
                  <a:lnTo>
                    <a:pt x="8778" y="19932"/>
                  </a:lnTo>
                  <a:lnTo>
                    <a:pt x="8108" y="23102"/>
                  </a:lnTo>
                  <a:lnTo>
                    <a:pt x="7803" y="24687"/>
                  </a:lnTo>
                  <a:lnTo>
                    <a:pt x="7742" y="25235"/>
                  </a:lnTo>
                  <a:lnTo>
                    <a:pt x="7559" y="25784"/>
                  </a:lnTo>
                  <a:lnTo>
                    <a:pt x="7376" y="26211"/>
                  </a:lnTo>
                  <a:lnTo>
                    <a:pt x="7071" y="26637"/>
                  </a:lnTo>
                  <a:lnTo>
                    <a:pt x="6767" y="27003"/>
                  </a:lnTo>
                  <a:lnTo>
                    <a:pt x="6523" y="27430"/>
                  </a:lnTo>
                  <a:lnTo>
                    <a:pt x="6218" y="27917"/>
                  </a:lnTo>
                  <a:lnTo>
                    <a:pt x="5974" y="28405"/>
                  </a:lnTo>
                  <a:lnTo>
                    <a:pt x="5608" y="29502"/>
                  </a:lnTo>
                  <a:lnTo>
                    <a:pt x="5304" y="30599"/>
                  </a:lnTo>
                  <a:lnTo>
                    <a:pt x="5060" y="31696"/>
                  </a:lnTo>
                  <a:lnTo>
                    <a:pt x="4755" y="33037"/>
                  </a:lnTo>
                  <a:lnTo>
                    <a:pt x="4572" y="33647"/>
                  </a:lnTo>
                  <a:lnTo>
                    <a:pt x="4389" y="34256"/>
                  </a:lnTo>
                  <a:lnTo>
                    <a:pt x="4267" y="34561"/>
                  </a:lnTo>
                  <a:lnTo>
                    <a:pt x="4085" y="34927"/>
                  </a:lnTo>
                  <a:lnTo>
                    <a:pt x="4024" y="35049"/>
                  </a:lnTo>
                  <a:lnTo>
                    <a:pt x="3902" y="35110"/>
                  </a:lnTo>
                  <a:lnTo>
                    <a:pt x="3597" y="35110"/>
                  </a:lnTo>
                  <a:lnTo>
                    <a:pt x="3292" y="35232"/>
                  </a:lnTo>
                  <a:lnTo>
                    <a:pt x="2987" y="35354"/>
                  </a:lnTo>
                  <a:lnTo>
                    <a:pt x="2683" y="35536"/>
                  </a:lnTo>
                  <a:lnTo>
                    <a:pt x="2439" y="35719"/>
                  </a:lnTo>
                  <a:lnTo>
                    <a:pt x="1890" y="36268"/>
                  </a:lnTo>
                  <a:lnTo>
                    <a:pt x="1464" y="36755"/>
                  </a:lnTo>
                  <a:lnTo>
                    <a:pt x="1037" y="37243"/>
                  </a:lnTo>
                  <a:lnTo>
                    <a:pt x="793" y="37426"/>
                  </a:lnTo>
                  <a:lnTo>
                    <a:pt x="488" y="37609"/>
                  </a:lnTo>
                  <a:lnTo>
                    <a:pt x="245" y="37792"/>
                  </a:lnTo>
                  <a:lnTo>
                    <a:pt x="123" y="37914"/>
                  </a:lnTo>
                  <a:lnTo>
                    <a:pt x="1" y="38036"/>
                  </a:lnTo>
                  <a:lnTo>
                    <a:pt x="1" y="38218"/>
                  </a:lnTo>
                  <a:lnTo>
                    <a:pt x="123" y="38401"/>
                  </a:lnTo>
                  <a:lnTo>
                    <a:pt x="366" y="38523"/>
                  </a:lnTo>
                  <a:lnTo>
                    <a:pt x="671" y="38523"/>
                  </a:lnTo>
                  <a:lnTo>
                    <a:pt x="976" y="38462"/>
                  </a:lnTo>
                  <a:lnTo>
                    <a:pt x="1220" y="38401"/>
                  </a:lnTo>
                  <a:lnTo>
                    <a:pt x="1464" y="38218"/>
                  </a:lnTo>
                  <a:lnTo>
                    <a:pt x="1646" y="38036"/>
                  </a:lnTo>
                  <a:lnTo>
                    <a:pt x="1829" y="37853"/>
                  </a:lnTo>
                  <a:lnTo>
                    <a:pt x="1890" y="37792"/>
                  </a:lnTo>
                  <a:lnTo>
                    <a:pt x="1951" y="37792"/>
                  </a:lnTo>
                  <a:lnTo>
                    <a:pt x="1890" y="38036"/>
                  </a:lnTo>
                  <a:lnTo>
                    <a:pt x="1829" y="38218"/>
                  </a:lnTo>
                  <a:lnTo>
                    <a:pt x="1403" y="39011"/>
                  </a:lnTo>
                  <a:lnTo>
                    <a:pt x="915" y="39803"/>
                  </a:lnTo>
                  <a:lnTo>
                    <a:pt x="427" y="40596"/>
                  </a:lnTo>
                  <a:lnTo>
                    <a:pt x="366" y="40778"/>
                  </a:lnTo>
                  <a:lnTo>
                    <a:pt x="305" y="40961"/>
                  </a:lnTo>
                  <a:lnTo>
                    <a:pt x="366" y="41144"/>
                  </a:lnTo>
                  <a:lnTo>
                    <a:pt x="488" y="41266"/>
                  </a:lnTo>
                  <a:lnTo>
                    <a:pt x="671" y="41266"/>
                  </a:lnTo>
                  <a:lnTo>
                    <a:pt x="854" y="41144"/>
                  </a:lnTo>
                  <a:lnTo>
                    <a:pt x="1098" y="40900"/>
                  </a:lnTo>
                  <a:lnTo>
                    <a:pt x="2012" y="39620"/>
                  </a:lnTo>
                  <a:lnTo>
                    <a:pt x="1281" y="41083"/>
                  </a:lnTo>
                  <a:lnTo>
                    <a:pt x="1098" y="41510"/>
                  </a:lnTo>
                  <a:lnTo>
                    <a:pt x="1037" y="41754"/>
                  </a:lnTo>
                  <a:lnTo>
                    <a:pt x="1037" y="41997"/>
                  </a:lnTo>
                  <a:lnTo>
                    <a:pt x="1098" y="42119"/>
                  </a:lnTo>
                  <a:lnTo>
                    <a:pt x="1220" y="42241"/>
                  </a:lnTo>
                  <a:lnTo>
                    <a:pt x="1403" y="42241"/>
                  </a:lnTo>
                  <a:lnTo>
                    <a:pt x="1525" y="42180"/>
                  </a:lnTo>
                  <a:lnTo>
                    <a:pt x="1707" y="42058"/>
                  </a:lnTo>
                  <a:lnTo>
                    <a:pt x="1829" y="41936"/>
                  </a:lnTo>
                  <a:lnTo>
                    <a:pt x="2012" y="41571"/>
                  </a:lnTo>
                  <a:lnTo>
                    <a:pt x="2317" y="40839"/>
                  </a:lnTo>
                  <a:lnTo>
                    <a:pt x="2561" y="40230"/>
                  </a:lnTo>
                  <a:lnTo>
                    <a:pt x="2744" y="39925"/>
                  </a:lnTo>
                  <a:lnTo>
                    <a:pt x="2926" y="39620"/>
                  </a:lnTo>
                  <a:lnTo>
                    <a:pt x="2866" y="39925"/>
                  </a:lnTo>
                  <a:lnTo>
                    <a:pt x="2805" y="40230"/>
                  </a:lnTo>
                  <a:lnTo>
                    <a:pt x="2561" y="40778"/>
                  </a:lnTo>
                  <a:lnTo>
                    <a:pt x="2256" y="41571"/>
                  </a:lnTo>
                  <a:lnTo>
                    <a:pt x="2134" y="41876"/>
                  </a:lnTo>
                  <a:lnTo>
                    <a:pt x="2134" y="42058"/>
                  </a:lnTo>
                  <a:lnTo>
                    <a:pt x="2195" y="42241"/>
                  </a:lnTo>
                  <a:lnTo>
                    <a:pt x="2317" y="42363"/>
                  </a:lnTo>
                  <a:lnTo>
                    <a:pt x="2622" y="42363"/>
                  </a:lnTo>
                  <a:lnTo>
                    <a:pt x="2744" y="42241"/>
                  </a:lnTo>
                  <a:lnTo>
                    <a:pt x="2926" y="41997"/>
                  </a:lnTo>
                  <a:lnTo>
                    <a:pt x="3109" y="41693"/>
                  </a:lnTo>
                  <a:lnTo>
                    <a:pt x="3414" y="40900"/>
                  </a:lnTo>
                  <a:lnTo>
                    <a:pt x="3719" y="40108"/>
                  </a:lnTo>
                  <a:lnTo>
                    <a:pt x="3597" y="40717"/>
                  </a:lnTo>
                  <a:lnTo>
                    <a:pt x="3536" y="41022"/>
                  </a:lnTo>
                  <a:lnTo>
                    <a:pt x="3536" y="41388"/>
                  </a:lnTo>
                  <a:lnTo>
                    <a:pt x="3536" y="41571"/>
                  </a:lnTo>
                  <a:lnTo>
                    <a:pt x="3597" y="41754"/>
                  </a:lnTo>
                  <a:lnTo>
                    <a:pt x="3780" y="41815"/>
                  </a:lnTo>
                  <a:lnTo>
                    <a:pt x="3902" y="41815"/>
                  </a:lnTo>
                  <a:lnTo>
                    <a:pt x="3963" y="41754"/>
                  </a:lnTo>
                  <a:lnTo>
                    <a:pt x="4085" y="41632"/>
                  </a:lnTo>
                  <a:lnTo>
                    <a:pt x="4206" y="41449"/>
                  </a:lnTo>
                  <a:lnTo>
                    <a:pt x="4328" y="41144"/>
                  </a:lnTo>
                  <a:lnTo>
                    <a:pt x="4694" y="39864"/>
                  </a:lnTo>
                  <a:lnTo>
                    <a:pt x="4938" y="39316"/>
                  </a:lnTo>
                  <a:lnTo>
                    <a:pt x="5243" y="38767"/>
                  </a:lnTo>
                  <a:lnTo>
                    <a:pt x="5547" y="37975"/>
                  </a:lnTo>
                  <a:lnTo>
                    <a:pt x="5730" y="37548"/>
                  </a:lnTo>
                  <a:lnTo>
                    <a:pt x="5852" y="37121"/>
                  </a:lnTo>
                  <a:lnTo>
                    <a:pt x="5852" y="36755"/>
                  </a:lnTo>
                  <a:lnTo>
                    <a:pt x="5852" y="36390"/>
                  </a:lnTo>
                  <a:lnTo>
                    <a:pt x="5791" y="36329"/>
                  </a:lnTo>
                  <a:lnTo>
                    <a:pt x="5791" y="36268"/>
                  </a:lnTo>
                  <a:lnTo>
                    <a:pt x="5913" y="36085"/>
                  </a:lnTo>
                  <a:lnTo>
                    <a:pt x="6218" y="35597"/>
                  </a:lnTo>
                  <a:lnTo>
                    <a:pt x="7620" y="33464"/>
                  </a:lnTo>
                  <a:lnTo>
                    <a:pt x="8351" y="32245"/>
                  </a:lnTo>
                  <a:lnTo>
                    <a:pt x="9083" y="30965"/>
                  </a:lnTo>
                  <a:lnTo>
                    <a:pt x="9388" y="30355"/>
                  </a:lnTo>
                  <a:lnTo>
                    <a:pt x="9692" y="29746"/>
                  </a:lnTo>
                  <a:lnTo>
                    <a:pt x="9936" y="29075"/>
                  </a:lnTo>
                  <a:lnTo>
                    <a:pt x="10119" y="28405"/>
                  </a:lnTo>
                  <a:lnTo>
                    <a:pt x="10241" y="27673"/>
                  </a:lnTo>
                  <a:lnTo>
                    <a:pt x="10363" y="27369"/>
                  </a:lnTo>
                  <a:lnTo>
                    <a:pt x="10546" y="27003"/>
                  </a:lnTo>
                  <a:lnTo>
                    <a:pt x="10911" y="26333"/>
                  </a:lnTo>
                  <a:lnTo>
                    <a:pt x="11277" y="25601"/>
                  </a:lnTo>
                  <a:lnTo>
                    <a:pt x="11765" y="24321"/>
                  </a:lnTo>
                  <a:lnTo>
                    <a:pt x="12252" y="22980"/>
                  </a:lnTo>
                  <a:lnTo>
                    <a:pt x="12496" y="24016"/>
                  </a:lnTo>
                  <a:lnTo>
                    <a:pt x="12740" y="25113"/>
                  </a:lnTo>
                  <a:lnTo>
                    <a:pt x="12862" y="25662"/>
                  </a:lnTo>
                  <a:lnTo>
                    <a:pt x="12923" y="26272"/>
                  </a:lnTo>
                  <a:lnTo>
                    <a:pt x="12923" y="26881"/>
                  </a:lnTo>
                  <a:lnTo>
                    <a:pt x="12801" y="27430"/>
                  </a:lnTo>
                  <a:lnTo>
                    <a:pt x="12618" y="28222"/>
                  </a:lnTo>
                  <a:lnTo>
                    <a:pt x="12374" y="29014"/>
                  </a:lnTo>
                  <a:lnTo>
                    <a:pt x="11765" y="30477"/>
                  </a:lnTo>
                  <a:lnTo>
                    <a:pt x="11155" y="32001"/>
                  </a:lnTo>
                  <a:lnTo>
                    <a:pt x="10729" y="33525"/>
                  </a:lnTo>
                  <a:lnTo>
                    <a:pt x="10546" y="34317"/>
                  </a:lnTo>
                  <a:lnTo>
                    <a:pt x="10363" y="35171"/>
                  </a:lnTo>
                  <a:lnTo>
                    <a:pt x="10302" y="35963"/>
                  </a:lnTo>
                  <a:lnTo>
                    <a:pt x="10241" y="36755"/>
                  </a:lnTo>
                  <a:lnTo>
                    <a:pt x="10180" y="37609"/>
                  </a:lnTo>
                  <a:lnTo>
                    <a:pt x="10241" y="38401"/>
                  </a:lnTo>
                  <a:lnTo>
                    <a:pt x="10302" y="39255"/>
                  </a:lnTo>
                  <a:lnTo>
                    <a:pt x="10424" y="40047"/>
                  </a:lnTo>
                  <a:lnTo>
                    <a:pt x="10668" y="41693"/>
                  </a:lnTo>
                  <a:lnTo>
                    <a:pt x="11033" y="43338"/>
                  </a:lnTo>
                  <a:lnTo>
                    <a:pt x="11948" y="46508"/>
                  </a:lnTo>
                  <a:lnTo>
                    <a:pt x="12374" y="48093"/>
                  </a:lnTo>
                  <a:lnTo>
                    <a:pt x="12740" y="49678"/>
                  </a:lnTo>
                  <a:lnTo>
                    <a:pt x="12984" y="51323"/>
                  </a:lnTo>
                  <a:lnTo>
                    <a:pt x="13045" y="52116"/>
                  </a:lnTo>
                  <a:lnTo>
                    <a:pt x="13106" y="52908"/>
                  </a:lnTo>
                  <a:lnTo>
                    <a:pt x="13045" y="54249"/>
                  </a:lnTo>
                  <a:lnTo>
                    <a:pt x="12984" y="55529"/>
                  </a:lnTo>
                  <a:lnTo>
                    <a:pt x="12801" y="57175"/>
                  </a:lnTo>
                  <a:lnTo>
                    <a:pt x="12679" y="58028"/>
                  </a:lnTo>
                  <a:lnTo>
                    <a:pt x="12618" y="58820"/>
                  </a:lnTo>
                  <a:lnTo>
                    <a:pt x="12618" y="59674"/>
                  </a:lnTo>
                  <a:lnTo>
                    <a:pt x="12679" y="60527"/>
                  </a:lnTo>
                  <a:lnTo>
                    <a:pt x="12801" y="61320"/>
                  </a:lnTo>
                  <a:lnTo>
                    <a:pt x="12923" y="62173"/>
                  </a:lnTo>
                  <a:lnTo>
                    <a:pt x="13289" y="63819"/>
                  </a:lnTo>
                  <a:lnTo>
                    <a:pt x="13654" y="65464"/>
                  </a:lnTo>
                  <a:lnTo>
                    <a:pt x="14447" y="68756"/>
                  </a:lnTo>
                  <a:lnTo>
                    <a:pt x="14812" y="70402"/>
                  </a:lnTo>
                  <a:lnTo>
                    <a:pt x="14934" y="71255"/>
                  </a:lnTo>
                  <a:lnTo>
                    <a:pt x="15056" y="72047"/>
                  </a:lnTo>
                  <a:lnTo>
                    <a:pt x="15117" y="72474"/>
                  </a:lnTo>
                  <a:lnTo>
                    <a:pt x="15056" y="72840"/>
                  </a:lnTo>
                  <a:lnTo>
                    <a:pt x="14873" y="73632"/>
                  </a:lnTo>
                  <a:lnTo>
                    <a:pt x="14569" y="74363"/>
                  </a:lnTo>
                  <a:lnTo>
                    <a:pt x="14203" y="75034"/>
                  </a:lnTo>
                  <a:lnTo>
                    <a:pt x="13837" y="75522"/>
                  </a:lnTo>
                  <a:lnTo>
                    <a:pt x="13410" y="75887"/>
                  </a:lnTo>
                  <a:lnTo>
                    <a:pt x="13289" y="76070"/>
                  </a:lnTo>
                  <a:lnTo>
                    <a:pt x="13289" y="76253"/>
                  </a:lnTo>
                  <a:lnTo>
                    <a:pt x="13289" y="76497"/>
                  </a:lnTo>
                  <a:lnTo>
                    <a:pt x="13410" y="76619"/>
                  </a:lnTo>
                  <a:lnTo>
                    <a:pt x="13593" y="76741"/>
                  </a:lnTo>
                  <a:lnTo>
                    <a:pt x="13776" y="76802"/>
                  </a:lnTo>
                  <a:lnTo>
                    <a:pt x="14264" y="76802"/>
                  </a:lnTo>
                  <a:lnTo>
                    <a:pt x="14508" y="76984"/>
                  </a:lnTo>
                  <a:lnTo>
                    <a:pt x="14812" y="77045"/>
                  </a:lnTo>
                  <a:lnTo>
                    <a:pt x="15239" y="77167"/>
                  </a:lnTo>
                  <a:lnTo>
                    <a:pt x="15605" y="77167"/>
                  </a:lnTo>
                  <a:lnTo>
                    <a:pt x="15971" y="77106"/>
                  </a:lnTo>
                  <a:lnTo>
                    <a:pt x="16092" y="77106"/>
                  </a:lnTo>
                  <a:lnTo>
                    <a:pt x="16214" y="77167"/>
                  </a:lnTo>
                  <a:lnTo>
                    <a:pt x="16397" y="77289"/>
                  </a:lnTo>
                  <a:lnTo>
                    <a:pt x="16580" y="77289"/>
                  </a:lnTo>
                  <a:lnTo>
                    <a:pt x="16946" y="77350"/>
                  </a:lnTo>
                  <a:lnTo>
                    <a:pt x="17311" y="77289"/>
                  </a:lnTo>
                  <a:lnTo>
                    <a:pt x="17433" y="77228"/>
                  </a:lnTo>
                  <a:lnTo>
                    <a:pt x="17494" y="77106"/>
                  </a:lnTo>
                  <a:lnTo>
                    <a:pt x="17555" y="76863"/>
                  </a:lnTo>
                  <a:lnTo>
                    <a:pt x="17677" y="76131"/>
                  </a:lnTo>
                  <a:lnTo>
                    <a:pt x="17677" y="75339"/>
                  </a:lnTo>
                  <a:lnTo>
                    <a:pt x="17738" y="76131"/>
                  </a:lnTo>
                  <a:lnTo>
                    <a:pt x="17799" y="76924"/>
                  </a:lnTo>
                  <a:lnTo>
                    <a:pt x="17860" y="77106"/>
                  </a:lnTo>
                  <a:lnTo>
                    <a:pt x="17921" y="77228"/>
                  </a:lnTo>
                  <a:lnTo>
                    <a:pt x="18043" y="77289"/>
                  </a:lnTo>
                  <a:lnTo>
                    <a:pt x="18226" y="77350"/>
                  </a:lnTo>
                  <a:lnTo>
                    <a:pt x="18470" y="77350"/>
                  </a:lnTo>
                  <a:lnTo>
                    <a:pt x="18835" y="77289"/>
                  </a:lnTo>
                  <a:lnTo>
                    <a:pt x="19140" y="77167"/>
                  </a:lnTo>
                  <a:lnTo>
                    <a:pt x="19262" y="77106"/>
                  </a:lnTo>
                  <a:lnTo>
                    <a:pt x="19384" y="77106"/>
                  </a:lnTo>
                  <a:lnTo>
                    <a:pt x="19750" y="77167"/>
                  </a:lnTo>
                  <a:lnTo>
                    <a:pt x="20176" y="77167"/>
                  </a:lnTo>
                  <a:lnTo>
                    <a:pt x="20542" y="77106"/>
                  </a:lnTo>
                  <a:lnTo>
                    <a:pt x="20847" y="76924"/>
                  </a:lnTo>
                  <a:lnTo>
                    <a:pt x="21152" y="76802"/>
                  </a:lnTo>
                  <a:lnTo>
                    <a:pt x="21578" y="76802"/>
                  </a:lnTo>
                  <a:lnTo>
                    <a:pt x="21761" y="76741"/>
                  </a:lnTo>
                  <a:lnTo>
                    <a:pt x="21944" y="76619"/>
                  </a:lnTo>
                  <a:lnTo>
                    <a:pt x="22066" y="76436"/>
                  </a:lnTo>
                  <a:lnTo>
                    <a:pt x="22127" y="76253"/>
                  </a:lnTo>
                  <a:lnTo>
                    <a:pt x="22066" y="76070"/>
                  </a:lnTo>
                  <a:lnTo>
                    <a:pt x="21883" y="75887"/>
                  </a:lnTo>
                  <a:lnTo>
                    <a:pt x="21639" y="75704"/>
                  </a:lnTo>
                  <a:lnTo>
                    <a:pt x="21395" y="75461"/>
                  </a:lnTo>
                  <a:lnTo>
                    <a:pt x="21030" y="74851"/>
                  </a:lnTo>
                  <a:lnTo>
                    <a:pt x="20725" y="74242"/>
                  </a:lnTo>
                  <a:lnTo>
                    <a:pt x="20481" y="73571"/>
                  </a:lnTo>
                  <a:lnTo>
                    <a:pt x="20298" y="72901"/>
                  </a:lnTo>
                  <a:lnTo>
                    <a:pt x="20237" y="72718"/>
                  </a:lnTo>
                  <a:lnTo>
                    <a:pt x="20237" y="72474"/>
                  </a:lnTo>
                  <a:lnTo>
                    <a:pt x="20298" y="72047"/>
                  </a:lnTo>
                  <a:lnTo>
                    <a:pt x="20420" y="71194"/>
                  </a:lnTo>
                  <a:lnTo>
                    <a:pt x="20603" y="70402"/>
                  </a:lnTo>
                  <a:lnTo>
                    <a:pt x="20908" y="68756"/>
                  </a:lnTo>
                  <a:lnTo>
                    <a:pt x="21334" y="67110"/>
                  </a:lnTo>
                  <a:lnTo>
                    <a:pt x="22127" y="63819"/>
                  </a:lnTo>
                  <a:lnTo>
                    <a:pt x="22432" y="62173"/>
                  </a:lnTo>
                  <a:lnTo>
                    <a:pt x="22736" y="60527"/>
                  </a:lnTo>
                  <a:lnTo>
                    <a:pt x="22736" y="59674"/>
                  </a:lnTo>
                  <a:lnTo>
                    <a:pt x="22736" y="58820"/>
                  </a:lnTo>
                  <a:lnTo>
                    <a:pt x="22675" y="57967"/>
                  </a:lnTo>
                  <a:lnTo>
                    <a:pt x="22554" y="57114"/>
                  </a:lnTo>
                  <a:lnTo>
                    <a:pt x="22371" y="55468"/>
                  </a:lnTo>
                  <a:lnTo>
                    <a:pt x="22310" y="53822"/>
                  </a:lnTo>
                  <a:lnTo>
                    <a:pt x="22310" y="52359"/>
                  </a:lnTo>
                  <a:lnTo>
                    <a:pt x="22432" y="50958"/>
                  </a:lnTo>
                  <a:lnTo>
                    <a:pt x="22675" y="49556"/>
                  </a:lnTo>
                  <a:lnTo>
                    <a:pt x="22980" y="48154"/>
                  </a:lnTo>
                  <a:lnTo>
                    <a:pt x="23894" y="44923"/>
                  </a:lnTo>
                  <a:lnTo>
                    <a:pt x="24321" y="43338"/>
                  </a:lnTo>
                  <a:lnTo>
                    <a:pt x="24687" y="41693"/>
                  </a:lnTo>
                  <a:lnTo>
                    <a:pt x="24931" y="40047"/>
                  </a:lnTo>
                  <a:lnTo>
                    <a:pt x="25114" y="38401"/>
                  </a:lnTo>
                  <a:lnTo>
                    <a:pt x="25175" y="37609"/>
                  </a:lnTo>
                  <a:lnTo>
                    <a:pt x="25175" y="36755"/>
                  </a:lnTo>
                  <a:lnTo>
                    <a:pt x="25114" y="35902"/>
                  </a:lnTo>
                  <a:lnTo>
                    <a:pt x="24992" y="35049"/>
                  </a:lnTo>
                  <a:lnTo>
                    <a:pt x="24870" y="34256"/>
                  </a:lnTo>
                  <a:lnTo>
                    <a:pt x="24626" y="33464"/>
                  </a:lnTo>
                  <a:lnTo>
                    <a:pt x="24199" y="31940"/>
                  </a:lnTo>
                  <a:lnTo>
                    <a:pt x="23894" y="31209"/>
                  </a:lnTo>
                  <a:lnTo>
                    <a:pt x="23590" y="30477"/>
                  </a:lnTo>
                  <a:lnTo>
                    <a:pt x="23285" y="29746"/>
                  </a:lnTo>
                  <a:lnTo>
                    <a:pt x="22980" y="29014"/>
                  </a:lnTo>
                  <a:lnTo>
                    <a:pt x="22736" y="28222"/>
                  </a:lnTo>
                  <a:lnTo>
                    <a:pt x="22554" y="27430"/>
                  </a:lnTo>
                  <a:lnTo>
                    <a:pt x="22432" y="26576"/>
                  </a:lnTo>
                  <a:lnTo>
                    <a:pt x="22493" y="25784"/>
                  </a:lnTo>
                  <a:lnTo>
                    <a:pt x="22614" y="25174"/>
                  </a:lnTo>
                  <a:lnTo>
                    <a:pt x="22736" y="24565"/>
                  </a:lnTo>
                  <a:lnTo>
                    <a:pt x="23163" y="22980"/>
                  </a:lnTo>
                  <a:lnTo>
                    <a:pt x="23529" y="24138"/>
                  </a:lnTo>
                  <a:lnTo>
                    <a:pt x="23955" y="25296"/>
                  </a:lnTo>
                  <a:lnTo>
                    <a:pt x="24260" y="25967"/>
                  </a:lnTo>
                  <a:lnTo>
                    <a:pt x="24565" y="26576"/>
                  </a:lnTo>
                  <a:lnTo>
                    <a:pt x="24870" y="27125"/>
                  </a:lnTo>
                  <a:lnTo>
                    <a:pt x="25114" y="27734"/>
                  </a:lnTo>
                  <a:lnTo>
                    <a:pt x="25418" y="29075"/>
                  </a:lnTo>
                  <a:lnTo>
                    <a:pt x="25662" y="29685"/>
                  </a:lnTo>
                  <a:lnTo>
                    <a:pt x="25967" y="30355"/>
                  </a:lnTo>
                  <a:lnTo>
                    <a:pt x="26637" y="31635"/>
                  </a:lnTo>
                  <a:lnTo>
                    <a:pt x="27369" y="32855"/>
                  </a:lnTo>
                  <a:lnTo>
                    <a:pt x="28832" y="35171"/>
                  </a:lnTo>
                  <a:lnTo>
                    <a:pt x="29441" y="36085"/>
                  </a:lnTo>
                  <a:lnTo>
                    <a:pt x="29563" y="36207"/>
                  </a:lnTo>
                  <a:lnTo>
                    <a:pt x="29563" y="36329"/>
                  </a:lnTo>
                  <a:lnTo>
                    <a:pt x="29502" y="36390"/>
                  </a:lnTo>
                  <a:lnTo>
                    <a:pt x="29502" y="36755"/>
                  </a:lnTo>
                  <a:lnTo>
                    <a:pt x="29502" y="37121"/>
                  </a:lnTo>
                  <a:lnTo>
                    <a:pt x="29624" y="37487"/>
                  </a:lnTo>
                  <a:lnTo>
                    <a:pt x="29868" y="38157"/>
                  </a:lnTo>
                  <a:lnTo>
                    <a:pt x="30538" y="39498"/>
                  </a:lnTo>
                  <a:lnTo>
                    <a:pt x="30660" y="39803"/>
                  </a:lnTo>
                  <a:lnTo>
                    <a:pt x="30721" y="40108"/>
                  </a:lnTo>
                  <a:lnTo>
                    <a:pt x="30904" y="40717"/>
                  </a:lnTo>
                  <a:lnTo>
                    <a:pt x="31026" y="41205"/>
                  </a:lnTo>
                  <a:lnTo>
                    <a:pt x="31148" y="41449"/>
                  </a:lnTo>
                  <a:lnTo>
                    <a:pt x="31270" y="41632"/>
                  </a:lnTo>
                  <a:lnTo>
                    <a:pt x="31453" y="41754"/>
                  </a:lnTo>
                  <a:lnTo>
                    <a:pt x="31636" y="41815"/>
                  </a:lnTo>
                  <a:lnTo>
                    <a:pt x="31757" y="41693"/>
                  </a:lnTo>
                  <a:lnTo>
                    <a:pt x="31879" y="41449"/>
                  </a:lnTo>
                  <a:lnTo>
                    <a:pt x="31818" y="41144"/>
                  </a:lnTo>
                  <a:lnTo>
                    <a:pt x="31757" y="40778"/>
                  </a:lnTo>
                  <a:lnTo>
                    <a:pt x="31636" y="40108"/>
                  </a:lnTo>
                  <a:lnTo>
                    <a:pt x="31940" y="40900"/>
                  </a:lnTo>
                  <a:lnTo>
                    <a:pt x="32245" y="41632"/>
                  </a:lnTo>
                  <a:lnTo>
                    <a:pt x="32428" y="41997"/>
                  </a:lnTo>
                  <a:lnTo>
                    <a:pt x="32611" y="42241"/>
                  </a:lnTo>
                  <a:lnTo>
                    <a:pt x="32733" y="42363"/>
                  </a:lnTo>
                  <a:lnTo>
                    <a:pt x="33038" y="42363"/>
                  </a:lnTo>
                  <a:lnTo>
                    <a:pt x="33159" y="42241"/>
                  </a:lnTo>
                  <a:lnTo>
                    <a:pt x="33220" y="42058"/>
                  </a:lnTo>
                  <a:lnTo>
                    <a:pt x="33220" y="41876"/>
                  </a:lnTo>
                  <a:lnTo>
                    <a:pt x="33098" y="41571"/>
                  </a:lnTo>
                  <a:lnTo>
                    <a:pt x="32794" y="40778"/>
                  </a:lnTo>
                  <a:lnTo>
                    <a:pt x="32550" y="40230"/>
                  </a:lnTo>
                  <a:lnTo>
                    <a:pt x="32489" y="39925"/>
                  </a:lnTo>
                  <a:lnTo>
                    <a:pt x="32428" y="39620"/>
                  </a:lnTo>
                  <a:lnTo>
                    <a:pt x="32611" y="39925"/>
                  </a:lnTo>
                  <a:lnTo>
                    <a:pt x="32794" y="40230"/>
                  </a:lnTo>
                  <a:lnTo>
                    <a:pt x="33098" y="40900"/>
                  </a:lnTo>
                  <a:lnTo>
                    <a:pt x="33403" y="41632"/>
                  </a:lnTo>
                  <a:lnTo>
                    <a:pt x="33586" y="41936"/>
                  </a:lnTo>
                  <a:lnTo>
                    <a:pt x="33708" y="42119"/>
                  </a:lnTo>
                  <a:lnTo>
                    <a:pt x="33830" y="42180"/>
                  </a:lnTo>
                  <a:lnTo>
                    <a:pt x="34013" y="42241"/>
                  </a:lnTo>
                  <a:lnTo>
                    <a:pt x="34135" y="42180"/>
                  </a:lnTo>
                  <a:lnTo>
                    <a:pt x="34257" y="42119"/>
                  </a:lnTo>
                  <a:lnTo>
                    <a:pt x="34318" y="41936"/>
                  </a:lnTo>
                  <a:lnTo>
                    <a:pt x="34318" y="41754"/>
                  </a:lnTo>
                  <a:lnTo>
                    <a:pt x="34257" y="41510"/>
                  </a:lnTo>
                  <a:lnTo>
                    <a:pt x="34074" y="41083"/>
                  </a:lnTo>
                  <a:lnTo>
                    <a:pt x="33342" y="39620"/>
                  </a:lnTo>
                  <a:lnTo>
                    <a:pt x="34257" y="40839"/>
                  </a:lnTo>
                  <a:lnTo>
                    <a:pt x="34500" y="41144"/>
                  </a:lnTo>
                  <a:lnTo>
                    <a:pt x="34683" y="41266"/>
                  </a:lnTo>
                  <a:lnTo>
                    <a:pt x="34866" y="41266"/>
                  </a:lnTo>
                  <a:lnTo>
                    <a:pt x="34927" y="41205"/>
                  </a:lnTo>
                  <a:lnTo>
                    <a:pt x="34988" y="41144"/>
                  </a:lnTo>
                  <a:lnTo>
                    <a:pt x="35049" y="40961"/>
                  </a:lnTo>
                  <a:lnTo>
                    <a:pt x="34988" y="40778"/>
                  </a:lnTo>
                  <a:lnTo>
                    <a:pt x="34927" y="40596"/>
                  </a:lnTo>
                  <a:lnTo>
                    <a:pt x="34439" y="39803"/>
                  </a:lnTo>
                  <a:lnTo>
                    <a:pt x="34013" y="39011"/>
                  </a:lnTo>
                  <a:lnTo>
                    <a:pt x="33586" y="38218"/>
                  </a:lnTo>
                  <a:lnTo>
                    <a:pt x="33464" y="38036"/>
                  </a:lnTo>
                  <a:lnTo>
                    <a:pt x="33403" y="37792"/>
                  </a:lnTo>
                  <a:lnTo>
                    <a:pt x="33525" y="37792"/>
                  </a:lnTo>
                  <a:lnTo>
                    <a:pt x="33647" y="37914"/>
                  </a:lnTo>
                  <a:lnTo>
                    <a:pt x="33830" y="38218"/>
                  </a:lnTo>
                  <a:lnTo>
                    <a:pt x="34074" y="38340"/>
                  </a:lnTo>
                  <a:lnTo>
                    <a:pt x="34257" y="38401"/>
                  </a:lnTo>
                  <a:lnTo>
                    <a:pt x="34744" y="38523"/>
                  </a:lnTo>
                  <a:lnTo>
                    <a:pt x="35049" y="38523"/>
                  </a:lnTo>
                  <a:lnTo>
                    <a:pt x="35171" y="38462"/>
                  </a:lnTo>
                  <a:lnTo>
                    <a:pt x="35293" y="38340"/>
                  </a:lnTo>
                  <a:lnTo>
                    <a:pt x="35354" y="38157"/>
                  </a:lnTo>
                  <a:lnTo>
                    <a:pt x="35293" y="38036"/>
                  </a:lnTo>
                  <a:lnTo>
                    <a:pt x="35232" y="37853"/>
                  </a:lnTo>
                  <a:lnTo>
                    <a:pt x="35049" y="37731"/>
                  </a:lnTo>
                  <a:lnTo>
                    <a:pt x="34744" y="37548"/>
                  </a:lnTo>
                  <a:lnTo>
                    <a:pt x="34500" y="37365"/>
                  </a:lnTo>
                  <a:lnTo>
                    <a:pt x="34013" y="36877"/>
                  </a:lnTo>
                  <a:lnTo>
                    <a:pt x="33586" y="36390"/>
                  </a:lnTo>
                  <a:lnTo>
                    <a:pt x="33098" y="35902"/>
                  </a:lnTo>
                  <a:lnTo>
                    <a:pt x="32550" y="35415"/>
                  </a:lnTo>
                  <a:lnTo>
                    <a:pt x="32184" y="35293"/>
                  </a:lnTo>
                  <a:lnTo>
                    <a:pt x="31879" y="35110"/>
                  </a:lnTo>
                  <a:lnTo>
                    <a:pt x="31392" y="35110"/>
                  </a:lnTo>
                  <a:lnTo>
                    <a:pt x="31270" y="34988"/>
                  </a:lnTo>
                  <a:lnTo>
                    <a:pt x="31148" y="34805"/>
                  </a:lnTo>
                  <a:lnTo>
                    <a:pt x="31026" y="34439"/>
                  </a:lnTo>
                  <a:lnTo>
                    <a:pt x="30721" y="33647"/>
                  </a:lnTo>
                  <a:lnTo>
                    <a:pt x="30538" y="32794"/>
                  </a:lnTo>
                  <a:lnTo>
                    <a:pt x="30112" y="31026"/>
                  </a:lnTo>
                  <a:lnTo>
                    <a:pt x="29868" y="29990"/>
                  </a:lnTo>
                  <a:lnTo>
                    <a:pt x="29563" y="28954"/>
                  </a:lnTo>
                  <a:lnTo>
                    <a:pt x="29380" y="28405"/>
                  </a:lnTo>
                  <a:lnTo>
                    <a:pt x="29136" y="27917"/>
                  </a:lnTo>
                  <a:lnTo>
                    <a:pt x="28893" y="27430"/>
                  </a:lnTo>
                  <a:lnTo>
                    <a:pt x="28588" y="27003"/>
                  </a:lnTo>
                  <a:lnTo>
                    <a:pt x="28222" y="26515"/>
                  </a:lnTo>
                  <a:lnTo>
                    <a:pt x="28039" y="26272"/>
                  </a:lnTo>
                  <a:lnTo>
                    <a:pt x="27856" y="25967"/>
                  </a:lnTo>
                  <a:lnTo>
                    <a:pt x="27674" y="25479"/>
                  </a:lnTo>
                  <a:lnTo>
                    <a:pt x="27552" y="24931"/>
                  </a:lnTo>
                  <a:lnTo>
                    <a:pt x="27308" y="23468"/>
                  </a:lnTo>
                  <a:lnTo>
                    <a:pt x="27003" y="22066"/>
                  </a:lnTo>
                  <a:lnTo>
                    <a:pt x="26698" y="20664"/>
                  </a:lnTo>
                  <a:lnTo>
                    <a:pt x="26455" y="19262"/>
                  </a:lnTo>
                  <a:lnTo>
                    <a:pt x="26333" y="18470"/>
                  </a:lnTo>
                  <a:lnTo>
                    <a:pt x="26272" y="17616"/>
                  </a:lnTo>
                  <a:lnTo>
                    <a:pt x="26211" y="17129"/>
                  </a:lnTo>
                  <a:lnTo>
                    <a:pt x="26211" y="16580"/>
                  </a:lnTo>
                  <a:lnTo>
                    <a:pt x="26028" y="15849"/>
                  </a:lnTo>
                  <a:lnTo>
                    <a:pt x="25906" y="15483"/>
                  </a:lnTo>
                  <a:lnTo>
                    <a:pt x="25784" y="15178"/>
                  </a:lnTo>
                  <a:lnTo>
                    <a:pt x="25540" y="14812"/>
                  </a:lnTo>
                  <a:lnTo>
                    <a:pt x="25357" y="14508"/>
                  </a:lnTo>
                  <a:lnTo>
                    <a:pt x="24809" y="13959"/>
                  </a:lnTo>
                  <a:lnTo>
                    <a:pt x="24199" y="13471"/>
                  </a:lnTo>
                  <a:lnTo>
                    <a:pt x="23468" y="13106"/>
                  </a:lnTo>
                  <a:lnTo>
                    <a:pt x="22797" y="12801"/>
                  </a:lnTo>
                  <a:lnTo>
                    <a:pt x="22005" y="12557"/>
                  </a:lnTo>
                  <a:lnTo>
                    <a:pt x="21273" y="12374"/>
                  </a:lnTo>
                  <a:lnTo>
                    <a:pt x="20908" y="12313"/>
                  </a:lnTo>
                  <a:lnTo>
                    <a:pt x="20542" y="12191"/>
                  </a:lnTo>
                  <a:lnTo>
                    <a:pt x="20237" y="12009"/>
                  </a:lnTo>
                  <a:lnTo>
                    <a:pt x="19993" y="11765"/>
                  </a:lnTo>
                  <a:lnTo>
                    <a:pt x="19811" y="11521"/>
                  </a:lnTo>
                  <a:lnTo>
                    <a:pt x="19750" y="11155"/>
                  </a:lnTo>
                  <a:lnTo>
                    <a:pt x="19689" y="10850"/>
                  </a:lnTo>
                  <a:lnTo>
                    <a:pt x="19689" y="10485"/>
                  </a:lnTo>
                  <a:lnTo>
                    <a:pt x="19689" y="10119"/>
                  </a:lnTo>
                  <a:lnTo>
                    <a:pt x="19750" y="9997"/>
                  </a:lnTo>
                  <a:lnTo>
                    <a:pt x="19872" y="9875"/>
                  </a:lnTo>
                  <a:lnTo>
                    <a:pt x="20359" y="9327"/>
                  </a:lnTo>
                  <a:lnTo>
                    <a:pt x="20664" y="8717"/>
                  </a:lnTo>
                  <a:lnTo>
                    <a:pt x="21030" y="8047"/>
                  </a:lnTo>
                  <a:lnTo>
                    <a:pt x="21273" y="7315"/>
                  </a:lnTo>
                  <a:lnTo>
                    <a:pt x="21395" y="6523"/>
                  </a:lnTo>
                  <a:lnTo>
                    <a:pt x="21517" y="5730"/>
                  </a:lnTo>
                  <a:lnTo>
                    <a:pt x="21578" y="4938"/>
                  </a:lnTo>
                  <a:lnTo>
                    <a:pt x="21578" y="4085"/>
                  </a:lnTo>
                  <a:lnTo>
                    <a:pt x="21456" y="3292"/>
                  </a:lnTo>
                  <a:lnTo>
                    <a:pt x="21273" y="2500"/>
                  </a:lnTo>
                  <a:lnTo>
                    <a:pt x="21030" y="1951"/>
                  </a:lnTo>
                  <a:lnTo>
                    <a:pt x="20725" y="1403"/>
                  </a:lnTo>
                  <a:lnTo>
                    <a:pt x="20298" y="976"/>
                  </a:lnTo>
                  <a:lnTo>
                    <a:pt x="19811" y="610"/>
                  </a:lnTo>
                  <a:lnTo>
                    <a:pt x="19506" y="428"/>
                  </a:lnTo>
                  <a:lnTo>
                    <a:pt x="19140" y="245"/>
                  </a:lnTo>
                  <a:lnTo>
                    <a:pt x="18774" y="123"/>
                  </a:lnTo>
                  <a:lnTo>
                    <a:pt x="18348" y="62"/>
                  </a:lnTo>
                  <a:lnTo>
                    <a:pt x="175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16;p6"/>
            <p:cNvSpPr/>
            <p:nvPr/>
          </p:nvSpPr>
          <p:spPr>
            <a:xfrm>
              <a:off x="6310600" y="1679550"/>
              <a:ext cx="883850" cy="1933775"/>
            </a:xfrm>
            <a:custGeom>
              <a:rect b="b" l="l" r="r" t="t"/>
              <a:pathLst>
                <a:path extrusionOk="0" h="77351" w="35354">
                  <a:moveTo>
                    <a:pt x="17433" y="367"/>
                  </a:moveTo>
                  <a:lnTo>
                    <a:pt x="18165" y="428"/>
                  </a:lnTo>
                  <a:lnTo>
                    <a:pt x="18896" y="549"/>
                  </a:lnTo>
                  <a:lnTo>
                    <a:pt x="19201" y="671"/>
                  </a:lnTo>
                  <a:lnTo>
                    <a:pt x="19567" y="854"/>
                  </a:lnTo>
                  <a:lnTo>
                    <a:pt x="19872" y="1037"/>
                  </a:lnTo>
                  <a:lnTo>
                    <a:pt x="20115" y="1281"/>
                  </a:lnTo>
                  <a:lnTo>
                    <a:pt x="20359" y="1525"/>
                  </a:lnTo>
                  <a:lnTo>
                    <a:pt x="20542" y="1768"/>
                  </a:lnTo>
                  <a:lnTo>
                    <a:pt x="20847" y="2378"/>
                  </a:lnTo>
                  <a:lnTo>
                    <a:pt x="21091" y="3048"/>
                  </a:lnTo>
                  <a:lnTo>
                    <a:pt x="21213" y="3719"/>
                  </a:lnTo>
                  <a:lnTo>
                    <a:pt x="21273" y="4389"/>
                  </a:lnTo>
                  <a:lnTo>
                    <a:pt x="21273" y="5121"/>
                  </a:lnTo>
                  <a:lnTo>
                    <a:pt x="21273" y="5852"/>
                  </a:lnTo>
                  <a:lnTo>
                    <a:pt x="21152" y="6584"/>
                  </a:lnTo>
                  <a:lnTo>
                    <a:pt x="21030" y="7315"/>
                  </a:lnTo>
                  <a:lnTo>
                    <a:pt x="20786" y="7986"/>
                  </a:lnTo>
                  <a:lnTo>
                    <a:pt x="20481" y="8656"/>
                  </a:lnTo>
                  <a:lnTo>
                    <a:pt x="20115" y="9266"/>
                  </a:lnTo>
                  <a:lnTo>
                    <a:pt x="19628" y="9814"/>
                  </a:lnTo>
                  <a:lnTo>
                    <a:pt x="19018" y="10302"/>
                  </a:lnTo>
                  <a:lnTo>
                    <a:pt x="18470" y="10607"/>
                  </a:lnTo>
                  <a:lnTo>
                    <a:pt x="18104" y="10729"/>
                  </a:lnTo>
                  <a:lnTo>
                    <a:pt x="17799" y="10790"/>
                  </a:lnTo>
                  <a:lnTo>
                    <a:pt x="17251" y="10668"/>
                  </a:lnTo>
                  <a:lnTo>
                    <a:pt x="16946" y="10607"/>
                  </a:lnTo>
                  <a:lnTo>
                    <a:pt x="16702" y="10485"/>
                  </a:lnTo>
                  <a:lnTo>
                    <a:pt x="16336" y="10302"/>
                  </a:lnTo>
                  <a:lnTo>
                    <a:pt x="16031" y="10058"/>
                  </a:lnTo>
                  <a:lnTo>
                    <a:pt x="15483" y="9570"/>
                  </a:lnTo>
                  <a:lnTo>
                    <a:pt x="15056" y="8961"/>
                  </a:lnTo>
                  <a:lnTo>
                    <a:pt x="14751" y="8351"/>
                  </a:lnTo>
                  <a:lnTo>
                    <a:pt x="14508" y="7742"/>
                  </a:lnTo>
                  <a:lnTo>
                    <a:pt x="14325" y="7071"/>
                  </a:lnTo>
                  <a:lnTo>
                    <a:pt x="14142" y="6340"/>
                  </a:lnTo>
                  <a:lnTo>
                    <a:pt x="14081" y="5548"/>
                  </a:lnTo>
                  <a:lnTo>
                    <a:pt x="14081" y="4816"/>
                  </a:lnTo>
                  <a:lnTo>
                    <a:pt x="14081" y="4085"/>
                  </a:lnTo>
                  <a:lnTo>
                    <a:pt x="14203" y="3414"/>
                  </a:lnTo>
                  <a:lnTo>
                    <a:pt x="14386" y="2744"/>
                  </a:lnTo>
                  <a:lnTo>
                    <a:pt x="14630" y="2134"/>
                  </a:lnTo>
                  <a:lnTo>
                    <a:pt x="14812" y="1829"/>
                  </a:lnTo>
                  <a:lnTo>
                    <a:pt x="14995" y="1525"/>
                  </a:lnTo>
                  <a:lnTo>
                    <a:pt x="15239" y="1281"/>
                  </a:lnTo>
                  <a:lnTo>
                    <a:pt x="15483" y="1037"/>
                  </a:lnTo>
                  <a:lnTo>
                    <a:pt x="15788" y="854"/>
                  </a:lnTo>
                  <a:lnTo>
                    <a:pt x="16092" y="671"/>
                  </a:lnTo>
                  <a:lnTo>
                    <a:pt x="16763" y="488"/>
                  </a:lnTo>
                  <a:lnTo>
                    <a:pt x="17433" y="367"/>
                  </a:lnTo>
                  <a:close/>
                  <a:moveTo>
                    <a:pt x="17494" y="29197"/>
                  </a:moveTo>
                  <a:lnTo>
                    <a:pt x="17372" y="29319"/>
                  </a:lnTo>
                  <a:lnTo>
                    <a:pt x="17311" y="29502"/>
                  </a:lnTo>
                  <a:lnTo>
                    <a:pt x="17311" y="29685"/>
                  </a:lnTo>
                  <a:lnTo>
                    <a:pt x="17311" y="29807"/>
                  </a:lnTo>
                  <a:lnTo>
                    <a:pt x="17433" y="29929"/>
                  </a:lnTo>
                  <a:lnTo>
                    <a:pt x="17738" y="29929"/>
                  </a:lnTo>
                  <a:lnTo>
                    <a:pt x="17799" y="29807"/>
                  </a:lnTo>
                  <a:lnTo>
                    <a:pt x="17799" y="29746"/>
                  </a:lnTo>
                  <a:lnTo>
                    <a:pt x="17799" y="29563"/>
                  </a:lnTo>
                  <a:lnTo>
                    <a:pt x="17677" y="29746"/>
                  </a:lnTo>
                  <a:lnTo>
                    <a:pt x="17555" y="29746"/>
                  </a:lnTo>
                  <a:lnTo>
                    <a:pt x="17494" y="29563"/>
                  </a:lnTo>
                  <a:lnTo>
                    <a:pt x="17494" y="29380"/>
                  </a:lnTo>
                  <a:lnTo>
                    <a:pt x="17555" y="29319"/>
                  </a:lnTo>
                  <a:lnTo>
                    <a:pt x="17616" y="29258"/>
                  </a:lnTo>
                  <a:lnTo>
                    <a:pt x="17555" y="29197"/>
                  </a:lnTo>
                  <a:close/>
                  <a:moveTo>
                    <a:pt x="30599" y="35963"/>
                  </a:moveTo>
                  <a:lnTo>
                    <a:pt x="30599" y="35963"/>
                  </a:lnTo>
                  <a:lnTo>
                    <a:pt x="30599" y="35963"/>
                  </a:lnTo>
                  <a:close/>
                  <a:moveTo>
                    <a:pt x="4755" y="35963"/>
                  </a:moveTo>
                  <a:lnTo>
                    <a:pt x="4511" y="36268"/>
                  </a:lnTo>
                  <a:lnTo>
                    <a:pt x="4206" y="36695"/>
                  </a:lnTo>
                  <a:lnTo>
                    <a:pt x="3841" y="37121"/>
                  </a:lnTo>
                  <a:lnTo>
                    <a:pt x="3414" y="37426"/>
                  </a:lnTo>
                  <a:lnTo>
                    <a:pt x="3170" y="37548"/>
                  </a:lnTo>
                  <a:lnTo>
                    <a:pt x="2926" y="37670"/>
                  </a:lnTo>
                  <a:lnTo>
                    <a:pt x="3292" y="37670"/>
                  </a:lnTo>
                  <a:lnTo>
                    <a:pt x="3597" y="37609"/>
                  </a:lnTo>
                  <a:lnTo>
                    <a:pt x="3902" y="37426"/>
                  </a:lnTo>
                  <a:lnTo>
                    <a:pt x="4146" y="37182"/>
                  </a:lnTo>
                  <a:lnTo>
                    <a:pt x="4328" y="36877"/>
                  </a:lnTo>
                  <a:lnTo>
                    <a:pt x="4511" y="36573"/>
                  </a:lnTo>
                  <a:lnTo>
                    <a:pt x="4633" y="36268"/>
                  </a:lnTo>
                  <a:lnTo>
                    <a:pt x="4755" y="35963"/>
                  </a:lnTo>
                  <a:close/>
                  <a:moveTo>
                    <a:pt x="30599" y="35963"/>
                  </a:moveTo>
                  <a:lnTo>
                    <a:pt x="30721" y="36268"/>
                  </a:lnTo>
                  <a:lnTo>
                    <a:pt x="30843" y="36573"/>
                  </a:lnTo>
                  <a:lnTo>
                    <a:pt x="31026" y="36877"/>
                  </a:lnTo>
                  <a:lnTo>
                    <a:pt x="31209" y="37182"/>
                  </a:lnTo>
                  <a:lnTo>
                    <a:pt x="31453" y="37365"/>
                  </a:lnTo>
                  <a:lnTo>
                    <a:pt x="31757" y="37548"/>
                  </a:lnTo>
                  <a:lnTo>
                    <a:pt x="32123" y="37670"/>
                  </a:lnTo>
                  <a:lnTo>
                    <a:pt x="32428" y="37670"/>
                  </a:lnTo>
                  <a:lnTo>
                    <a:pt x="32123" y="37548"/>
                  </a:lnTo>
                  <a:lnTo>
                    <a:pt x="31879" y="37426"/>
                  </a:lnTo>
                  <a:lnTo>
                    <a:pt x="31514" y="37121"/>
                  </a:lnTo>
                  <a:lnTo>
                    <a:pt x="31209" y="36755"/>
                  </a:lnTo>
                  <a:lnTo>
                    <a:pt x="30599" y="35963"/>
                  </a:lnTo>
                  <a:close/>
                  <a:moveTo>
                    <a:pt x="17860" y="37487"/>
                  </a:moveTo>
                  <a:lnTo>
                    <a:pt x="17799" y="39681"/>
                  </a:lnTo>
                  <a:lnTo>
                    <a:pt x="17738" y="41815"/>
                  </a:lnTo>
                  <a:lnTo>
                    <a:pt x="17738" y="41876"/>
                  </a:lnTo>
                  <a:lnTo>
                    <a:pt x="17677" y="42302"/>
                  </a:lnTo>
                  <a:lnTo>
                    <a:pt x="17616" y="39925"/>
                  </a:lnTo>
                  <a:lnTo>
                    <a:pt x="17555" y="37487"/>
                  </a:lnTo>
                  <a:close/>
                  <a:moveTo>
                    <a:pt x="18774" y="54980"/>
                  </a:moveTo>
                  <a:lnTo>
                    <a:pt x="18774" y="54980"/>
                  </a:lnTo>
                  <a:lnTo>
                    <a:pt x="18774" y="54980"/>
                  </a:lnTo>
                  <a:close/>
                  <a:moveTo>
                    <a:pt x="13959" y="53457"/>
                  </a:moveTo>
                  <a:lnTo>
                    <a:pt x="13898" y="53761"/>
                  </a:lnTo>
                  <a:lnTo>
                    <a:pt x="13837" y="54066"/>
                  </a:lnTo>
                  <a:lnTo>
                    <a:pt x="13837" y="54432"/>
                  </a:lnTo>
                  <a:lnTo>
                    <a:pt x="13898" y="54737"/>
                  </a:lnTo>
                  <a:lnTo>
                    <a:pt x="14020" y="55041"/>
                  </a:lnTo>
                  <a:lnTo>
                    <a:pt x="14142" y="55346"/>
                  </a:lnTo>
                  <a:lnTo>
                    <a:pt x="14386" y="55590"/>
                  </a:lnTo>
                  <a:lnTo>
                    <a:pt x="14690" y="55712"/>
                  </a:lnTo>
                  <a:lnTo>
                    <a:pt x="14934" y="55834"/>
                  </a:lnTo>
                  <a:lnTo>
                    <a:pt x="15483" y="55834"/>
                  </a:lnTo>
                  <a:lnTo>
                    <a:pt x="15788" y="55773"/>
                  </a:lnTo>
                  <a:lnTo>
                    <a:pt x="16092" y="55651"/>
                  </a:lnTo>
                  <a:lnTo>
                    <a:pt x="16336" y="55468"/>
                  </a:lnTo>
                  <a:lnTo>
                    <a:pt x="16458" y="55285"/>
                  </a:lnTo>
                  <a:lnTo>
                    <a:pt x="16580" y="54980"/>
                  </a:lnTo>
                  <a:lnTo>
                    <a:pt x="16458" y="55163"/>
                  </a:lnTo>
                  <a:lnTo>
                    <a:pt x="16336" y="55285"/>
                  </a:lnTo>
                  <a:lnTo>
                    <a:pt x="16092" y="55468"/>
                  </a:lnTo>
                  <a:lnTo>
                    <a:pt x="15849" y="55590"/>
                  </a:lnTo>
                  <a:lnTo>
                    <a:pt x="14934" y="55590"/>
                  </a:lnTo>
                  <a:lnTo>
                    <a:pt x="14690" y="55468"/>
                  </a:lnTo>
                  <a:lnTo>
                    <a:pt x="14508" y="55346"/>
                  </a:lnTo>
                  <a:lnTo>
                    <a:pt x="14325" y="55163"/>
                  </a:lnTo>
                  <a:lnTo>
                    <a:pt x="14142" y="54798"/>
                  </a:lnTo>
                  <a:lnTo>
                    <a:pt x="14020" y="54371"/>
                  </a:lnTo>
                  <a:lnTo>
                    <a:pt x="13959" y="53883"/>
                  </a:lnTo>
                  <a:lnTo>
                    <a:pt x="13959" y="53457"/>
                  </a:lnTo>
                  <a:close/>
                  <a:moveTo>
                    <a:pt x="21395" y="53457"/>
                  </a:moveTo>
                  <a:lnTo>
                    <a:pt x="21395" y="54005"/>
                  </a:lnTo>
                  <a:lnTo>
                    <a:pt x="21334" y="54554"/>
                  </a:lnTo>
                  <a:lnTo>
                    <a:pt x="21213" y="54798"/>
                  </a:lnTo>
                  <a:lnTo>
                    <a:pt x="21091" y="55041"/>
                  </a:lnTo>
                  <a:lnTo>
                    <a:pt x="20908" y="55285"/>
                  </a:lnTo>
                  <a:lnTo>
                    <a:pt x="20725" y="55468"/>
                  </a:lnTo>
                  <a:lnTo>
                    <a:pt x="20481" y="55529"/>
                  </a:lnTo>
                  <a:lnTo>
                    <a:pt x="20237" y="55590"/>
                  </a:lnTo>
                  <a:lnTo>
                    <a:pt x="19933" y="55651"/>
                  </a:lnTo>
                  <a:lnTo>
                    <a:pt x="19628" y="55590"/>
                  </a:lnTo>
                  <a:lnTo>
                    <a:pt x="19384" y="55529"/>
                  </a:lnTo>
                  <a:lnTo>
                    <a:pt x="19140" y="55407"/>
                  </a:lnTo>
                  <a:lnTo>
                    <a:pt x="18957" y="55224"/>
                  </a:lnTo>
                  <a:lnTo>
                    <a:pt x="18774" y="54980"/>
                  </a:lnTo>
                  <a:lnTo>
                    <a:pt x="18896" y="55285"/>
                  </a:lnTo>
                  <a:lnTo>
                    <a:pt x="19079" y="55468"/>
                  </a:lnTo>
                  <a:lnTo>
                    <a:pt x="19262" y="55651"/>
                  </a:lnTo>
                  <a:lnTo>
                    <a:pt x="19567" y="55773"/>
                  </a:lnTo>
                  <a:lnTo>
                    <a:pt x="19872" y="55834"/>
                  </a:lnTo>
                  <a:lnTo>
                    <a:pt x="20420" y="55834"/>
                  </a:lnTo>
                  <a:lnTo>
                    <a:pt x="20725" y="55712"/>
                  </a:lnTo>
                  <a:lnTo>
                    <a:pt x="20969" y="55590"/>
                  </a:lnTo>
                  <a:lnTo>
                    <a:pt x="21213" y="55346"/>
                  </a:lnTo>
                  <a:lnTo>
                    <a:pt x="21334" y="55041"/>
                  </a:lnTo>
                  <a:lnTo>
                    <a:pt x="21456" y="54737"/>
                  </a:lnTo>
                  <a:lnTo>
                    <a:pt x="21517" y="54432"/>
                  </a:lnTo>
                  <a:lnTo>
                    <a:pt x="21517" y="54066"/>
                  </a:lnTo>
                  <a:lnTo>
                    <a:pt x="21456" y="53761"/>
                  </a:lnTo>
                  <a:lnTo>
                    <a:pt x="21395" y="53457"/>
                  </a:lnTo>
                  <a:close/>
                  <a:moveTo>
                    <a:pt x="17677" y="44436"/>
                  </a:moveTo>
                  <a:lnTo>
                    <a:pt x="17738" y="45837"/>
                  </a:lnTo>
                  <a:lnTo>
                    <a:pt x="17799" y="47178"/>
                  </a:lnTo>
                  <a:lnTo>
                    <a:pt x="17799" y="48641"/>
                  </a:lnTo>
                  <a:lnTo>
                    <a:pt x="17738" y="50043"/>
                  </a:lnTo>
                  <a:lnTo>
                    <a:pt x="17738" y="51628"/>
                  </a:lnTo>
                  <a:lnTo>
                    <a:pt x="17799" y="53213"/>
                  </a:lnTo>
                  <a:lnTo>
                    <a:pt x="17982" y="54737"/>
                  </a:lnTo>
                  <a:lnTo>
                    <a:pt x="18043" y="55102"/>
                  </a:lnTo>
                  <a:lnTo>
                    <a:pt x="17982" y="55529"/>
                  </a:lnTo>
                  <a:lnTo>
                    <a:pt x="17921" y="56321"/>
                  </a:lnTo>
                  <a:lnTo>
                    <a:pt x="17799" y="57967"/>
                  </a:lnTo>
                  <a:lnTo>
                    <a:pt x="17738" y="59552"/>
                  </a:lnTo>
                  <a:lnTo>
                    <a:pt x="17677" y="61198"/>
                  </a:lnTo>
                  <a:lnTo>
                    <a:pt x="17738" y="62782"/>
                  </a:lnTo>
                  <a:lnTo>
                    <a:pt x="17860" y="64306"/>
                  </a:lnTo>
                  <a:lnTo>
                    <a:pt x="17982" y="65891"/>
                  </a:lnTo>
                  <a:lnTo>
                    <a:pt x="18104" y="67476"/>
                  </a:lnTo>
                  <a:lnTo>
                    <a:pt x="18165" y="69061"/>
                  </a:lnTo>
                  <a:lnTo>
                    <a:pt x="18104" y="70828"/>
                  </a:lnTo>
                  <a:lnTo>
                    <a:pt x="18104" y="71438"/>
                  </a:lnTo>
                  <a:lnTo>
                    <a:pt x="18104" y="71743"/>
                  </a:lnTo>
                  <a:lnTo>
                    <a:pt x="18043" y="71986"/>
                  </a:lnTo>
                  <a:lnTo>
                    <a:pt x="17677" y="72535"/>
                  </a:lnTo>
                  <a:lnTo>
                    <a:pt x="17616" y="72474"/>
                  </a:lnTo>
                  <a:lnTo>
                    <a:pt x="17555" y="72352"/>
                  </a:lnTo>
                  <a:lnTo>
                    <a:pt x="17433" y="72108"/>
                  </a:lnTo>
                  <a:lnTo>
                    <a:pt x="17311" y="71864"/>
                  </a:lnTo>
                  <a:lnTo>
                    <a:pt x="17251" y="71743"/>
                  </a:lnTo>
                  <a:lnTo>
                    <a:pt x="17251" y="71499"/>
                  </a:lnTo>
                  <a:lnTo>
                    <a:pt x="17251" y="71133"/>
                  </a:lnTo>
                  <a:lnTo>
                    <a:pt x="17251" y="69792"/>
                  </a:lnTo>
                  <a:lnTo>
                    <a:pt x="17251" y="68329"/>
                  </a:lnTo>
                  <a:lnTo>
                    <a:pt x="17311" y="66805"/>
                  </a:lnTo>
                  <a:lnTo>
                    <a:pt x="17433" y="65221"/>
                  </a:lnTo>
                  <a:lnTo>
                    <a:pt x="17616" y="63636"/>
                  </a:lnTo>
                  <a:lnTo>
                    <a:pt x="17677" y="62051"/>
                  </a:lnTo>
                  <a:lnTo>
                    <a:pt x="17677" y="60405"/>
                  </a:lnTo>
                  <a:lnTo>
                    <a:pt x="17616" y="58820"/>
                  </a:lnTo>
                  <a:lnTo>
                    <a:pt x="17494" y="57175"/>
                  </a:lnTo>
                  <a:lnTo>
                    <a:pt x="17372" y="55529"/>
                  </a:lnTo>
                  <a:lnTo>
                    <a:pt x="17311" y="55163"/>
                  </a:lnTo>
                  <a:lnTo>
                    <a:pt x="17372" y="54798"/>
                  </a:lnTo>
                  <a:lnTo>
                    <a:pt x="17433" y="54066"/>
                  </a:lnTo>
                  <a:lnTo>
                    <a:pt x="17616" y="52481"/>
                  </a:lnTo>
                  <a:lnTo>
                    <a:pt x="17677" y="50897"/>
                  </a:lnTo>
                  <a:lnTo>
                    <a:pt x="17616" y="49129"/>
                  </a:lnTo>
                  <a:lnTo>
                    <a:pt x="17555" y="48215"/>
                  </a:lnTo>
                  <a:lnTo>
                    <a:pt x="17555" y="47300"/>
                  </a:lnTo>
                  <a:lnTo>
                    <a:pt x="17616" y="45898"/>
                  </a:lnTo>
                  <a:lnTo>
                    <a:pt x="17677" y="44436"/>
                  </a:lnTo>
                  <a:close/>
                  <a:moveTo>
                    <a:pt x="15788" y="10180"/>
                  </a:moveTo>
                  <a:lnTo>
                    <a:pt x="16214" y="10485"/>
                  </a:lnTo>
                  <a:lnTo>
                    <a:pt x="16702" y="10729"/>
                  </a:lnTo>
                  <a:lnTo>
                    <a:pt x="17190" y="10911"/>
                  </a:lnTo>
                  <a:lnTo>
                    <a:pt x="17677" y="10972"/>
                  </a:lnTo>
                  <a:lnTo>
                    <a:pt x="18165" y="10911"/>
                  </a:lnTo>
                  <a:lnTo>
                    <a:pt x="18652" y="10790"/>
                  </a:lnTo>
                  <a:lnTo>
                    <a:pt x="19079" y="10546"/>
                  </a:lnTo>
                  <a:lnTo>
                    <a:pt x="19506" y="10241"/>
                  </a:lnTo>
                  <a:lnTo>
                    <a:pt x="19506" y="11033"/>
                  </a:lnTo>
                  <a:lnTo>
                    <a:pt x="19567" y="11399"/>
                  </a:lnTo>
                  <a:lnTo>
                    <a:pt x="19750" y="11765"/>
                  </a:lnTo>
                  <a:lnTo>
                    <a:pt x="19993" y="12070"/>
                  </a:lnTo>
                  <a:lnTo>
                    <a:pt x="20298" y="12313"/>
                  </a:lnTo>
                  <a:lnTo>
                    <a:pt x="20664" y="12496"/>
                  </a:lnTo>
                  <a:lnTo>
                    <a:pt x="21030" y="12557"/>
                  </a:lnTo>
                  <a:lnTo>
                    <a:pt x="21883" y="12801"/>
                  </a:lnTo>
                  <a:lnTo>
                    <a:pt x="22736" y="13106"/>
                  </a:lnTo>
                  <a:lnTo>
                    <a:pt x="23468" y="13410"/>
                  </a:lnTo>
                  <a:lnTo>
                    <a:pt x="24138" y="13837"/>
                  </a:lnTo>
                  <a:lnTo>
                    <a:pt x="24748" y="14325"/>
                  </a:lnTo>
                  <a:lnTo>
                    <a:pt x="24992" y="14630"/>
                  </a:lnTo>
                  <a:lnTo>
                    <a:pt x="25235" y="14934"/>
                  </a:lnTo>
                  <a:lnTo>
                    <a:pt x="25479" y="15300"/>
                  </a:lnTo>
                  <a:lnTo>
                    <a:pt x="25601" y="15605"/>
                  </a:lnTo>
                  <a:lnTo>
                    <a:pt x="25723" y="15971"/>
                  </a:lnTo>
                  <a:lnTo>
                    <a:pt x="25845" y="16336"/>
                  </a:lnTo>
                  <a:lnTo>
                    <a:pt x="25906" y="16946"/>
                  </a:lnTo>
                  <a:lnTo>
                    <a:pt x="25906" y="17555"/>
                  </a:lnTo>
                  <a:lnTo>
                    <a:pt x="26028" y="18957"/>
                  </a:lnTo>
                  <a:lnTo>
                    <a:pt x="26272" y="20298"/>
                  </a:lnTo>
                  <a:lnTo>
                    <a:pt x="26820" y="22980"/>
                  </a:lnTo>
                  <a:lnTo>
                    <a:pt x="27186" y="24870"/>
                  </a:lnTo>
                  <a:lnTo>
                    <a:pt x="27308" y="25418"/>
                  </a:lnTo>
                  <a:lnTo>
                    <a:pt x="27491" y="25967"/>
                  </a:lnTo>
                  <a:lnTo>
                    <a:pt x="27735" y="26454"/>
                  </a:lnTo>
                  <a:lnTo>
                    <a:pt x="28039" y="26881"/>
                  </a:lnTo>
                  <a:lnTo>
                    <a:pt x="28405" y="27308"/>
                  </a:lnTo>
                  <a:lnTo>
                    <a:pt x="28649" y="27795"/>
                  </a:lnTo>
                  <a:lnTo>
                    <a:pt x="29076" y="28710"/>
                  </a:lnTo>
                  <a:lnTo>
                    <a:pt x="29441" y="29624"/>
                  </a:lnTo>
                  <a:lnTo>
                    <a:pt x="29685" y="30599"/>
                  </a:lnTo>
                  <a:lnTo>
                    <a:pt x="29929" y="31574"/>
                  </a:lnTo>
                  <a:lnTo>
                    <a:pt x="30477" y="33586"/>
                  </a:lnTo>
                  <a:lnTo>
                    <a:pt x="30782" y="34439"/>
                  </a:lnTo>
                  <a:lnTo>
                    <a:pt x="30965" y="34805"/>
                  </a:lnTo>
                  <a:lnTo>
                    <a:pt x="31148" y="35171"/>
                  </a:lnTo>
                  <a:lnTo>
                    <a:pt x="30843" y="35293"/>
                  </a:lnTo>
                  <a:lnTo>
                    <a:pt x="30721" y="35415"/>
                  </a:lnTo>
                  <a:lnTo>
                    <a:pt x="30660" y="35475"/>
                  </a:lnTo>
                  <a:lnTo>
                    <a:pt x="30660" y="35536"/>
                  </a:lnTo>
                  <a:lnTo>
                    <a:pt x="30721" y="35658"/>
                  </a:lnTo>
                  <a:lnTo>
                    <a:pt x="30782" y="35658"/>
                  </a:lnTo>
                  <a:lnTo>
                    <a:pt x="30965" y="35536"/>
                  </a:lnTo>
                  <a:lnTo>
                    <a:pt x="31209" y="35354"/>
                  </a:lnTo>
                  <a:lnTo>
                    <a:pt x="31514" y="35354"/>
                  </a:lnTo>
                  <a:lnTo>
                    <a:pt x="31818" y="35415"/>
                  </a:lnTo>
                  <a:lnTo>
                    <a:pt x="32123" y="35475"/>
                  </a:lnTo>
                  <a:lnTo>
                    <a:pt x="32550" y="35780"/>
                  </a:lnTo>
                  <a:lnTo>
                    <a:pt x="32977" y="36146"/>
                  </a:lnTo>
                  <a:lnTo>
                    <a:pt x="33708" y="36877"/>
                  </a:lnTo>
                  <a:lnTo>
                    <a:pt x="34013" y="37243"/>
                  </a:lnTo>
                  <a:lnTo>
                    <a:pt x="34378" y="37548"/>
                  </a:lnTo>
                  <a:lnTo>
                    <a:pt x="34805" y="37914"/>
                  </a:lnTo>
                  <a:lnTo>
                    <a:pt x="34988" y="37975"/>
                  </a:lnTo>
                  <a:lnTo>
                    <a:pt x="35110" y="38096"/>
                  </a:lnTo>
                  <a:lnTo>
                    <a:pt x="35110" y="38157"/>
                  </a:lnTo>
                  <a:lnTo>
                    <a:pt x="34988" y="38279"/>
                  </a:lnTo>
                  <a:lnTo>
                    <a:pt x="34805" y="38279"/>
                  </a:lnTo>
                  <a:lnTo>
                    <a:pt x="34500" y="38218"/>
                  </a:lnTo>
                  <a:lnTo>
                    <a:pt x="34257" y="38157"/>
                  </a:lnTo>
                  <a:lnTo>
                    <a:pt x="34013" y="38036"/>
                  </a:lnTo>
                  <a:lnTo>
                    <a:pt x="33708" y="37670"/>
                  </a:lnTo>
                  <a:lnTo>
                    <a:pt x="33525" y="37548"/>
                  </a:lnTo>
                  <a:lnTo>
                    <a:pt x="33342" y="37548"/>
                  </a:lnTo>
                  <a:lnTo>
                    <a:pt x="33220" y="37609"/>
                  </a:lnTo>
                  <a:lnTo>
                    <a:pt x="33159" y="37670"/>
                  </a:lnTo>
                  <a:lnTo>
                    <a:pt x="33159" y="37731"/>
                  </a:lnTo>
                  <a:lnTo>
                    <a:pt x="33220" y="38036"/>
                  </a:lnTo>
                  <a:lnTo>
                    <a:pt x="33281" y="38218"/>
                  </a:lnTo>
                  <a:lnTo>
                    <a:pt x="33647" y="38950"/>
                  </a:lnTo>
                  <a:lnTo>
                    <a:pt x="34074" y="39681"/>
                  </a:lnTo>
                  <a:lnTo>
                    <a:pt x="34439" y="40291"/>
                  </a:lnTo>
                  <a:lnTo>
                    <a:pt x="34683" y="40596"/>
                  </a:lnTo>
                  <a:lnTo>
                    <a:pt x="34805" y="40778"/>
                  </a:lnTo>
                  <a:lnTo>
                    <a:pt x="34805" y="40961"/>
                  </a:lnTo>
                  <a:lnTo>
                    <a:pt x="34805" y="41022"/>
                  </a:lnTo>
                  <a:lnTo>
                    <a:pt x="34744" y="41022"/>
                  </a:lnTo>
                  <a:lnTo>
                    <a:pt x="34683" y="40961"/>
                  </a:lnTo>
                  <a:lnTo>
                    <a:pt x="34500" y="40778"/>
                  </a:lnTo>
                  <a:lnTo>
                    <a:pt x="33830" y="39864"/>
                  </a:lnTo>
                  <a:lnTo>
                    <a:pt x="33464" y="39316"/>
                  </a:lnTo>
                  <a:lnTo>
                    <a:pt x="33342" y="39194"/>
                  </a:lnTo>
                  <a:lnTo>
                    <a:pt x="33220" y="39072"/>
                  </a:lnTo>
                  <a:lnTo>
                    <a:pt x="33098" y="39072"/>
                  </a:lnTo>
                  <a:lnTo>
                    <a:pt x="32977" y="39133"/>
                  </a:lnTo>
                  <a:lnTo>
                    <a:pt x="32977" y="39255"/>
                  </a:lnTo>
                  <a:lnTo>
                    <a:pt x="32977" y="39376"/>
                  </a:lnTo>
                  <a:lnTo>
                    <a:pt x="33038" y="39620"/>
                  </a:lnTo>
                  <a:lnTo>
                    <a:pt x="33281" y="40047"/>
                  </a:lnTo>
                  <a:lnTo>
                    <a:pt x="33708" y="40839"/>
                  </a:lnTo>
                  <a:lnTo>
                    <a:pt x="33891" y="41266"/>
                  </a:lnTo>
                  <a:lnTo>
                    <a:pt x="34013" y="41693"/>
                  </a:lnTo>
                  <a:lnTo>
                    <a:pt x="34074" y="41936"/>
                  </a:lnTo>
                  <a:lnTo>
                    <a:pt x="34013" y="41997"/>
                  </a:lnTo>
                  <a:lnTo>
                    <a:pt x="33891" y="41936"/>
                  </a:lnTo>
                  <a:lnTo>
                    <a:pt x="33769" y="41815"/>
                  </a:lnTo>
                  <a:lnTo>
                    <a:pt x="33647" y="41632"/>
                  </a:lnTo>
                  <a:lnTo>
                    <a:pt x="33525" y="41266"/>
                  </a:lnTo>
                  <a:lnTo>
                    <a:pt x="33098" y="40413"/>
                  </a:lnTo>
                  <a:lnTo>
                    <a:pt x="32916" y="39986"/>
                  </a:lnTo>
                  <a:lnTo>
                    <a:pt x="32672" y="39559"/>
                  </a:lnTo>
                  <a:lnTo>
                    <a:pt x="32489" y="39376"/>
                  </a:lnTo>
                  <a:lnTo>
                    <a:pt x="32367" y="39316"/>
                  </a:lnTo>
                  <a:lnTo>
                    <a:pt x="32245" y="39376"/>
                  </a:lnTo>
                  <a:lnTo>
                    <a:pt x="32184" y="39498"/>
                  </a:lnTo>
                  <a:lnTo>
                    <a:pt x="32184" y="39681"/>
                  </a:lnTo>
                  <a:lnTo>
                    <a:pt x="32245" y="40108"/>
                  </a:lnTo>
                  <a:lnTo>
                    <a:pt x="32428" y="40535"/>
                  </a:lnTo>
                  <a:lnTo>
                    <a:pt x="32794" y="41388"/>
                  </a:lnTo>
                  <a:lnTo>
                    <a:pt x="32916" y="41693"/>
                  </a:lnTo>
                  <a:lnTo>
                    <a:pt x="32977" y="41876"/>
                  </a:lnTo>
                  <a:lnTo>
                    <a:pt x="32977" y="42058"/>
                  </a:lnTo>
                  <a:lnTo>
                    <a:pt x="32916" y="42119"/>
                  </a:lnTo>
                  <a:lnTo>
                    <a:pt x="32855" y="42119"/>
                  </a:lnTo>
                  <a:lnTo>
                    <a:pt x="32733" y="42058"/>
                  </a:lnTo>
                  <a:lnTo>
                    <a:pt x="32611" y="41876"/>
                  </a:lnTo>
                  <a:lnTo>
                    <a:pt x="32489" y="41632"/>
                  </a:lnTo>
                  <a:lnTo>
                    <a:pt x="32367" y="41205"/>
                  </a:lnTo>
                  <a:lnTo>
                    <a:pt x="31940" y="40291"/>
                  </a:lnTo>
                  <a:lnTo>
                    <a:pt x="31757" y="39864"/>
                  </a:lnTo>
                  <a:lnTo>
                    <a:pt x="31697" y="39681"/>
                  </a:lnTo>
                  <a:lnTo>
                    <a:pt x="31514" y="39620"/>
                  </a:lnTo>
                  <a:lnTo>
                    <a:pt x="31392" y="39620"/>
                  </a:lnTo>
                  <a:lnTo>
                    <a:pt x="31331" y="39681"/>
                  </a:lnTo>
                  <a:lnTo>
                    <a:pt x="31331" y="39803"/>
                  </a:lnTo>
                  <a:lnTo>
                    <a:pt x="31331" y="39925"/>
                  </a:lnTo>
                  <a:lnTo>
                    <a:pt x="31453" y="40474"/>
                  </a:lnTo>
                  <a:lnTo>
                    <a:pt x="31514" y="40839"/>
                  </a:lnTo>
                  <a:lnTo>
                    <a:pt x="31575" y="41266"/>
                  </a:lnTo>
                  <a:lnTo>
                    <a:pt x="31575" y="41510"/>
                  </a:lnTo>
                  <a:lnTo>
                    <a:pt x="31514" y="41510"/>
                  </a:lnTo>
                  <a:lnTo>
                    <a:pt x="31453" y="41449"/>
                  </a:lnTo>
                  <a:lnTo>
                    <a:pt x="31209" y="40961"/>
                  </a:lnTo>
                  <a:lnTo>
                    <a:pt x="31087" y="40413"/>
                  </a:lnTo>
                  <a:lnTo>
                    <a:pt x="30965" y="39925"/>
                  </a:lnTo>
                  <a:lnTo>
                    <a:pt x="30782" y="39437"/>
                  </a:lnTo>
                  <a:lnTo>
                    <a:pt x="30417" y="38706"/>
                  </a:lnTo>
                  <a:lnTo>
                    <a:pt x="30051" y="38036"/>
                  </a:lnTo>
                  <a:lnTo>
                    <a:pt x="29807" y="37304"/>
                  </a:lnTo>
                  <a:lnTo>
                    <a:pt x="29746" y="36877"/>
                  </a:lnTo>
                  <a:lnTo>
                    <a:pt x="29746" y="36512"/>
                  </a:lnTo>
                  <a:lnTo>
                    <a:pt x="29868" y="36390"/>
                  </a:lnTo>
                  <a:lnTo>
                    <a:pt x="29990" y="36268"/>
                  </a:lnTo>
                  <a:lnTo>
                    <a:pt x="29990" y="36146"/>
                  </a:lnTo>
                  <a:lnTo>
                    <a:pt x="29990" y="36024"/>
                  </a:lnTo>
                  <a:lnTo>
                    <a:pt x="29807" y="36024"/>
                  </a:lnTo>
                  <a:lnTo>
                    <a:pt x="29685" y="36146"/>
                  </a:lnTo>
                  <a:lnTo>
                    <a:pt x="27978" y="33220"/>
                  </a:lnTo>
                  <a:lnTo>
                    <a:pt x="26820" y="31270"/>
                  </a:lnTo>
                  <a:lnTo>
                    <a:pt x="26333" y="30294"/>
                  </a:lnTo>
                  <a:lnTo>
                    <a:pt x="25906" y="29258"/>
                  </a:lnTo>
                  <a:lnTo>
                    <a:pt x="25723" y="28771"/>
                  </a:lnTo>
                  <a:lnTo>
                    <a:pt x="25601" y="28283"/>
                  </a:lnTo>
                  <a:lnTo>
                    <a:pt x="25479" y="27795"/>
                  </a:lnTo>
                  <a:lnTo>
                    <a:pt x="25357" y="27308"/>
                  </a:lnTo>
                  <a:lnTo>
                    <a:pt x="25114" y="26820"/>
                  </a:lnTo>
                  <a:lnTo>
                    <a:pt x="24870" y="26393"/>
                  </a:lnTo>
                  <a:lnTo>
                    <a:pt x="24626" y="25906"/>
                  </a:lnTo>
                  <a:lnTo>
                    <a:pt x="24382" y="25479"/>
                  </a:lnTo>
                  <a:lnTo>
                    <a:pt x="23955" y="24504"/>
                  </a:lnTo>
                  <a:lnTo>
                    <a:pt x="23590" y="23590"/>
                  </a:lnTo>
                  <a:lnTo>
                    <a:pt x="23346" y="22919"/>
                  </a:lnTo>
                  <a:lnTo>
                    <a:pt x="23285" y="22736"/>
                  </a:lnTo>
                  <a:lnTo>
                    <a:pt x="23224" y="22553"/>
                  </a:lnTo>
                  <a:lnTo>
                    <a:pt x="23224" y="22310"/>
                  </a:lnTo>
                  <a:lnTo>
                    <a:pt x="23285" y="22005"/>
                  </a:lnTo>
                  <a:lnTo>
                    <a:pt x="23346" y="21761"/>
                  </a:lnTo>
                  <a:lnTo>
                    <a:pt x="23407" y="21517"/>
                  </a:lnTo>
                  <a:lnTo>
                    <a:pt x="23651" y="20969"/>
                  </a:lnTo>
                  <a:lnTo>
                    <a:pt x="23773" y="20664"/>
                  </a:lnTo>
                  <a:lnTo>
                    <a:pt x="23834" y="20359"/>
                  </a:lnTo>
                  <a:lnTo>
                    <a:pt x="23834" y="19811"/>
                  </a:lnTo>
                  <a:lnTo>
                    <a:pt x="23773" y="19262"/>
                  </a:lnTo>
                  <a:lnTo>
                    <a:pt x="23651" y="18957"/>
                  </a:lnTo>
                  <a:lnTo>
                    <a:pt x="23590" y="18652"/>
                  </a:lnTo>
                  <a:lnTo>
                    <a:pt x="23651" y="18348"/>
                  </a:lnTo>
                  <a:lnTo>
                    <a:pt x="23712" y="18104"/>
                  </a:lnTo>
                  <a:lnTo>
                    <a:pt x="23529" y="18652"/>
                  </a:lnTo>
                  <a:lnTo>
                    <a:pt x="23468" y="18774"/>
                  </a:lnTo>
                  <a:lnTo>
                    <a:pt x="23529" y="18957"/>
                  </a:lnTo>
                  <a:lnTo>
                    <a:pt x="23590" y="19506"/>
                  </a:lnTo>
                  <a:lnTo>
                    <a:pt x="23590" y="20054"/>
                  </a:lnTo>
                  <a:lnTo>
                    <a:pt x="23468" y="20542"/>
                  </a:lnTo>
                  <a:lnTo>
                    <a:pt x="23285" y="21030"/>
                  </a:lnTo>
                  <a:lnTo>
                    <a:pt x="22980" y="21456"/>
                  </a:lnTo>
                  <a:lnTo>
                    <a:pt x="22675" y="21822"/>
                  </a:lnTo>
                  <a:lnTo>
                    <a:pt x="22249" y="22127"/>
                  </a:lnTo>
                  <a:lnTo>
                    <a:pt x="21883" y="22310"/>
                  </a:lnTo>
                  <a:lnTo>
                    <a:pt x="21395" y="22371"/>
                  </a:lnTo>
                  <a:lnTo>
                    <a:pt x="20969" y="22432"/>
                  </a:lnTo>
                  <a:lnTo>
                    <a:pt x="20664" y="22371"/>
                  </a:lnTo>
                  <a:lnTo>
                    <a:pt x="20359" y="22310"/>
                  </a:lnTo>
                  <a:lnTo>
                    <a:pt x="20054" y="22188"/>
                  </a:lnTo>
                  <a:lnTo>
                    <a:pt x="19811" y="22066"/>
                  </a:lnTo>
                  <a:lnTo>
                    <a:pt x="19323" y="21700"/>
                  </a:lnTo>
                  <a:lnTo>
                    <a:pt x="18896" y="21212"/>
                  </a:lnTo>
                  <a:lnTo>
                    <a:pt x="19079" y="21517"/>
                  </a:lnTo>
                  <a:lnTo>
                    <a:pt x="19262" y="21822"/>
                  </a:lnTo>
                  <a:lnTo>
                    <a:pt x="19445" y="22066"/>
                  </a:lnTo>
                  <a:lnTo>
                    <a:pt x="19689" y="22249"/>
                  </a:lnTo>
                  <a:lnTo>
                    <a:pt x="19993" y="22432"/>
                  </a:lnTo>
                  <a:lnTo>
                    <a:pt x="20237" y="22553"/>
                  </a:lnTo>
                  <a:lnTo>
                    <a:pt x="20542" y="22614"/>
                  </a:lnTo>
                  <a:lnTo>
                    <a:pt x="20847" y="22675"/>
                  </a:lnTo>
                  <a:lnTo>
                    <a:pt x="21456" y="22736"/>
                  </a:lnTo>
                  <a:lnTo>
                    <a:pt x="21761" y="22675"/>
                  </a:lnTo>
                  <a:lnTo>
                    <a:pt x="22066" y="22553"/>
                  </a:lnTo>
                  <a:lnTo>
                    <a:pt x="22310" y="22492"/>
                  </a:lnTo>
                  <a:lnTo>
                    <a:pt x="22614" y="22310"/>
                  </a:lnTo>
                  <a:lnTo>
                    <a:pt x="22858" y="22127"/>
                  </a:lnTo>
                  <a:lnTo>
                    <a:pt x="23102" y="21883"/>
                  </a:lnTo>
                  <a:lnTo>
                    <a:pt x="22858" y="23285"/>
                  </a:lnTo>
                  <a:lnTo>
                    <a:pt x="22493" y="24626"/>
                  </a:lnTo>
                  <a:lnTo>
                    <a:pt x="22310" y="25357"/>
                  </a:lnTo>
                  <a:lnTo>
                    <a:pt x="22188" y="26089"/>
                  </a:lnTo>
                  <a:lnTo>
                    <a:pt x="22188" y="26820"/>
                  </a:lnTo>
                  <a:lnTo>
                    <a:pt x="22310" y="27613"/>
                  </a:lnTo>
                  <a:lnTo>
                    <a:pt x="22432" y="28344"/>
                  </a:lnTo>
                  <a:lnTo>
                    <a:pt x="22675" y="29014"/>
                  </a:lnTo>
                  <a:lnTo>
                    <a:pt x="22980" y="29746"/>
                  </a:lnTo>
                  <a:lnTo>
                    <a:pt x="23224" y="30416"/>
                  </a:lnTo>
                  <a:lnTo>
                    <a:pt x="23834" y="31818"/>
                  </a:lnTo>
                  <a:lnTo>
                    <a:pt x="24260" y="33281"/>
                  </a:lnTo>
                  <a:lnTo>
                    <a:pt x="24626" y="34744"/>
                  </a:lnTo>
                  <a:lnTo>
                    <a:pt x="24748" y="35475"/>
                  </a:lnTo>
                  <a:lnTo>
                    <a:pt x="24809" y="36207"/>
                  </a:lnTo>
                  <a:lnTo>
                    <a:pt x="24870" y="36999"/>
                  </a:lnTo>
                  <a:lnTo>
                    <a:pt x="24870" y="37731"/>
                  </a:lnTo>
                  <a:lnTo>
                    <a:pt x="24748" y="39316"/>
                  </a:lnTo>
                  <a:lnTo>
                    <a:pt x="24504" y="40839"/>
                  </a:lnTo>
                  <a:lnTo>
                    <a:pt x="24199" y="42363"/>
                  </a:lnTo>
                  <a:lnTo>
                    <a:pt x="23773" y="43887"/>
                  </a:lnTo>
                  <a:lnTo>
                    <a:pt x="22980" y="46874"/>
                  </a:lnTo>
                  <a:lnTo>
                    <a:pt x="22554" y="48398"/>
                  </a:lnTo>
                  <a:lnTo>
                    <a:pt x="22249" y="49921"/>
                  </a:lnTo>
                  <a:lnTo>
                    <a:pt x="22005" y="51384"/>
                  </a:lnTo>
                  <a:lnTo>
                    <a:pt x="21944" y="52908"/>
                  </a:lnTo>
                  <a:lnTo>
                    <a:pt x="21944" y="54432"/>
                  </a:lnTo>
                  <a:lnTo>
                    <a:pt x="22066" y="55956"/>
                  </a:lnTo>
                  <a:lnTo>
                    <a:pt x="22310" y="57540"/>
                  </a:lnTo>
                  <a:lnTo>
                    <a:pt x="22371" y="58333"/>
                  </a:lnTo>
                  <a:lnTo>
                    <a:pt x="22432" y="59125"/>
                  </a:lnTo>
                  <a:lnTo>
                    <a:pt x="22432" y="59918"/>
                  </a:lnTo>
                  <a:lnTo>
                    <a:pt x="22371" y="60649"/>
                  </a:lnTo>
                  <a:lnTo>
                    <a:pt x="22127" y="62234"/>
                  </a:lnTo>
                  <a:lnTo>
                    <a:pt x="21395" y="65342"/>
                  </a:lnTo>
                  <a:lnTo>
                    <a:pt x="20725" y="68390"/>
                  </a:lnTo>
                  <a:lnTo>
                    <a:pt x="20359" y="69853"/>
                  </a:lnTo>
                  <a:lnTo>
                    <a:pt x="20115" y="71377"/>
                  </a:lnTo>
                  <a:lnTo>
                    <a:pt x="19993" y="72047"/>
                  </a:lnTo>
                  <a:lnTo>
                    <a:pt x="19993" y="72413"/>
                  </a:lnTo>
                  <a:lnTo>
                    <a:pt x="19993" y="72779"/>
                  </a:lnTo>
                  <a:lnTo>
                    <a:pt x="20054" y="73083"/>
                  </a:lnTo>
                  <a:lnTo>
                    <a:pt x="20176" y="73449"/>
                  </a:lnTo>
                  <a:lnTo>
                    <a:pt x="20420" y="74120"/>
                  </a:lnTo>
                  <a:lnTo>
                    <a:pt x="20725" y="74729"/>
                  </a:lnTo>
                  <a:lnTo>
                    <a:pt x="21030" y="75339"/>
                  </a:lnTo>
                  <a:lnTo>
                    <a:pt x="21273" y="75644"/>
                  </a:lnTo>
                  <a:lnTo>
                    <a:pt x="21456" y="75887"/>
                  </a:lnTo>
                  <a:lnTo>
                    <a:pt x="21639" y="76009"/>
                  </a:lnTo>
                  <a:lnTo>
                    <a:pt x="21822" y="76131"/>
                  </a:lnTo>
                  <a:lnTo>
                    <a:pt x="21883" y="76192"/>
                  </a:lnTo>
                  <a:lnTo>
                    <a:pt x="21883" y="76253"/>
                  </a:lnTo>
                  <a:lnTo>
                    <a:pt x="21822" y="76436"/>
                  </a:lnTo>
                  <a:lnTo>
                    <a:pt x="21700" y="76558"/>
                  </a:lnTo>
                  <a:lnTo>
                    <a:pt x="21517" y="76619"/>
                  </a:lnTo>
                  <a:lnTo>
                    <a:pt x="21091" y="76619"/>
                  </a:lnTo>
                  <a:lnTo>
                    <a:pt x="20908" y="76680"/>
                  </a:lnTo>
                  <a:lnTo>
                    <a:pt x="20725" y="76802"/>
                  </a:lnTo>
                  <a:lnTo>
                    <a:pt x="20359" y="76924"/>
                  </a:lnTo>
                  <a:lnTo>
                    <a:pt x="20054" y="76924"/>
                  </a:lnTo>
                  <a:lnTo>
                    <a:pt x="19689" y="76984"/>
                  </a:lnTo>
                  <a:lnTo>
                    <a:pt x="19384" y="76924"/>
                  </a:lnTo>
                  <a:lnTo>
                    <a:pt x="19384" y="76741"/>
                  </a:lnTo>
                  <a:lnTo>
                    <a:pt x="19384" y="76558"/>
                  </a:lnTo>
                  <a:lnTo>
                    <a:pt x="19384" y="76375"/>
                  </a:lnTo>
                  <a:lnTo>
                    <a:pt x="19323" y="76192"/>
                  </a:lnTo>
                  <a:lnTo>
                    <a:pt x="19201" y="76131"/>
                  </a:lnTo>
                  <a:lnTo>
                    <a:pt x="19140" y="76131"/>
                  </a:lnTo>
                  <a:lnTo>
                    <a:pt x="19079" y="76253"/>
                  </a:lnTo>
                  <a:lnTo>
                    <a:pt x="19140" y="76314"/>
                  </a:lnTo>
                  <a:lnTo>
                    <a:pt x="19201" y="76436"/>
                  </a:lnTo>
                  <a:lnTo>
                    <a:pt x="19201" y="76680"/>
                  </a:lnTo>
                  <a:lnTo>
                    <a:pt x="19140" y="76863"/>
                  </a:lnTo>
                  <a:lnTo>
                    <a:pt x="19018" y="76984"/>
                  </a:lnTo>
                  <a:lnTo>
                    <a:pt x="18774" y="77106"/>
                  </a:lnTo>
                  <a:lnTo>
                    <a:pt x="18226" y="77106"/>
                  </a:lnTo>
                  <a:lnTo>
                    <a:pt x="18104" y="77045"/>
                  </a:lnTo>
                  <a:lnTo>
                    <a:pt x="18043" y="76863"/>
                  </a:lnTo>
                  <a:lnTo>
                    <a:pt x="17982" y="76619"/>
                  </a:lnTo>
                  <a:lnTo>
                    <a:pt x="17982" y="76009"/>
                  </a:lnTo>
                  <a:lnTo>
                    <a:pt x="17921" y="74790"/>
                  </a:lnTo>
                  <a:lnTo>
                    <a:pt x="17921" y="73510"/>
                  </a:lnTo>
                  <a:lnTo>
                    <a:pt x="17921" y="73083"/>
                  </a:lnTo>
                  <a:lnTo>
                    <a:pt x="17921" y="72840"/>
                  </a:lnTo>
                  <a:lnTo>
                    <a:pt x="17982" y="72596"/>
                  </a:lnTo>
                  <a:lnTo>
                    <a:pt x="18287" y="72108"/>
                  </a:lnTo>
                  <a:lnTo>
                    <a:pt x="18348" y="71925"/>
                  </a:lnTo>
                  <a:lnTo>
                    <a:pt x="18348" y="71682"/>
                  </a:lnTo>
                  <a:lnTo>
                    <a:pt x="18409" y="70341"/>
                  </a:lnTo>
                  <a:lnTo>
                    <a:pt x="18409" y="68268"/>
                  </a:lnTo>
                  <a:lnTo>
                    <a:pt x="18348" y="66257"/>
                  </a:lnTo>
                  <a:lnTo>
                    <a:pt x="18104" y="63819"/>
                  </a:lnTo>
                  <a:lnTo>
                    <a:pt x="18043" y="62539"/>
                  </a:lnTo>
                  <a:lnTo>
                    <a:pt x="18043" y="61259"/>
                  </a:lnTo>
                  <a:lnTo>
                    <a:pt x="18104" y="58760"/>
                  </a:lnTo>
                  <a:lnTo>
                    <a:pt x="18287" y="56260"/>
                  </a:lnTo>
                  <a:lnTo>
                    <a:pt x="18348" y="55590"/>
                  </a:lnTo>
                  <a:lnTo>
                    <a:pt x="18409" y="54980"/>
                  </a:lnTo>
                  <a:lnTo>
                    <a:pt x="18348" y="54554"/>
                  </a:lnTo>
                  <a:lnTo>
                    <a:pt x="18287" y="54127"/>
                  </a:lnTo>
                  <a:lnTo>
                    <a:pt x="18165" y="52908"/>
                  </a:lnTo>
                  <a:lnTo>
                    <a:pt x="18043" y="51628"/>
                  </a:lnTo>
                  <a:lnTo>
                    <a:pt x="18043" y="50531"/>
                  </a:lnTo>
                  <a:lnTo>
                    <a:pt x="18104" y="49373"/>
                  </a:lnTo>
                  <a:lnTo>
                    <a:pt x="18104" y="48215"/>
                  </a:lnTo>
                  <a:lnTo>
                    <a:pt x="18104" y="47118"/>
                  </a:lnTo>
                  <a:lnTo>
                    <a:pt x="17982" y="44862"/>
                  </a:lnTo>
                  <a:lnTo>
                    <a:pt x="17982" y="42424"/>
                  </a:lnTo>
                  <a:lnTo>
                    <a:pt x="17982" y="39864"/>
                  </a:lnTo>
                  <a:lnTo>
                    <a:pt x="17982" y="38645"/>
                  </a:lnTo>
                  <a:lnTo>
                    <a:pt x="18043" y="38036"/>
                  </a:lnTo>
                  <a:lnTo>
                    <a:pt x="18043" y="37731"/>
                  </a:lnTo>
                  <a:lnTo>
                    <a:pt x="18043" y="37548"/>
                  </a:lnTo>
                  <a:lnTo>
                    <a:pt x="18043" y="37426"/>
                  </a:lnTo>
                  <a:lnTo>
                    <a:pt x="18226" y="37365"/>
                  </a:lnTo>
                  <a:lnTo>
                    <a:pt x="18409" y="37243"/>
                  </a:lnTo>
                  <a:lnTo>
                    <a:pt x="18652" y="36999"/>
                  </a:lnTo>
                  <a:lnTo>
                    <a:pt x="18165" y="37121"/>
                  </a:lnTo>
                  <a:lnTo>
                    <a:pt x="17677" y="37121"/>
                  </a:lnTo>
                  <a:lnTo>
                    <a:pt x="17129" y="37060"/>
                  </a:lnTo>
                  <a:lnTo>
                    <a:pt x="16641" y="36999"/>
                  </a:lnTo>
                  <a:lnTo>
                    <a:pt x="16885" y="37243"/>
                  </a:lnTo>
                  <a:lnTo>
                    <a:pt x="17068" y="37304"/>
                  </a:lnTo>
                  <a:lnTo>
                    <a:pt x="17251" y="37426"/>
                  </a:lnTo>
                  <a:lnTo>
                    <a:pt x="17311" y="37548"/>
                  </a:lnTo>
                  <a:lnTo>
                    <a:pt x="17311" y="37670"/>
                  </a:lnTo>
                  <a:lnTo>
                    <a:pt x="17311" y="37914"/>
                  </a:lnTo>
                  <a:lnTo>
                    <a:pt x="17372" y="38584"/>
                  </a:lnTo>
                  <a:lnTo>
                    <a:pt x="17372" y="41083"/>
                  </a:lnTo>
                  <a:lnTo>
                    <a:pt x="17433" y="43582"/>
                  </a:lnTo>
                  <a:lnTo>
                    <a:pt x="17311" y="46081"/>
                  </a:lnTo>
                  <a:lnTo>
                    <a:pt x="17251" y="46996"/>
                  </a:lnTo>
                  <a:lnTo>
                    <a:pt x="17251" y="47849"/>
                  </a:lnTo>
                  <a:lnTo>
                    <a:pt x="17311" y="49129"/>
                  </a:lnTo>
                  <a:lnTo>
                    <a:pt x="17311" y="50348"/>
                  </a:lnTo>
                  <a:lnTo>
                    <a:pt x="17311" y="51628"/>
                  </a:lnTo>
                  <a:lnTo>
                    <a:pt x="17251" y="52908"/>
                  </a:lnTo>
                  <a:lnTo>
                    <a:pt x="17129" y="54066"/>
                  </a:lnTo>
                  <a:lnTo>
                    <a:pt x="17007" y="54493"/>
                  </a:lnTo>
                  <a:lnTo>
                    <a:pt x="16946" y="54980"/>
                  </a:lnTo>
                  <a:lnTo>
                    <a:pt x="17007" y="55590"/>
                  </a:lnTo>
                  <a:lnTo>
                    <a:pt x="17068" y="56199"/>
                  </a:lnTo>
                  <a:lnTo>
                    <a:pt x="17190" y="57419"/>
                  </a:lnTo>
                  <a:lnTo>
                    <a:pt x="17311" y="59979"/>
                  </a:lnTo>
                  <a:lnTo>
                    <a:pt x="17311" y="61259"/>
                  </a:lnTo>
                  <a:lnTo>
                    <a:pt x="17311" y="62478"/>
                  </a:lnTo>
                  <a:lnTo>
                    <a:pt x="17251" y="63697"/>
                  </a:lnTo>
                  <a:lnTo>
                    <a:pt x="17129" y="64977"/>
                  </a:lnTo>
                  <a:lnTo>
                    <a:pt x="17007" y="66135"/>
                  </a:lnTo>
                  <a:lnTo>
                    <a:pt x="16946" y="67354"/>
                  </a:lnTo>
                  <a:lnTo>
                    <a:pt x="16946" y="68634"/>
                  </a:lnTo>
                  <a:lnTo>
                    <a:pt x="16946" y="69853"/>
                  </a:lnTo>
                  <a:lnTo>
                    <a:pt x="16946" y="70828"/>
                  </a:lnTo>
                  <a:lnTo>
                    <a:pt x="17007" y="71682"/>
                  </a:lnTo>
                  <a:lnTo>
                    <a:pt x="17007" y="71925"/>
                  </a:lnTo>
                  <a:lnTo>
                    <a:pt x="17068" y="72108"/>
                  </a:lnTo>
                  <a:lnTo>
                    <a:pt x="17372" y="72596"/>
                  </a:lnTo>
                  <a:lnTo>
                    <a:pt x="17433" y="72779"/>
                  </a:lnTo>
                  <a:lnTo>
                    <a:pt x="17433" y="73023"/>
                  </a:lnTo>
                  <a:lnTo>
                    <a:pt x="17433" y="73510"/>
                  </a:lnTo>
                  <a:lnTo>
                    <a:pt x="17433" y="74729"/>
                  </a:lnTo>
                  <a:lnTo>
                    <a:pt x="17433" y="76009"/>
                  </a:lnTo>
                  <a:lnTo>
                    <a:pt x="17372" y="76619"/>
                  </a:lnTo>
                  <a:lnTo>
                    <a:pt x="17311" y="76802"/>
                  </a:lnTo>
                  <a:lnTo>
                    <a:pt x="17251" y="77045"/>
                  </a:lnTo>
                  <a:lnTo>
                    <a:pt x="17129" y="77106"/>
                  </a:lnTo>
                  <a:lnTo>
                    <a:pt x="16580" y="77106"/>
                  </a:lnTo>
                  <a:lnTo>
                    <a:pt x="16336" y="76984"/>
                  </a:lnTo>
                  <a:lnTo>
                    <a:pt x="16214" y="76863"/>
                  </a:lnTo>
                  <a:lnTo>
                    <a:pt x="16153" y="76680"/>
                  </a:lnTo>
                  <a:lnTo>
                    <a:pt x="16214" y="76436"/>
                  </a:lnTo>
                  <a:lnTo>
                    <a:pt x="16275" y="76253"/>
                  </a:lnTo>
                  <a:lnTo>
                    <a:pt x="16214" y="76192"/>
                  </a:lnTo>
                  <a:lnTo>
                    <a:pt x="16214" y="76131"/>
                  </a:lnTo>
                  <a:lnTo>
                    <a:pt x="16153" y="76131"/>
                  </a:lnTo>
                  <a:lnTo>
                    <a:pt x="16092" y="76192"/>
                  </a:lnTo>
                  <a:lnTo>
                    <a:pt x="15971" y="76375"/>
                  </a:lnTo>
                  <a:lnTo>
                    <a:pt x="15971" y="76558"/>
                  </a:lnTo>
                  <a:lnTo>
                    <a:pt x="15971" y="76741"/>
                  </a:lnTo>
                  <a:lnTo>
                    <a:pt x="15971" y="76924"/>
                  </a:lnTo>
                  <a:lnTo>
                    <a:pt x="15666" y="76984"/>
                  </a:lnTo>
                  <a:lnTo>
                    <a:pt x="15300" y="76924"/>
                  </a:lnTo>
                  <a:lnTo>
                    <a:pt x="14934" y="76863"/>
                  </a:lnTo>
                  <a:lnTo>
                    <a:pt x="14630" y="76802"/>
                  </a:lnTo>
                  <a:lnTo>
                    <a:pt x="14447" y="76680"/>
                  </a:lnTo>
                  <a:lnTo>
                    <a:pt x="14264" y="76619"/>
                  </a:lnTo>
                  <a:lnTo>
                    <a:pt x="13837" y="76619"/>
                  </a:lnTo>
                  <a:lnTo>
                    <a:pt x="13715" y="76558"/>
                  </a:lnTo>
                  <a:lnTo>
                    <a:pt x="13532" y="76436"/>
                  </a:lnTo>
                  <a:lnTo>
                    <a:pt x="13471" y="76253"/>
                  </a:lnTo>
                  <a:lnTo>
                    <a:pt x="13532" y="76192"/>
                  </a:lnTo>
                  <a:lnTo>
                    <a:pt x="13532" y="76131"/>
                  </a:lnTo>
                  <a:lnTo>
                    <a:pt x="13837" y="75887"/>
                  </a:lnTo>
                  <a:lnTo>
                    <a:pt x="14142" y="75644"/>
                  </a:lnTo>
                  <a:lnTo>
                    <a:pt x="14325" y="75339"/>
                  </a:lnTo>
                  <a:lnTo>
                    <a:pt x="14690" y="74729"/>
                  </a:lnTo>
                  <a:lnTo>
                    <a:pt x="14934" y="74120"/>
                  </a:lnTo>
                  <a:lnTo>
                    <a:pt x="15239" y="73449"/>
                  </a:lnTo>
                  <a:lnTo>
                    <a:pt x="15300" y="73083"/>
                  </a:lnTo>
                  <a:lnTo>
                    <a:pt x="15361" y="72779"/>
                  </a:lnTo>
                  <a:lnTo>
                    <a:pt x="15422" y="72413"/>
                  </a:lnTo>
                  <a:lnTo>
                    <a:pt x="15361" y="72047"/>
                  </a:lnTo>
                  <a:lnTo>
                    <a:pt x="15239" y="71377"/>
                  </a:lnTo>
                  <a:lnTo>
                    <a:pt x="14995" y="69853"/>
                  </a:lnTo>
                  <a:lnTo>
                    <a:pt x="14325" y="66805"/>
                  </a:lnTo>
                  <a:lnTo>
                    <a:pt x="13593" y="63758"/>
                  </a:lnTo>
                  <a:lnTo>
                    <a:pt x="13228" y="62173"/>
                  </a:lnTo>
                  <a:lnTo>
                    <a:pt x="12984" y="60649"/>
                  </a:lnTo>
                  <a:lnTo>
                    <a:pt x="12923" y="59857"/>
                  </a:lnTo>
                  <a:lnTo>
                    <a:pt x="12923" y="59064"/>
                  </a:lnTo>
                  <a:lnTo>
                    <a:pt x="12984" y="58272"/>
                  </a:lnTo>
                  <a:lnTo>
                    <a:pt x="13106" y="57480"/>
                  </a:lnTo>
                  <a:lnTo>
                    <a:pt x="13289" y="55956"/>
                  </a:lnTo>
                  <a:lnTo>
                    <a:pt x="13410" y="54432"/>
                  </a:lnTo>
                  <a:lnTo>
                    <a:pt x="13471" y="52908"/>
                  </a:lnTo>
                  <a:lnTo>
                    <a:pt x="13410" y="52116"/>
                  </a:lnTo>
                  <a:lnTo>
                    <a:pt x="13350" y="51384"/>
                  </a:lnTo>
                  <a:lnTo>
                    <a:pt x="13106" y="49860"/>
                  </a:lnTo>
                  <a:lnTo>
                    <a:pt x="12801" y="48337"/>
                  </a:lnTo>
                  <a:lnTo>
                    <a:pt x="11948" y="45350"/>
                  </a:lnTo>
                  <a:lnTo>
                    <a:pt x="11582" y="43887"/>
                  </a:lnTo>
                  <a:lnTo>
                    <a:pt x="11155" y="42363"/>
                  </a:lnTo>
                  <a:lnTo>
                    <a:pt x="10850" y="40778"/>
                  </a:lnTo>
                  <a:lnTo>
                    <a:pt x="10607" y="39255"/>
                  </a:lnTo>
                  <a:lnTo>
                    <a:pt x="10546" y="37731"/>
                  </a:lnTo>
                  <a:lnTo>
                    <a:pt x="10546" y="36207"/>
                  </a:lnTo>
                  <a:lnTo>
                    <a:pt x="10668" y="35475"/>
                  </a:lnTo>
                  <a:lnTo>
                    <a:pt x="10789" y="34683"/>
                  </a:lnTo>
                  <a:lnTo>
                    <a:pt x="10911" y="33952"/>
                  </a:lnTo>
                  <a:lnTo>
                    <a:pt x="11094" y="33220"/>
                  </a:lnTo>
                  <a:lnTo>
                    <a:pt x="11521" y="31818"/>
                  </a:lnTo>
                  <a:lnTo>
                    <a:pt x="12130" y="30416"/>
                  </a:lnTo>
                  <a:lnTo>
                    <a:pt x="12435" y="29746"/>
                  </a:lnTo>
                  <a:lnTo>
                    <a:pt x="12679" y="29014"/>
                  </a:lnTo>
                  <a:lnTo>
                    <a:pt x="12923" y="28283"/>
                  </a:lnTo>
                  <a:lnTo>
                    <a:pt x="13045" y="27552"/>
                  </a:lnTo>
                  <a:lnTo>
                    <a:pt x="13167" y="26942"/>
                  </a:lnTo>
                  <a:lnTo>
                    <a:pt x="13167" y="26333"/>
                  </a:lnTo>
                  <a:lnTo>
                    <a:pt x="13106" y="25723"/>
                  </a:lnTo>
                  <a:lnTo>
                    <a:pt x="12984" y="25113"/>
                  </a:lnTo>
                  <a:lnTo>
                    <a:pt x="12557" y="23346"/>
                  </a:lnTo>
                  <a:lnTo>
                    <a:pt x="12252" y="21883"/>
                  </a:lnTo>
                  <a:lnTo>
                    <a:pt x="12496" y="22127"/>
                  </a:lnTo>
                  <a:lnTo>
                    <a:pt x="12740" y="22310"/>
                  </a:lnTo>
                  <a:lnTo>
                    <a:pt x="13045" y="22492"/>
                  </a:lnTo>
                  <a:lnTo>
                    <a:pt x="13289" y="22553"/>
                  </a:lnTo>
                  <a:lnTo>
                    <a:pt x="13593" y="22675"/>
                  </a:lnTo>
                  <a:lnTo>
                    <a:pt x="13898" y="22736"/>
                  </a:lnTo>
                  <a:lnTo>
                    <a:pt x="14508" y="22675"/>
                  </a:lnTo>
                  <a:lnTo>
                    <a:pt x="14812" y="22614"/>
                  </a:lnTo>
                  <a:lnTo>
                    <a:pt x="15117" y="22553"/>
                  </a:lnTo>
                  <a:lnTo>
                    <a:pt x="15422" y="22432"/>
                  </a:lnTo>
                  <a:lnTo>
                    <a:pt x="15666" y="22249"/>
                  </a:lnTo>
                  <a:lnTo>
                    <a:pt x="15910" y="22066"/>
                  </a:lnTo>
                  <a:lnTo>
                    <a:pt x="16092" y="21822"/>
                  </a:lnTo>
                  <a:lnTo>
                    <a:pt x="16275" y="21517"/>
                  </a:lnTo>
                  <a:lnTo>
                    <a:pt x="16458" y="21212"/>
                  </a:lnTo>
                  <a:lnTo>
                    <a:pt x="16153" y="21517"/>
                  </a:lnTo>
                  <a:lnTo>
                    <a:pt x="15910" y="21822"/>
                  </a:lnTo>
                  <a:lnTo>
                    <a:pt x="15544" y="22066"/>
                  </a:lnTo>
                  <a:lnTo>
                    <a:pt x="15178" y="22249"/>
                  </a:lnTo>
                  <a:lnTo>
                    <a:pt x="14812" y="22371"/>
                  </a:lnTo>
                  <a:lnTo>
                    <a:pt x="14386" y="22432"/>
                  </a:lnTo>
                  <a:lnTo>
                    <a:pt x="14020" y="22432"/>
                  </a:lnTo>
                  <a:lnTo>
                    <a:pt x="13593" y="22310"/>
                  </a:lnTo>
                  <a:lnTo>
                    <a:pt x="13289" y="22188"/>
                  </a:lnTo>
                  <a:lnTo>
                    <a:pt x="12984" y="22005"/>
                  </a:lnTo>
                  <a:lnTo>
                    <a:pt x="12679" y="21822"/>
                  </a:lnTo>
                  <a:lnTo>
                    <a:pt x="12435" y="21578"/>
                  </a:lnTo>
                  <a:lnTo>
                    <a:pt x="12252" y="21273"/>
                  </a:lnTo>
                  <a:lnTo>
                    <a:pt x="12069" y="20969"/>
                  </a:lnTo>
                  <a:lnTo>
                    <a:pt x="11948" y="20664"/>
                  </a:lnTo>
                  <a:lnTo>
                    <a:pt x="11826" y="20359"/>
                  </a:lnTo>
                  <a:lnTo>
                    <a:pt x="11765" y="19750"/>
                  </a:lnTo>
                  <a:lnTo>
                    <a:pt x="11826" y="19140"/>
                  </a:lnTo>
                  <a:lnTo>
                    <a:pt x="11887" y="18957"/>
                  </a:lnTo>
                  <a:lnTo>
                    <a:pt x="11887" y="18774"/>
                  </a:lnTo>
                  <a:lnTo>
                    <a:pt x="11887" y="18592"/>
                  </a:lnTo>
                  <a:lnTo>
                    <a:pt x="11826" y="18409"/>
                  </a:lnTo>
                  <a:lnTo>
                    <a:pt x="11643" y="18104"/>
                  </a:lnTo>
                  <a:lnTo>
                    <a:pt x="11765" y="18592"/>
                  </a:lnTo>
                  <a:lnTo>
                    <a:pt x="11765" y="18713"/>
                  </a:lnTo>
                  <a:lnTo>
                    <a:pt x="11765" y="18835"/>
                  </a:lnTo>
                  <a:lnTo>
                    <a:pt x="11643" y="19079"/>
                  </a:lnTo>
                  <a:lnTo>
                    <a:pt x="11521" y="19567"/>
                  </a:lnTo>
                  <a:lnTo>
                    <a:pt x="11521" y="20115"/>
                  </a:lnTo>
                  <a:lnTo>
                    <a:pt x="11582" y="20603"/>
                  </a:lnTo>
                  <a:lnTo>
                    <a:pt x="11765" y="21091"/>
                  </a:lnTo>
                  <a:lnTo>
                    <a:pt x="12009" y="21578"/>
                  </a:lnTo>
                  <a:lnTo>
                    <a:pt x="12069" y="21822"/>
                  </a:lnTo>
                  <a:lnTo>
                    <a:pt x="12069" y="22127"/>
                  </a:lnTo>
                  <a:lnTo>
                    <a:pt x="12130" y="22371"/>
                  </a:lnTo>
                  <a:lnTo>
                    <a:pt x="12130" y="22553"/>
                  </a:lnTo>
                  <a:lnTo>
                    <a:pt x="12130" y="22675"/>
                  </a:lnTo>
                  <a:lnTo>
                    <a:pt x="11887" y="23163"/>
                  </a:lnTo>
                  <a:lnTo>
                    <a:pt x="11216" y="24992"/>
                  </a:lnTo>
                  <a:lnTo>
                    <a:pt x="10729" y="25906"/>
                  </a:lnTo>
                  <a:lnTo>
                    <a:pt x="10241" y="26820"/>
                  </a:lnTo>
                  <a:lnTo>
                    <a:pt x="10058" y="27308"/>
                  </a:lnTo>
                  <a:lnTo>
                    <a:pt x="9875" y="27795"/>
                  </a:lnTo>
                  <a:lnTo>
                    <a:pt x="9631" y="28771"/>
                  </a:lnTo>
                  <a:lnTo>
                    <a:pt x="9448" y="29319"/>
                  </a:lnTo>
                  <a:lnTo>
                    <a:pt x="9266" y="29807"/>
                  </a:lnTo>
                  <a:lnTo>
                    <a:pt x="8778" y="30843"/>
                  </a:lnTo>
                  <a:lnTo>
                    <a:pt x="7681" y="32733"/>
                  </a:lnTo>
                  <a:lnTo>
                    <a:pt x="5669" y="36146"/>
                  </a:lnTo>
                  <a:lnTo>
                    <a:pt x="5487" y="36024"/>
                  </a:lnTo>
                  <a:lnTo>
                    <a:pt x="5426" y="36085"/>
                  </a:lnTo>
                  <a:lnTo>
                    <a:pt x="5365" y="36146"/>
                  </a:lnTo>
                  <a:lnTo>
                    <a:pt x="5426" y="36268"/>
                  </a:lnTo>
                  <a:lnTo>
                    <a:pt x="5547" y="36451"/>
                  </a:lnTo>
                  <a:lnTo>
                    <a:pt x="5608" y="36634"/>
                  </a:lnTo>
                  <a:lnTo>
                    <a:pt x="5608" y="36816"/>
                  </a:lnTo>
                  <a:lnTo>
                    <a:pt x="5608" y="37060"/>
                  </a:lnTo>
                  <a:lnTo>
                    <a:pt x="5487" y="37487"/>
                  </a:lnTo>
                  <a:lnTo>
                    <a:pt x="5121" y="38401"/>
                  </a:lnTo>
                  <a:lnTo>
                    <a:pt x="4633" y="39316"/>
                  </a:lnTo>
                  <a:lnTo>
                    <a:pt x="4511" y="39559"/>
                  </a:lnTo>
                  <a:lnTo>
                    <a:pt x="4450" y="39864"/>
                  </a:lnTo>
                  <a:lnTo>
                    <a:pt x="4267" y="40413"/>
                  </a:lnTo>
                  <a:lnTo>
                    <a:pt x="4085" y="41022"/>
                  </a:lnTo>
                  <a:lnTo>
                    <a:pt x="4024" y="41266"/>
                  </a:lnTo>
                  <a:lnTo>
                    <a:pt x="3902" y="41510"/>
                  </a:lnTo>
                  <a:lnTo>
                    <a:pt x="3841" y="41571"/>
                  </a:lnTo>
                  <a:lnTo>
                    <a:pt x="3780" y="41510"/>
                  </a:lnTo>
                  <a:lnTo>
                    <a:pt x="3780" y="41388"/>
                  </a:lnTo>
                  <a:lnTo>
                    <a:pt x="3780" y="41022"/>
                  </a:lnTo>
                  <a:lnTo>
                    <a:pt x="4024" y="39986"/>
                  </a:lnTo>
                  <a:lnTo>
                    <a:pt x="4024" y="39742"/>
                  </a:lnTo>
                  <a:lnTo>
                    <a:pt x="4024" y="39620"/>
                  </a:lnTo>
                  <a:lnTo>
                    <a:pt x="3902" y="39559"/>
                  </a:lnTo>
                  <a:lnTo>
                    <a:pt x="3780" y="39620"/>
                  </a:lnTo>
                  <a:lnTo>
                    <a:pt x="3719" y="39742"/>
                  </a:lnTo>
                  <a:lnTo>
                    <a:pt x="3536" y="39986"/>
                  </a:lnTo>
                  <a:lnTo>
                    <a:pt x="3414" y="40291"/>
                  </a:lnTo>
                  <a:lnTo>
                    <a:pt x="2926" y="41449"/>
                  </a:lnTo>
                  <a:lnTo>
                    <a:pt x="2744" y="41876"/>
                  </a:lnTo>
                  <a:lnTo>
                    <a:pt x="2622" y="42119"/>
                  </a:lnTo>
                  <a:lnTo>
                    <a:pt x="2439" y="42119"/>
                  </a:lnTo>
                  <a:lnTo>
                    <a:pt x="2378" y="42058"/>
                  </a:lnTo>
                  <a:lnTo>
                    <a:pt x="2378" y="41997"/>
                  </a:lnTo>
                  <a:lnTo>
                    <a:pt x="2439" y="41815"/>
                  </a:lnTo>
                  <a:lnTo>
                    <a:pt x="2622" y="41266"/>
                  </a:lnTo>
                  <a:lnTo>
                    <a:pt x="2866" y="40778"/>
                  </a:lnTo>
                  <a:lnTo>
                    <a:pt x="3048" y="40230"/>
                  </a:lnTo>
                  <a:lnTo>
                    <a:pt x="3170" y="39681"/>
                  </a:lnTo>
                  <a:lnTo>
                    <a:pt x="3170" y="39498"/>
                  </a:lnTo>
                  <a:lnTo>
                    <a:pt x="3109" y="39437"/>
                  </a:lnTo>
                  <a:lnTo>
                    <a:pt x="3048" y="39376"/>
                  </a:lnTo>
                  <a:lnTo>
                    <a:pt x="2987" y="39316"/>
                  </a:lnTo>
                  <a:lnTo>
                    <a:pt x="2926" y="39376"/>
                  </a:lnTo>
                  <a:lnTo>
                    <a:pt x="2744" y="39437"/>
                  </a:lnTo>
                  <a:lnTo>
                    <a:pt x="2561" y="39742"/>
                  </a:lnTo>
                  <a:lnTo>
                    <a:pt x="2317" y="40291"/>
                  </a:lnTo>
                  <a:lnTo>
                    <a:pt x="2073" y="40778"/>
                  </a:lnTo>
                  <a:lnTo>
                    <a:pt x="1829" y="41327"/>
                  </a:lnTo>
                  <a:lnTo>
                    <a:pt x="1585" y="41815"/>
                  </a:lnTo>
                  <a:lnTo>
                    <a:pt x="1403" y="41997"/>
                  </a:lnTo>
                  <a:lnTo>
                    <a:pt x="1281" y="41936"/>
                  </a:lnTo>
                  <a:lnTo>
                    <a:pt x="1281" y="41815"/>
                  </a:lnTo>
                  <a:lnTo>
                    <a:pt x="1342" y="41571"/>
                  </a:lnTo>
                  <a:lnTo>
                    <a:pt x="1403" y="41388"/>
                  </a:lnTo>
                  <a:lnTo>
                    <a:pt x="1646" y="40961"/>
                  </a:lnTo>
                  <a:lnTo>
                    <a:pt x="2195" y="39864"/>
                  </a:lnTo>
                  <a:lnTo>
                    <a:pt x="2317" y="39559"/>
                  </a:lnTo>
                  <a:lnTo>
                    <a:pt x="2378" y="39255"/>
                  </a:lnTo>
                  <a:lnTo>
                    <a:pt x="2378" y="39133"/>
                  </a:lnTo>
                  <a:lnTo>
                    <a:pt x="2195" y="39072"/>
                  </a:lnTo>
                  <a:lnTo>
                    <a:pt x="2134" y="39072"/>
                  </a:lnTo>
                  <a:lnTo>
                    <a:pt x="2012" y="39133"/>
                  </a:lnTo>
                  <a:lnTo>
                    <a:pt x="1890" y="39316"/>
                  </a:lnTo>
                  <a:lnTo>
                    <a:pt x="1646" y="39742"/>
                  </a:lnTo>
                  <a:lnTo>
                    <a:pt x="915" y="40717"/>
                  </a:lnTo>
                  <a:lnTo>
                    <a:pt x="671" y="40961"/>
                  </a:lnTo>
                  <a:lnTo>
                    <a:pt x="549" y="41022"/>
                  </a:lnTo>
                  <a:lnTo>
                    <a:pt x="549" y="40961"/>
                  </a:lnTo>
                  <a:lnTo>
                    <a:pt x="549" y="40839"/>
                  </a:lnTo>
                  <a:lnTo>
                    <a:pt x="671" y="40656"/>
                  </a:lnTo>
                  <a:lnTo>
                    <a:pt x="732" y="40474"/>
                  </a:lnTo>
                  <a:lnTo>
                    <a:pt x="976" y="40169"/>
                  </a:lnTo>
                  <a:lnTo>
                    <a:pt x="1464" y="39376"/>
                  </a:lnTo>
                  <a:lnTo>
                    <a:pt x="1890" y="38645"/>
                  </a:lnTo>
                  <a:lnTo>
                    <a:pt x="2073" y="38218"/>
                  </a:lnTo>
                  <a:lnTo>
                    <a:pt x="2195" y="37853"/>
                  </a:lnTo>
                  <a:lnTo>
                    <a:pt x="2195" y="37670"/>
                  </a:lnTo>
                  <a:lnTo>
                    <a:pt x="2073" y="37548"/>
                  </a:lnTo>
                  <a:lnTo>
                    <a:pt x="1890" y="37548"/>
                  </a:lnTo>
                  <a:lnTo>
                    <a:pt x="1707" y="37670"/>
                  </a:lnTo>
                  <a:lnTo>
                    <a:pt x="1342" y="37975"/>
                  </a:lnTo>
                  <a:lnTo>
                    <a:pt x="1037" y="38157"/>
                  </a:lnTo>
                  <a:lnTo>
                    <a:pt x="732" y="38279"/>
                  </a:lnTo>
                  <a:lnTo>
                    <a:pt x="549" y="38279"/>
                  </a:lnTo>
                  <a:lnTo>
                    <a:pt x="366" y="38218"/>
                  </a:lnTo>
                  <a:lnTo>
                    <a:pt x="305" y="38218"/>
                  </a:lnTo>
                  <a:lnTo>
                    <a:pt x="245" y="38157"/>
                  </a:lnTo>
                  <a:lnTo>
                    <a:pt x="305" y="38096"/>
                  </a:lnTo>
                  <a:lnTo>
                    <a:pt x="366" y="37975"/>
                  </a:lnTo>
                  <a:lnTo>
                    <a:pt x="976" y="37609"/>
                  </a:lnTo>
                  <a:lnTo>
                    <a:pt x="1403" y="37182"/>
                  </a:lnTo>
                  <a:lnTo>
                    <a:pt x="2317" y="36207"/>
                  </a:lnTo>
                  <a:lnTo>
                    <a:pt x="2805" y="35780"/>
                  </a:lnTo>
                  <a:lnTo>
                    <a:pt x="3048" y="35597"/>
                  </a:lnTo>
                  <a:lnTo>
                    <a:pt x="3353" y="35415"/>
                  </a:lnTo>
                  <a:lnTo>
                    <a:pt x="3780" y="35354"/>
                  </a:lnTo>
                  <a:lnTo>
                    <a:pt x="4024" y="35354"/>
                  </a:lnTo>
                  <a:lnTo>
                    <a:pt x="4206" y="35415"/>
                  </a:lnTo>
                  <a:lnTo>
                    <a:pt x="4389" y="35536"/>
                  </a:lnTo>
                  <a:lnTo>
                    <a:pt x="4511" y="35658"/>
                  </a:lnTo>
                  <a:lnTo>
                    <a:pt x="4633" y="35658"/>
                  </a:lnTo>
                  <a:lnTo>
                    <a:pt x="4694" y="35597"/>
                  </a:lnTo>
                  <a:lnTo>
                    <a:pt x="4694" y="35475"/>
                  </a:lnTo>
                  <a:lnTo>
                    <a:pt x="4633" y="35415"/>
                  </a:lnTo>
                  <a:lnTo>
                    <a:pt x="4450" y="35232"/>
                  </a:lnTo>
                  <a:lnTo>
                    <a:pt x="4206" y="35171"/>
                  </a:lnTo>
                  <a:lnTo>
                    <a:pt x="4389" y="34866"/>
                  </a:lnTo>
                  <a:lnTo>
                    <a:pt x="4511" y="34500"/>
                  </a:lnTo>
                  <a:lnTo>
                    <a:pt x="4755" y="33830"/>
                  </a:lnTo>
                  <a:lnTo>
                    <a:pt x="5060" y="32915"/>
                  </a:lnTo>
                  <a:lnTo>
                    <a:pt x="5304" y="32001"/>
                  </a:lnTo>
                  <a:lnTo>
                    <a:pt x="5730" y="30294"/>
                  </a:lnTo>
                  <a:lnTo>
                    <a:pt x="5974" y="29380"/>
                  </a:lnTo>
                  <a:lnTo>
                    <a:pt x="6340" y="28588"/>
                  </a:lnTo>
                  <a:lnTo>
                    <a:pt x="6584" y="27978"/>
                  </a:lnTo>
                  <a:lnTo>
                    <a:pt x="6949" y="27369"/>
                  </a:lnTo>
                  <a:lnTo>
                    <a:pt x="7498" y="26637"/>
                  </a:lnTo>
                  <a:lnTo>
                    <a:pt x="7742" y="26333"/>
                  </a:lnTo>
                  <a:lnTo>
                    <a:pt x="7864" y="25967"/>
                  </a:lnTo>
                  <a:lnTo>
                    <a:pt x="8108" y="25296"/>
                  </a:lnTo>
                  <a:lnTo>
                    <a:pt x="8351" y="23833"/>
                  </a:lnTo>
                  <a:lnTo>
                    <a:pt x="9144" y="20054"/>
                  </a:lnTo>
                  <a:lnTo>
                    <a:pt x="9327" y="18957"/>
                  </a:lnTo>
                  <a:lnTo>
                    <a:pt x="9448" y="17799"/>
                  </a:lnTo>
                  <a:lnTo>
                    <a:pt x="9448" y="17007"/>
                  </a:lnTo>
                  <a:lnTo>
                    <a:pt x="9570" y="16275"/>
                  </a:lnTo>
                  <a:lnTo>
                    <a:pt x="9631" y="15910"/>
                  </a:lnTo>
                  <a:lnTo>
                    <a:pt x="9753" y="15544"/>
                  </a:lnTo>
                  <a:lnTo>
                    <a:pt x="9936" y="15178"/>
                  </a:lnTo>
                  <a:lnTo>
                    <a:pt x="10180" y="14873"/>
                  </a:lnTo>
                  <a:lnTo>
                    <a:pt x="10424" y="14569"/>
                  </a:lnTo>
                  <a:lnTo>
                    <a:pt x="10668" y="14264"/>
                  </a:lnTo>
                  <a:lnTo>
                    <a:pt x="11338" y="13776"/>
                  </a:lnTo>
                  <a:lnTo>
                    <a:pt x="12009" y="13350"/>
                  </a:lnTo>
                  <a:lnTo>
                    <a:pt x="12862" y="12984"/>
                  </a:lnTo>
                  <a:lnTo>
                    <a:pt x="13776" y="12679"/>
                  </a:lnTo>
                  <a:lnTo>
                    <a:pt x="14690" y="12496"/>
                  </a:lnTo>
                  <a:lnTo>
                    <a:pt x="15117" y="12313"/>
                  </a:lnTo>
                  <a:lnTo>
                    <a:pt x="15300" y="12130"/>
                  </a:lnTo>
                  <a:lnTo>
                    <a:pt x="15483" y="11948"/>
                  </a:lnTo>
                  <a:lnTo>
                    <a:pt x="15605" y="11765"/>
                  </a:lnTo>
                  <a:lnTo>
                    <a:pt x="15727" y="11521"/>
                  </a:lnTo>
                  <a:lnTo>
                    <a:pt x="15788" y="11094"/>
                  </a:lnTo>
                  <a:lnTo>
                    <a:pt x="15849" y="10668"/>
                  </a:lnTo>
                  <a:lnTo>
                    <a:pt x="15788" y="10180"/>
                  </a:lnTo>
                  <a:close/>
                  <a:moveTo>
                    <a:pt x="17555" y="1"/>
                  </a:moveTo>
                  <a:lnTo>
                    <a:pt x="16824" y="123"/>
                  </a:lnTo>
                  <a:lnTo>
                    <a:pt x="16214" y="245"/>
                  </a:lnTo>
                  <a:lnTo>
                    <a:pt x="15666" y="488"/>
                  </a:lnTo>
                  <a:lnTo>
                    <a:pt x="15178" y="854"/>
                  </a:lnTo>
                  <a:lnTo>
                    <a:pt x="14751" y="1281"/>
                  </a:lnTo>
                  <a:lnTo>
                    <a:pt x="14508" y="1586"/>
                  </a:lnTo>
                  <a:lnTo>
                    <a:pt x="14325" y="1951"/>
                  </a:lnTo>
                  <a:lnTo>
                    <a:pt x="14020" y="2683"/>
                  </a:lnTo>
                  <a:lnTo>
                    <a:pt x="13837" y="3475"/>
                  </a:lnTo>
                  <a:lnTo>
                    <a:pt x="13776" y="4268"/>
                  </a:lnTo>
                  <a:lnTo>
                    <a:pt x="13776" y="5060"/>
                  </a:lnTo>
                  <a:lnTo>
                    <a:pt x="13837" y="5852"/>
                  </a:lnTo>
                  <a:lnTo>
                    <a:pt x="13959" y="6645"/>
                  </a:lnTo>
                  <a:lnTo>
                    <a:pt x="14142" y="7376"/>
                  </a:lnTo>
                  <a:lnTo>
                    <a:pt x="14386" y="8108"/>
                  </a:lnTo>
                  <a:lnTo>
                    <a:pt x="14751" y="8839"/>
                  </a:lnTo>
                  <a:lnTo>
                    <a:pt x="15056" y="9388"/>
                  </a:lnTo>
                  <a:lnTo>
                    <a:pt x="15300" y="9631"/>
                  </a:lnTo>
                  <a:lnTo>
                    <a:pt x="15544" y="9875"/>
                  </a:lnTo>
                  <a:lnTo>
                    <a:pt x="15605" y="9997"/>
                  </a:lnTo>
                  <a:lnTo>
                    <a:pt x="15605" y="10119"/>
                  </a:lnTo>
                  <a:lnTo>
                    <a:pt x="15605" y="10424"/>
                  </a:lnTo>
                  <a:lnTo>
                    <a:pt x="15605" y="11155"/>
                  </a:lnTo>
                  <a:lnTo>
                    <a:pt x="15544" y="11399"/>
                  </a:lnTo>
                  <a:lnTo>
                    <a:pt x="15422" y="11643"/>
                  </a:lnTo>
                  <a:lnTo>
                    <a:pt x="15239" y="11887"/>
                  </a:lnTo>
                  <a:lnTo>
                    <a:pt x="15056" y="12070"/>
                  </a:lnTo>
                  <a:lnTo>
                    <a:pt x="14690" y="12252"/>
                  </a:lnTo>
                  <a:lnTo>
                    <a:pt x="14325" y="12313"/>
                  </a:lnTo>
                  <a:lnTo>
                    <a:pt x="13532" y="12496"/>
                  </a:lnTo>
                  <a:lnTo>
                    <a:pt x="12801" y="12740"/>
                  </a:lnTo>
                  <a:lnTo>
                    <a:pt x="12069" y="12984"/>
                  </a:lnTo>
                  <a:lnTo>
                    <a:pt x="11399" y="13350"/>
                  </a:lnTo>
                  <a:lnTo>
                    <a:pt x="10729" y="13776"/>
                  </a:lnTo>
                  <a:lnTo>
                    <a:pt x="10180" y="14325"/>
                  </a:lnTo>
                  <a:lnTo>
                    <a:pt x="9753" y="14873"/>
                  </a:lnTo>
                  <a:lnTo>
                    <a:pt x="9570" y="15239"/>
                  </a:lnTo>
                  <a:lnTo>
                    <a:pt x="9388" y="15544"/>
                  </a:lnTo>
                  <a:lnTo>
                    <a:pt x="9266" y="15971"/>
                  </a:lnTo>
                  <a:lnTo>
                    <a:pt x="9205" y="16336"/>
                  </a:lnTo>
                  <a:lnTo>
                    <a:pt x="9144" y="16946"/>
                  </a:lnTo>
                  <a:lnTo>
                    <a:pt x="9083" y="17555"/>
                  </a:lnTo>
                  <a:lnTo>
                    <a:pt x="9022" y="18348"/>
                  </a:lnTo>
                  <a:lnTo>
                    <a:pt x="8961" y="19140"/>
                  </a:lnTo>
                  <a:lnTo>
                    <a:pt x="8778" y="19932"/>
                  </a:lnTo>
                  <a:lnTo>
                    <a:pt x="8108" y="23102"/>
                  </a:lnTo>
                  <a:lnTo>
                    <a:pt x="7803" y="24687"/>
                  </a:lnTo>
                  <a:lnTo>
                    <a:pt x="7742" y="25235"/>
                  </a:lnTo>
                  <a:lnTo>
                    <a:pt x="7559" y="25784"/>
                  </a:lnTo>
                  <a:lnTo>
                    <a:pt x="7376" y="26211"/>
                  </a:lnTo>
                  <a:lnTo>
                    <a:pt x="7071" y="26637"/>
                  </a:lnTo>
                  <a:lnTo>
                    <a:pt x="6767" y="27003"/>
                  </a:lnTo>
                  <a:lnTo>
                    <a:pt x="6523" y="27430"/>
                  </a:lnTo>
                  <a:lnTo>
                    <a:pt x="6218" y="27917"/>
                  </a:lnTo>
                  <a:lnTo>
                    <a:pt x="5974" y="28405"/>
                  </a:lnTo>
                  <a:lnTo>
                    <a:pt x="5608" y="29502"/>
                  </a:lnTo>
                  <a:lnTo>
                    <a:pt x="5304" y="30599"/>
                  </a:lnTo>
                  <a:lnTo>
                    <a:pt x="5060" y="31696"/>
                  </a:lnTo>
                  <a:lnTo>
                    <a:pt x="4755" y="33037"/>
                  </a:lnTo>
                  <a:lnTo>
                    <a:pt x="4572" y="33647"/>
                  </a:lnTo>
                  <a:lnTo>
                    <a:pt x="4389" y="34256"/>
                  </a:lnTo>
                  <a:lnTo>
                    <a:pt x="4267" y="34561"/>
                  </a:lnTo>
                  <a:lnTo>
                    <a:pt x="4085" y="34927"/>
                  </a:lnTo>
                  <a:lnTo>
                    <a:pt x="4024" y="35049"/>
                  </a:lnTo>
                  <a:lnTo>
                    <a:pt x="3902" y="35110"/>
                  </a:lnTo>
                  <a:lnTo>
                    <a:pt x="3597" y="35110"/>
                  </a:lnTo>
                  <a:lnTo>
                    <a:pt x="3292" y="35232"/>
                  </a:lnTo>
                  <a:lnTo>
                    <a:pt x="2987" y="35354"/>
                  </a:lnTo>
                  <a:lnTo>
                    <a:pt x="2683" y="35536"/>
                  </a:lnTo>
                  <a:lnTo>
                    <a:pt x="2439" y="35719"/>
                  </a:lnTo>
                  <a:lnTo>
                    <a:pt x="1890" y="36268"/>
                  </a:lnTo>
                  <a:lnTo>
                    <a:pt x="1464" y="36755"/>
                  </a:lnTo>
                  <a:lnTo>
                    <a:pt x="1037" y="37243"/>
                  </a:lnTo>
                  <a:lnTo>
                    <a:pt x="793" y="37426"/>
                  </a:lnTo>
                  <a:lnTo>
                    <a:pt x="488" y="37609"/>
                  </a:lnTo>
                  <a:lnTo>
                    <a:pt x="245" y="37792"/>
                  </a:lnTo>
                  <a:lnTo>
                    <a:pt x="123" y="37914"/>
                  </a:lnTo>
                  <a:lnTo>
                    <a:pt x="1" y="38036"/>
                  </a:lnTo>
                  <a:lnTo>
                    <a:pt x="1" y="38218"/>
                  </a:lnTo>
                  <a:lnTo>
                    <a:pt x="123" y="38401"/>
                  </a:lnTo>
                  <a:lnTo>
                    <a:pt x="366" y="38523"/>
                  </a:lnTo>
                  <a:lnTo>
                    <a:pt x="671" y="38523"/>
                  </a:lnTo>
                  <a:lnTo>
                    <a:pt x="976" y="38462"/>
                  </a:lnTo>
                  <a:lnTo>
                    <a:pt x="1220" y="38401"/>
                  </a:lnTo>
                  <a:lnTo>
                    <a:pt x="1464" y="38218"/>
                  </a:lnTo>
                  <a:lnTo>
                    <a:pt x="1646" y="38036"/>
                  </a:lnTo>
                  <a:lnTo>
                    <a:pt x="1829" y="37853"/>
                  </a:lnTo>
                  <a:lnTo>
                    <a:pt x="1890" y="37792"/>
                  </a:lnTo>
                  <a:lnTo>
                    <a:pt x="1951" y="37792"/>
                  </a:lnTo>
                  <a:lnTo>
                    <a:pt x="1890" y="38036"/>
                  </a:lnTo>
                  <a:lnTo>
                    <a:pt x="1829" y="38218"/>
                  </a:lnTo>
                  <a:lnTo>
                    <a:pt x="1403" y="39011"/>
                  </a:lnTo>
                  <a:lnTo>
                    <a:pt x="915" y="39803"/>
                  </a:lnTo>
                  <a:lnTo>
                    <a:pt x="427" y="40596"/>
                  </a:lnTo>
                  <a:lnTo>
                    <a:pt x="366" y="40778"/>
                  </a:lnTo>
                  <a:lnTo>
                    <a:pt x="305" y="40961"/>
                  </a:lnTo>
                  <a:lnTo>
                    <a:pt x="366" y="41144"/>
                  </a:lnTo>
                  <a:lnTo>
                    <a:pt x="488" y="41266"/>
                  </a:lnTo>
                  <a:lnTo>
                    <a:pt x="671" y="41266"/>
                  </a:lnTo>
                  <a:lnTo>
                    <a:pt x="854" y="41144"/>
                  </a:lnTo>
                  <a:lnTo>
                    <a:pt x="1098" y="40900"/>
                  </a:lnTo>
                  <a:lnTo>
                    <a:pt x="2012" y="39620"/>
                  </a:lnTo>
                  <a:lnTo>
                    <a:pt x="1281" y="41083"/>
                  </a:lnTo>
                  <a:lnTo>
                    <a:pt x="1098" y="41510"/>
                  </a:lnTo>
                  <a:lnTo>
                    <a:pt x="1037" y="41754"/>
                  </a:lnTo>
                  <a:lnTo>
                    <a:pt x="1037" y="41997"/>
                  </a:lnTo>
                  <a:lnTo>
                    <a:pt x="1098" y="42119"/>
                  </a:lnTo>
                  <a:lnTo>
                    <a:pt x="1220" y="42241"/>
                  </a:lnTo>
                  <a:lnTo>
                    <a:pt x="1403" y="42241"/>
                  </a:lnTo>
                  <a:lnTo>
                    <a:pt x="1525" y="42180"/>
                  </a:lnTo>
                  <a:lnTo>
                    <a:pt x="1707" y="42058"/>
                  </a:lnTo>
                  <a:lnTo>
                    <a:pt x="1829" y="41936"/>
                  </a:lnTo>
                  <a:lnTo>
                    <a:pt x="2012" y="41571"/>
                  </a:lnTo>
                  <a:lnTo>
                    <a:pt x="2317" y="40839"/>
                  </a:lnTo>
                  <a:lnTo>
                    <a:pt x="2561" y="40230"/>
                  </a:lnTo>
                  <a:lnTo>
                    <a:pt x="2744" y="39925"/>
                  </a:lnTo>
                  <a:lnTo>
                    <a:pt x="2926" y="39620"/>
                  </a:lnTo>
                  <a:lnTo>
                    <a:pt x="2866" y="39925"/>
                  </a:lnTo>
                  <a:lnTo>
                    <a:pt x="2805" y="40230"/>
                  </a:lnTo>
                  <a:lnTo>
                    <a:pt x="2561" y="40778"/>
                  </a:lnTo>
                  <a:lnTo>
                    <a:pt x="2256" y="41571"/>
                  </a:lnTo>
                  <a:lnTo>
                    <a:pt x="2134" y="41876"/>
                  </a:lnTo>
                  <a:lnTo>
                    <a:pt x="2134" y="42058"/>
                  </a:lnTo>
                  <a:lnTo>
                    <a:pt x="2195" y="42241"/>
                  </a:lnTo>
                  <a:lnTo>
                    <a:pt x="2317" y="42363"/>
                  </a:lnTo>
                  <a:lnTo>
                    <a:pt x="2622" y="42363"/>
                  </a:lnTo>
                  <a:lnTo>
                    <a:pt x="2744" y="42241"/>
                  </a:lnTo>
                  <a:lnTo>
                    <a:pt x="2926" y="41997"/>
                  </a:lnTo>
                  <a:lnTo>
                    <a:pt x="3109" y="41693"/>
                  </a:lnTo>
                  <a:lnTo>
                    <a:pt x="3414" y="40900"/>
                  </a:lnTo>
                  <a:lnTo>
                    <a:pt x="3719" y="40108"/>
                  </a:lnTo>
                  <a:lnTo>
                    <a:pt x="3597" y="40717"/>
                  </a:lnTo>
                  <a:lnTo>
                    <a:pt x="3536" y="41022"/>
                  </a:lnTo>
                  <a:lnTo>
                    <a:pt x="3536" y="41388"/>
                  </a:lnTo>
                  <a:lnTo>
                    <a:pt x="3536" y="41571"/>
                  </a:lnTo>
                  <a:lnTo>
                    <a:pt x="3597" y="41754"/>
                  </a:lnTo>
                  <a:lnTo>
                    <a:pt x="3780" y="41815"/>
                  </a:lnTo>
                  <a:lnTo>
                    <a:pt x="3902" y="41815"/>
                  </a:lnTo>
                  <a:lnTo>
                    <a:pt x="3963" y="41754"/>
                  </a:lnTo>
                  <a:lnTo>
                    <a:pt x="4085" y="41632"/>
                  </a:lnTo>
                  <a:lnTo>
                    <a:pt x="4206" y="41449"/>
                  </a:lnTo>
                  <a:lnTo>
                    <a:pt x="4328" y="41144"/>
                  </a:lnTo>
                  <a:lnTo>
                    <a:pt x="4694" y="39864"/>
                  </a:lnTo>
                  <a:lnTo>
                    <a:pt x="4938" y="39316"/>
                  </a:lnTo>
                  <a:lnTo>
                    <a:pt x="5243" y="38767"/>
                  </a:lnTo>
                  <a:lnTo>
                    <a:pt x="5547" y="37975"/>
                  </a:lnTo>
                  <a:lnTo>
                    <a:pt x="5730" y="37548"/>
                  </a:lnTo>
                  <a:lnTo>
                    <a:pt x="5852" y="37121"/>
                  </a:lnTo>
                  <a:lnTo>
                    <a:pt x="5852" y="36755"/>
                  </a:lnTo>
                  <a:lnTo>
                    <a:pt x="5852" y="36390"/>
                  </a:lnTo>
                  <a:lnTo>
                    <a:pt x="5791" y="36329"/>
                  </a:lnTo>
                  <a:lnTo>
                    <a:pt x="5791" y="36268"/>
                  </a:lnTo>
                  <a:lnTo>
                    <a:pt x="5913" y="36085"/>
                  </a:lnTo>
                  <a:lnTo>
                    <a:pt x="6218" y="35597"/>
                  </a:lnTo>
                  <a:lnTo>
                    <a:pt x="7620" y="33464"/>
                  </a:lnTo>
                  <a:lnTo>
                    <a:pt x="8351" y="32245"/>
                  </a:lnTo>
                  <a:lnTo>
                    <a:pt x="9083" y="30965"/>
                  </a:lnTo>
                  <a:lnTo>
                    <a:pt x="9388" y="30355"/>
                  </a:lnTo>
                  <a:lnTo>
                    <a:pt x="9692" y="29746"/>
                  </a:lnTo>
                  <a:lnTo>
                    <a:pt x="9936" y="29075"/>
                  </a:lnTo>
                  <a:lnTo>
                    <a:pt x="10119" y="28405"/>
                  </a:lnTo>
                  <a:lnTo>
                    <a:pt x="10241" y="27673"/>
                  </a:lnTo>
                  <a:lnTo>
                    <a:pt x="10363" y="27369"/>
                  </a:lnTo>
                  <a:lnTo>
                    <a:pt x="10546" y="27003"/>
                  </a:lnTo>
                  <a:lnTo>
                    <a:pt x="10911" y="26333"/>
                  </a:lnTo>
                  <a:lnTo>
                    <a:pt x="11277" y="25601"/>
                  </a:lnTo>
                  <a:lnTo>
                    <a:pt x="11765" y="24321"/>
                  </a:lnTo>
                  <a:lnTo>
                    <a:pt x="12252" y="22980"/>
                  </a:lnTo>
                  <a:lnTo>
                    <a:pt x="12496" y="24016"/>
                  </a:lnTo>
                  <a:lnTo>
                    <a:pt x="12740" y="25113"/>
                  </a:lnTo>
                  <a:lnTo>
                    <a:pt x="12862" y="25662"/>
                  </a:lnTo>
                  <a:lnTo>
                    <a:pt x="12923" y="26272"/>
                  </a:lnTo>
                  <a:lnTo>
                    <a:pt x="12923" y="26881"/>
                  </a:lnTo>
                  <a:lnTo>
                    <a:pt x="12801" y="27430"/>
                  </a:lnTo>
                  <a:lnTo>
                    <a:pt x="12618" y="28222"/>
                  </a:lnTo>
                  <a:lnTo>
                    <a:pt x="12374" y="29014"/>
                  </a:lnTo>
                  <a:lnTo>
                    <a:pt x="11765" y="30477"/>
                  </a:lnTo>
                  <a:lnTo>
                    <a:pt x="11155" y="32001"/>
                  </a:lnTo>
                  <a:lnTo>
                    <a:pt x="10729" y="33525"/>
                  </a:lnTo>
                  <a:lnTo>
                    <a:pt x="10546" y="34317"/>
                  </a:lnTo>
                  <a:lnTo>
                    <a:pt x="10363" y="35171"/>
                  </a:lnTo>
                  <a:lnTo>
                    <a:pt x="10302" y="35963"/>
                  </a:lnTo>
                  <a:lnTo>
                    <a:pt x="10241" y="36755"/>
                  </a:lnTo>
                  <a:lnTo>
                    <a:pt x="10180" y="37609"/>
                  </a:lnTo>
                  <a:lnTo>
                    <a:pt x="10241" y="38401"/>
                  </a:lnTo>
                  <a:lnTo>
                    <a:pt x="10302" y="39255"/>
                  </a:lnTo>
                  <a:lnTo>
                    <a:pt x="10424" y="40047"/>
                  </a:lnTo>
                  <a:lnTo>
                    <a:pt x="10668" y="41693"/>
                  </a:lnTo>
                  <a:lnTo>
                    <a:pt x="11033" y="43338"/>
                  </a:lnTo>
                  <a:lnTo>
                    <a:pt x="11948" y="46508"/>
                  </a:lnTo>
                  <a:lnTo>
                    <a:pt x="12374" y="48093"/>
                  </a:lnTo>
                  <a:lnTo>
                    <a:pt x="12740" y="49678"/>
                  </a:lnTo>
                  <a:lnTo>
                    <a:pt x="12984" y="51323"/>
                  </a:lnTo>
                  <a:lnTo>
                    <a:pt x="13045" y="52116"/>
                  </a:lnTo>
                  <a:lnTo>
                    <a:pt x="13106" y="52908"/>
                  </a:lnTo>
                  <a:lnTo>
                    <a:pt x="13045" y="54249"/>
                  </a:lnTo>
                  <a:lnTo>
                    <a:pt x="12984" y="55529"/>
                  </a:lnTo>
                  <a:lnTo>
                    <a:pt x="12801" y="57175"/>
                  </a:lnTo>
                  <a:lnTo>
                    <a:pt x="12679" y="58028"/>
                  </a:lnTo>
                  <a:lnTo>
                    <a:pt x="12618" y="58820"/>
                  </a:lnTo>
                  <a:lnTo>
                    <a:pt x="12618" y="59674"/>
                  </a:lnTo>
                  <a:lnTo>
                    <a:pt x="12679" y="60527"/>
                  </a:lnTo>
                  <a:lnTo>
                    <a:pt x="12801" y="61320"/>
                  </a:lnTo>
                  <a:lnTo>
                    <a:pt x="12923" y="62173"/>
                  </a:lnTo>
                  <a:lnTo>
                    <a:pt x="13289" y="63819"/>
                  </a:lnTo>
                  <a:lnTo>
                    <a:pt x="13654" y="65464"/>
                  </a:lnTo>
                  <a:lnTo>
                    <a:pt x="14447" y="68756"/>
                  </a:lnTo>
                  <a:lnTo>
                    <a:pt x="14812" y="70402"/>
                  </a:lnTo>
                  <a:lnTo>
                    <a:pt x="14934" y="71255"/>
                  </a:lnTo>
                  <a:lnTo>
                    <a:pt x="15056" y="72047"/>
                  </a:lnTo>
                  <a:lnTo>
                    <a:pt x="15117" y="72474"/>
                  </a:lnTo>
                  <a:lnTo>
                    <a:pt x="15056" y="72840"/>
                  </a:lnTo>
                  <a:lnTo>
                    <a:pt x="14873" y="73632"/>
                  </a:lnTo>
                  <a:lnTo>
                    <a:pt x="14569" y="74363"/>
                  </a:lnTo>
                  <a:lnTo>
                    <a:pt x="14203" y="75034"/>
                  </a:lnTo>
                  <a:lnTo>
                    <a:pt x="13837" y="75522"/>
                  </a:lnTo>
                  <a:lnTo>
                    <a:pt x="13410" y="75887"/>
                  </a:lnTo>
                  <a:lnTo>
                    <a:pt x="13289" y="76070"/>
                  </a:lnTo>
                  <a:lnTo>
                    <a:pt x="13289" y="76253"/>
                  </a:lnTo>
                  <a:lnTo>
                    <a:pt x="13289" y="76497"/>
                  </a:lnTo>
                  <a:lnTo>
                    <a:pt x="13410" y="76619"/>
                  </a:lnTo>
                  <a:lnTo>
                    <a:pt x="13593" y="76741"/>
                  </a:lnTo>
                  <a:lnTo>
                    <a:pt x="13776" y="76802"/>
                  </a:lnTo>
                  <a:lnTo>
                    <a:pt x="14264" y="76802"/>
                  </a:lnTo>
                  <a:lnTo>
                    <a:pt x="14508" y="76984"/>
                  </a:lnTo>
                  <a:lnTo>
                    <a:pt x="14812" y="77045"/>
                  </a:lnTo>
                  <a:lnTo>
                    <a:pt x="15239" y="77167"/>
                  </a:lnTo>
                  <a:lnTo>
                    <a:pt x="15605" y="77167"/>
                  </a:lnTo>
                  <a:lnTo>
                    <a:pt x="15971" y="77106"/>
                  </a:lnTo>
                  <a:lnTo>
                    <a:pt x="16092" y="77106"/>
                  </a:lnTo>
                  <a:lnTo>
                    <a:pt x="16214" y="77167"/>
                  </a:lnTo>
                  <a:lnTo>
                    <a:pt x="16397" y="77289"/>
                  </a:lnTo>
                  <a:lnTo>
                    <a:pt x="16580" y="77289"/>
                  </a:lnTo>
                  <a:lnTo>
                    <a:pt x="16946" y="77350"/>
                  </a:lnTo>
                  <a:lnTo>
                    <a:pt x="17311" y="77289"/>
                  </a:lnTo>
                  <a:lnTo>
                    <a:pt x="17433" y="77228"/>
                  </a:lnTo>
                  <a:lnTo>
                    <a:pt x="17494" y="77106"/>
                  </a:lnTo>
                  <a:lnTo>
                    <a:pt x="17555" y="76863"/>
                  </a:lnTo>
                  <a:lnTo>
                    <a:pt x="17677" y="76131"/>
                  </a:lnTo>
                  <a:lnTo>
                    <a:pt x="17677" y="75339"/>
                  </a:lnTo>
                  <a:lnTo>
                    <a:pt x="17738" y="76131"/>
                  </a:lnTo>
                  <a:lnTo>
                    <a:pt x="17799" y="76924"/>
                  </a:lnTo>
                  <a:lnTo>
                    <a:pt x="17860" y="77106"/>
                  </a:lnTo>
                  <a:lnTo>
                    <a:pt x="17921" y="77228"/>
                  </a:lnTo>
                  <a:lnTo>
                    <a:pt x="18043" y="77289"/>
                  </a:lnTo>
                  <a:lnTo>
                    <a:pt x="18226" y="77350"/>
                  </a:lnTo>
                  <a:lnTo>
                    <a:pt x="18470" y="77350"/>
                  </a:lnTo>
                  <a:lnTo>
                    <a:pt x="18835" y="77289"/>
                  </a:lnTo>
                  <a:lnTo>
                    <a:pt x="19140" y="77167"/>
                  </a:lnTo>
                  <a:lnTo>
                    <a:pt x="19262" y="77106"/>
                  </a:lnTo>
                  <a:lnTo>
                    <a:pt x="19384" y="77106"/>
                  </a:lnTo>
                  <a:lnTo>
                    <a:pt x="19750" y="77167"/>
                  </a:lnTo>
                  <a:lnTo>
                    <a:pt x="20176" y="77167"/>
                  </a:lnTo>
                  <a:lnTo>
                    <a:pt x="20542" y="77106"/>
                  </a:lnTo>
                  <a:lnTo>
                    <a:pt x="20847" y="76924"/>
                  </a:lnTo>
                  <a:lnTo>
                    <a:pt x="21152" y="76802"/>
                  </a:lnTo>
                  <a:lnTo>
                    <a:pt x="21578" y="76802"/>
                  </a:lnTo>
                  <a:lnTo>
                    <a:pt x="21761" y="76741"/>
                  </a:lnTo>
                  <a:lnTo>
                    <a:pt x="21944" y="76619"/>
                  </a:lnTo>
                  <a:lnTo>
                    <a:pt x="22066" y="76436"/>
                  </a:lnTo>
                  <a:lnTo>
                    <a:pt x="22127" y="76253"/>
                  </a:lnTo>
                  <a:lnTo>
                    <a:pt x="22066" y="76070"/>
                  </a:lnTo>
                  <a:lnTo>
                    <a:pt x="21883" y="75887"/>
                  </a:lnTo>
                  <a:lnTo>
                    <a:pt x="21639" y="75704"/>
                  </a:lnTo>
                  <a:lnTo>
                    <a:pt x="21395" y="75461"/>
                  </a:lnTo>
                  <a:lnTo>
                    <a:pt x="21030" y="74851"/>
                  </a:lnTo>
                  <a:lnTo>
                    <a:pt x="20725" y="74242"/>
                  </a:lnTo>
                  <a:lnTo>
                    <a:pt x="20481" y="73571"/>
                  </a:lnTo>
                  <a:lnTo>
                    <a:pt x="20298" y="72901"/>
                  </a:lnTo>
                  <a:lnTo>
                    <a:pt x="20237" y="72718"/>
                  </a:lnTo>
                  <a:lnTo>
                    <a:pt x="20237" y="72474"/>
                  </a:lnTo>
                  <a:lnTo>
                    <a:pt x="20298" y="72047"/>
                  </a:lnTo>
                  <a:lnTo>
                    <a:pt x="20420" y="71194"/>
                  </a:lnTo>
                  <a:lnTo>
                    <a:pt x="20603" y="70402"/>
                  </a:lnTo>
                  <a:lnTo>
                    <a:pt x="20908" y="68756"/>
                  </a:lnTo>
                  <a:lnTo>
                    <a:pt x="21334" y="67110"/>
                  </a:lnTo>
                  <a:lnTo>
                    <a:pt x="22127" y="63819"/>
                  </a:lnTo>
                  <a:lnTo>
                    <a:pt x="22432" y="62173"/>
                  </a:lnTo>
                  <a:lnTo>
                    <a:pt x="22736" y="60527"/>
                  </a:lnTo>
                  <a:lnTo>
                    <a:pt x="22736" y="59674"/>
                  </a:lnTo>
                  <a:lnTo>
                    <a:pt x="22736" y="58820"/>
                  </a:lnTo>
                  <a:lnTo>
                    <a:pt x="22675" y="57967"/>
                  </a:lnTo>
                  <a:lnTo>
                    <a:pt x="22554" y="57114"/>
                  </a:lnTo>
                  <a:lnTo>
                    <a:pt x="22371" y="55468"/>
                  </a:lnTo>
                  <a:lnTo>
                    <a:pt x="22310" y="53822"/>
                  </a:lnTo>
                  <a:lnTo>
                    <a:pt x="22310" y="52359"/>
                  </a:lnTo>
                  <a:lnTo>
                    <a:pt x="22432" y="50958"/>
                  </a:lnTo>
                  <a:lnTo>
                    <a:pt x="22675" y="49556"/>
                  </a:lnTo>
                  <a:lnTo>
                    <a:pt x="22980" y="48154"/>
                  </a:lnTo>
                  <a:lnTo>
                    <a:pt x="23894" y="44923"/>
                  </a:lnTo>
                  <a:lnTo>
                    <a:pt x="24321" y="43338"/>
                  </a:lnTo>
                  <a:lnTo>
                    <a:pt x="24687" y="41693"/>
                  </a:lnTo>
                  <a:lnTo>
                    <a:pt x="24931" y="40047"/>
                  </a:lnTo>
                  <a:lnTo>
                    <a:pt x="25114" y="38401"/>
                  </a:lnTo>
                  <a:lnTo>
                    <a:pt x="25175" y="37609"/>
                  </a:lnTo>
                  <a:lnTo>
                    <a:pt x="25175" y="36755"/>
                  </a:lnTo>
                  <a:lnTo>
                    <a:pt x="25114" y="35902"/>
                  </a:lnTo>
                  <a:lnTo>
                    <a:pt x="24992" y="35049"/>
                  </a:lnTo>
                  <a:lnTo>
                    <a:pt x="24870" y="34256"/>
                  </a:lnTo>
                  <a:lnTo>
                    <a:pt x="24626" y="33464"/>
                  </a:lnTo>
                  <a:lnTo>
                    <a:pt x="24199" y="31940"/>
                  </a:lnTo>
                  <a:lnTo>
                    <a:pt x="23894" y="31209"/>
                  </a:lnTo>
                  <a:lnTo>
                    <a:pt x="23590" y="30477"/>
                  </a:lnTo>
                  <a:lnTo>
                    <a:pt x="23285" y="29746"/>
                  </a:lnTo>
                  <a:lnTo>
                    <a:pt x="22980" y="29014"/>
                  </a:lnTo>
                  <a:lnTo>
                    <a:pt x="22736" y="28222"/>
                  </a:lnTo>
                  <a:lnTo>
                    <a:pt x="22554" y="27430"/>
                  </a:lnTo>
                  <a:lnTo>
                    <a:pt x="22432" y="26576"/>
                  </a:lnTo>
                  <a:lnTo>
                    <a:pt x="22493" y="25784"/>
                  </a:lnTo>
                  <a:lnTo>
                    <a:pt x="22614" y="25174"/>
                  </a:lnTo>
                  <a:lnTo>
                    <a:pt x="22736" y="24565"/>
                  </a:lnTo>
                  <a:lnTo>
                    <a:pt x="23163" y="22980"/>
                  </a:lnTo>
                  <a:lnTo>
                    <a:pt x="23529" y="24138"/>
                  </a:lnTo>
                  <a:lnTo>
                    <a:pt x="23955" y="25296"/>
                  </a:lnTo>
                  <a:lnTo>
                    <a:pt x="24260" y="25967"/>
                  </a:lnTo>
                  <a:lnTo>
                    <a:pt x="24565" y="26576"/>
                  </a:lnTo>
                  <a:lnTo>
                    <a:pt x="24870" y="27125"/>
                  </a:lnTo>
                  <a:lnTo>
                    <a:pt x="25114" y="27734"/>
                  </a:lnTo>
                  <a:lnTo>
                    <a:pt x="25418" y="29075"/>
                  </a:lnTo>
                  <a:lnTo>
                    <a:pt x="25662" y="29685"/>
                  </a:lnTo>
                  <a:lnTo>
                    <a:pt x="25967" y="30355"/>
                  </a:lnTo>
                  <a:lnTo>
                    <a:pt x="26637" y="31635"/>
                  </a:lnTo>
                  <a:lnTo>
                    <a:pt x="27369" y="32855"/>
                  </a:lnTo>
                  <a:lnTo>
                    <a:pt x="28832" y="35171"/>
                  </a:lnTo>
                  <a:lnTo>
                    <a:pt x="29441" y="36085"/>
                  </a:lnTo>
                  <a:lnTo>
                    <a:pt x="29563" y="36207"/>
                  </a:lnTo>
                  <a:lnTo>
                    <a:pt x="29563" y="36329"/>
                  </a:lnTo>
                  <a:lnTo>
                    <a:pt x="29502" y="36390"/>
                  </a:lnTo>
                  <a:lnTo>
                    <a:pt x="29502" y="36755"/>
                  </a:lnTo>
                  <a:lnTo>
                    <a:pt x="29502" y="37121"/>
                  </a:lnTo>
                  <a:lnTo>
                    <a:pt x="29624" y="37487"/>
                  </a:lnTo>
                  <a:lnTo>
                    <a:pt x="29868" y="38157"/>
                  </a:lnTo>
                  <a:lnTo>
                    <a:pt x="30538" y="39498"/>
                  </a:lnTo>
                  <a:lnTo>
                    <a:pt x="30660" y="39803"/>
                  </a:lnTo>
                  <a:lnTo>
                    <a:pt x="30721" y="40108"/>
                  </a:lnTo>
                  <a:lnTo>
                    <a:pt x="30904" y="40717"/>
                  </a:lnTo>
                  <a:lnTo>
                    <a:pt x="31026" y="41205"/>
                  </a:lnTo>
                  <a:lnTo>
                    <a:pt x="31148" y="41449"/>
                  </a:lnTo>
                  <a:lnTo>
                    <a:pt x="31270" y="41632"/>
                  </a:lnTo>
                  <a:lnTo>
                    <a:pt x="31453" y="41754"/>
                  </a:lnTo>
                  <a:lnTo>
                    <a:pt x="31636" y="41815"/>
                  </a:lnTo>
                  <a:lnTo>
                    <a:pt x="31757" y="41693"/>
                  </a:lnTo>
                  <a:lnTo>
                    <a:pt x="31879" y="41449"/>
                  </a:lnTo>
                  <a:lnTo>
                    <a:pt x="31818" y="41144"/>
                  </a:lnTo>
                  <a:lnTo>
                    <a:pt x="31757" y="40778"/>
                  </a:lnTo>
                  <a:lnTo>
                    <a:pt x="31636" y="40108"/>
                  </a:lnTo>
                  <a:lnTo>
                    <a:pt x="31940" y="40900"/>
                  </a:lnTo>
                  <a:lnTo>
                    <a:pt x="32245" y="41632"/>
                  </a:lnTo>
                  <a:lnTo>
                    <a:pt x="32428" y="41997"/>
                  </a:lnTo>
                  <a:lnTo>
                    <a:pt x="32611" y="42241"/>
                  </a:lnTo>
                  <a:lnTo>
                    <a:pt x="32733" y="42363"/>
                  </a:lnTo>
                  <a:lnTo>
                    <a:pt x="33038" y="42363"/>
                  </a:lnTo>
                  <a:lnTo>
                    <a:pt x="33159" y="42241"/>
                  </a:lnTo>
                  <a:lnTo>
                    <a:pt x="33220" y="42058"/>
                  </a:lnTo>
                  <a:lnTo>
                    <a:pt x="33220" y="41876"/>
                  </a:lnTo>
                  <a:lnTo>
                    <a:pt x="33098" y="41571"/>
                  </a:lnTo>
                  <a:lnTo>
                    <a:pt x="32794" y="40778"/>
                  </a:lnTo>
                  <a:lnTo>
                    <a:pt x="32550" y="40230"/>
                  </a:lnTo>
                  <a:lnTo>
                    <a:pt x="32489" y="39925"/>
                  </a:lnTo>
                  <a:lnTo>
                    <a:pt x="32428" y="39620"/>
                  </a:lnTo>
                  <a:lnTo>
                    <a:pt x="32611" y="39925"/>
                  </a:lnTo>
                  <a:lnTo>
                    <a:pt x="32794" y="40230"/>
                  </a:lnTo>
                  <a:lnTo>
                    <a:pt x="33098" y="40900"/>
                  </a:lnTo>
                  <a:lnTo>
                    <a:pt x="33403" y="41632"/>
                  </a:lnTo>
                  <a:lnTo>
                    <a:pt x="33586" y="41936"/>
                  </a:lnTo>
                  <a:lnTo>
                    <a:pt x="33708" y="42119"/>
                  </a:lnTo>
                  <a:lnTo>
                    <a:pt x="33830" y="42180"/>
                  </a:lnTo>
                  <a:lnTo>
                    <a:pt x="34013" y="42241"/>
                  </a:lnTo>
                  <a:lnTo>
                    <a:pt x="34135" y="42180"/>
                  </a:lnTo>
                  <a:lnTo>
                    <a:pt x="34257" y="42119"/>
                  </a:lnTo>
                  <a:lnTo>
                    <a:pt x="34318" y="41936"/>
                  </a:lnTo>
                  <a:lnTo>
                    <a:pt x="34318" y="41754"/>
                  </a:lnTo>
                  <a:lnTo>
                    <a:pt x="34257" y="41510"/>
                  </a:lnTo>
                  <a:lnTo>
                    <a:pt x="34074" y="41083"/>
                  </a:lnTo>
                  <a:lnTo>
                    <a:pt x="33342" y="39620"/>
                  </a:lnTo>
                  <a:lnTo>
                    <a:pt x="34257" y="40839"/>
                  </a:lnTo>
                  <a:lnTo>
                    <a:pt x="34500" y="41144"/>
                  </a:lnTo>
                  <a:lnTo>
                    <a:pt x="34683" y="41266"/>
                  </a:lnTo>
                  <a:lnTo>
                    <a:pt x="34866" y="41266"/>
                  </a:lnTo>
                  <a:lnTo>
                    <a:pt x="34927" y="41205"/>
                  </a:lnTo>
                  <a:lnTo>
                    <a:pt x="34988" y="41144"/>
                  </a:lnTo>
                  <a:lnTo>
                    <a:pt x="35049" y="40961"/>
                  </a:lnTo>
                  <a:lnTo>
                    <a:pt x="34988" y="40778"/>
                  </a:lnTo>
                  <a:lnTo>
                    <a:pt x="34927" y="40596"/>
                  </a:lnTo>
                  <a:lnTo>
                    <a:pt x="34439" y="39803"/>
                  </a:lnTo>
                  <a:lnTo>
                    <a:pt x="34013" y="39011"/>
                  </a:lnTo>
                  <a:lnTo>
                    <a:pt x="33586" y="38218"/>
                  </a:lnTo>
                  <a:lnTo>
                    <a:pt x="33464" y="38036"/>
                  </a:lnTo>
                  <a:lnTo>
                    <a:pt x="33403" y="37792"/>
                  </a:lnTo>
                  <a:lnTo>
                    <a:pt x="33525" y="37792"/>
                  </a:lnTo>
                  <a:lnTo>
                    <a:pt x="33647" y="37914"/>
                  </a:lnTo>
                  <a:lnTo>
                    <a:pt x="33830" y="38218"/>
                  </a:lnTo>
                  <a:lnTo>
                    <a:pt x="34074" y="38340"/>
                  </a:lnTo>
                  <a:lnTo>
                    <a:pt x="34257" y="38401"/>
                  </a:lnTo>
                  <a:lnTo>
                    <a:pt x="34744" y="38523"/>
                  </a:lnTo>
                  <a:lnTo>
                    <a:pt x="35049" y="38523"/>
                  </a:lnTo>
                  <a:lnTo>
                    <a:pt x="35171" y="38462"/>
                  </a:lnTo>
                  <a:lnTo>
                    <a:pt x="35293" y="38340"/>
                  </a:lnTo>
                  <a:lnTo>
                    <a:pt x="35354" y="38157"/>
                  </a:lnTo>
                  <a:lnTo>
                    <a:pt x="35293" y="38036"/>
                  </a:lnTo>
                  <a:lnTo>
                    <a:pt x="35232" y="37853"/>
                  </a:lnTo>
                  <a:lnTo>
                    <a:pt x="35049" y="37731"/>
                  </a:lnTo>
                  <a:lnTo>
                    <a:pt x="34744" y="37548"/>
                  </a:lnTo>
                  <a:lnTo>
                    <a:pt x="34500" y="37365"/>
                  </a:lnTo>
                  <a:lnTo>
                    <a:pt x="34013" y="36877"/>
                  </a:lnTo>
                  <a:lnTo>
                    <a:pt x="33586" y="36390"/>
                  </a:lnTo>
                  <a:lnTo>
                    <a:pt x="33098" y="35902"/>
                  </a:lnTo>
                  <a:lnTo>
                    <a:pt x="32550" y="35415"/>
                  </a:lnTo>
                  <a:lnTo>
                    <a:pt x="32184" y="35293"/>
                  </a:lnTo>
                  <a:lnTo>
                    <a:pt x="31879" y="35110"/>
                  </a:lnTo>
                  <a:lnTo>
                    <a:pt x="31392" y="35110"/>
                  </a:lnTo>
                  <a:lnTo>
                    <a:pt x="31270" y="34988"/>
                  </a:lnTo>
                  <a:lnTo>
                    <a:pt x="31148" y="34805"/>
                  </a:lnTo>
                  <a:lnTo>
                    <a:pt x="31026" y="34439"/>
                  </a:lnTo>
                  <a:lnTo>
                    <a:pt x="30721" y="33647"/>
                  </a:lnTo>
                  <a:lnTo>
                    <a:pt x="30538" y="32794"/>
                  </a:lnTo>
                  <a:lnTo>
                    <a:pt x="30112" y="31026"/>
                  </a:lnTo>
                  <a:lnTo>
                    <a:pt x="29868" y="29990"/>
                  </a:lnTo>
                  <a:lnTo>
                    <a:pt x="29563" y="28954"/>
                  </a:lnTo>
                  <a:lnTo>
                    <a:pt x="29380" y="28405"/>
                  </a:lnTo>
                  <a:lnTo>
                    <a:pt x="29136" y="27917"/>
                  </a:lnTo>
                  <a:lnTo>
                    <a:pt x="28893" y="27430"/>
                  </a:lnTo>
                  <a:lnTo>
                    <a:pt x="28588" y="27003"/>
                  </a:lnTo>
                  <a:lnTo>
                    <a:pt x="28222" y="26515"/>
                  </a:lnTo>
                  <a:lnTo>
                    <a:pt x="28039" y="26272"/>
                  </a:lnTo>
                  <a:lnTo>
                    <a:pt x="27856" y="25967"/>
                  </a:lnTo>
                  <a:lnTo>
                    <a:pt x="27674" y="25479"/>
                  </a:lnTo>
                  <a:lnTo>
                    <a:pt x="27552" y="24931"/>
                  </a:lnTo>
                  <a:lnTo>
                    <a:pt x="27308" y="23468"/>
                  </a:lnTo>
                  <a:lnTo>
                    <a:pt x="27003" y="22066"/>
                  </a:lnTo>
                  <a:lnTo>
                    <a:pt x="26698" y="20664"/>
                  </a:lnTo>
                  <a:lnTo>
                    <a:pt x="26455" y="19262"/>
                  </a:lnTo>
                  <a:lnTo>
                    <a:pt x="26333" y="18470"/>
                  </a:lnTo>
                  <a:lnTo>
                    <a:pt x="26272" y="17616"/>
                  </a:lnTo>
                  <a:lnTo>
                    <a:pt x="26211" y="17129"/>
                  </a:lnTo>
                  <a:lnTo>
                    <a:pt x="26211" y="16580"/>
                  </a:lnTo>
                  <a:lnTo>
                    <a:pt x="26028" y="15849"/>
                  </a:lnTo>
                  <a:lnTo>
                    <a:pt x="25906" y="15483"/>
                  </a:lnTo>
                  <a:lnTo>
                    <a:pt x="25784" y="15178"/>
                  </a:lnTo>
                  <a:lnTo>
                    <a:pt x="25540" y="14812"/>
                  </a:lnTo>
                  <a:lnTo>
                    <a:pt x="25357" y="14508"/>
                  </a:lnTo>
                  <a:lnTo>
                    <a:pt x="24809" y="13959"/>
                  </a:lnTo>
                  <a:lnTo>
                    <a:pt x="24199" y="13471"/>
                  </a:lnTo>
                  <a:lnTo>
                    <a:pt x="23468" y="13106"/>
                  </a:lnTo>
                  <a:lnTo>
                    <a:pt x="22797" y="12801"/>
                  </a:lnTo>
                  <a:lnTo>
                    <a:pt x="22005" y="12557"/>
                  </a:lnTo>
                  <a:lnTo>
                    <a:pt x="21273" y="12374"/>
                  </a:lnTo>
                  <a:lnTo>
                    <a:pt x="20908" y="12313"/>
                  </a:lnTo>
                  <a:lnTo>
                    <a:pt x="20542" y="12191"/>
                  </a:lnTo>
                  <a:lnTo>
                    <a:pt x="20237" y="12009"/>
                  </a:lnTo>
                  <a:lnTo>
                    <a:pt x="19993" y="11765"/>
                  </a:lnTo>
                  <a:lnTo>
                    <a:pt x="19811" y="11521"/>
                  </a:lnTo>
                  <a:lnTo>
                    <a:pt x="19750" y="11155"/>
                  </a:lnTo>
                  <a:lnTo>
                    <a:pt x="19689" y="10850"/>
                  </a:lnTo>
                  <a:lnTo>
                    <a:pt x="19689" y="10485"/>
                  </a:lnTo>
                  <a:lnTo>
                    <a:pt x="19689" y="10119"/>
                  </a:lnTo>
                  <a:lnTo>
                    <a:pt x="19750" y="9997"/>
                  </a:lnTo>
                  <a:lnTo>
                    <a:pt x="19872" y="9875"/>
                  </a:lnTo>
                  <a:lnTo>
                    <a:pt x="20359" y="9327"/>
                  </a:lnTo>
                  <a:lnTo>
                    <a:pt x="20664" y="8717"/>
                  </a:lnTo>
                  <a:lnTo>
                    <a:pt x="21030" y="8047"/>
                  </a:lnTo>
                  <a:lnTo>
                    <a:pt x="21273" y="7315"/>
                  </a:lnTo>
                  <a:lnTo>
                    <a:pt x="21395" y="6523"/>
                  </a:lnTo>
                  <a:lnTo>
                    <a:pt x="21517" y="5730"/>
                  </a:lnTo>
                  <a:lnTo>
                    <a:pt x="21578" y="4938"/>
                  </a:lnTo>
                  <a:lnTo>
                    <a:pt x="21578" y="4085"/>
                  </a:lnTo>
                  <a:lnTo>
                    <a:pt x="21456" y="3292"/>
                  </a:lnTo>
                  <a:lnTo>
                    <a:pt x="21273" y="2500"/>
                  </a:lnTo>
                  <a:lnTo>
                    <a:pt x="21030" y="1951"/>
                  </a:lnTo>
                  <a:lnTo>
                    <a:pt x="20725" y="1403"/>
                  </a:lnTo>
                  <a:lnTo>
                    <a:pt x="20298" y="976"/>
                  </a:lnTo>
                  <a:lnTo>
                    <a:pt x="19811" y="610"/>
                  </a:lnTo>
                  <a:lnTo>
                    <a:pt x="19506" y="428"/>
                  </a:lnTo>
                  <a:lnTo>
                    <a:pt x="19140" y="245"/>
                  </a:lnTo>
                  <a:lnTo>
                    <a:pt x="18774" y="123"/>
                  </a:lnTo>
                  <a:lnTo>
                    <a:pt x="18348" y="62"/>
                  </a:lnTo>
                  <a:lnTo>
                    <a:pt x="17555" y="1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7" name="Google Shape;117;p6"/>
          <p:cNvGrpSpPr/>
          <p:nvPr/>
        </p:nvGrpSpPr>
        <p:grpSpPr>
          <a:xfrm>
            <a:off x="6971900" y="1140000"/>
            <a:ext cx="433800" cy="433800"/>
            <a:chOff x="5444475" y="717525"/>
            <a:chExt cx="433800" cy="433800"/>
          </a:xfrm>
        </p:grpSpPr>
        <p:sp>
          <p:nvSpPr>
            <p:cNvPr id="118" name="Google Shape;118;p6"/>
            <p:cNvSpPr/>
            <p:nvPr/>
          </p:nvSpPr>
          <p:spPr>
            <a:xfrm>
              <a:off x="5444475" y="717525"/>
              <a:ext cx="433800" cy="433800"/>
            </a:xfrm>
            <a:prstGeom prst="ellipse">
              <a:avLst/>
            </a:prstGeom>
            <a:solidFill>
              <a:srgbClr val="0DB7C4">
                <a:alpha val="3647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6"/>
            <p:cNvSpPr/>
            <p:nvPr/>
          </p:nvSpPr>
          <p:spPr>
            <a:xfrm>
              <a:off x="5557157" y="830208"/>
              <a:ext cx="208200" cy="208200"/>
            </a:xfrm>
            <a:prstGeom prst="ellipse">
              <a:avLst/>
            </a:prstGeom>
            <a:solidFill>
              <a:srgbClr val="0DB7C4">
                <a:alpha val="3647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6"/>
            <p:cNvSpPr/>
            <p:nvPr/>
          </p:nvSpPr>
          <p:spPr>
            <a:xfrm>
              <a:off x="5606248" y="879298"/>
              <a:ext cx="110100" cy="110100"/>
            </a:xfrm>
            <a:prstGeom prst="ellipse">
              <a:avLst/>
            </a:prstGeom>
            <a:solidFill>
              <a:srgbClr val="0DB7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1" name="Google Shape;121;p6"/>
          <p:cNvGrpSpPr/>
          <p:nvPr/>
        </p:nvGrpSpPr>
        <p:grpSpPr>
          <a:xfrm>
            <a:off x="7587139" y="3294275"/>
            <a:ext cx="433800" cy="433800"/>
            <a:chOff x="5382800" y="412975"/>
            <a:chExt cx="433800" cy="433800"/>
          </a:xfrm>
        </p:grpSpPr>
        <p:sp>
          <p:nvSpPr>
            <p:cNvPr id="122" name="Google Shape;122;p6"/>
            <p:cNvSpPr/>
            <p:nvPr/>
          </p:nvSpPr>
          <p:spPr>
            <a:xfrm>
              <a:off x="5382800" y="412975"/>
              <a:ext cx="433800" cy="433800"/>
            </a:xfrm>
            <a:prstGeom prst="ellipse">
              <a:avLst/>
            </a:prstGeom>
            <a:solidFill>
              <a:srgbClr val="F24745">
                <a:alpha val="3333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23;p6"/>
            <p:cNvSpPr/>
            <p:nvPr/>
          </p:nvSpPr>
          <p:spPr>
            <a:xfrm>
              <a:off x="5495482" y="525658"/>
              <a:ext cx="208200" cy="208200"/>
            </a:xfrm>
            <a:prstGeom prst="ellipse">
              <a:avLst/>
            </a:prstGeom>
            <a:solidFill>
              <a:srgbClr val="F24745">
                <a:alpha val="3333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24;p6"/>
            <p:cNvSpPr/>
            <p:nvPr/>
          </p:nvSpPr>
          <p:spPr>
            <a:xfrm>
              <a:off x="5544573" y="574748"/>
              <a:ext cx="110100" cy="110100"/>
            </a:xfrm>
            <a:prstGeom prst="ellipse">
              <a:avLst/>
            </a:prstGeom>
            <a:solidFill>
              <a:srgbClr val="F2474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 txBox="1"/>
          <p:nvPr>
            <p:ph idx="4294967295" type="ctrTitle"/>
          </p:nvPr>
        </p:nvSpPr>
        <p:spPr>
          <a:xfrm>
            <a:off x="844425" y="1888150"/>
            <a:ext cx="5178600" cy="1159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osis"/>
              <a:buNone/>
            </a:pPr>
            <a:r>
              <a:rPr b="0" i="0" lang="en" sz="7200" u="none" cap="none" strike="noStrike">
                <a:solidFill>
                  <a:schemeClr val="dk2"/>
                </a:solidFill>
                <a:latin typeface="Dosis"/>
                <a:ea typeface="Dosis"/>
                <a:cs typeface="Dosis"/>
                <a:sym typeface="Dosis"/>
              </a:rPr>
              <a:t>BIG CONCEPT</a:t>
            </a:r>
            <a:endParaRPr b="0" i="0" sz="7200" u="none" cap="none" strike="noStrike">
              <a:solidFill>
                <a:schemeClr val="dk2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30" name="Google Shape;130;p7"/>
          <p:cNvSpPr txBox="1"/>
          <p:nvPr>
            <p:ph idx="4294967295" type="subTitle"/>
          </p:nvPr>
        </p:nvSpPr>
        <p:spPr>
          <a:xfrm>
            <a:off x="844425" y="3030551"/>
            <a:ext cx="5178600" cy="7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Source Sans Pro"/>
              <a:buNone/>
            </a:pPr>
            <a:r>
              <a:rPr b="0" i="0" lang="en" sz="30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Bring the attention of your audience over a key concept using icons or illustrations</a:t>
            </a:r>
            <a:endParaRPr b="0" i="0" sz="3000" u="none" cap="none" strike="noStrike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31" name="Google Shape;131;p7"/>
          <p:cNvSpPr txBox="1"/>
          <p:nvPr>
            <p:ph idx="12" type="sldNum"/>
          </p:nvPr>
        </p:nvSpPr>
        <p:spPr>
          <a:xfrm>
            <a:off x="-75" y="0"/>
            <a:ext cx="669600" cy="114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32" name="Google Shape;132;p7"/>
          <p:cNvGrpSpPr/>
          <p:nvPr/>
        </p:nvGrpSpPr>
        <p:grpSpPr>
          <a:xfrm>
            <a:off x="6228674" y="417731"/>
            <a:ext cx="2120985" cy="4361089"/>
            <a:chOff x="5160100" y="1609475"/>
            <a:chExt cx="975300" cy="2005375"/>
          </a:xfrm>
        </p:grpSpPr>
        <p:sp>
          <p:nvSpPr>
            <p:cNvPr id="133" name="Google Shape;133;p7"/>
            <p:cNvSpPr/>
            <p:nvPr/>
          </p:nvSpPr>
          <p:spPr>
            <a:xfrm>
              <a:off x="5160100" y="1609475"/>
              <a:ext cx="975300" cy="2005375"/>
            </a:xfrm>
            <a:custGeom>
              <a:rect b="b" l="l" r="r" t="t"/>
              <a:pathLst>
                <a:path extrusionOk="0" h="80215" w="39012">
                  <a:moveTo>
                    <a:pt x="19506" y="53273"/>
                  </a:moveTo>
                  <a:lnTo>
                    <a:pt x="19628" y="54309"/>
                  </a:lnTo>
                  <a:lnTo>
                    <a:pt x="19689" y="54858"/>
                  </a:lnTo>
                  <a:lnTo>
                    <a:pt x="19689" y="55406"/>
                  </a:lnTo>
                  <a:lnTo>
                    <a:pt x="19567" y="56442"/>
                  </a:lnTo>
                  <a:lnTo>
                    <a:pt x="19567" y="56930"/>
                  </a:lnTo>
                  <a:lnTo>
                    <a:pt x="19628" y="57418"/>
                  </a:lnTo>
                  <a:lnTo>
                    <a:pt x="19689" y="57844"/>
                  </a:lnTo>
                  <a:lnTo>
                    <a:pt x="19872" y="58210"/>
                  </a:lnTo>
                  <a:lnTo>
                    <a:pt x="19933" y="58454"/>
                  </a:lnTo>
                  <a:lnTo>
                    <a:pt x="19933" y="58698"/>
                  </a:lnTo>
                  <a:lnTo>
                    <a:pt x="19933" y="59246"/>
                  </a:lnTo>
                  <a:lnTo>
                    <a:pt x="19872" y="60283"/>
                  </a:lnTo>
                  <a:lnTo>
                    <a:pt x="19750" y="61319"/>
                  </a:lnTo>
                  <a:lnTo>
                    <a:pt x="19689" y="62843"/>
                  </a:lnTo>
                  <a:lnTo>
                    <a:pt x="19628" y="64305"/>
                  </a:lnTo>
                  <a:lnTo>
                    <a:pt x="19628" y="65281"/>
                  </a:lnTo>
                  <a:lnTo>
                    <a:pt x="19628" y="66195"/>
                  </a:lnTo>
                  <a:lnTo>
                    <a:pt x="19750" y="68267"/>
                  </a:lnTo>
                  <a:lnTo>
                    <a:pt x="19811" y="69486"/>
                  </a:lnTo>
                  <a:lnTo>
                    <a:pt x="19750" y="70645"/>
                  </a:lnTo>
                  <a:lnTo>
                    <a:pt x="19506" y="73022"/>
                  </a:lnTo>
                  <a:lnTo>
                    <a:pt x="19323" y="70888"/>
                  </a:lnTo>
                  <a:lnTo>
                    <a:pt x="19262" y="69791"/>
                  </a:lnTo>
                  <a:lnTo>
                    <a:pt x="19262" y="68694"/>
                  </a:lnTo>
                  <a:lnTo>
                    <a:pt x="19323" y="67658"/>
                  </a:lnTo>
                  <a:lnTo>
                    <a:pt x="19384" y="66561"/>
                  </a:lnTo>
                  <a:lnTo>
                    <a:pt x="19445" y="65464"/>
                  </a:lnTo>
                  <a:lnTo>
                    <a:pt x="19445" y="64366"/>
                  </a:lnTo>
                  <a:lnTo>
                    <a:pt x="19384" y="62599"/>
                  </a:lnTo>
                  <a:lnTo>
                    <a:pt x="19323" y="61745"/>
                  </a:lnTo>
                  <a:lnTo>
                    <a:pt x="19262" y="60831"/>
                  </a:lnTo>
                  <a:lnTo>
                    <a:pt x="19140" y="59612"/>
                  </a:lnTo>
                  <a:lnTo>
                    <a:pt x="19079" y="59002"/>
                  </a:lnTo>
                  <a:lnTo>
                    <a:pt x="19079" y="58698"/>
                  </a:lnTo>
                  <a:lnTo>
                    <a:pt x="19140" y="58393"/>
                  </a:lnTo>
                  <a:lnTo>
                    <a:pt x="19262" y="57844"/>
                  </a:lnTo>
                  <a:lnTo>
                    <a:pt x="19445" y="57235"/>
                  </a:lnTo>
                  <a:lnTo>
                    <a:pt x="19445" y="56625"/>
                  </a:lnTo>
                  <a:lnTo>
                    <a:pt x="19445" y="56016"/>
                  </a:lnTo>
                  <a:lnTo>
                    <a:pt x="19384" y="55345"/>
                  </a:lnTo>
                  <a:lnTo>
                    <a:pt x="19384" y="54614"/>
                  </a:lnTo>
                  <a:lnTo>
                    <a:pt x="19506" y="53273"/>
                  </a:lnTo>
                  <a:close/>
                  <a:moveTo>
                    <a:pt x="19445" y="0"/>
                  </a:moveTo>
                  <a:lnTo>
                    <a:pt x="18957" y="61"/>
                  </a:lnTo>
                  <a:lnTo>
                    <a:pt x="18287" y="183"/>
                  </a:lnTo>
                  <a:lnTo>
                    <a:pt x="17677" y="366"/>
                  </a:lnTo>
                  <a:lnTo>
                    <a:pt x="17068" y="670"/>
                  </a:lnTo>
                  <a:lnTo>
                    <a:pt x="16824" y="853"/>
                  </a:lnTo>
                  <a:lnTo>
                    <a:pt x="16580" y="1097"/>
                  </a:lnTo>
                  <a:lnTo>
                    <a:pt x="16336" y="1402"/>
                  </a:lnTo>
                  <a:lnTo>
                    <a:pt x="16153" y="1646"/>
                  </a:lnTo>
                  <a:lnTo>
                    <a:pt x="15788" y="2316"/>
                  </a:lnTo>
                  <a:lnTo>
                    <a:pt x="15605" y="2987"/>
                  </a:lnTo>
                  <a:lnTo>
                    <a:pt x="15483" y="3657"/>
                  </a:lnTo>
                  <a:lnTo>
                    <a:pt x="15422" y="4389"/>
                  </a:lnTo>
                  <a:lnTo>
                    <a:pt x="15422" y="5059"/>
                  </a:lnTo>
                  <a:lnTo>
                    <a:pt x="15422" y="5730"/>
                  </a:lnTo>
                  <a:lnTo>
                    <a:pt x="15544" y="6400"/>
                  </a:lnTo>
                  <a:lnTo>
                    <a:pt x="15666" y="7132"/>
                  </a:lnTo>
                  <a:lnTo>
                    <a:pt x="15849" y="7802"/>
                  </a:lnTo>
                  <a:lnTo>
                    <a:pt x="16275" y="9082"/>
                  </a:lnTo>
                  <a:lnTo>
                    <a:pt x="16397" y="9387"/>
                  </a:lnTo>
                  <a:lnTo>
                    <a:pt x="16580" y="9631"/>
                  </a:lnTo>
                  <a:lnTo>
                    <a:pt x="16824" y="9874"/>
                  </a:lnTo>
                  <a:lnTo>
                    <a:pt x="16946" y="9996"/>
                  </a:lnTo>
                  <a:lnTo>
                    <a:pt x="16946" y="10179"/>
                  </a:lnTo>
                  <a:lnTo>
                    <a:pt x="16946" y="10362"/>
                  </a:lnTo>
                  <a:lnTo>
                    <a:pt x="16763" y="11886"/>
                  </a:lnTo>
                  <a:lnTo>
                    <a:pt x="16763" y="12069"/>
                  </a:lnTo>
                  <a:lnTo>
                    <a:pt x="16702" y="12252"/>
                  </a:lnTo>
                  <a:lnTo>
                    <a:pt x="16641" y="12313"/>
                  </a:lnTo>
                  <a:lnTo>
                    <a:pt x="16458" y="12373"/>
                  </a:lnTo>
                  <a:lnTo>
                    <a:pt x="16093" y="12617"/>
                  </a:lnTo>
                  <a:lnTo>
                    <a:pt x="15422" y="13044"/>
                  </a:lnTo>
                  <a:lnTo>
                    <a:pt x="14752" y="13471"/>
                  </a:lnTo>
                  <a:lnTo>
                    <a:pt x="14508" y="13653"/>
                  </a:lnTo>
                  <a:lnTo>
                    <a:pt x="14325" y="13775"/>
                  </a:lnTo>
                  <a:lnTo>
                    <a:pt x="13350" y="13775"/>
                  </a:lnTo>
                  <a:lnTo>
                    <a:pt x="12496" y="13836"/>
                  </a:lnTo>
                  <a:lnTo>
                    <a:pt x="11765" y="13958"/>
                  </a:lnTo>
                  <a:lnTo>
                    <a:pt x="11033" y="14141"/>
                  </a:lnTo>
                  <a:lnTo>
                    <a:pt x="10668" y="14263"/>
                  </a:lnTo>
                  <a:lnTo>
                    <a:pt x="10363" y="14385"/>
                  </a:lnTo>
                  <a:lnTo>
                    <a:pt x="9997" y="14629"/>
                  </a:lnTo>
                  <a:lnTo>
                    <a:pt x="9753" y="14812"/>
                  </a:lnTo>
                  <a:lnTo>
                    <a:pt x="9510" y="15116"/>
                  </a:lnTo>
                  <a:lnTo>
                    <a:pt x="9266" y="15421"/>
                  </a:lnTo>
                  <a:lnTo>
                    <a:pt x="8900" y="16031"/>
                  </a:lnTo>
                  <a:lnTo>
                    <a:pt x="8534" y="16701"/>
                  </a:lnTo>
                  <a:lnTo>
                    <a:pt x="8230" y="17372"/>
                  </a:lnTo>
                  <a:lnTo>
                    <a:pt x="8108" y="17737"/>
                  </a:lnTo>
                  <a:lnTo>
                    <a:pt x="8047" y="18103"/>
                  </a:lnTo>
                  <a:lnTo>
                    <a:pt x="7986" y="18895"/>
                  </a:lnTo>
                  <a:lnTo>
                    <a:pt x="7986" y="19688"/>
                  </a:lnTo>
                  <a:lnTo>
                    <a:pt x="8047" y="20480"/>
                  </a:lnTo>
                  <a:lnTo>
                    <a:pt x="8047" y="20846"/>
                  </a:lnTo>
                  <a:lnTo>
                    <a:pt x="8047" y="21212"/>
                  </a:lnTo>
                  <a:lnTo>
                    <a:pt x="7864" y="22004"/>
                  </a:lnTo>
                  <a:lnTo>
                    <a:pt x="7620" y="23589"/>
                  </a:lnTo>
                  <a:lnTo>
                    <a:pt x="7376" y="25174"/>
                  </a:lnTo>
                  <a:lnTo>
                    <a:pt x="7315" y="26758"/>
                  </a:lnTo>
                  <a:lnTo>
                    <a:pt x="7254" y="27124"/>
                  </a:lnTo>
                  <a:lnTo>
                    <a:pt x="7193" y="27490"/>
                  </a:lnTo>
                  <a:lnTo>
                    <a:pt x="7132" y="27856"/>
                  </a:lnTo>
                  <a:lnTo>
                    <a:pt x="6950" y="28160"/>
                  </a:lnTo>
                  <a:lnTo>
                    <a:pt x="6706" y="28526"/>
                  </a:lnTo>
                  <a:lnTo>
                    <a:pt x="6523" y="28892"/>
                  </a:lnTo>
                  <a:lnTo>
                    <a:pt x="5974" y="30172"/>
                  </a:lnTo>
                  <a:lnTo>
                    <a:pt x="5609" y="31452"/>
                  </a:lnTo>
                  <a:lnTo>
                    <a:pt x="5304" y="32732"/>
                  </a:lnTo>
                  <a:lnTo>
                    <a:pt x="5121" y="34073"/>
                  </a:lnTo>
                  <a:lnTo>
                    <a:pt x="4938" y="35536"/>
                  </a:lnTo>
                  <a:lnTo>
                    <a:pt x="4755" y="36267"/>
                  </a:lnTo>
                  <a:lnTo>
                    <a:pt x="4572" y="36998"/>
                  </a:lnTo>
                  <a:lnTo>
                    <a:pt x="4329" y="37669"/>
                  </a:lnTo>
                  <a:lnTo>
                    <a:pt x="4207" y="38035"/>
                  </a:lnTo>
                  <a:lnTo>
                    <a:pt x="4146" y="38218"/>
                  </a:lnTo>
                  <a:lnTo>
                    <a:pt x="4024" y="38400"/>
                  </a:lnTo>
                  <a:lnTo>
                    <a:pt x="3963" y="38461"/>
                  </a:lnTo>
                  <a:lnTo>
                    <a:pt x="3475" y="38461"/>
                  </a:lnTo>
                  <a:lnTo>
                    <a:pt x="3109" y="38583"/>
                  </a:lnTo>
                  <a:lnTo>
                    <a:pt x="2805" y="38766"/>
                  </a:lnTo>
                  <a:lnTo>
                    <a:pt x="2256" y="39315"/>
                  </a:lnTo>
                  <a:lnTo>
                    <a:pt x="1768" y="39863"/>
                  </a:lnTo>
                  <a:lnTo>
                    <a:pt x="1342" y="40412"/>
                  </a:lnTo>
                  <a:lnTo>
                    <a:pt x="854" y="41021"/>
                  </a:lnTo>
                  <a:lnTo>
                    <a:pt x="306" y="41387"/>
                  </a:lnTo>
                  <a:lnTo>
                    <a:pt x="123" y="41570"/>
                  </a:lnTo>
                  <a:lnTo>
                    <a:pt x="62" y="41692"/>
                  </a:lnTo>
                  <a:lnTo>
                    <a:pt x="1" y="41814"/>
                  </a:lnTo>
                  <a:lnTo>
                    <a:pt x="62" y="42058"/>
                  </a:lnTo>
                  <a:lnTo>
                    <a:pt x="245" y="42179"/>
                  </a:lnTo>
                  <a:lnTo>
                    <a:pt x="427" y="42240"/>
                  </a:lnTo>
                  <a:lnTo>
                    <a:pt x="610" y="42240"/>
                  </a:lnTo>
                  <a:lnTo>
                    <a:pt x="1098" y="42119"/>
                  </a:lnTo>
                  <a:lnTo>
                    <a:pt x="1525" y="41936"/>
                  </a:lnTo>
                  <a:lnTo>
                    <a:pt x="1768" y="41753"/>
                  </a:lnTo>
                  <a:lnTo>
                    <a:pt x="2012" y="41570"/>
                  </a:lnTo>
                  <a:lnTo>
                    <a:pt x="2195" y="41387"/>
                  </a:lnTo>
                  <a:lnTo>
                    <a:pt x="2317" y="41265"/>
                  </a:lnTo>
                  <a:lnTo>
                    <a:pt x="2439" y="41204"/>
                  </a:lnTo>
                  <a:lnTo>
                    <a:pt x="2439" y="41204"/>
                  </a:lnTo>
                  <a:lnTo>
                    <a:pt x="2317" y="41509"/>
                  </a:lnTo>
                  <a:lnTo>
                    <a:pt x="2256" y="41753"/>
                  </a:lnTo>
                  <a:lnTo>
                    <a:pt x="1951" y="42240"/>
                  </a:lnTo>
                  <a:lnTo>
                    <a:pt x="1281" y="43459"/>
                  </a:lnTo>
                  <a:lnTo>
                    <a:pt x="976" y="44008"/>
                  </a:lnTo>
                  <a:lnTo>
                    <a:pt x="854" y="44252"/>
                  </a:lnTo>
                  <a:lnTo>
                    <a:pt x="854" y="44435"/>
                  </a:lnTo>
                  <a:lnTo>
                    <a:pt x="915" y="44557"/>
                  </a:lnTo>
                  <a:lnTo>
                    <a:pt x="1037" y="44739"/>
                  </a:lnTo>
                  <a:lnTo>
                    <a:pt x="1159" y="44861"/>
                  </a:lnTo>
                  <a:lnTo>
                    <a:pt x="1342" y="44800"/>
                  </a:lnTo>
                  <a:lnTo>
                    <a:pt x="1525" y="44739"/>
                  </a:lnTo>
                  <a:lnTo>
                    <a:pt x="1829" y="44435"/>
                  </a:lnTo>
                  <a:lnTo>
                    <a:pt x="2073" y="44130"/>
                  </a:lnTo>
                  <a:lnTo>
                    <a:pt x="2561" y="43399"/>
                  </a:lnTo>
                  <a:lnTo>
                    <a:pt x="2805" y="43033"/>
                  </a:lnTo>
                  <a:lnTo>
                    <a:pt x="3048" y="42789"/>
                  </a:lnTo>
                  <a:lnTo>
                    <a:pt x="3048" y="42789"/>
                  </a:lnTo>
                  <a:lnTo>
                    <a:pt x="2988" y="43094"/>
                  </a:lnTo>
                  <a:lnTo>
                    <a:pt x="2927" y="43459"/>
                  </a:lnTo>
                  <a:lnTo>
                    <a:pt x="2622" y="44191"/>
                  </a:lnTo>
                  <a:lnTo>
                    <a:pt x="2378" y="44861"/>
                  </a:lnTo>
                  <a:lnTo>
                    <a:pt x="2256" y="45227"/>
                  </a:lnTo>
                  <a:lnTo>
                    <a:pt x="2256" y="45593"/>
                  </a:lnTo>
                  <a:lnTo>
                    <a:pt x="2378" y="45776"/>
                  </a:lnTo>
                  <a:lnTo>
                    <a:pt x="2500" y="45898"/>
                  </a:lnTo>
                  <a:lnTo>
                    <a:pt x="2683" y="45959"/>
                  </a:lnTo>
                  <a:lnTo>
                    <a:pt x="2866" y="45898"/>
                  </a:lnTo>
                  <a:lnTo>
                    <a:pt x="3048" y="45776"/>
                  </a:lnTo>
                  <a:lnTo>
                    <a:pt x="3170" y="45532"/>
                  </a:lnTo>
                  <a:lnTo>
                    <a:pt x="3353" y="45166"/>
                  </a:lnTo>
                  <a:lnTo>
                    <a:pt x="3719" y="44252"/>
                  </a:lnTo>
                  <a:lnTo>
                    <a:pt x="4085" y="43277"/>
                  </a:lnTo>
                  <a:lnTo>
                    <a:pt x="4024" y="44130"/>
                  </a:lnTo>
                  <a:lnTo>
                    <a:pt x="3963" y="44922"/>
                  </a:lnTo>
                  <a:lnTo>
                    <a:pt x="3963" y="45349"/>
                  </a:lnTo>
                  <a:lnTo>
                    <a:pt x="4024" y="45593"/>
                  </a:lnTo>
                  <a:lnTo>
                    <a:pt x="4146" y="45776"/>
                  </a:lnTo>
                  <a:lnTo>
                    <a:pt x="4268" y="45837"/>
                  </a:lnTo>
                  <a:lnTo>
                    <a:pt x="4450" y="45837"/>
                  </a:lnTo>
                  <a:lnTo>
                    <a:pt x="4633" y="45776"/>
                  </a:lnTo>
                  <a:lnTo>
                    <a:pt x="4755" y="45654"/>
                  </a:lnTo>
                  <a:lnTo>
                    <a:pt x="4816" y="45349"/>
                  </a:lnTo>
                  <a:lnTo>
                    <a:pt x="4877" y="45105"/>
                  </a:lnTo>
                  <a:lnTo>
                    <a:pt x="4938" y="44496"/>
                  </a:lnTo>
                  <a:lnTo>
                    <a:pt x="4999" y="43642"/>
                  </a:lnTo>
                  <a:lnTo>
                    <a:pt x="5060" y="43338"/>
                  </a:lnTo>
                  <a:lnTo>
                    <a:pt x="5060" y="43216"/>
                  </a:lnTo>
                  <a:lnTo>
                    <a:pt x="5182" y="43094"/>
                  </a:lnTo>
                  <a:lnTo>
                    <a:pt x="5243" y="43277"/>
                  </a:lnTo>
                  <a:lnTo>
                    <a:pt x="5243" y="43459"/>
                  </a:lnTo>
                  <a:lnTo>
                    <a:pt x="5182" y="43886"/>
                  </a:lnTo>
                  <a:lnTo>
                    <a:pt x="5121" y="44374"/>
                  </a:lnTo>
                  <a:lnTo>
                    <a:pt x="5121" y="44800"/>
                  </a:lnTo>
                  <a:lnTo>
                    <a:pt x="5182" y="45044"/>
                  </a:lnTo>
                  <a:lnTo>
                    <a:pt x="5365" y="45227"/>
                  </a:lnTo>
                  <a:lnTo>
                    <a:pt x="5426" y="45288"/>
                  </a:lnTo>
                  <a:lnTo>
                    <a:pt x="5609" y="45288"/>
                  </a:lnTo>
                  <a:lnTo>
                    <a:pt x="5730" y="45227"/>
                  </a:lnTo>
                  <a:lnTo>
                    <a:pt x="5852" y="45044"/>
                  </a:lnTo>
                  <a:lnTo>
                    <a:pt x="5913" y="44861"/>
                  </a:lnTo>
                  <a:lnTo>
                    <a:pt x="6035" y="44496"/>
                  </a:lnTo>
                  <a:lnTo>
                    <a:pt x="6035" y="43642"/>
                  </a:lnTo>
                  <a:lnTo>
                    <a:pt x="6157" y="42484"/>
                  </a:lnTo>
                  <a:lnTo>
                    <a:pt x="6218" y="42240"/>
                  </a:lnTo>
                  <a:lnTo>
                    <a:pt x="6340" y="41997"/>
                  </a:lnTo>
                  <a:lnTo>
                    <a:pt x="6645" y="41082"/>
                  </a:lnTo>
                  <a:lnTo>
                    <a:pt x="6767" y="40595"/>
                  </a:lnTo>
                  <a:lnTo>
                    <a:pt x="6828" y="40107"/>
                  </a:lnTo>
                  <a:lnTo>
                    <a:pt x="6767" y="39802"/>
                  </a:lnTo>
                  <a:lnTo>
                    <a:pt x="6706" y="39558"/>
                  </a:lnTo>
                  <a:lnTo>
                    <a:pt x="6767" y="39315"/>
                  </a:lnTo>
                  <a:lnTo>
                    <a:pt x="6889" y="39132"/>
                  </a:lnTo>
                  <a:lnTo>
                    <a:pt x="7376" y="37974"/>
                  </a:lnTo>
                  <a:lnTo>
                    <a:pt x="7925" y="36877"/>
                  </a:lnTo>
                  <a:lnTo>
                    <a:pt x="9266" y="34256"/>
                  </a:lnTo>
                  <a:lnTo>
                    <a:pt x="9875" y="32915"/>
                  </a:lnTo>
                  <a:lnTo>
                    <a:pt x="10363" y="31574"/>
                  </a:lnTo>
                  <a:lnTo>
                    <a:pt x="10607" y="30781"/>
                  </a:lnTo>
                  <a:lnTo>
                    <a:pt x="10729" y="30050"/>
                  </a:lnTo>
                  <a:lnTo>
                    <a:pt x="11094" y="28526"/>
                  </a:lnTo>
                  <a:lnTo>
                    <a:pt x="11521" y="27185"/>
                  </a:lnTo>
                  <a:lnTo>
                    <a:pt x="12009" y="25844"/>
                  </a:lnTo>
                  <a:lnTo>
                    <a:pt x="12374" y="27307"/>
                  </a:lnTo>
                  <a:lnTo>
                    <a:pt x="12557" y="27856"/>
                  </a:lnTo>
                  <a:lnTo>
                    <a:pt x="12679" y="28465"/>
                  </a:lnTo>
                  <a:lnTo>
                    <a:pt x="12679" y="29136"/>
                  </a:lnTo>
                  <a:lnTo>
                    <a:pt x="12679" y="29806"/>
                  </a:lnTo>
                  <a:lnTo>
                    <a:pt x="12618" y="31878"/>
                  </a:lnTo>
                  <a:lnTo>
                    <a:pt x="12618" y="32427"/>
                  </a:lnTo>
                  <a:lnTo>
                    <a:pt x="12618" y="33037"/>
                  </a:lnTo>
                  <a:lnTo>
                    <a:pt x="12679" y="33280"/>
                  </a:lnTo>
                  <a:lnTo>
                    <a:pt x="12801" y="33524"/>
                  </a:lnTo>
                  <a:lnTo>
                    <a:pt x="12801" y="33768"/>
                  </a:lnTo>
                  <a:lnTo>
                    <a:pt x="12801" y="34012"/>
                  </a:lnTo>
                  <a:lnTo>
                    <a:pt x="12679" y="34560"/>
                  </a:lnTo>
                  <a:lnTo>
                    <a:pt x="12313" y="36633"/>
                  </a:lnTo>
                  <a:lnTo>
                    <a:pt x="12192" y="37669"/>
                  </a:lnTo>
                  <a:lnTo>
                    <a:pt x="12131" y="38705"/>
                  </a:lnTo>
                  <a:lnTo>
                    <a:pt x="12070" y="40839"/>
                  </a:lnTo>
                  <a:lnTo>
                    <a:pt x="12131" y="42972"/>
                  </a:lnTo>
                  <a:lnTo>
                    <a:pt x="12252" y="45044"/>
                  </a:lnTo>
                  <a:lnTo>
                    <a:pt x="12435" y="47178"/>
                  </a:lnTo>
                  <a:lnTo>
                    <a:pt x="12740" y="49250"/>
                  </a:lnTo>
                  <a:lnTo>
                    <a:pt x="13106" y="51261"/>
                  </a:lnTo>
                  <a:lnTo>
                    <a:pt x="13593" y="53334"/>
                  </a:lnTo>
                  <a:lnTo>
                    <a:pt x="14081" y="55041"/>
                  </a:lnTo>
                  <a:lnTo>
                    <a:pt x="14264" y="55955"/>
                  </a:lnTo>
                  <a:lnTo>
                    <a:pt x="14325" y="56869"/>
                  </a:lnTo>
                  <a:lnTo>
                    <a:pt x="14264" y="57601"/>
                  </a:lnTo>
                  <a:lnTo>
                    <a:pt x="14203" y="58393"/>
                  </a:lnTo>
                  <a:lnTo>
                    <a:pt x="13837" y="59856"/>
                  </a:lnTo>
                  <a:lnTo>
                    <a:pt x="13654" y="60892"/>
                  </a:lnTo>
                  <a:lnTo>
                    <a:pt x="13532" y="61928"/>
                  </a:lnTo>
                  <a:lnTo>
                    <a:pt x="13472" y="62964"/>
                  </a:lnTo>
                  <a:lnTo>
                    <a:pt x="13532" y="64001"/>
                  </a:lnTo>
                  <a:lnTo>
                    <a:pt x="13715" y="65037"/>
                  </a:lnTo>
                  <a:lnTo>
                    <a:pt x="13898" y="66012"/>
                  </a:lnTo>
                  <a:lnTo>
                    <a:pt x="14508" y="67963"/>
                  </a:lnTo>
                  <a:lnTo>
                    <a:pt x="15605" y="71681"/>
                  </a:lnTo>
                  <a:lnTo>
                    <a:pt x="16032" y="73144"/>
                  </a:lnTo>
                  <a:lnTo>
                    <a:pt x="16458" y="74606"/>
                  </a:lnTo>
                  <a:lnTo>
                    <a:pt x="16580" y="75094"/>
                  </a:lnTo>
                  <a:lnTo>
                    <a:pt x="16641" y="75399"/>
                  </a:lnTo>
                  <a:lnTo>
                    <a:pt x="16641" y="75643"/>
                  </a:lnTo>
                  <a:lnTo>
                    <a:pt x="16519" y="76069"/>
                  </a:lnTo>
                  <a:lnTo>
                    <a:pt x="16336" y="76496"/>
                  </a:lnTo>
                  <a:lnTo>
                    <a:pt x="15849" y="77227"/>
                  </a:lnTo>
                  <a:lnTo>
                    <a:pt x="15422" y="77959"/>
                  </a:lnTo>
                  <a:lnTo>
                    <a:pt x="15117" y="78264"/>
                  </a:lnTo>
                  <a:lnTo>
                    <a:pt x="14813" y="78507"/>
                  </a:lnTo>
                  <a:lnTo>
                    <a:pt x="14569" y="78690"/>
                  </a:lnTo>
                  <a:lnTo>
                    <a:pt x="14386" y="78873"/>
                  </a:lnTo>
                  <a:lnTo>
                    <a:pt x="14386" y="79056"/>
                  </a:lnTo>
                  <a:lnTo>
                    <a:pt x="14447" y="79239"/>
                  </a:lnTo>
                  <a:lnTo>
                    <a:pt x="14569" y="79361"/>
                  </a:lnTo>
                  <a:lnTo>
                    <a:pt x="14752" y="79483"/>
                  </a:lnTo>
                  <a:lnTo>
                    <a:pt x="15117" y="79605"/>
                  </a:lnTo>
                  <a:lnTo>
                    <a:pt x="15483" y="79666"/>
                  </a:lnTo>
                  <a:lnTo>
                    <a:pt x="16032" y="79787"/>
                  </a:lnTo>
                  <a:lnTo>
                    <a:pt x="16580" y="79848"/>
                  </a:lnTo>
                  <a:lnTo>
                    <a:pt x="17007" y="79848"/>
                  </a:lnTo>
                  <a:lnTo>
                    <a:pt x="17434" y="79787"/>
                  </a:lnTo>
                  <a:lnTo>
                    <a:pt x="17555" y="79787"/>
                  </a:lnTo>
                  <a:lnTo>
                    <a:pt x="17677" y="79970"/>
                  </a:lnTo>
                  <a:lnTo>
                    <a:pt x="17921" y="80092"/>
                  </a:lnTo>
                  <a:lnTo>
                    <a:pt x="18165" y="80153"/>
                  </a:lnTo>
                  <a:lnTo>
                    <a:pt x="18592" y="80214"/>
                  </a:lnTo>
                  <a:lnTo>
                    <a:pt x="18957" y="80092"/>
                  </a:lnTo>
                  <a:lnTo>
                    <a:pt x="19140" y="80031"/>
                  </a:lnTo>
                  <a:lnTo>
                    <a:pt x="19323" y="79909"/>
                  </a:lnTo>
                  <a:lnTo>
                    <a:pt x="19445" y="79727"/>
                  </a:lnTo>
                  <a:lnTo>
                    <a:pt x="19506" y="79544"/>
                  </a:lnTo>
                  <a:lnTo>
                    <a:pt x="19689" y="79787"/>
                  </a:lnTo>
                  <a:lnTo>
                    <a:pt x="19872" y="80031"/>
                  </a:lnTo>
                  <a:lnTo>
                    <a:pt x="20115" y="80153"/>
                  </a:lnTo>
                  <a:lnTo>
                    <a:pt x="20420" y="80214"/>
                  </a:lnTo>
                  <a:lnTo>
                    <a:pt x="20725" y="80214"/>
                  </a:lnTo>
                  <a:lnTo>
                    <a:pt x="21091" y="80153"/>
                  </a:lnTo>
                  <a:lnTo>
                    <a:pt x="21335" y="79970"/>
                  </a:lnTo>
                  <a:lnTo>
                    <a:pt x="21456" y="79848"/>
                  </a:lnTo>
                  <a:lnTo>
                    <a:pt x="21517" y="79727"/>
                  </a:lnTo>
                  <a:lnTo>
                    <a:pt x="21700" y="79787"/>
                  </a:lnTo>
                  <a:lnTo>
                    <a:pt x="21944" y="79848"/>
                  </a:lnTo>
                  <a:lnTo>
                    <a:pt x="22371" y="79848"/>
                  </a:lnTo>
                  <a:lnTo>
                    <a:pt x="22858" y="79787"/>
                  </a:lnTo>
                  <a:lnTo>
                    <a:pt x="23285" y="79727"/>
                  </a:lnTo>
                  <a:lnTo>
                    <a:pt x="24138" y="79544"/>
                  </a:lnTo>
                  <a:lnTo>
                    <a:pt x="24260" y="79483"/>
                  </a:lnTo>
                  <a:lnTo>
                    <a:pt x="24443" y="79422"/>
                  </a:lnTo>
                  <a:lnTo>
                    <a:pt x="24565" y="79300"/>
                  </a:lnTo>
                  <a:lnTo>
                    <a:pt x="24687" y="79117"/>
                  </a:lnTo>
                  <a:lnTo>
                    <a:pt x="24687" y="78934"/>
                  </a:lnTo>
                  <a:lnTo>
                    <a:pt x="24626" y="78812"/>
                  </a:lnTo>
                  <a:lnTo>
                    <a:pt x="24382" y="78629"/>
                  </a:lnTo>
                  <a:lnTo>
                    <a:pt x="23895" y="78203"/>
                  </a:lnTo>
                  <a:lnTo>
                    <a:pt x="23590" y="77898"/>
                  </a:lnTo>
                  <a:lnTo>
                    <a:pt x="23346" y="77471"/>
                  </a:lnTo>
                  <a:lnTo>
                    <a:pt x="22858" y="76679"/>
                  </a:lnTo>
                  <a:lnTo>
                    <a:pt x="22554" y="76008"/>
                  </a:lnTo>
                  <a:lnTo>
                    <a:pt x="22432" y="75643"/>
                  </a:lnTo>
                  <a:lnTo>
                    <a:pt x="22432" y="75277"/>
                  </a:lnTo>
                  <a:lnTo>
                    <a:pt x="22554" y="74667"/>
                  </a:lnTo>
                  <a:lnTo>
                    <a:pt x="22736" y="74058"/>
                  </a:lnTo>
                  <a:lnTo>
                    <a:pt x="23468" y="71559"/>
                  </a:lnTo>
                  <a:lnTo>
                    <a:pt x="24565" y="67902"/>
                  </a:lnTo>
                  <a:lnTo>
                    <a:pt x="25114" y="65951"/>
                  </a:lnTo>
                  <a:lnTo>
                    <a:pt x="25357" y="64976"/>
                  </a:lnTo>
                  <a:lnTo>
                    <a:pt x="25540" y="63940"/>
                  </a:lnTo>
                  <a:lnTo>
                    <a:pt x="25601" y="62964"/>
                  </a:lnTo>
                  <a:lnTo>
                    <a:pt x="25540" y="61928"/>
                  </a:lnTo>
                  <a:lnTo>
                    <a:pt x="25418" y="60953"/>
                  </a:lnTo>
                  <a:lnTo>
                    <a:pt x="25175" y="59978"/>
                  </a:lnTo>
                  <a:lnTo>
                    <a:pt x="24870" y="58393"/>
                  </a:lnTo>
                  <a:lnTo>
                    <a:pt x="24748" y="57662"/>
                  </a:lnTo>
                  <a:lnTo>
                    <a:pt x="24748" y="56869"/>
                  </a:lnTo>
                  <a:lnTo>
                    <a:pt x="24809" y="56016"/>
                  </a:lnTo>
                  <a:lnTo>
                    <a:pt x="24931" y="55162"/>
                  </a:lnTo>
                  <a:lnTo>
                    <a:pt x="25357" y="53456"/>
                  </a:lnTo>
                  <a:lnTo>
                    <a:pt x="25845" y="51505"/>
                  </a:lnTo>
                  <a:lnTo>
                    <a:pt x="26272" y="49555"/>
                  </a:lnTo>
                  <a:lnTo>
                    <a:pt x="26516" y="47543"/>
                  </a:lnTo>
                  <a:lnTo>
                    <a:pt x="26759" y="45532"/>
                  </a:lnTo>
                  <a:lnTo>
                    <a:pt x="26881" y="43459"/>
                  </a:lnTo>
                  <a:lnTo>
                    <a:pt x="26942" y="41387"/>
                  </a:lnTo>
                  <a:lnTo>
                    <a:pt x="26942" y="39376"/>
                  </a:lnTo>
                  <a:lnTo>
                    <a:pt x="26881" y="38339"/>
                  </a:lnTo>
                  <a:lnTo>
                    <a:pt x="26820" y="37364"/>
                  </a:lnTo>
                  <a:lnTo>
                    <a:pt x="26455" y="35414"/>
                  </a:lnTo>
                  <a:lnTo>
                    <a:pt x="26272" y="34377"/>
                  </a:lnTo>
                  <a:lnTo>
                    <a:pt x="26150" y="33890"/>
                  </a:lnTo>
                  <a:lnTo>
                    <a:pt x="26089" y="33646"/>
                  </a:lnTo>
                  <a:lnTo>
                    <a:pt x="26150" y="33402"/>
                  </a:lnTo>
                  <a:lnTo>
                    <a:pt x="26211" y="32976"/>
                  </a:lnTo>
                  <a:lnTo>
                    <a:pt x="26211" y="32610"/>
                  </a:lnTo>
                  <a:lnTo>
                    <a:pt x="26150" y="31817"/>
                  </a:lnTo>
                  <a:lnTo>
                    <a:pt x="26150" y="28770"/>
                  </a:lnTo>
                  <a:lnTo>
                    <a:pt x="26211" y="28282"/>
                  </a:lnTo>
                  <a:lnTo>
                    <a:pt x="26333" y="27856"/>
                  </a:lnTo>
                  <a:lnTo>
                    <a:pt x="26881" y="26027"/>
                  </a:lnTo>
                  <a:lnTo>
                    <a:pt x="27003" y="25661"/>
                  </a:lnTo>
                  <a:lnTo>
                    <a:pt x="27369" y="26758"/>
                  </a:lnTo>
                  <a:lnTo>
                    <a:pt x="27735" y="27856"/>
                  </a:lnTo>
                  <a:lnTo>
                    <a:pt x="27918" y="28526"/>
                  </a:lnTo>
                  <a:lnTo>
                    <a:pt x="28100" y="29196"/>
                  </a:lnTo>
                  <a:lnTo>
                    <a:pt x="28405" y="30598"/>
                  </a:lnTo>
                  <a:lnTo>
                    <a:pt x="28588" y="31269"/>
                  </a:lnTo>
                  <a:lnTo>
                    <a:pt x="28832" y="32000"/>
                  </a:lnTo>
                  <a:lnTo>
                    <a:pt x="29380" y="33341"/>
                  </a:lnTo>
                  <a:lnTo>
                    <a:pt x="29990" y="34682"/>
                  </a:lnTo>
                  <a:lnTo>
                    <a:pt x="30660" y="36023"/>
                  </a:lnTo>
                  <a:lnTo>
                    <a:pt x="31270" y="37242"/>
                  </a:lnTo>
                  <a:lnTo>
                    <a:pt x="31879" y="38522"/>
                  </a:lnTo>
                  <a:lnTo>
                    <a:pt x="32123" y="39010"/>
                  </a:lnTo>
                  <a:lnTo>
                    <a:pt x="32306" y="39498"/>
                  </a:lnTo>
                  <a:lnTo>
                    <a:pt x="32306" y="39680"/>
                  </a:lnTo>
                  <a:lnTo>
                    <a:pt x="32245" y="39924"/>
                  </a:lnTo>
                  <a:lnTo>
                    <a:pt x="32245" y="40168"/>
                  </a:lnTo>
                  <a:lnTo>
                    <a:pt x="32245" y="40473"/>
                  </a:lnTo>
                  <a:lnTo>
                    <a:pt x="32367" y="40899"/>
                  </a:lnTo>
                  <a:lnTo>
                    <a:pt x="32489" y="41387"/>
                  </a:lnTo>
                  <a:lnTo>
                    <a:pt x="32794" y="42240"/>
                  </a:lnTo>
                  <a:lnTo>
                    <a:pt x="32855" y="42606"/>
                  </a:lnTo>
                  <a:lnTo>
                    <a:pt x="32916" y="42972"/>
                  </a:lnTo>
                  <a:lnTo>
                    <a:pt x="32977" y="44069"/>
                  </a:lnTo>
                  <a:lnTo>
                    <a:pt x="33038" y="44496"/>
                  </a:lnTo>
                  <a:lnTo>
                    <a:pt x="33160" y="44922"/>
                  </a:lnTo>
                  <a:lnTo>
                    <a:pt x="33281" y="45166"/>
                  </a:lnTo>
                  <a:lnTo>
                    <a:pt x="33464" y="45288"/>
                  </a:lnTo>
                  <a:lnTo>
                    <a:pt x="33647" y="45288"/>
                  </a:lnTo>
                  <a:lnTo>
                    <a:pt x="33769" y="45166"/>
                  </a:lnTo>
                  <a:lnTo>
                    <a:pt x="33830" y="45044"/>
                  </a:lnTo>
                  <a:lnTo>
                    <a:pt x="33891" y="44800"/>
                  </a:lnTo>
                  <a:lnTo>
                    <a:pt x="33952" y="44557"/>
                  </a:lnTo>
                  <a:lnTo>
                    <a:pt x="33891" y="44008"/>
                  </a:lnTo>
                  <a:lnTo>
                    <a:pt x="33830" y="43520"/>
                  </a:lnTo>
                  <a:lnTo>
                    <a:pt x="33830" y="43277"/>
                  </a:lnTo>
                  <a:lnTo>
                    <a:pt x="33830" y="43216"/>
                  </a:lnTo>
                  <a:lnTo>
                    <a:pt x="33891" y="43094"/>
                  </a:lnTo>
                  <a:lnTo>
                    <a:pt x="33952" y="43216"/>
                  </a:lnTo>
                  <a:lnTo>
                    <a:pt x="34013" y="43338"/>
                  </a:lnTo>
                  <a:lnTo>
                    <a:pt x="34013" y="43642"/>
                  </a:lnTo>
                  <a:lnTo>
                    <a:pt x="34135" y="44496"/>
                  </a:lnTo>
                  <a:lnTo>
                    <a:pt x="34135" y="45105"/>
                  </a:lnTo>
                  <a:lnTo>
                    <a:pt x="34196" y="45349"/>
                  </a:lnTo>
                  <a:lnTo>
                    <a:pt x="34318" y="45654"/>
                  </a:lnTo>
                  <a:lnTo>
                    <a:pt x="34440" y="45776"/>
                  </a:lnTo>
                  <a:lnTo>
                    <a:pt x="34561" y="45837"/>
                  </a:lnTo>
                  <a:lnTo>
                    <a:pt x="34744" y="45837"/>
                  </a:lnTo>
                  <a:lnTo>
                    <a:pt x="34866" y="45776"/>
                  </a:lnTo>
                  <a:lnTo>
                    <a:pt x="34988" y="45593"/>
                  </a:lnTo>
                  <a:lnTo>
                    <a:pt x="35049" y="45410"/>
                  </a:lnTo>
                  <a:lnTo>
                    <a:pt x="35049" y="44922"/>
                  </a:lnTo>
                  <a:lnTo>
                    <a:pt x="34988" y="44130"/>
                  </a:lnTo>
                  <a:lnTo>
                    <a:pt x="34988" y="43703"/>
                  </a:lnTo>
                  <a:lnTo>
                    <a:pt x="34988" y="43277"/>
                  </a:lnTo>
                  <a:lnTo>
                    <a:pt x="35354" y="44252"/>
                  </a:lnTo>
                  <a:lnTo>
                    <a:pt x="35659" y="45166"/>
                  </a:lnTo>
                  <a:lnTo>
                    <a:pt x="35902" y="45593"/>
                  </a:lnTo>
                  <a:lnTo>
                    <a:pt x="36024" y="45776"/>
                  </a:lnTo>
                  <a:lnTo>
                    <a:pt x="36207" y="45898"/>
                  </a:lnTo>
                  <a:lnTo>
                    <a:pt x="36390" y="45959"/>
                  </a:lnTo>
                  <a:lnTo>
                    <a:pt x="36573" y="45898"/>
                  </a:lnTo>
                  <a:lnTo>
                    <a:pt x="36695" y="45776"/>
                  </a:lnTo>
                  <a:lnTo>
                    <a:pt x="36756" y="45593"/>
                  </a:lnTo>
                  <a:lnTo>
                    <a:pt x="36756" y="45227"/>
                  </a:lnTo>
                  <a:lnTo>
                    <a:pt x="36695" y="44861"/>
                  </a:lnTo>
                  <a:lnTo>
                    <a:pt x="36390" y="44191"/>
                  </a:lnTo>
                  <a:lnTo>
                    <a:pt x="36146" y="43459"/>
                  </a:lnTo>
                  <a:lnTo>
                    <a:pt x="36024" y="43094"/>
                  </a:lnTo>
                  <a:lnTo>
                    <a:pt x="35963" y="42789"/>
                  </a:lnTo>
                  <a:lnTo>
                    <a:pt x="35963" y="42789"/>
                  </a:lnTo>
                  <a:lnTo>
                    <a:pt x="36207" y="43033"/>
                  </a:lnTo>
                  <a:lnTo>
                    <a:pt x="36451" y="43338"/>
                  </a:lnTo>
                  <a:lnTo>
                    <a:pt x="36878" y="43947"/>
                  </a:lnTo>
                  <a:lnTo>
                    <a:pt x="37061" y="44252"/>
                  </a:lnTo>
                  <a:lnTo>
                    <a:pt x="37304" y="44557"/>
                  </a:lnTo>
                  <a:lnTo>
                    <a:pt x="37487" y="44739"/>
                  </a:lnTo>
                  <a:lnTo>
                    <a:pt x="37670" y="44800"/>
                  </a:lnTo>
                  <a:lnTo>
                    <a:pt x="37853" y="44800"/>
                  </a:lnTo>
                  <a:lnTo>
                    <a:pt x="37975" y="44739"/>
                  </a:lnTo>
                  <a:lnTo>
                    <a:pt x="38097" y="44618"/>
                  </a:lnTo>
                  <a:lnTo>
                    <a:pt x="38158" y="44496"/>
                  </a:lnTo>
                  <a:lnTo>
                    <a:pt x="38158" y="44313"/>
                  </a:lnTo>
                  <a:lnTo>
                    <a:pt x="38097" y="44130"/>
                  </a:lnTo>
                  <a:lnTo>
                    <a:pt x="37975" y="43825"/>
                  </a:lnTo>
                  <a:lnTo>
                    <a:pt x="37792" y="43581"/>
                  </a:lnTo>
                  <a:lnTo>
                    <a:pt x="37182" y="42423"/>
                  </a:lnTo>
                  <a:lnTo>
                    <a:pt x="36878" y="41814"/>
                  </a:lnTo>
                  <a:lnTo>
                    <a:pt x="36695" y="41509"/>
                  </a:lnTo>
                  <a:lnTo>
                    <a:pt x="36634" y="41204"/>
                  </a:lnTo>
                  <a:lnTo>
                    <a:pt x="36817" y="41326"/>
                  </a:lnTo>
                  <a:lnTo>
                    <a:pt x="37000" y="41509"/>
                  </a:lnTo>
                  <a:lnTo>
                    <a:pt x="37182" y="41692"/>
                  </a:lnTo>
                  <a:lnTo>
                    <a:pt x="37365" y="41875"/>
                  </a:lnTo>
                  <a:lnTo>
                    <a:pt x="37792" y="42119"/>
                  </a:lnTo>
                  <a:lnTo>
                    <a:pt x="38219" y="42179"/>
                  </a:lnTo>
                  <a:lnTo>
                    <a:pt x="38584" y="42240"/>
                  </a:lnTo>
                  <a:lnTo>
                    <a:pt x="38706" y="42179"/>
                  </a:lnTo>
                  <a:lnTo>
                    <a:pt x="38889" y="42119"/>
                  </a:lnTo>
                  <a:lnTo>
                    <a:pt x="38950" y="41997"/>
                  </a:lnTo>
                  <a:lnTo>
                    <a:pt x="39011" y="41936"/>
                  </a:lnTo>
                  <a:lnTo>
                    <a:pt x="39011" y="41753"/>
                  </a:lnTo>
                  <a:lnTo>
                    <a:pt x="38889" y="41570"/>
                  </a:lnTo>
                  <a:lnTo>
                    <a:pt x="38706" y="41387"/>
                  </a:lnTo>
                  <a:lnTo>
                    <a:pt x="38402" y="41204"/>
                  </a:lnTo>
                  <a:lnTo>
                    <a:pt x="38158" y="40960"/>
                  </a:lnTo>
                  <a:lnTo>
                    <a:pt x="37609" y="40412"/>
                  </a:lnTo>
                  <a:lnTo>
                    <a:pt x="37182" y="39802"/>
                  </a:lnTo>
                  <a:lnTo>
                    <a:pt x="36695" y="39254"/>
                  </a:lnTo>
                  <a:lnTo>
                    <a:pt x="36451" y="39010"/>
                  </a:lnTo>
                  <a:lnTo>
                    <a:pt x="36207" y="38766"/>
                  </a:lnTo>
                  <a:lnTo>
                    <a:pt x="35902" y="38583"/>
                  </a:lnTo>
                  <a:lnTo>
                    <a:pt x="35598" y="38461"/>
                  </a:lnTo>
                  <a:lnTo>
                    <a:pt x="35110" y="38461"/>
                  </a:lnTo>
                  <a:lnTo>
                    <a:pt x="34988" y="38400"/>
                  </a:lnTo>
                  <a:lnTo>
                    <a:pt x="34927" y="38218"/>
                  </a:lnTo>
                  <a:lnTo>
                    <a:pt x="34866" y="38096"/>
                  </a:lnTo>
                  <a:lnTo>
                    <a:pt x="34683" y="37669"/>
                  </a:lnTo>
                  <a:lnTo>
                    <a:pt x="34440" y="36938"/>
                  </a:lnTo>
                  <a:lnTo>
                    <a:pt x="34257" y="36145"/>
                  </a:lnTo>
                  <a:lnTo>
                    <a:pt x="34074" y="35414"/>
                  </a:lnTo>
                  <a:lnTo>
                    <a:pt x="33952" y="34621"/>
                  </a:lnTo>
                  <a:lnTo>
                    <a:pt x="33891" y="33646"/>
                  </a:lnTo>
                  <a:lnTo>
                    <a:pt x="33769" y="32732"/>
                  </a:lnTo>
                  <a:lnTo>
                    <a:pt x="33586" y="31939"/>
                  </a:lnTo>
                  <a:lnTo>
                    <a:pt x="33342" y="31147"/>
                  </a:lnTo>
                  <a:lnTo>
                    <a:pt x="33099" y="30355"/>
                  </a:lnTo>
                  <a:lnTo>
                    <a:pt x="32794" y="29562"/>
                  </a:lnTo>
                  <a:lnTo>
                    <a:pt x="32550" y="28953"/>
                  </a:lnTo>
                  <a:lnTo>
                    <a:pt x="32428" y="28648"/>
                  </a:lnTo>
                  <a:lnTo>
                    <a:pt x="32245" y="28343"/>
                  </a:lnTo>
                  <a:lnTo>
                    <a:pt x="32001" y="27916"/>
                  </a:lnTo>
                  <a:lnTo>
                    <a:pt x="31879" y="27734"/>
                  </a:lnTo>
                  <a:lnTo>
                    <a:pt x="31819" y="27490"/>
                  </a:lnTo>
                  <a:lnTo>
                    <a:pt x="31758" y="27124"/>
                  </a:lnTo>
                  <a:lnTo>
                    <a:pt x="31697" y="26697"/>
                  </a:lnTo>
                  <a:lnTo>
                    <a:pt x="31697" y="25905"/>
                  </a:lnTo>
                  <a:lnTo>
                    <a:pt x="31514" y="24320"/>
                  </a:lnTo>
                  <a:lnTo>
                    <a:pt x="31270" y="22735"/>
                  </a:lnTo>
                  <a:lnTo>
                    <a:pt x="30965" y="21212"/>
                  </a:lnTo>
                  <a:lnTo>
                    <a:pt x="30965" y="20846"/>
                  </a:lnTo>
                  <a:lnTo>
                    <a:pt x="31026" y="20480"/>
                  </a:lnTo>
                  <a:lnTo>
                    <a:pt x="31026" y="19688"/>
                  </a:lnTo>
                  <a:lnTo>
                    <a:pt x="31026" y="18834"/>
                  </a:lnTo>
                  <a:lnTo>
                    <a:pt x="30965" y="18042"/>
                  </a:lnTo>
                  <a:lnTo>
                    <a:pt x="30904" y="17676"/>
                  </a:lnTo>
                  <a:lnTo>
                    <a:pt x="30782" y="17311"/>
                  </a:lnTo>
                  <a:lnTo>
                    <a:pt x="30478" y="16640"/>
                  </a:lnTo>
                  <a:lnTo>
                    <a:pt x="30112" y="16031"/>
                  </a:lnTo>
                  <a:lnTo>
                    <a:pt x="29746" y="15421"/>
                  </a:lnTo>
                  <a:lnTo>
                    <a:pt x="29502" y="15116"/>
                  </a:lnTo>
                  <a:lnTo>
                    <a:pt x="29258" y="14812"/>
                  </a:lnTo>
                  <a:lnTo>
                    <a:pt x="28954" y="14629"/>
                  </a:lnTo>
                  <a:lnTo>
                    <a:pt x="28649" y="14446"/>
                  </a:lnTo>
                  <a:lnTo>
                    <a:pt x="27978" y="14141"/>
                  </a:lnTo>
                  <a:lnTo>
                    <a:pt x="27247" y="13958"/>
                  </a:lnTo>
                  <a:lnTo>
                    <a:pt x="26455" y="13836"/>
                  </a:lnTo>
                  <a:lnTo>
                    <a:pt x="25662" y="13775"/>
                  </a:lnTo>
                  <a:lnTo>
                    <a:pt x="24748" y="13775"/>
                  </a:lnTo>
                  <a:lnTo>
                    <a:pt x="24565" y="13653"/>
                  </a:lnTo>
                  <a:lnTo>
                    <a:pt x="24260" y="13471"/>
                  </a:lnTo>
                  <a:lnTo>
                    <a:pt x="22919" y="12617"/>
                  </a:lnTo>
                  <a:lnTo>
                    <a:pt x="22554" y="12373"/>
                  </a:lnTo>
                  <a:lnTo>
                    <a:pt x="22432" y="12313"/>
                  </a:lnTo>
                  <a:lnTo>
                    <a:pt x="22310" y="12252"/>
                  </a:lnTo>
                  <a:lnTo>
                    <a:pt x="22310" y="12130"/>
                  </a:lnTo>
                  <a:lnTo>
                    <a:pt x="22127" y="10728"/>
                  </a:lnTo>
                  <a:lnTo>
                    <a:pt x="22066" y="10118"/>
                  </a:lnTo>
                  <a:lnTo>
                    <a:pt x="22066" y="9996"/>
                  </a:lnTo>
                  <a:lnTo>
                    <a:pt x="22188" y="9874"/>
                  </a:lnTo>
                  <a:lnTo>
                    <a:pt x="22493" y="9631"/>
                  </a:lnTo>
                  <a:lnTo>
                    <a:pt x="22615" y="9448"/>
                  </a:lnTo>
                  <a:lnTo>
                    <a:pt x="22676" y="9204"/>
                  </a:lnTo>
                  <a:lnTo>
                    <a:pt x="22858" y="8777"/>
                  </a:lnTo>
                  <a:lnTo>
                    <a:pt x="23224" y="7497"/>
                  </a:lnTo>
                  <a:lnTo>
                    <a:pt x="23407" y="6766"/>
                  </a:lnTo>
                  <a:lnTo>
                    <a:pt x="23529" y="6034"/>
                  </a:lnTo>
                  <a:lnTo>
                    <a:pt x="23651" y="5303"/>
                  </a:lnTo>
                  <a:lnTo>
                    <a:pt x="23651" y="4511"/>
                  </a:lnTo>
                  <a:lnTo>
                    <a:pt x="23590" y="3779"/>
                  </a:lnTo>
                  <a:lnTo>
                    <a:pt x="23468" y="3048"/>
                  </a:lnTo>
                  <a:lnTo>
                    <a:pt x="23285" y="2316"/>
                  </a:lnTo>
                  <a:lnTo>
                    <a:pt x="22919" y="1646"/>
                  </a:lnTo>
                  <a:lnTo>
                    <a:pt x="22493" y="1158"/>
                  </a:lnTo>
                  <a:lnTo>
                    <a:pt x="22005" y="731"/>
                  </a:lnTo>
                  <a:lnTo>
                    <a:pt x="21456" y="366"/>
                  </a:lnTo>
                  <a:lnTo>
                    <a:pt x="20786" y="122"/>
                  </a:lnTo>
                  <a:lnTo>
                    <a:pt x="19994" y="61"/>
                  </a:lnTo>
                  <a:lnTo>
                    <a:pt x="1944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7"/>
            <p:cNvSpPr/>
            <p:nvPr/>
          </p:nvSpPr>
          <p:spPr>
            <a:xfrm>
              <a:off x="5160100" y="1609475"/>
              <a:ext cx="975300" cy="2005375"/>
            </a:xfrm>
            <a:custGeom>
              <a:rect b="b" l="l" r="r" t="t"/>
              <a:pathLst>
                <a:path extrusionOk="0" h="80215" w="39012">
                  <a:moveTo>
                    <a:pt x="20115" y="366"/>
                  </a:moveTo>
                  <a:lnTo>
                    <a:pt x="20725" y="488"/>
                  </a:lnTo>
                  <a:lnTo>
                    <a:pt x="21274" y="731"/>
                  </a:lnTo>
                  <a:lnTo>
                    <a:pt x="21822" y="1036"/>
                  </a:lnTo>
                  <a:lnTo>
                    <a:pt x="22127" y="1219"/>
                  </a:lnTo>
                  <a:lnTo>
                    <a:pt x="22371" y="1524"/>
                  </a:lnTo>
                  <a:lnTo>
                    <a:pt x="22554" y="1768"/>
                  </a:lnTo>
                  <a:lnTo>
                    <a:pt x="22736" y="2072"/>
                  </a:lnTo>
                  <a:lnTo>
                    <a:pt x="23041" y="2743"/>
                  </a:lnTo>
                  <a:lnTo>
                    <a:pt x="23163" y="3413"/>
                  </a:lnTo>
                  <a:lnTo>
                    <a:pt x="23285" y="4206"/>
                  </a:lnTo>
                  <a:lnTo>
                    <a:pt x="23346" y="4998"/>
                  </a:lnTo>
                  <a:lnTo>
                    <a:pt x="23285" y="5791"/>
                  </a:lnTo>
                  <a:lnTo>
                    <a:pt x="23163" y="6583"/>
                  </a:lnTo>
                  <a:lnTo>
                    <a:pt x="22858" y="7924"/>
                  </a:lnTo>
                  <a:lnTo>
                    <a:pt x="22615" y="8533"/>
                  </a:lnTo>
                  <a:lnTo>
                    <a:pt x="22371" y="9204"/>
                  </a:lnTo>
                  <a:lnTo>
                    <a:pt x="22310" y="9326"/>
                  </a:lnTo>
                  <a:lnTo>
                    <a:pt x="22188" y="9509"/>
                  </a:lnTo>
                  <a:lnTo>
                    <a:pt x="21883" y="9752"/>
                  </a:lnTo>
                  <a:lnTo>
                    <a:pt x="21152" y="10179"/>
                  </a:lnTo>
                  <a:lnTo>
                    <a:pt x="20420" y="10606"/>
                  </a:lnTo>
                  <a:lnTo>
                    <a:pt x="19994" y="10789"/>
                  </a:lnTo>
                  <a:lnTo>
                    <a:pt x="19567" y="10850"/>
                  </a:lnTo>
                  <a:lnTo>
                    <a:pt x="19201" y="10850"/>
                  </a:lnTo>
                  <a:lnTo>
                    <a:pt x="18774" y="10667"/>
                  </a:lnTo>
                  <a:lnTo>
                    <a:pt x="17982" y="10240"/>
                  </a:lnTo>
                  <a:lnTo>
                    <a:pt x="17251" y="9813"/>
                  </a:lnTo>
                  <a:lnTo>
                    <a:pt x="16946" y="9570"/>
                  </a:lnTo>
                  <a:lnTo>
                    <a:pt x="16763" y="9387"/>
                  </a:lnTo>
                  <a:lnTo>
                    <a:pt x="16702" y="9265"/>
                  </a:lnTo>
                  <a:lnTo>
                    <a:pt x="16519" y="8777"/>
                  </a:lnTo>
                  <a:lnTo>
                    <a:pt x="16336" y="8351"/>
                  </a:lnTo>
                  <a:lnTo>
                    <a:pt x="16093" y="7497"/>
                  </a:lnTo>
                  <a:lnTo>
                    <a:pt x="15910" y="6705"/>
                  </a:lnTo>
                  <a:lnTo>
                    <a:pt x="15788" y="5912"/>
                  </a:lnTo>
                  <a:lnTo>
                    <a:pt x="15727" y="5120"/>
                  </a:lnTo>
                  <a:lnTo>
                    <a:pt x="15727" y="4328"/>
                  </a:lnTo>
                  <a:lnTo>
                    <a:pt x="15849" y="3474"/>
                  </a:lnTo>
                  <a:lnTo>
                    <a:pt x="15971" y="2804"/>
                  </a:lnTo>
                  <a:lnTo>
                    <a:pt x="16275" y="2194"/>
                  </a:lnTo>
                  <a:lnTo>
                    <a:pt x="16641" y="1585"/>
                  </a:lnTo>
                  <a:lnTo>
                    <a:pt x="16824" y="1341"/>
                  </a:lnTo>
                  <a:lnTo>
                    <a:pt x="17129" y="1097"/>
                  </a:lnTo>
                  <a:lnTo>
                    <a:pt x="17677" y="731"/>
                  </a:lnTo>
                  <a:lnTo>
                    <a:pt x="18226" y="549"/>
                  </a:lnTo>
                  <a:lnTo>
                    <a:pt x="18896" y="427"/>
                  </a:lnTo>
                  <a:lnTo>
                    <a:pt x="19506" y="366"/>
                  </a:lnTo>
                  <a:close/>
                  <a:moveTo>
                    <a:pt x="27491" y="19566"/>
                  </a:moveTo>
                  <a:lnTo>
                    <a:pt x="27491" y="19566"/>
                  </a:lnTo>
                  <a:lnTo>
                    <a:pt x="27491" y="19566"/>
                  </a:lnTo>
                  <a:close/>
                  <a:moveTo>
                    <a:pt x="19323" y="32732"/>
                  </a:moveTo>
                  <a:lnTo>
                    <a:pt x="19201" y="32854"/>
                  </a:lnTo>
                  <a:lnTo>
                    <a:pt x="19140" y="33037"/>
                  </a:lnTo>
                  <a:lnTo>
                    <a:pt x="19140" y="33219"/>
                  </a:lnTo>
                  <a:lnTo>
                    <a:pt x="19201" y="33341"/>
                  </a:lnTo>
                  <a:lnTo>
                    <a:pt x="19262" y="33463"/>
                  </a:lnTo>
                  <a:lnTo>
                    <a:pt x="19567" y="33463"/>
                  </a:lnTo>
                  <a:lnTo>
                    <a:pt x="19628" y="33341"/>
                  </a:lnTo>
                  <a:lnTo>
                    <a:pt x="19689" y="33280"/>
                  </a:lnTo>
                  <a:lnTo>
                    <a:pt x="19628" y="33097"/>
                  </a:lnTo>
                  <a:lnTo>
                    <a:pt x="19567" y="33280"/>
                  </a:lnTo>
                  <a:lnTo>
                    <a:pt x="19445" y="33280"/>
                  </a:lnTo>
                  <a:lnTo>
                    <a:pt x="19384" y="33097"/>
                  </a:lnTo>
                  <a:lnTo>
                    <a:pt x="19384" y="32915"/>
                  </a:lnTo>
                  <a:lnTo>
                    <a:pt x="19384" y="32854"/>
                  </a:lnTo>
                  <a:lnTo>
                    <a:pt x="19506" y="32793"/>
                  </a:lnTo>
                  <a:lnTo>
                    <a:pt x="19384" y="32732"/>
                  </a:lnTo>
                  <a:close/>
                  <a:moveTo>
                    <a:pt x="5060" y="39437"/>
                  </a:moveTo>
                  <a:lnTo>
                    <a:pt x="4877" y="39619"/>
                  </a:lnTo>
                  <a:lnTo>
                    <a:pt x="4572" y="40046"/>
                  </a:lnTo>
                  <a:lnTo>
                    <a:pt x="4146" y="40412"/>
                  </a:lnTo>
                  <a:lnTo>
                    <a:pt x="3597" y="40717"/>
                  </a:lnTo>
                  <a:lnTo>
                    <a:pt x="3109" y="40960"/>
                  </a:lnTo>
                  <a:lnTo>
                    <a:pt x="3414" y="40960"/>
                  </a:lnTo>
                  <a:lnTo>
                    <a:pt x="3780" y="40899"/>
                  </a:lnTo>
                  <a:lnTo>
                    <a:pt x="4085" y="40778"/>
                  </a:lnTo>
                  <a:lnTo>
                    <a:pt x="4329" y="40534"/>
                  </a:lnTo>
                  <a:lnTo>
                    <a:pt x="4572" y="40290"/>
                  </a:lnTo>
                  <a:lnTo>
                    <a:pt x="4816" y="40046"/>
                  </a:lnTo>
                  <a:lnTo>
                    <a:pt x="4938" y="39741"/>
                  </a:lnTo>
                  <a:lnTo>
                    <a:pt x="5060" y="39437"/>
                  </a:lnTo>
                  <a:close/>
                  <a:moveTo>
                    <a:pt x="34013" y="39437"/>
                  </a:moveTo>
                  <a:lnTo>
                    <a:pt x="34074" y="39741"/>
                  </a:lnTo>
                  <a:lnTo>
                    <a:pt x="34257" y="40046"/>
                  </a:lnTo>
                  <a:lnTo>
                    <a:pt x="34440" y="40290"/>
                  </a:lnTo>
                  <a:lnTo>
                    <a:pt x="34683" y="40534"/>
                  </a:lnTo>
                  <a:lnTo>
                    <a:pt x="34988" y="40778"/>
                  </a:lnTo>
                  <a:lnTo>
                    <a:pt x="35293" y="40899"/>
                  </a:lnTo>
                  <a:lnTo>
                    <a:pt x="35598" y="40960"/>
                  </a:lnTo>
                  <a:lnTo>
                    <a:pt x="35963" y="40960"/>
                  </a:lnTo>
                  <a:lnTo>
                    <a:pt x="35598" y="40839"/>
                  </a:lnTo>
                  <a:lnTo>
                    <a:pt x="35232" y="40656"/>
                  </a:lnTo>
                  <a:lnTo>
                    <a:pt x="35171" y="40595"/>
                  </a:lnTo>
                  <a:lnTo>
                    <a:pt x="34805" y="40351"/>
                  </a:lnTo>
                  <a:lnTo>
                    <a:pt x="34500" y="40046"/>
                  </a:lnTo>
                  <a:lnTo>
                    <a:pt x="34013" y="39437"/>
                  </a:lnTo>
                  <a:close/>
                  <a:moveTo>
                    <a:pt x="20908" y="57905"/>
                  </a:moveTo>
                  <a:lnTo>
                    <a:pt x="20908" y="57905"/>
                  </a:lnTo>
                  <a:lnTo>
                    <a:pt x="20908" y="57905"/>
                  </a:lnTo>
                  <a:close/>
                  <a:moveTo>
                    <a:pt x="15361" y="56138"/>
                  </a:moveTo>
                  <a:lnTo>
                    <a:pt x="15239" y="56442"/>
                  </a:lnTo>
                  <a:lnTo>
                    <a:pt x="15117" y="56747"/>
                  </a:lnTo>
                  <a:lnTo>
                    <a:pt x="15117" y="57052"/>
                  </a:lnTo>
                  <a:lnTo>
                    <a:pt x="15178" y="57418"/>
                  </a:lnTo>
                  <a:lnTo>
                    <a:pt x="15239" y="57722"/>
                  </a:lnTo>
                  <a:lnTo>
                    <a:pt x="15422" y="57966"/>
                  </a:lnTo>
                  <a:lnTo>
                    <a:pt x="15605" y="58210"/>
                  </a:lnTo>
                  <a:lnTo>
                    <a:pt x="15910" y="58454"/>
                  </a:lnTo>
                  <a:lnTo>
                    <a:pt x="16153" y="58576"/>
                  </a:lnTo>
                  <a:lnTo>
                    <a:pt x="16519" y="58698"/>
                  </a:lnTo>
                  <a:lnTo>
                    <a:pt x="16824" y="58698"/>
                  </a:lnTo>
                  <a:lnTo>
                    <a:pt x="17129" y="58637"/>
                  </a:lnTo>
                  <a:lnTo>
                    <a:pt x="17434" y="58576"/>
                  </a:lnTo>
                  <a:lnTo>
                    <a:pt x="17738" y="58393"/>
                  </a:lnTo>
                  <a:lnTo>
                    <a:pt x="17982" y="58210"/>
                  </a:lnTo>
                  <a:lnTo>
                    <a:pt x="18165" y="57905"/>
                  </a:lnTo>
                  <a:lnTo>
                    <a:pt x="17860" y="58149"/>
                  </a:lnTo>
                  <a:lnTo>
                    <a:pt x="17555" y="58332"/>
                  </a:lnTo>
                  <a:lnTo>
                    <a:pt x="17312" y="58454"/>
                  </a:lnTo>
                  <a:lnTo>
                    <a:pt x="17068" y="58515"/>
                  </a:lnTo>
                  <a:lnTo>
                    <a:pt x="16763" y="58515"/>
                  </a:lnTo>
                  <a:lnTo>
                    <a:pt x="16519" y="58454"/>
                  </a:lnTo>
                  <a:lnTo>
                    <a:pt x="16275" y="58393"/>
                  </a:lnTo>
                  <a:lnTo>
                    <a:pt x="16032" y="58271"/>
                  </a:lnTo>
                  <a:lnTo>
                    <a:pt x="15849" y="58088"/>
                  </a:lnTo>
                  <a:lnTo>
                    <a:pt x="15666" y="57905"/>
                  </a:lnTo>
                  <a:lnTo>
                    <a:pt x="15422" y="57540"/>
                  </a:lnTo>
                  <a:lnTo>
                    <a:pt x="15300" y="57052"/>
                  </a:lnTo>
                  <a:lnTo>
                    <a:pt x="15300" y="56625"/>
                  </a:lnTo>
                  <a:lnTo>
                    <a:pt x="15361" y="56138"/>
                  </a:lnTo>
                  <a:close/>
                  <a:moveTo>
                    <a:pt x="23651" y="56138"/>
                  </a:moveTo>
                  <a:lnTo>
                    <a:pt x="23712" y="56442"/>
                  </a:lnTo>
                  <a:lnTo>
                    <a:pt x="23773" y="56747"/>
                  </a:lnTo>
                  <a:lnTo>
                    <a:pt x="23773" y="57052"/>
                  </a:lnTo>
                  <a:lnTo>
                    <a:pt x="23712" y="57357"/>
                  </a:lnTo>
                  <a:lnTo>
                    <a:pt x="23590" y="57601"/>
                  </a:lnTo>
                  <a:lnTo>
                    <a:pt x="23407" y="57905"/>
                  </a:lnTo>
                  <a:lnTo>
                    <a:pt x="23224" y="58088"/>
                  </a:lnTo>
                  <a:lnTo>
                    <a:pt x="22919" y="58271"/>
                  </a:lnTo>
                  <a:lnTo>
                    <a:pt x="22676" y="58393"/>
                  </a:lnTo>
                  <a:lnTo>
                    <a:pt x="22432" y="58454"/>
                  </a:lnTo>
                  <a:lnTo>
                    <a:pt x="22127" y="58515"/>
                  </a:lnTo>
                  <a:lnTo>
                    <a:pt x="21883" y="58454"/>
                  </a:lnTo>
                  <a:lnTo>
                    <a:pt x="21578" y="58393"/>
                  </a:lnTo>
                  <a:lnTo>
                    <a:pt x="21335" y="58271"/>
                  </a:lnTo>
                  <a:lnTo>
                    <a:pt x="21091" y="58088"/>
                  </a:lnTo>
                  <a:lnTo>
                    <a:pt x="20908" y="57905"/>
                  </a:lnTo>
                  <a:lnTo>
                    <a:pt x="21091" y="58210"/>
                  </a:lnTo>
                  <a:lnTo>
                    <a:pt x="21335" y="58393"/>
                  </a:lnTo>
                  <a:lnTo>
                    <a:pt x="21578" y="58576"/>
                  </a:lnTo>
                  <a:lnTo>
                    <a:pt x="21883" y="58637"/>
                  </a:lnTo>
                  <a:lnTo>
                    <a:pt x="22249" y="58698"/>
                  </a:lnTo>
                  <a:lnTo>
                    <a:pt x="22554" y="58698"/>
                  </a:lnTo>
                  <a:lnTo>
                    <a:pt x="22858" y="58576"/>
                  </a:lnTo>
                  <a:lnTo>
                    <a:pt x="23163" y="58454"/>
                  </a:lnTo>
                  <a:lnTo>
                    <a:pt x="23407" y="58210"/>
                  </a:lnTo>
                  <a:lnTo>
                    <a:pt x="23590" y="57966"/>
                  </a:lnTo>
                  <a:lnTo>
                    <a:pt x="23773" y="57722"/>
                  </a:lnTo>
                  <a:lnTo>
                    <a:pt x="23895" y="57357"/>
                  </a:lnTo>
                  <a:lnTo>
                    <a:pt x="23895" y="57052"/>
                  </a:lnTo>
                  <a:lnTo>
                    <a:pt x="23895" y="56747"/>
                  </a:lnTo>
                  <a:lnTo>
                    <a:pt x="23834" y="56442"/>
                  </a:lnTo>
                  <a:lnTo>
                    <a:pt x="23651" y="56138"/>
                  </a:lnTo>
                  <a:close/>
                  <a:moveTo>
                    <a:pt x="19506" y="53273"/>
                  </a:moveTo>
                  <a:lnTo>
                    <a:pt x="19628" y="54309"/>
                  </a:lnTo>
                  <a:lnTo>
                    <a:pt x="19689" y="54858"/>
                  </a:lnTo>
                  <a:lnTo>
                    <a:pt x="19689" y="55406"/>
                  </a:lnTo>
                  <a:lnTo>
                    <a:pt x="19567" y="56442"/>
                  </a:lnTo>
                  <a:lnTo>
                    <a:pt x="19567" y="56930"/>
                  </a:lnTo>
                  <a:lnTo>
                    <a:pt x="19628" y="57418"/>
                  </a:lnTo>
                  <a:lnTo>
                    <a:pt x="19689" y="57844"/>
                  </a:lnTo>
                  <a:lnTo>
                    <a:pt x="19872" y="58210"/>
                  </a:lnTo>
                  <a:lnTo>
                    <a:pt x="19933" y="58454"/>
                  </a:lnTo>
                  <a:lnTo>
                    <a:pt x="19933" y="58698"/>
                  </a:lnTo>
                  <a:lnTo>
                    <a:pt x="19933" y="59246"/>
                  </a:lnTo>
                  <a:lnTo>
                    <a:pt x="19872" y="60283"/>
                  </a:lnTo>
                  <a:lnTo>
                    <a:pt x="19750" y="61319"/>
                  </a:lnTo>
                  <a:lnTo>
                    <a:pt x="19689" y="62843"/>
                  </a:lnTo>
                  <a:lnTo>
                    <a:pt x="19628" y="64305"/>
                  </a:lnTo>
                  <a:lnTo>
                    <a:pt x="19628" y="65281"/>
                  </a:lnTo>
                  <a:lnTo>
                    <a:pt x="19628" y="66195"/>
                  </a:lnTo>
                  <a:lnTo>
                    <a:pt x="19750" y="68267"/>
                  </a:lnTo>
                  <a:lnTo>
                    <a:pt x="19811" y="69486"/>
                  </a:lnTo>
                  <a:lnTo>
                    <a:pt x="19750" y="70645"/>
                  </a:lnTo>
                  <a:lnTo>
                    <a:pt x="19506" y="73022"/>
                  </a:lnTo>
                  <a:lnTo>
                    <a:pt x="19323" y="70888"/>
                  </a:lnTo>
                  <a:lnTo>
                    <a:pt x="19262" y="69791"/>
                  </a:lnTo>
                  <a:lnTo>
                    <a:pt x="19262" y="68694"/>
                  </a:lnTo>
                  <a:lnTo>
                    <a:pt x="19323" y="67658"/>
                  </a:lnTo>
                  <a:lnTo>
                    <a:pt x="19384" y="66561"/>
                  </a:lnTo>
                  <a:lnTo>
                    <a:pt x="19445" y="65464"/>
                  </a:lnTo>
                  <a:lnTo>
                    <a:pt x="19445" y="64366"/>
                  </a:lnTo>
                  <a:lnTo>
                    <a:pt x="19384" y="62599"/>
                  </a:lnTo>
                  <a:lnTo>
                    <a:pt x="19323" y="61745"/>
                  </a:lnTo>
                  <a:lnTo>
                    <a:pt x="19262" y="60831"/>
                  </a:lnTo>
                  <a:lnTo>
                    <a:pt x="19140" y="59612"/>
                  </a:lnTo>
                  <a:lnTo>
                    <a:pt x="19079" y="59002"/>
                  </a:lnTo>
                  <a:lnTo>
                    <a:pt x="19079" y="58698"/>
                  </a:lnTo>
                  <a:lnTo>
                    <a:pt x="19140" y="58393"/>
                  </a:lnTo>
                  <a:lnTo>
                    <a:pt x="19262" y="57844"/>
                  </a:lnTo>
                  <a:lnTo>
                    <a:pt x="19445" y="57235"/>
                  </a:lnTo>
                  <a:lnTo>
                    <a:pt x="19445" y="56625"/>
                  </a:lnTo>
                  <a:lnTo>
                    <a:pt x="19445" y="56016"/>
                  </a:lnTo>
                  <a:lnTo>
                    <a:pt x="19384" y="55345"/>
                  </a:lnTo>
                  <a:lnTo>
                    <a:pt x="19384" y="54614"/>
                  </a:lnTo>
                  <a:lnTo>
                    <a:pt x="19506" y="53273"/>
                  </a:lnTo>
                  <a:close/>
                  <a:moveTo>
                    <a:pt x="21883" y="10118"/>
                  </a:moveTo>
                  <a:lnTo>
                    <a:pt x="22066" y="12191"/>
                  </a:lnTo>
                  <a:lnTo>
                    <a:pt x="22066" y="12313"/>
                  </a:lnTo>
                  <a:lnTo>
                    <a:pt x="22127" y="12434"/>
                  </a:lnTo>
                  <a:lnTo>
                    <a:pt x="22371" y="12617"/>
                  </a:lnTo>
                  <a:lnTo>
                    <a:pt x="22676" y="12739"/>
                  </a:lnTo>
                  <a:lnTo>
                    <a:pt x="23224" y="13105"/>
                  </a:lnTo>
                  <a:lnTo>
                    <a:pt x="24321" y="13836"/>
                  </a:lnTo>
                  <a:lnTo>
                    <a:pt x="22493" y="14141"/>
                  </a:lnTo>
                  <a:lnTo>
                    <a:pt x="22493" y="14141"/>
                  </a:lnTo>
                  <a:lnTo>
                    <a:pt x="24138" y="14080"/>
                  </a:lnTo>
                  <a:lnTo>
                    <a:pt x="25784" y="14080"/>
                  </a:lnTo>
                  <a:lnTo>
                    <a:pt x="26637" y="14141"/>
                  </a:lnTo>
                  <a:lnTo>
                    <a:pt x="27491" y="14324"/>
                  </a:lnTo>
                  <a:lnTo>
                    <a:pt x="27918" y="14446"/>
                  </a:lnTo>
                  <a:lnTo>
                    <a:pt x="28344" y="14629"/>
                  </a:lnTo>
                  <a:lnTo>
                    <a:pt x="28710" y="14812"/>
                  </a:lnTo>
                  <a:lnTo>
                    <a:pt x="29076" y="15055"/>
                  </a:lnTo>
                  <a:lnTo>
                    <a:pt x="29319" y="15421"/>
                  </a:lnTo>
                  <a:lnTo>
                    <a:pt x="29624" y="15787"/>
                  </a:lnTo>
                  <a:lnTo>
                    <a:pt x="30051" y="16518"/>
                  </a:lnTo>
                  <a:lnTo>
                    <a:pt x="30417" y="17311"/>
                  </a:lnTo>
                  <a:lnTo>
                    <a:pt x="30539" y="17676"/>
                  </a:lnTo>
                  <a:lnTo>
                    <a:pt x="30599" y="18103"/>
                  </a:lnTo>
                  <a:lnTo>
                    <a:pt x="30660" y="19017"/>
                  </a:lnTo>
                  <a:lnTo>
                    <a:pt x="30660" y="19932"/>
                  </a:lnTo>
                  <a:lnTo>
                    <a:pt x="30599" y="20846"/>
                  </a:lnTo>
                  <a:lnTo>
                    <a:pt x="30599" y="21151"/>
                  </a:lnTo>
                  <a:lnTo>
                    <a:pt x="30660" y="21455"/>
                  </a:lnTo>
                  <a:lnTo>
                    <a:pt x="31026" y="23345"/>
                  </a:lnTo>
                  <a:lnTo>
                    <a:pt x="31270" y="25235"/>
                  </a:lnTo>
                  <a:lnTo>
                    <a:pt x="31331" y="26149"/>
                  </a:lnTo>
                  <a:lnTo>
                    <a:pt x="31331" y="27063"/>
                  </a:lnTo>
                  <a:lnTo>
                    <a:pt x="31392" y="27429"/>
                  </a:lnTo>
                  <a:lnTo>
                    <a:pt x="31514" y="27795"/>
                  </a:lnTo>
                  <a:lnTo>
                    <a:pt x="31697" y="28160"/>
                  </a:lnTo>
                  <a:lnTo>
                    <a:pt x="31879" y="28465"/>
                  </a:lnTo>
                  <a:lnTo>
                    <a:pt x="32123" y="28770"/>
                  </a:lnTo>
                  <a:lnTo>
                    <a:pt x="32306" y="29136"/>
                  </a:lnTo>
                  <a:lnTo>
                    <a:pt x="32611" y="29928"/>
                  </a:lnTo>
                  <a:lnTo>
                    <a:pt x="32916" y="30781"/>
                  </a:lnTo>
                  <a:lnTo>
                    <a:pt x="33220" y="31696"/>
                  </a:lnTo>
                  <a:lnTo>
                    <a:pt x="33342" y="32366"/>
                  </a:lnTo>
                  <a:lnTo>
                    <a:pt x="33525" y="33097"/>
                  </a:lnTo>
                  <a:lnTo>
                    <a:pt x="33708" y="34499"/>
                  </a:lnTo>
                  <a:lnTo>
                    <a:pt x="33830" y="35536"/>
                  </a:lnTo>
                  <a:lnTo>
                    <a:pt x="34074" y="36511"/>
                  </a:lnTo>
                  <a:lnTo>
                    <a:pt x="34379" y="37547"/>
                  </a:lnTo>
                  <a:lnTo>
                    <a:pt x="34805" y="38461"/>
                  </a:lnTo>
                  <a:lnTo>
                    <a:pt x="34440" y="38522"/>
                  </a:lnTo>
                  <a:lnTo>
                    <a:pt x="34257" y="38644"/>
                  </a:lnTo>
                  <a:lnTo>
                    <a:pt x="34196" y="38705"/>
                  </a:lnTo>
                  <a:lnTo>
                    <a:pt x="34135" y="38827"/>
                  </a:lnTo>
                  <a:lnTo>
                    <a:pt x="34257" y="38888"/>
                  </a:lnTo>
                  <a:lnTo>
                    <a:pt x="34500" y="38827"/>
                  </a:lnTo>
                  <a:lnTo>
                    <a:pt x="34927" y="38705"/>
                  </a:lnTo>
                  <a:lnTo>
                    <a:pt x="35354" y="38705"/>
                  </a:lnTo>
                  <a:lnTo>
                    <a:pt x="35720" y="38766"/>
                  </a:lnTo>
                  <a:lnTo>
                    <a:pt x="36085" y="39010"/>
                  </a:lnTo>
                  <a:lnTo>
                    <a:pt x="36512" y="39376"/>
                  </a:lnTo>
                  <a:lnTo>
                    <a:pt x="36878" y="39802"/>
                  </a:lnTo>
                  <a:lnTo>
                    <a:pt x="37609" y="40717"/>
                  </a:lnTo>
                  <a:lnTo>
                    <a:pt x="37975" y="41143"/>
                  </a:lnTo>
                  <a:lnTo>
                    <a:pt x="38402" y="41509"/>
                  </a:lnTo>
                  <a:lnTo>
                    <a:pt x="38706" y="41753"/>
                  </a:lnTo>
                  <a:lnTo>
                    <a:pt x="38767" y="41814"/>
                  </a:lnTo>
                  <a:lnTo>
                    <a:pt x="38767" y="41875"/>
                  </a:lnTo>
                  <a:lnTo>
                    <a:pt x="38767" y="41936"/>
                  </a:lnTo>
                  <a:lnTo>
                    <a:pt x="38645" y="41997"/>
                  </a:lnTo>
                  <a:lnTo>
                    <a:pt x="38280" y="41997"/>
                  </a:lnTo>
                  <a:lnTo>
                    <a:pt x="37914" y="41875"/>
                  </a:lnTo>
                  <a:lnTo>
                    <a:pt x="37609" y="41753"/>
                  </a:lnTo>
                  <a:lnTo>
                    <a:pt x="37426" y="41570"/>
                  </a:lnTo>
                  <a:lnTo>
                    <a:pt x="37000" y="41204"/>
                  </a:lnTo>
                  <a:lnTo>
                    <a:pt x="36878" y="41082"/>
                  </a:lnTo>
                  <a:lnTo>
                    <a:pt x="36634" y="41021"/>
                  </a:lnTo>
                  <a:lnTo>
                    <a:pt x="36451" y="40960"/>
                  </a:lnTo>
                  <a:lnTo>
                    <a:pt x="36390" y="41021"/>
                  </a:lnTo>
                  <a:lnTo>
                    <a:pt x="36390" y="41143"/>
                  </a:lnTo>
                  <a:lnTo>
                    <a:pt x="36390" y="41326"/>
                  </a:lnTo>
                  <a:lnTo>
                    <a:pt x="36451" y="41570"/>
                  </a:lnTo>
                  <a:lnTo>
                    <a:pt x="36695" y="42119"/>
                  </a:lnTo>
                  <a:lnTo>
                    <a:pt x="37000" y="42667"/>
                  </a:lnTo>
                  <a:lnTo>
                    <a:pt x="37609" y="43764"/>
                  </a:lnTo>
                  <a:lnTo>
                    <a:pt x="37792" y="44069"/>
                  </a:lnTo>
                  <a:lnTo>
                    <a:pt x="37914" y="44191"/>
                  </a:lnTo>
                  <a:lnTo>
                    <a:pt x="37914" y="44374"/>
                  </a:lnTo>
                  <a:lnTo>
                    <a:pt x="37914" y="44496"/>
                  </a:lnTo>
                  <a:lnTo>
                    <a:pt x="37853" y="44557"/>
                  </a:lnTo>
                  <a:lnTo>
                    <a:pt x="37792" y="44557"/>
                  </a:lnTo>
                  <a:lnTo>
                    <a:pt x="37670" y="44496"/>
                  </a:lnTo>
                  <a:lnTo>
                    <a:pt x="37487" y="44374"/>
                  </a:lnTo>
                  <a:lnTo>
                    <a:pt x="37365" y="44252"/>
                  </a:lnTo>
                  <a:lnTo>
                    <a:pt x="36817" y="43399"/>
                  </a:lnTo>
                  <a:lnTo>
                    <a:pt x="36512" y="42972"/>
                  </a:lnTo>
                  <a:lnTo>
                    <a:pt x="36207" y="42606"/>
                  </a:lnTo>
                  <a:lnTo>
                    <a:pt x="36024" y="42545"/>
                  </a:lnTo>
                  <a:lnTo>
                    <a:pt x="35902" y="42484"/>
                  </a:lnTo>
                  <a:lnTo>
                    <a:pt x="35781" y="42606"/>
                  </a:lnTo>
                  <a:lnTo>
                    <a:pt x="35720" y="42789"/>
                  </a:lnTo>
                  <a:lnTo>
                    <a:pt x="35781" y="43094"/>
                  </a:lnTo>
                  <a:lnTo>
                    <a:pt x="35841" y="43399"/>
                  </a:lnTo>
                  <a:lnTo>
                    <a:pt x="36268" y="44496"/>
                  </a:lnTo>
                  <a:lnTo>
                    <a:pt x="36390" y="44861"/>
                  </a:lnTo>
                  <a:lnTo>
                    <a:pt x="36512" y="45288"/>
                  </a:lnTo>
                  <a:lnTo>
                    <a:pt x="36512" y="45471"/>
                  </a:lnTo>
                  <a:lnTo>
                    <a:pt x="36451" y="45593"/>
                  </a:lnTo>
                  <a:lnTo>
                    <a:pt x="36390" y="45654"/>
                  </a:lnTo>
                  <a:lnTo>
                    <a:pt x="36329" y="45715"/>
                  </a:lnTo>
                  <a:lnTo>
                    <a:pt x="36268" y="45654"/>
                  </a:lnTo>
                  <a:lnTo>
                    <a:pt x="36207" y="45593"/>
                  </a:lnTo>
                  <a:lnTo>
                    <a:pt x="36085" y="45410"/>
                  </a:lnTo>
                  <a:lnTo>
                    <a:pt x="35963" y="45166"/>
                  </a:lnTo>
                  <a:lnTo>
                    <a:pt x="35781" y="44739"/>
                  </a:lnTo>
                  <a:lnTo>
                    <a:pt x="35354" y="43642"/>
                  </a:lnTo>
                  <a:lnTo>
                    <a:pt x="35232" y="43216"/>
                  </a:lnTo>
                  <a:lnTo>
                    <a:pt x="35110" y="42972"/>
                  </a:lnTo>
                  <a:lnTo>
                    <a:pt x="35049" y="42911"/>
                  </a:lnTo>
                  <a:lnTo>
                    <a:pt x="34866" y="42911"/>
                  </a:lnTo>
                  <a:lnTo>
                    <a:pt x="34805" y="42972"/>
                  </a:lnTo>
                  <a:lnTo>
                    <a:pt x="34744" y="43216"/>
                  </a:lnTo>
                  <a:lnTo>
                    <a:pt x="34744" y="43642"/>
                  </a:lnTo>
                  <a:lnTo>
                    <a:pt x="34805" y="44739"/>
                  </a:lnTo>
                  <a:lnTo>
                    <a:pt x="34866" y="45166"/>
                  </a:lnTo>
                  <a:lnTo>
                    <a:pt x="34805" y="45410"/>
                  </a:lnTo>
                  <a:lnTo>
                    <a:pt x="34744" y="45593"/>
                  </a:lnTo>
                  <a:lnTo>
                    <a:pt x="34622" y="45654"/>
                  </a:lnTo>
                  <a:lnTo>
                    <a:pt x="34561" y="45593"/>
                  </a:lnTo>
                  <a:lnTo>
                    <a:pt x="34440" y="45349"/>
                  </a:lnTo>
                  <a:lnTo>
                    <a:pt x="34379" y="44800"/>
                  </a:lnTo>
                  <a:lnTo>
                    <a:pt x="34318" y="44130"/>
                  </a:lnTo>
                  <a:lnTo>
                    <a:pt x="34318" y="43825"/>
                  </a:lnTo>
                  <a:lnTo>
                    <a:pt x="34196" y="43338"/>
                  </a:lnTo>
                  <a:lnTo>
                    <a:pt x="34135" y="43094"/>
                  </a:lnTo>
                  <a:lnTo>
                    <a:pt x="34074" y="42911"/>
                  </a:lnTo>
                  <a:lnTo>
                    <a:pt x="33891" y="42850"/>
                  </a:lnTo>
                  <a:lnTo>
                    <a:pt x="33769" y="42911"/>
                  </a:lnTo>
                  <a:lnTo>
                    <a:pt x="33647" y="42972"/>
                  </a:lnTo>
                  <a:lnTo>
                    <a:pt x="33647" y="43094"/>
                  </a:lnTo>
                  <a:lnTo>
                    <a:pt x="33586" y="43338"/>
                  </a:lnTo>
                  <a:lnTo>
                    <a:pt x="33647" y="43825"/>
                  </a:lnTo>
                  <a:lnTo>
                    <a:pt x="33647" y="44252"/>
                  </a:lnTo>
                  <a:lnTo>
                    <a:pt x="33647" y="44618"/>
                  </a:lnTo>
                  <a:lnTo>
                    <a:pt x="33647" y="44800"/>
                  </a:lnTo>
                  <a:lnTo>
                    <a:pt x="33586" y="44983"/>
                  </a:lnTo>
                  <a:lnTo>
                    <a:pt x="33525" y="45044"/>
                  </a:lnTo>
                  <a:lnTo>
                    <a:pt x="33464" y="44983"/>
                  </a:lnTo>
                  <a:lnTo>
                    <a:pt x="33403" y="44922"/>
                  </a:lnTo>
                  <a:lnTo>
                    <a:pt x="33281" y="44679"/>
                  </a:lnTo>
                  <a:lnTo>
                    <a:pt x="33281" y="44435"/>
                  </a:lnTo>
                  <a:lnTo>
                    <a:pt x="33220" y="43886"/>
                  </a:lnTo>
                  <a:lnTo>
                    <a:pt x="33099" y="42667"/>
                  </a:lnTo>
                  <a:lnTo>
                    <a:pt x="33099" y="42423"/>
                  </a:lnTo>
                  <a:lnTo>
                    <a:pt x="33038" y="42240"/>
                  </a:lnTo>
                  <a:lnTo>
                    <a:pt x="32794" y="41509"/>
                  </a:lnTo>
                  <a:lnTo>
                    <a:pt x="32550" y="40717"/>
                  </a:lnTo>
                  <a:lnTo>
                    <a:pt x="32489" y="40412"/>
                  </a:lnTo>
                  <a:lnTo>
                    <a:pt x="32489" y="40046"/>
                  </a:lnTo>
                  <a:lnTo>
                    <a:pt x="32489" y="39863"/>
                  </a:lnTo>
                  <a:lnTo>
                    <a:pt x="32550" y="39741"/>
                  </a:lnTo>
                  <a:lnTo>
                    <a:pt x="32672" y="39619"/>
                  </a:lnTo>
                  <a:lnTo>
                    <a:pt x="32794" y="39498"/>
                  </a:lnTo>
                  <a:lnTo>
                    <a:pt x="32916" y="39437"/>
                  </a:lnTo>
                  <a:lnTo>
                    <a:pt x="32916" y="39376"/>
                  </a:lnTo>
                  <a:lnTo>
                    <a:pt x="32916" y="39315"/>
                  </a:lnTo>
                  <a:lnTo>
                    <a:pt x="32794" y="39254"/>
                  </a:lnTo>
                  <a:lnTo>
                    <a:pt x="32672" y="39254"/>
                  </a:lnTo>
                  <a:lnTo>
                    <a:pt x="32489" y="39376"/>
                  </a:lnTo>
                  <a:lnTo>
                    <a:pt x="32123" y="38400"/>
                  </a:lnTo>
                  <a:lnTo>
                    <a:pt x="31697" y="37364"/>
                  </a:lnTo>
                  <a:lnTo>
                    <a:pt x="30721" y="35414"/>
                  </a:lnTo>
                  <a:lnTo>
                    <a:pt x="29807" y="33463"/>
                  </a:lnTo>
                  <a:lnTo>
                    <a:pt x="29380" y="32488"/>
                  </a:lnTo>
                  <a:lnTo>
                    <a:pt x="29015" y="31452"/>
                  </a:lnTo>
                  <a:lnTo>
                    <a:pt x="28710" y="30355"/>
                  </a:lnTo>
                  <a:lnTo>
                    <a:pt x="28466" y="29257"/>
                  </a:lnTo>
                  <a:lnTo>
                    <a:pt x="28161" y="28160"/>
                  </a:lnTo>
                  <a:lnTo>
                    <a:pt x="27796" y="27063"/>
                  </a:lnTo>
                  <a:lnTo>
                    <a:pt x="27064" y="25356"/>
                  </a:lnTo>
                  <a:lnTo>
                    <a:pt x="27064" y="25174"/>
                  </a:lnTo>
                  <a:lnTo>
                    <a:pt x="27064" y="24991"/>
                  </a:lnTo>
                  <a:lnTo>
                    <a:pt x="27125" y="24747"/>
                  </a:lnTo>
                  <a:lnTo>
                    <a:pt x="27247" y="24625"/>
                  </a:lnTo>
                  <a:lnTo>
                    <a:pt x="27369" y="24503"/>
                  </a:lnTo>
                  <a:lnTo>
                    <a:pt x="27552" y="24259"/>
                  </a:lnTo>
                  <a:lnTo>
                    <a:pt x="27674" y="23955"/>
                  </a:lnTo>
                  <a:lnTo>
                    <a:pt x="27796" y="23345"/>
                  </a:lnTo>
                  <a:lnTo>
                    <a:pt x="27857" y="22735"/>
                  </a:lnTo>
                  <a:lnTo>
                    <a:pt x="27857" y="22126"/>
                  </a:lnTo>
                  <a:lnTo>
                    <a:pt x="27735" y="21455"/>
                  </a:lnTo>
                  <a:lnTo>
                    <a:pt x="27613" y="20846"/>
                  </a:lnTo>
                  <a:lnTo>
                    <a:pt x="27491" y="20541"/>
                  </a:lnTo>
                  <a:lnTo>
                    <a:pt x="27430" y="20236"/>
                  </a:lnTo>
                  <a:lnTo>
                    <a:pt x="27491" y="19566"/>
                  </a:lnTo>
                  <a:lnTo>
                    <a:pt x="27369" y="20175"/>
                  </a:lnTo>
                  <a:lnTo>
                    <a:pt x="27369" y="20358"/>
                  </a:lnTo>
                  <a:lnTo>
                    <a:pt x="27430" y="20602"/>
                  </a:lnTo>
                  <a:lnTo>
                    <a:pt x="27491" y="21212"/>
                  </a:lnTo>
                  <a:lnTo>
                    <a:pt x="27552" y="21821"/>
                  </a:lnTo>
                  <a:lnTo>
                    <a:pt x="27613" y="22370"/>
                  </a:lnTo>
                  <a:lnTo>
                    <a:pt x="27552" y="22979"/>
                  </a:lnTo>
                  <a:lnTo>
                    <a:pt x="27430" y="23589"/>
                  </a:lnTo>
                  <a:lnTo>
                    <a:pt x="27369" y="23833"/>
                  </a:lnTo>
                  <a:lnTo>
                    <a:pt x="27186" y="24076"/>
                  </a:lnTo>
                  <a:lnTo>
                    <a:pt x="27064" y="24320"/>
                  </a:lnTo>
                  <a:lnTo>
                    <a:pt x="26820" y="24503"/>
                  </a:lnTo>
                  <a:lnTo>
                    <a:pt x="26637" y="24686"/>
                  </a:lnTo>
                  <a:lnTo>
                    <a:pt x="26394" y="24808"/>
                  </a:lnTo>
                  <a:lnTo>
                    <a:pt x="25845" y="24991"/>
                  </a:lnTo>
                  <a:lnTo>
                    <a:pt x="25297" y="25052"/>
                  </a:lnTo>
                  <a:lnTo>
                    <a:pt x="24016" y="25235"/>
                  </a:lnTo>
                  <a:lnTo>
                    <a:pt x="23468" y="25295"/>
                  </a:lnTo>
                  <a:lnTo>
                    <a:pt x="22797" y="25295"/>
                  </a:lnTo>
                  <a:lnTo>
                    <a:pt x="22676" y="25235"/>
                  </a:lnTo>
                  <a:lnTo>
                    <a:pt x="22493" y="25174"/>
                  </a:lnTo>
                  <a:lnTo>
                    <a:pt x="22249" y="24991"/>
                  </a:lnTo>
                  <a:lnTo>
                    <a:pt x="21639" y="24625"/>
                  </a:lnTo>
                  <a:lnTo>
                    <a:pt x="20359" y="23894"/>
                  </a:lnTo>
                  <a:lnTo>
                    <a:pt x="21883" y="24991"/>
                  </a:lnTo>
                  <a:lnTo>
                    <a:pt x="22249" y="25295"/>
                  </a:lnTo>
                  <a:lnTo>
                    <a:pt x="22432" y="25417"/>
                  </a:lnTo>
                  <a:lnTo>
                    <a:pt x="22676" y="25539"/>
                  </a:lnTo>
                  <a:lnTo>
                    <a:pt x="22797" y="25600"/>
                  </a:lnTo>
                  <a:lnTo>
                    <a:pt x="23346" y="25600"/>
                  </a:lnTo>
                  <a:lnTo>
                    <a:pt x="24260" y="25539"/>
                  </a:lnTo>
                  <a:lnTo>
                    <a:pt x="25175" y="25417"/>
                  </a:lnTo>
                  <a:lnTo>
                    <a:pt x="26028" y="25295"/>
                  </a:lnTo>
                  <a:lnTo>
                    <a:pt x="26455" y="25174"/>
                  </a:lnTo>
                  <a:lnTo>
                    <a:pt x="26820" y="24991"/>
                  </a:lnTo>
                  <a:lnTo>
                    <a:pt x="26698" y="25539"/>
                  </a:lnTo>
                  <a:lnTo>
                    <a:pt x="25845" y="28099"/>
                  </a:lnTo>
                  <a:lnTo>
                    <a:pt x="25784" y="28282"/>
                  </a:lnTo>
                  <a:lnTo>
                    <a:pt x="25723" y="28709"/>
                  </a:lnTo>
                  <a:lnTo>
                    <a:pt x="25784" y="30416"/>
                  </a:lnTo>
                  <a:lnTo>
                    <a:pt x="25784" y="32610"/>
                  </a:lnTo>
                  <a:lnTo>
                    <a:pt x="25784" y="32976"/>
                  </a:lnTo>
                  <a:lnTo>
                    <a:pt x="25723" y="33280"/>
                  </a:lnTo>
                  <a:lnTo>
                    <a:pt x="25723" y="33585"/>
                  </a:lnTo>
                  <a:lnTo>
                    <a:pt x="25723" y="33890"/>
                  </a:lnTo>
                  <a:lnTo>
                    <a:pt x="25845" y="34195"/>
                  </a:lnTo>
                  <a:lnTo>
                    <a:pt x="26028" y="35109"/>
                  </a:lnTo>
                  <a:lnTo>
                    <a:pt x="26333" y="36877"/>
                  </a:lnTo>
                  <a:lnTo>
                    <a:pt x="26455" y="37730"/>
                  </a:lnTo>
                  <a:lnTo>
                    <a:pt x="26516" y="38644"/>
                  </a:lnTo>
                  <a:lnTo>
                    <a:pt x="26516" y="40412"/>
                  </a:lnTo>
                  <a:lnTo>
                    <a:pt x="26455" y="42240"/>
                  </a:lnTo>
                  <a:lnTo>
                    <a:pt x="26394" y="44008"/>
                  </a:lnTo>
                  <a:lnTo>
                    <a:pt x="26272" y="45776"/>
                  </a:lnTo>
                  <a:lnTo>
                    <a:pt x="26028" y="47543"/>
                  </a:lnTo>
                  <a:lnTo>
                    <a:pt x="25784" y="49311"/>
                  </a:lnTo>
                  <a:lnTo>
                    <a:pt x="25479" y="51079"/>
                  </a:lnTo>
                  <a:lnTo>
                    <a:pt x="25053" y="52846"/>
                  </a:lnTo>
                  <a:lnTo>
                    <a:pt x="24565" y="54553"/>
                  </a:lnTo>
                  <a:lnTo>
                    <a:pt x="24382" y="55406"/>
                  </a:lnTo>
                  <a:lnTo>
                    <a:pt x="24260" y="56260"/>
                  </a:lnTo>
                  <a:lnTo>
                    <a:pt x="24260" y="57235"/>
                  </a:lnTo>
                  <a:lnTo>
                    <a:pt x="24321" y="58210"/>
                  </a:lnTo>
                  <a:lnTo>
                    <a:pt x="24504" y="59063"/>
                  </a:lnTo>
                  <a:lnTo>
                    <a:pt x="24687" y="59917"/>
                  </a:lnTo>
                  <a:lnTo>
                    <a:pt x="24931" y="60770"/>
                  </a:lnTo>
                  <a:lnTo>
                    <a:pt x="25053" y="61684"/>
                  </a:lnTo>
                  <a:lnTo>
                    <a:pt x="25114" y="62538"/>
                  </a:lnTo>
                  <a:lnTo>
                    <a:pt x="25114" y="63391"/>
                  </a:lnTo>
                  <a:lnTo>
                    <a:pt x="24992" y="64244"/>
                  </a:lnTo>
                  <a:lnTo>
                    <a:pt x="24870" y="65098"/>
                  </a:lnTo>
                  <a:lnTo>
                    <a:pt x="24565" y="66317"/>
                  </a:lnTo>
                  <a:lnTo>
                    <a:pt x="24260" y="67475"/>
                  </a:lnTo>
                  <a:lnTo>
                    <a:pt x="23529" y="69791"/>
                  </a:lnTo>
                  <a:lnTo>
                    <a:pt x="22493" y="73326"/>
                  </a:lnTo>
                  <a:lnTo>
                    <a:pt x="22127" y="74789"/>
                  </a:lnTo>
                  <a:lnTo>
                    <a:pt x="22066" y="75216"/>
                  </a:lnTo>
                  <a:lnTo>
                    <a:pt x="22005" y="75460"/>
                  </a:lnTo>
                  <a:lnTo>
                    <a:pt x="22066" y="75704"/>
                  </a:lnTo>
                  <a:lnTo>
                    <a:pt x="22127" y="75947"/>
                  </a:lnTo>
                  <a:lnTo>
                    <a:pt x="22249" y="76252"/>
                  </a:lnTo>
                  <a:lnTo>
                    <a:pt x="22493" y="76740"/>
                  </a:lnTo>
                  <a:lnTo>
                    <a:pt x="22858" y="77410"/>
                  </a:lnTo>
                  <a:lnTo>
                    <a:pt x="23346" y="78081"/>
                  </a:lnTo>
                  <a:lnTo>
                    <a:pt x="23590" y="78386"/>
                  </a:lnTo>
                  <a:lnTo>
                    <a:pt x="23834" y="78568"/>
                  </a:lnTo>
                  <a:lnTo>
                    <a:pt x="24260" y="78873"/>
                  </a:lnTo>
                  <a:lnTo>
                    <a:pt x="24321" y="78995"/>
                  </a:lnTo>
                  <a:lnTo>
                    <a:pt x="24321" y="79056"/>
                  </a:lnTo>
                  <a:lnTo>
                    <a:pt x="24260" y="79117"/>
                  </a:lnTo>
                  <a:lnTo>
                    <a:pt x="24199" y="79178"/>
                  </a:lnTo>
                  <a:lnTo>
                    <a:pt x="23956" y="79239"/>
                  </a:lnTo>
                  <a:lnTo>
                    <a:pt x="23773" y="79300"/>
                  </a:lnTo>
                  <a:lnTo>
                    <a:pt x="22919" y="79483"/>
                  </a:lnTo>
                  <a:lnTo>
                    <a:pt x="22493" y="79544"/>
                  </a:lnTo>
                  <a:lnTo>
                    <a:pt x="22066" y="79605"/>
                  </a:lnTo>
                  <a:lnTo>
                    <a:pt x="21700" y="79544"/>
                  </a:lnTo>
                  <a:lnTo>
                    <a:pt x="21578" y="79422"/>
                  </a:lnTo>
                  <a:lnTo>
                    <a:pt x="21578" y="79300"/>
                  </a:lnTo>
                  <a:lnTo>
                    <a:pt x="21517" y="78995"/>
                  </a:lnTo>
                  <a:lnTo>
                    <a:pt x="21456" y="78873"/>
                  </a:lnTo>
                  <a:lnTo>
                    <a:pt x="21335" y="78751"/>
                  </a:lnTo>
                  <a:lnTo>
                    <a:pt x="21213" y="78751"/>
                  </a:lnTo>
                  <a:lnTo>
                    <a:pt x="21213" y="78873"/>
                  </a:lnTo>
                  <a:lnTo>
                    <a:pt x="21274" y="79117"/>
                  </a:lnTo>
                  <a:lnTo>
                    <a:pt x="21335" y="79422"/>
                  </a:lnTo>
                  <a:lnTo>
                    <a:pt x="21335" y="79605"/>
                  </a:lnTo>
                  <a:lnTo>
                    <a:pt x="21335" y="79727"/>
                  </a:lnTo>
                  <a:lnTo>
                    <a:pt x="21213" y="79848"/>
                  </a:lnTo>
                  <a:lnTo>
                    <a:pt x="21030" y="79909"/>
                  </a:lnTo>
                  <a:lnTo>
                    <a:pt x="20725" y="79970"/>
                  </a:lnTo>
                  <a:lnTo>
                    <a:pt x="20359" y="79970"/>
                  </a:lnTo>
                  <a:lnTo>
                    <a:pt x="20176" y="79909"/>
                  </a:lnTo>
                  <a:lnTo>
                    <a:pt x="19994" y="79848"/>
                  </a:lnTo>
                  <a:lnTo>
                    <a:pt x="19872" y="79666"/>
                  </a:lnTo>
                  <a:lnTo>
                    <a:pt x="19750" y="79422"/>
                  </a:lnTo>
                  <a:lnTo>
                    <a:pt x="19628" y="78995"/>
                  </a:lnTo>
                  <a:lnTo>
                    <a:pt x="19628" y="78507"/>
                  </a:lnTo>
                  <a:lnTo>
                    <a:pt x="19628" y="78020"/>
                  </a:lnTo>
                  <a:lnTo>
                    <a:pt x="19628" y="75582"/>
                  </a:lnTo>
                  <a:lnTo>
                    <a:pt x="19750" y="74119"/>
                  </a:lnTo>
                  <a:lnTo>
                    <a:pt x="19872" y="72656"/>
                  </a:lnTo>
                  <a:lnTo>
                    <a:pt x="19994" y="71193"/>
                  </a:lnTo>
                  <a:lnTo>
                    <a:pt x="20115" y="69669"/>
                  </a:lnTo>
                  <a:lnTo>
                    <a:pt x="20115" y="68816"/>
                  </a:lnTo>
                  <a:lnTo>
                    <a:pt x="20055" y="67963"/>
                  </a:lnTo>
                  <a:lnTo>
                    <a:pt x="19994" y="66195"/>
                  </a:lnTo>
                  <a:lnTo>
                    <a:pt x="19933" y="64915"/>
                  </a:lnTo>
                  <a:lnTo>
                    <a:pt x="19994" y="63696"/>
                  </a:lnTo>
                  <a:lnTo>
                    <a:pt x="20055" y="62172"/>
                  </a:lnTo>
                  <a:lnTo>
                    <a:pt x="20176" y="60587"/>
                  </a:lnTo>
                  <a:lnTo>
                    <a:pt x="20237" y="59734"/>
                  </a:lnTo>
                  <a:lnTo>
                    <a:pt x="20298" y="58820"/>
                  </a:lnTo>
                  <a:lnTo>
                    <a:pt x="20298" y="58515"/>
                  </a:lnTo>
                  <a:lnTo>
                    <a:pt x="20237" y="58271"/>
                  </a:lnTo>
                  <a:lnTo>
                    <a:pt x="20115" y="57905"/>
                  </a:lnTo>
                  <a:lnTo>
                    <a:pt x="19994" y="57540"/>
                  </a:lnTo>
                  <a:lnTo>
                    <a:pt x="19872" y="57113"/>
                  </a:lnTo>
                  <a:lnTo>
                    <a:pt x="19872" y="56625"/>
                  </a:lnTo>
                  <a:lnTo>
                    <a:pt x="19994" y="55772"/>
                  </a:lnTo>
                  <a:lnTo>
                    <a:pt x="19994" y="55345"/>
                  </a:lnTo>
                  <a:lnTo>
                    <a:pt x="19994" y="54919"/>
                  </a:lnTo>
                  <a:lnTo>
                    <a:pt x="19933" y="54065"/>
                  </a:lnTo>
                  <a:lnTo>
                    <a:pt x="19750" y="52359"/>
                  </a:lnTo>
                  <a:lnTo>
                    <a:pt x="19689" y="50652"/>
                  </a:lnTo>
                  <a:lnTo>
                    <a:pt x="19689" y="48275"/>
                  </a:lnTo>
                  <a:lnTo>
                    <a:pt x="19689" y="45898"/>
                  </a:lnTo>
                  <a:lnTo>
                    <a:pt x="19628" y="44130"/>
                  </a:lnTo>
                  <a:lnTo>
                    <a:pt x="19628" y="43338"/>
                  </a:lnTo>
                  <a:lnTo>
                    <a:pt x="19628" y="43155"/>
                  </a:lnTo>
                  <a:lnTo>
                    <a:pt x="19628" y="42911"/>
                  </a:lnTo>
                  <a:lnTo>
                    <a:pt x="19872" y="42911"/>
                  </a:lnTo>
                  <a:lnTo>
                    <a:pt x="20237" y="42789"/>
                  </a:lnTo>
                  <a:lnTo>
                    <a:pt x="20542" y="42667"/>
                  </a:lnTo>
                  <a:lnTo>
                    <a:pt x="20786" y="42423"/>
                  </a:lnTo>
                  <a:lnTo>
                    <a:pt x="20969" y="42119"/>
                  </a:lnTo>
                  <a:lnTo>
                    <a:pt x="21030" y="41814"/>
                  </a:lnTo>
                  <a:lnTo>
                    <a:pt x="21030" y="41509"/>
                  </a:lnTo>
                  <a:lnTo>
                    <a:pt x="20847" y="41936"/>
                  </a:lnTo>
                  <a:lnTo>
                    <a:pt x="20725" y="42119"/>
                  </a:lnTo>
                  <a:lnTo>
                    <a:pt x="20542" y="42301"/>
                  </a:lnTo>
                  <a:lnTo>
                    <a:pt x="20359" y="42423"/>
                  </a:lnTo>
                  <a:lnTo>
                    <a:pt x="20115" y="42484"/>
                  </a:lnTo>
                  <a:lnTo>
                    <a:pt x="19567" y="42545"/>
                  </a:lnTo>
                  <a:lnTo>
                    <a:pt x="19018" y="42484"/>
                  </a:lnTo>
                  <a:lnTo>
                    <a:pt x="18774" y="42423"/>
                  </a:lnTo>
                  <a:lnTo>
                    <a:pt x="18592" y="42301"/>
                  </a:lnTo>
                  <a:lnTo>
                    <a:pt x="18409" y="42119"/>
                  </a:lnTo>
                  <a:lnTo>
                    <a:pt x="18287" y="41936"/>
                  </a:lnTo>
                  <a:lnTo>
                    <a:pt x="18104" y="41509"/>
                  </a:lnTo>
                  <a:lnTo>
                    <a:pt x="18104" y="41753"/>
                  </a:lnTo>
                  <a:lnTo>
                    <a:pt x="18104" y="41997"/>
                  </a:lnTo>
                  <a:lnTo>
                    <a:pt x="18226" y="42240"/>
                  </a:lnTo>
                  <a:lnTo>
                    <a:pt x="18348" y="42484"/>
                  </a:lnTo>
                  <a:lnTo>
                    <a:pt x="18592" y="42667"/>
                  </a:lnTo>
                  <a:lnTo>
                    <a:pt x="18896" y="42789"/>
                  </a:lnTo>
                  <a:lnTo>
                    <a:pt x="19201" y="42850"/>
                  </a:lnTo>
                  <a:lnTo>
                    <a:pt x="19323" y="42911"/>
                  </a:lnTo>
                  <a:lnTo>
                    <a:pt x="19445" y="42911"/>
                  </a:lnTo>
                  <a:lnTo>
                    <a:pt x="19445" y="43033"/>
                  </a:lnTo>
                  <a:lnTo>
                    <a:pt x="19445" y="43094"/>
                  </a:lnTo>
                  <a:lnTo>
                    <a:pt x="19384" y="43642"/>
                  </a:lnTo>
                  <a:lnTo>
                    <a:pt x="19384" y="46324"/>
                  </a:lnTo>
                  <a:lnTo>
                    <a:pt x="19384" y="48458"/>
                  </a:lnTo>
                  <a:lnTo>
                    <a:pt x="19384" y="50652"/>
                  </a:lnTo>
                  <a:lnTo>
                    <a:pt x="19323" y="51993"/>
                  </a:lnTo>
                  <a:lnTo>
                    <a:pt x="19201" y="53395"/>
                  </a:lnTo>
                  <a:lnTo>
                    <a:pt x="19079" y="54858"/>
                  </a:lnTo>
                  <a:lnTo>
                    <a:pt x="19079" y="55528"/>
                  </a:lnTo>
                  <a:lnTo>
                    <a:pt x="19079" y="56260"/>
                  </a:lnTo>
                  <a:lnTo>
                    <a:pt x="19140" y="56930"/>
                  </a:lnTo>
                  <a:lnTo>
                    <a:pt x="19018" y="57662"/>
                  </a:lnTo>
                  <a:lnTo>
                    <a:pt x="18835" y="58149"/>
                  </a:lnTo>
                  <a:lnTo>
                    <a:pt x="18774" y="58393"/>
                  </a:lnTo>
                  <a:lnTo>
                    <a:pt x="18714" y="58637"/>
                  </a:lnTo>
                  <a:lnTo>
                    <a:pt x="18714" y="59368"/>
                  </a:lnTo>
                  <a:lnTo>
                    <a:pt x="18835" y="60100"/>
                  </a:lnTo>
                  <a:lnTo>
                    <a:pt x="18896" y="60831"/>
                  </a:lnTo>
                  <a:lnTo>
                    <a:pt x="18957" y="61563"/>
                  </a:lnTo>
                  <a:lnTo>
                    <a:pt x="19018" y="63818"/>
                  </a:lnTo>
                  <a:lnTo>
                    <a:pt x="19079" y="64854"/>
                  </a:lnTo>
                  <a:lnTo>
                    <a:pt x="19079" y="65829"/>
                  </a:lnTo>
                  <a:lnTo>
                    <a:pt x="19018" y="67292"/>
                  </a:lnTo>
                  <a:lnTo>
                    <a:pt x="18896" y="68755"/>
                  </a:lnTo>
                  <a:lnTo>
                    <a:pt x="18957" y="70218"/>
                  </a:lnTo>
                  <a:lnTo>
                    <a:pt x="19079" y="71681"/>
                  </a:lnTo>
                  <a:lnTo>
                    <a:pt x="19262" y="73144"/>
                  </a:lnTo>
                  <a:lnTo>
                    <a:pt x="19384" y="74606"/>
                  </a:lnTo>
                  <a:lnTo>
                    <a:pt x="19384" y="75886"/>
                  </a:lnTo>
                  <a:lnTo>
                    <a:pt x="19384" y="77959"/>
                  </a:lnTo>
                  <a:lnTo>
                    <a:pt x="19384" y="78873"/>
                  </a:lnTo>
                  <a:lnTo>
                    <a:pt x="19384" y="79178"/>
                  </a:lnTo>
                  <a:lnTo>
                    <a:pt x="19323" y="79422"/>
                  </a:lnTo>
                  <a:lnTo>
                    <a:pt x="19140" y="79727"/>
                  </a:lnTo>
                  <a:lnTo>
                    <a:pt x="18957" y="79909"/>
                  </a:lnTo>
                  <a:lnTo>
                    <a:pt x="18653" y="79970"/>
                  </a:lnTo>
                  <a:lnTo>
                    <a:pt x="18348" y="79970"/>
                  </a:lnTo>
                  <a:lnTo>
                    <a:pt x="18043" y="79909"/>
                  </a:lnTo>
                  <a:lnTo>
                    <a:pt x="17799" y="79787"/>
                  </a:lnTo>
                  <a:lnTo>
                    <a:pt x="17738" y="79666"/>
                  </a:lnTo>
                  <a:lnTo>
                    <a:pt x="17677" y="79605"/>
                  </a:lnTo>
                  <a:lnTo>
                    <a:pt x="17738" y="79361"/>
                  </a:lnTo>
                  <a:lnTo>
                    <a:pt x="17799" y="79056"/>
                  </a:lnTo>
                  <a:lnTo>
                    <a:pt x="17860" y="78934"/>
                  </a:lnTo>
                  <a:lnTo>
                    <a:pt x="17921" y="78873"/>
                  </a:lnTo>
                  <a:lnTo>
                    <a:pt x="17860" y="78812"/>
                  </a:lnTo>
                  <a:lnTo>
                    <a:pt x="17799" y="78751"/>
                  </a:lnTo>
                  <a:lnTo>
                    <a:pt x="17677" y="78751"/>
                  </a:lnTo>
                  <a:lnTo>
                    <a:pt x="17616" y="78812"/>
                  </a:lnTo>
                  <a:lnTo>
                    <a:pt x="17555" y="78995"/>
                  </a:lnTo>
                  <a:lnTo>
                    <a:pt x="17555" y="79178"/>
                  </a:lnTo>
                  <a:lnTo>
                    <a:pt x="17494" y="79300"/>
                  </a:lnTo>
                  <a:lnTo>
                    <a:pt x="17434" y="79483"/>
                  </a:lnTo>
                  <a:lnTo>
                    <a:pt x="17312" y="79544"/>
                  </a:lnTo>
                  <a:lnTo>
                    <a:pt x="17129" y="79605"/>
                  </a:lnTo>
                  <a:lnTo>
                    <a:pt x="16824" y="79605"/>
                  </a:lnTo>
                  <a:lnTo>
                    <a:pt x="16458" y="79544"/>
                  </a:lnTo>
                  <a:lnTo>
                    <a:pt x="16032" y="79483"/>
                  </a:lnTo>
                  <a:lnTo>
                    <a:pt x="15361" y="79361"/>
                  </a:lnTo>
                  <a:lnTo>
                    <a:pt x="14995" y="79239"/>
                  </a:lnTo>
                  <a:lnTo>
                    <a:pt x="14813" y="79178"/>
                  </a:lnTo>
                  <a:lnTo>
                    <a:pt x="14752" y="79117"/>
                  </a:lnTo>
                  <a:lnTo>
                    <a:pt x="14691" y="79056"/>
                  </a:lnTo>
                  <a:lnTo>
                    <a:pt x="14691" y="78934"/>
                  </a:lnTo>
                  <a:lnTo>
                    <a:pt x="14813" y="78873"/>
                  </a:lnTo>
                  <a:lnTo>
                    <a:pt x="14995" y="78751"/>
                  </a:lnTo>
                  <a:lnTo>
                    <a:pt x="15483" y="78386"/>
                  </a:lnTo>
                  <a:lnTo>
                    <a:pt x="15910" y="77898"/>
                  </a:lnTo>
                  <a:lnTo>
                    <a:pt x="16214" y="77349"/>
                  </a:lnTo>
                  <a:lnTo>
                    <a:pt x="16519" y="76801"/>
                  </a:lnTo>
                  <a:lnTo>
                    <a:pt x="16824" y="76252"/>
                  </a:lnTo>
                  <a:lnTo>
                    <a:pt x="17007" y="75765"/>
                  </a:lnTo>
                  <a:lnTo>
                    <a:pt x="17007" y="75399"/>
                  </a:lnTo>
                  <a:lnTo>
                    <a:pt x="16946" y="75033"/>
                  </a:lnTo>
                  <a:lnTo>
                    <a:pt x="16763" y="74058"/>
                  </a:lnTo>
                  <a:lnTo>
                    <a:pt x="16519" y="73144"/>
                  </a:lnTo>
                  <a:lnTo>
                    <a:pt x="15910" y="71315"/>
                  </a:lnTo>
                  <a:lnTo>
                    <a:pt x="15239" y="68938"/>
                  </a:lnTo>
                  <a:lnTo>
                    <a:pt x="14813" y="67536"/>
                  </a:lnTo>
                  <a:lnTo>
                    <a:pt x="14386" y="66073"/>
                  </a:lnTo>
                  <a:lnTo>
                    <a:pt x="14081" y="64610"/>
                  </a:lnTo>
                  <a:lnTo>
                    <a:pt x="13959" y="63879"/>
                  </a:lnTo>
                  <a:lnTo>
                    <a:pt x="13898" y="63147"/>
                  </a:lnTo>
                  <a:lnTo>
                    <a:pt x="13959" y="62355"/>
                  </a:lnTo>
                  <a:lnTo>
                    <a:pt x="14020" y="61623"/>
                  </a:lnTo>
                  <a:lnTo>
                    <a:pt x="14142" y="60831"/>
                  </a:lnTo>
                  <a:lnTo>
                    <a:pt x="14325" y="60100"/>
                  </a:lnTo>
                  <a:lnTo>
                    <a:pt x="14630" y="58698"/>
                  </a:lnTo>
                  <a:lnTo>
                    <a:pt x="14752" y="57966"/>
                  </a:lnTo>
                  <a:lnTo>
                    <a:pt x="14813" y="57235"/>
                  </a:lnTo>
                  <a:lnTo>
                    <a:pt x="14752" y="56686"/>
                  </a:lnTo>
                  <a:lnTo>
                    <a:pt x="14752" y="56077"/>
                  </a:lnTo>
                  <a:lnTo>
                    <a:pt x="14508" y="54919"/>
                  </a:lnTo>
                  <a:lnTo>
                    <a:pt x="14264" y="53761"/>
                  </a:lnTo>
                  <a:lnTo>
                    <a:pt x="13959" y="52602"/>
                  </a:lnTo>
                  <a:lnTo>
                    <a:pt x="13593" y="51079"/>
                  </a:lnTo>
                  <a:lnTo>
                    <a:pt x="13289" y="49555"/>
                  </a:lnTo>
                  <a:lnTo>
                    <a:pt x="13045" y="48031"/>
                  </a:lnTo>
                  <a:lnTo>
                    <a:pt x="12862" y="46446"/>
                  </a:lnTo>
                  <a:lnTo>
                    <a:pt x="12618" y="43399"/>
                  </a:lnTo>
                  <a:lnTo>
                    <a:pt x="12557" y="40290"/>
                  </a:lnTo>
                  <a:lnTo>
                    <a:pt x="12557" y="38766"/>
                  </a:lnTo>
                  <a:lnTo>
                    <a:pt x="12557" y="38035"/>
                  </a:lnTo>
                  <a:lnTo>
                    <a:pt x="12679" y="37242"/>
                  </a:lnTo>
                  <a:lnTo>
                    <a:pt x="12862" y="35658"/>
                  </a:lnTo>
                  <a:lnTo>
                    <a:pt x="13167" y="34134"/>
                  </a:lnTo>
                  <a:lnTo>
                    <a:pt x="13228" y="33890"/>
                  </a:lnTo>
                  <a:lnTo>
                    <a:pt x="13228" y="33585"/>
                  </a:lnTo>
                  <a:lnTo>
                    <a:pt x="13167" y="33280"/>
                  </a:lnTo>
                  <a:lnTo>
                    <a:pt x="13045" y="32976"/>
                  </a:lnTo>
                  <a:lnTo>
                    <a:pt x="13045" y="29379"/>
                  </a:lnTo>
                  <a:lnTo>
                    <a:pt x="13045" y="28587"/>
                  </a:lnTo>
                  <a:lnTo>
                    <a:pt x="12984" y="28343"/>
                  </a:lnTo>
                  <a:lnTo>
                    <a:pt x="12923" y="28038"/>
                  </a:lnTo>
                  <a:lnTo>
                    <a:pt x="12801" y="27673"/>
                  </a:lnTo>
                  <a:lnTo>
                    <a:pt x="12496" y="26576"/>
                  </a:lnTo>
                  <a:lnTo>
                    <a:pt x="12192" y="25600"/>
                  </a:lnTo>
                  <a:lnTo>
                    <a:pt x="12192" y="25235"/>
                  </a:lnTo>
                  <a:lnTo>
                    <a:pt x="12131" y="24930"/>
                  </a:lnTo>
                  <a:lnTo>
                    <a:pt x="12496" y="25113"/>
                  </a:lnTo>
                  <a:lnTo>
                    <a:pt x="12923" y="25235"/>
                  </a:lnTo>
                  <a:lnTo>
                    <a:pt x="13776" y="25417"/>
                  </a:lnTo>
                  <a:lnTo>
                    <a:pt x="14691" y="25539"/>
                  </a:lnTo>
                  <a:lnTo>
                    <a:pt x="15666" y="25600"/>
                  </a:lnTo>
                  <a:lnTo>
                    <a:pt x="16214" y="25600"/>
                  </a:lnTo>
                  <a:lnTo>
                    <a:pt x="16397" y="25539"/>
                  </a:lnTo>
                  <a:lnTo>
                    <a:pt x="16519" y="25478"/>
                  </a:lnTo>
                  <a:lnTo>
                    <a:pt x="16702" y="25356"/>
                  </a:lnTo>
                  <a:lnTo>
                    <a:pt x="17068" y="25052"/>
                  </a:lnTo>
                  <a:lnTo>
                    <a:pt x="18653" y="23894"/>
                  </a:lnTo>
                  <a:lnTo>
                    <a:pt x="18653" y="23894"/>
                  </a:lnTo>
                  <a:lnTo>
                    <a:pt x="16519" y="25113"/>
                  </a:lnTo>
                  <a:lnTo>
                    <a:pt x="16397" y="25235"/>
                  </a:lnTo>
                  <a:lnTo>
                    <a:pt x="16275" y="25295"/>
                  </a:lnTo>
                  <a:lnTo>
                    <a:pt x="15971" y="25295"/>
                  </a:lnTo>
                  <a:lnTo>
                    <a:pt x="15361" y="25235"/>
                  </a:lnTo>
                  <a:lnTo>
                    <a:pt x="14081" y="25113"/>
                  </a:lnTo>
                  <a:lnTo>
                    <a:pt x="13532" y="25052"/>
                  </a:lnTo>
                  <a:lnTo>
                    <a:pt x="12923" y="24930"/>
                  </a:lnTo>
                  <a:lnTo>
                    <a:pt x="12435" y="24686"/>
                  </a:lnTo>
                  <a:lnTo>
                    <a:pt x="12192" y="24503"/>
                  </a:lnTo>
                  <a:lnTo>
                    <a:pt x="11948" y="24320"/>
                  </a:lnTo>
                  <a:lnTo>
                    <a:pt x="11826" y="24076"/>
                  </a:lnTo>
                  <a:lnTo>
                    <a:pt x="11704" y="23833"/>
                  </a:lnTo>
                  <a:lnTo>
                    <a:pt x="11521" y="23284"/>
                  </a:lnTo>
                  <a:lnTo>
                    <a:pt x="11460" y="22735"/>
                  </a:lnTo>
                  <a:lnTo>
                    <a:pt x="11460" y="22126"/>
                  </a:lnTo>
                  <a:lnTo>
                    <a:pt x="11521" y="21455"/>
                  </a:lnTo>
                  <a:lnTo>
                    <a:pt x="11582" y="20785"/>
                  </a:lnTo>
                  <a:lnTo>
                    <a:pt x="11643" y="20541"/>
                  </a:lnTo>
                  <a:lnTo>
                    <a:pt x="11704" y="20297"/>
                  </a:lnTo>
                  <a:lnTo>
                    <a:pt x="11521" y="19566"/>
                  </a:lnTo>
                  <a:lnTo>
                    <a:pt x="11582" y="20114"/>
                  </a:lnTo>
                  <a:lnTo>
                    <a:pt x="11582" y="20419"/>
                  </a:lnTo>
                  <a:lnTo>
                    <a:pt x="11460" y="20724"/>
                  </a:lnTo>
                  <a:lnTo>
                    <a:pt x="11338" y="21212"/>
                  </a:lnTo>
                  <a:lnTo>
                    <a:pt x="11216" y="21760"/>
                  </a:lnTo>
                  <a:lnTo>
                    <a:pt x="11216" y="22309"/>
                  </a:lnTo>
                  <a:lnTo>
                    <a:pt x="11216" y="22918"/>
                  </a:lnTo>
                  <a:lnTo>
                    <a:pt x="11277" y="23467"/>
                  </a:lnTo>
                  <a:lnTo>
                    <a:pt x="11399" y="24015"/>
                  </a:lnTo>
                  <a:lnTo>
                    <a:pt x="11643" y="24442"/>
                  </a:lnTo>
                  <a:lnTo>
                    <a:pt x="11765" y="24564"/>
                  </a:lnTo>
                  <a:lnTo>
                    <a:pt x="11826" y="24747"/>
                  </a:lnTo>
                  <a:lnTo>
                    <a:pt x="11887" y="24991"/>
                  </a:lnTo>
                  <a:lnTo>
                    <a:pt x="11887" y="25235"/>
                  </a:lnTo>
                  <a:lnTo>
                    <a:pt x="11887" y="25478"/>
                  </a:lnTo>
                  <a:lnTo>
                    <a:pt x="11765" y="25722"/>
                  </a:lnTo>
                  <a:lnTo>
                    <a:pt x="11460" y="26515"/>
                  </a:lnTo>
                  <a:lnTo>
                    <a:pt x="11033" y="27612"/>
                  </a:lnTo>
                  <a:lnTo>
                    <a:pt x="10729" y="28648"/>
                  </a:lnTo>
                  <a:lnTo>
                    <a:pt x="10485" y="29745"/>
                  </a:lnTo>
                  <a:lnTo>
                    <a:pt x="10241" y="30842"/>
                  </a:lnTo>
                  <a:lnTo>
                    <a:pt x="9875" y="31939"/>
                  </a:lnTo>
                  <a:lnTo>
                    <a:pt x="9449" y="33037"/>
                  </a:lnTo>
                  <a:lnTo>
                    <a:pt x="8961" y="34134"/>
                  </a:lnTo>
                  <a:lnTo>
                    <a:pt x="8412" y="35170"/>
                  </a:lnTo>
                  <a:lnTo>
                    <a:pt x="7437" y="37242"/>
                  </a:lnTo>
                  <a:lnTo>
                    <a:pt x="6950" y="38278"/>
                  </a:lnTo>
                  <a:lnTo>
                    <a:pt x="6523" y="39376"/>
                  </a:lnTo>
                  <a:lnTo>
                    <a:pt x="6340" y="39254"/>
                  </a:lnTo>
                  <a:lnTo>
                    <a:pt x="6157" y="39254"/>
                  </a:lnTo>
                  <a:lnTo>
                    <a:pt x="6157" y="39315"/>
                  </a:lnTo>
                  <a:lnTo>
                    <a:pt x="6096" y="39376"/>
                  </a:lnTo>
                  <a:lnTo>
                    <a:pt x="6157" y="39437"/>
                  </a:lnTo>
                  <a:lnTo>
                    <a:pt x="6157" y="39498"/>
                  </a:lnTo>
                  <a:lnTo>
                    <a:pt x="6279" y="39498"/>
                  </a:lnTo>
                  <a:lnTo>
                    <a:pt x="6462" y="39619"/>
                  </a:lnTo>
                  <a:lnTo>
                    <a:pt x="6523" y="39802"/>
                  </a:lnTo>
                  <a:lnTo>
                    <a:pt x="6584" y="39985"/>
                  </a:lnTo>
                  <a:lnTo>
                    <a:pt x="6584" y="40229"/>
                  </a:lnTo>
                  <a:lnTo>
                    <a:pt x="6523" y="40717"/>
                  </a:lnTo>
                  <a:lnTo>
                    <a:pt x="6401" y="41204"/>
                  </a:lnTo>
                  <a:lnTo>
                    <a:pt x="6035" y="42119"/>
                  </a:lnTo>
                  <a:lnTo>
                    <a:pt x="5974" y="42301"/>
                  </a:lnTo>
                  <a:lnTo>
                    <a:pt x="5913" y="42545"/>
                  </a:lnTo>
                  <a:lnTo>
                    <a:pt x="5791" y="43886"/>
                  </a:lnTo>
                  <a:lnTo>
                    <a:pt x="5791" y="44496"/>
                  </a:lnTo>
                  <a:lnTo>
                    <a:pt x="5730" y="44800"/>
                  </a:lnTo>
                  <a:lnTo>
                    <a:pt x="5669" y="44922"/>
                  </a:lnTo>
                  <a:lnTo>
                    <a:pt x="5609" y="45044"/>
                  </a:lnTo>
                  <a:lnTo>
                    <a:pt x="5487" y="45044"/>
                  </a:lnTo>
                  <a:lnTo>
                    <a:pt x="5426" y="44983"/>
                  </a:lnTo>
                  <a:lnTo>
                    <a:pt x="5365" y="44800"/>
                  </a:lnTo>
                  <a:lnTo>
                    <a:pt x="5365" y="44374"/>
                  </a:lnTo>
                  <a:lnTo>
                    <a:pt x="5426" y="43764"/>
                  </a:lnTo>
                  <a:lnTo>
                    <a:pt x="5426" y="43459"/>
                  </a:lnTo>
                  <a:lnTo>
                    <a:pt x="5426" y="43216"/>
                  </a:lnTo>
                  <a:lnTo>
                    <a:pt x="5365" y="43033"/>
                  </a:lnTo>
                  <a:lnTo>
                    <a:pt x="5243" y="42911"/>
                  </a:lnTo>
                  <a:lnTo>
                    <a:pt x="5121" y="42850"/>
                  </a:lnTo>
                  <a:lnTo>
                    <a:pt x="4938" y="42972"/>
                  </a:lnTo>
                  <a:lnTo>
                    <a:pt x="4816" y="43216"/>
                  </a:lnTo>
                  <a:lnTo>
                    <a:pt x="4755" y="43459"/>
                  </a:lnTo>
                  <a:lnTo>
                    <a:pt x="4694" y="43947"/>
                  </a:lnTo>
                  <a:lnTo>
                    <a:pt x="4633" y="44800"/>
                  </a:lnTo>
                  <a:lnTo>
                    <a:pt x="4572" y="45349"/>
                  </a:lnTo>
                  <a:lnTo>
                    <a:pt x="4450" y="45593"/>
                  </a:lnTo>
                  <a:lnTo>
                    <a:pt x="4389" y="45654"/>
                  </a:lnTo>
                  <a:lnTo>
                    <a:pt x="4268" y="45532"/>
                  </a:lnTo>
                  <a:lnTo>
                    <a:pt x="4207" y="45349"/>
                  </a:lnTo>
                  <a:lnTo>
                    <a:pt x="4207" y="45105"/>
                  </a:lnTo>
                  <a:lnTo>
                    <a:pt x="4268" y="44374"/>
                  </a:lnTo>
                  <a:lnTo>
                    <a:pt x="4268" y="43825"/>
                  </a:lnTo>
                  <a:lnTo>
                    <a:pt x="4329" y="43277"/>
                  </a:lnTo>
                  <a:lnTo>
                    <a:pt x="4268" y="43094"/>
                  </a:lnTo>
                  <a:lnTo>
                    <a:pt x="4207" y="42972"/>
                  </a:lnTo>
                  <a:lnTo>
                    <a:pt x="4146" y="42911"/>
                  </a:lnTo>
                  <a:lnTo>
                    <a:pt x="4085" y="42911"/>
                  </a:lnTo>
                  <a:lnTo>
                    <a:pt x="3963" y="42972"/>
                  </a:lnTo>
                  <a:lnTo>
                    <a:pt x="3841" y="43155"/>
                  </a:lnTo>
                  <a:lnTo>
                    <a:pt x="3658" y="43642"/>
                  </a:lnTo>
                  <a:lnTo>
                    <a:pt x="3231" y="44861"/>
                  </a:lnTo>
                  <a:lnTo>
                    <a:pt x="2988" y="45349"/>
                  </a:lnTo>
                  <a:lnTo>
                    <a:pt x="2866" y="45593"/>
                  </a:lnTo>
                  <a:lnTo>
                    <a:pt x="2744" y="45654"/>
                  </a:lnTo>
                  <a:lnTo>
                    <a:pt x="2683" y="45715"/>
                  </a:lnTo>
                  <a:lnTo>
                    <a:pt x="2622" y="45654"/>
                  </a:lnTo>
                  <a:lnTo>
                    <a:pt x="2561" y="45593"/>
                  </a:lnTo>
                  <a:lnTo>
                    <a:pt x="2561" y="45410"/>
                  </a:lnTo>
                  <a:lnTo>
                    <a:pt x="2561" y="45105"/>
                  </a:lnTo>
                  <a:lnTo>
                    <a:pt x="2683" y="44739"/>
                  </a:lnTo>
                  <a:lnTo>
                    <a:pt x="2927" y="44069"/>
                  </a:lnTo>
                  <a:lnTo>
                    <a:pt x="3048" y="43703"/>
                  </a:lnTo>
                  <a:lnTo>
                    <a:pt x="3292" y="43094"/>
                  </a:lnTo>
                  <a:lnTo>
                    <a:pt x="3292" y="42728"/>
                  </a:lnTo>
                  <a:lnTo>
                    <a:pt x="3292" y="42606"/>
                  </a:lnTo>
                  <a:lnTo>
                    <a:pt x="3170" y="42484"/>
                  </a:lnTo>
                  <a:lnTo>
                    <a:pt x="3109" y="42484"/>
                  </a:lnTo>
                  <a:lnTo>
                    <a:pt x="2988" y="42545"/>
                  </a:lnTo>
                  <a:lnTo>
                    <a:pt x="2805" y="42728"/>
                  </a:lnTo>
                  <a:lnTo>
                    <a:pt x="2378" y="43216"/>
                  </a:lnTo>
                  <a:lnTo>
                    <a:pt x="2012" y="43703"/>
                  </a:lnTo>
                  <a:lnTo>
                    <a:pt x="1708" y="44191"/>
                  </a:lnTo>
                  <a:lnTo>
                    <a:pt x="1525" y="44435"/>
                  </a:lnTo>
                  <a:lnTo>
                    <a:pt x="1403" y="44496"/>
                  </a:lnTo>
                  <a:lnTo>
                    <a:pt x="1281" y="44557"/>
                  </a:lnTo>
                  <a:lnTo>
                    <a:pt x="1159" y="44557"/>
                  </a:lnTo>
                  <a:lnTo>
                    <a:pt x="1098" y="44496"/>
                  </a:lnTo>
                  <a:lnTo>
                    <a:pt x="1098" y="44374"/>
                  </a:lnTo>
                  <a:lnTo>
                    <a:pt x="1159" y="44252"/>
                  </a:lnTo>
                  <a:lnTo>
                    <a:pt x="1281" y="43947"/>
                  </a:lnTo>
                  <a:lnTo>
                    <a:pt x="1403" y="43825"/>
                  </a:lnTo>
                  <a:lnTo>
                    <a:pt x="1951" y="42789"/>
                  </a:lnTo>
                  <a:lnTo>
                    <a:pt x="2317" y="42119"/>
                  </a:lnTo>
                  <a:lnTo>
                    <a:pt x="2500" y="41753"/>
                  </a:lnTo>
                  <a:lnTo>
                    <a:pt x="2622" y="41387"/>
                  </a:lnTo>
                  <a:lnTo>
                    <a:pt x="2683" y="41204"/>
                  </a:lnTo>
                  <a:lnTo>
                    <a:pt x="2622" y="41082"/>
                  </a:lnTo>
                  <a:lnTo>
                    <a:pt x="2561" y="41021"/>
                  </a:lnTo>
                  <a:lnTo>
                    <a:pt x="2378" y="40960"/>
                  </a:lnTo>
                  <a:lnTo>
                    <a:pt x="2134" y="41082"/>
                  </a:lnTo>
                  <a:lnTo>
                    <a:pt x="1890" y="41326"/>
                  </a:lnTo>
                  <a:lnTo>
                    <a:pt x="1647" y="41570"/>
                  </a:lnTo>
                  <a:lnTo>
                    <a:pt x="1403" y="41753"/>
                  </a:lnTo>
                  <a:lnTo>
                    <a:pt x="976" y="41936"/>
                  </a:lnTo>
                  <a:lnTo>
                    <a:pt x="732" y="41997"/>
                  </a:lnTo>
                  <a:lnTo>
                    <a:pt x="488" y="41997"/>
                  </a:lnTo>
                  <a:lnTo>
                    <a:pt x="306" y="41936"/>
                  </a:lnTo>
                  <a:lnTo>
                    <a:pt x="245" y="41875"/>
                  </a:lnTo>
                  <a:lnTo>
                    <a:pt x="306" y="41814"/>
                  </a:lnTo>
                  <a:lnTo>
                    <a:pt x="367" y="41692"/>
                  </a:lnTo>
                  <a:lnTo>
                    <a:pt x="793" y="41326"/>
                  </a:lnTo>
                  <a:lnTo>
                    <a:pt x="1342" y="40778"/>
                  </a:lnTo>
                  <a:lnTo>
                    <a:pt x="1829" y="40168"/>
                  </a:lnTo>
                  <a:lnTo>
                    <a:pt x="2317" y="39619"/>
                  </a:lnTo>
                  <a:lnTo>
                    <a:pt x="2866" y="39071"/>
                  </a:lnTo>
                  <a:lnTo>
                    <a:pt x="3170" y="38888"/>
                  </a:lnTo>
                  <a:lnTo>
                    <a:pt x="3414" y="38705"/>
                  </a:lnTo>
                  <a:lnTo>
                    <a:pt x="4085" y="38705"/>
                  </a:lnTo>
                  <a:lnTo>
                    <a:pt x="4511" y="38827"/>
                  </a:lnTo>
                  <a:lnTo>
                    <a:pt x="4633" y="38827"/>
                  </a:lnTo>
                  <a:lnTo>
                    <a:pt x="4755" y="38888"/>
                  </a:lnTo>
                  <a:lnTo>
                    <a:pt x="4877" y="38888"/>
                  </a:lnTo>
                  <a:lnTo>
                    <a:pt x="4877" y="38827"/>
                  </a:lnTo>
                  <a:lnTo>
                    <a:pt x="4816" y="38705"/>
                  </a:lnTo>
                  <a:lnTo>
                    <a:pt x="4755" y="38644"/>
                  </a:lnTo>
                  <a:lnTo>
                    <a:pt x="4511" y="38522"/>
                  </a:lnTo>
                  <a:lnTo>
                    <a:pt x="4207" y="38461"/>
                  </a:lnTo>
                  <a:lnTo>
                    <a:pt x="4633" y="37608"/>
                  </a:lnTo>
                  <a:lnTo>
                    <a:pt x="4877" y="36755"/>
                  </a:lnTo>
                  <a:lnTo>
                    <a:pt x="5121" y="35840"/>
                  </a:lnTo>
                  <a:lnTo>
                    <a:pt x="5304" y="34987"/>
                  </a:lnTo>
                  <a:lnTo>
                    <a:pt x="5426" y="33768"/>
                  </a:lnTo>
                  <a:lnTo>
                    <a:pt x="5609" y="32549"/>
                  </a:lnTo>
                  <a:lnTo>
                    <a:pt x="5852" y="31635"/>
                  </a:lnTo>
                  <a:lnTo>
                    <a:pt x="6096" y="30781"/>
                  </a:lnTo>
                  <a:lnTo>
                    <a:pt x="6462" y="29928"/>
                  </a:lnTo>
                  <a:lnTo>
                    <a:pt x="6828" y="29075"/>
                  </a:lnTo>
                  <a:lnTo>
                    <a:pt x="6950" y="28709"/>
                  </a:lnTo>
                  <a:lnTo>
                    <a:pt x="7132" y="28465"/>
                  </a:lnTo>
                  <a:lnTo>
                    <a:pt x="7376" y="28099"/>
                  </a:lnTo>
                  <a:lnTo>
                    <a:pt x="7559" y="27673"/>
                  </a:lnTo>
                  <a:lnTo>
                    <a:pt x="7681" y="27368"/>
                  </a:lnTo>
                  <a:lnTo>
                    <a:pt x="7681" y="27063"/>
                  </a:lnTo>
                  <a:lnTo>
                    <a:pt x="7742" y="26149"/>
                  </a:lnTo>
                  <a:lnTo>
                    <a:pt x="7803" y="25235"/>
                  </a:lnTo>
                  <a:lnTo>
                    <a:pt x="7925" y="24259"/>
                  </a:lnTo>
                  <a:lnTo>
                    <a:pt x="8169" y="22370"/>
                  </a:lnTo>
                  <a:lnTo>
                    <a:pt x="8351" y="21455"/>
                  </a:lnTo>
                  <a:lnTo>
                    <a:pt x="8412" y="21151"/>
                  </a:lnTo>
                  <a:lnTo>
                    <a:pt x="8412" y="20846"/>
                  </a:lnTo>
                  <a:lnTo>
                    <a:pt x="8351" y="19932"/>
                  </a:lnTo>
                  <a:lnTo>
                    <a:pt x="8351" y="19017"/>
                  </a:lnTo>
                  <a:lnTo>
                    <a:pt x="8412" y="18164"/>
                  </a:lnTo>
                  <a:lnTo>
                    <a:pt x="8534" y="17737"/>
                  </a:lnTo>
                  <a:lnTo>
                    <a:pt x="8656" y="17311"/>
                  </a:lnTo>
                  <a:lnTo>
                    <a:pt x="9022" y="16457"/>
                  </a:lnTo>
                  <a:lnTo>
                    <a:pt x="9510" y="15726"/>
                  </a:lnTo>
                  <a:lnTo>
                    <a:pt x="9753" y="15360"/>
                  </a:lnTo>
                  <a:lnTo>
                    <a:pt x="9997" y="15055"/>
                  </a:lnTo>
                  <a:lnTo>
                    <a:pt x="10302" y="14812"/>
                  </a:lnTo>
                  <a:lnTo>
                    <a:pt x="10668" y="14629"/>
                  </a:lnTo>
                  <a:lnTo>
                    <a:pt x="11094" y="14446"/>
                  </a:lnTo>
                  <a:lnTo>
                    <a:pt x="11521" y="14324"/>
                  </a:lnTo>
                  <a:lnTo>
                    <a:pt x="12374" y="14202"/>
                  </a:lnTo>
                  <a:lnTo>
                    <a:pt x="13411" y="14080"/>
                  </a:lnTo>
                  <a:lnTo>
                    <a:pt x="14447" y="14080"/>
                  </a:lnTo>
                  <a:lnTo>
                    <a:pt x="16519" y="14141"/>
                  </a:lnTo>
                  <a:lnTo>
                    <a:pt x="14691" y="13836"/>
                  </a:lnTo>
                  <a:lnTo>
                    <a:pt x="15727" y="13166"/>
                  </a:lnTo>
                  <a:lnTo>
                    <a:pt x="16336" y="12739"/>
                  </a:lnTo>
                  <a:lnTo>
                    <a:pt x="16641" y="12617"/>
                  </a:lnTo>
                  <a:lnTo>
                    <a:pt x="16885" y="12434"/>
                  </a:lnTo>
                  <a:lnTo>
                    <a:pt x="16946" y="12313"/>
                  </a:lnTo>
                  <a:lnTo>
                    <a:pt x="17007" y="12191"/>
                  </a:lnTo>
                  <a:lnTo>
                    <a:pt x="17190" y="10118"/>
                  </a:lnTo>
                  <a:lnTo>
                    <a:pt x="17738" y="10484"/>
                  </a:lnTo>
                  <a:lnTo>
                    <a:pt x="18348" y="10789"/>
                  </a:lnTo>
                  <a:lnTo>
                    <a:pt x="18896" y="11032"/>
                  </a:lnTo>
                  <a:lnTo>
                    <a:pt x="19201" y="11093"/>
                  </a:lnTo>
                  <a:lnTo>
                    <a:pt x="19506" y="11154"/>
                  </a:lnTo>
                  <a:lnTo>
                    <a:pt x="19811" y="11093"/>
                  </a:lnTo>
                  <a:lnTo>
                    <a:pt x="20115" y="11032"/>
                  </a:lnTo>
                  <a:lnTo>
                    <a:pt x="20664" y="10789"/>
                  </a:lnTo>
                  <a:lnTo>
                    <a:pt x="21274" y="10484"/>
                  </a:lnTo>
                  <a:lnTo>
                    <a:pt x="21883" y="10118"/>
                  </a:lnTo>
                  <a:close/>
                  <a:moveTo>
                    <a:pt x="19445" y="0"/>
                  </a:moveTo>
                  <a:lnTo>
                    <a:pt x="18957" y="61"/>
                  </a:lnTo>
                  <a:lnTo>
                    <a:pt x="18287" y="183"/>
                  </a:lnTo>
                  <a:lnTo>
                    <a:pt x="17677" y="366"/>
                  </a:lnTo>
                  <a:lnTo>
                    <a:pt x="17068" y="670"/>
                  </a:lnTo>
                  <a:lnTo>
                    <a:pt x="16824" y="853"/>
                  </a:lnTo>
                  <a:lnTo>
                    <a:pt x="16580" y="1097"/>
                  </a:lnTo>
                  <a:lnTo>
                    <a:pt x="16336" y="1402"/>
                  </a:lnTo>
                  <a:lnTo>
                    <a:pt x="16153" y="1646"/>
                  </a:lnTo>
                  <a:lnTo>
                    <a:pt x="15788" y="2316"/>
                  </a:lnTo>
                  <a:lnTo>
                    <a:pt x="15605" y="2987"/>
                  </a:lnTo>
                  <a:lnTo>
                    <a:pt x="15483" y="3657"/>
                  </a:lnTo>
                  <a:lnTo>
                    <a:pt x="15422" y="4389"/>
                  </a:lnTo>
                  <a:lnTo>
                    <a:pt x="15422" y="5059"/>
                  </a:lnTo>
                  <a:lnTo>
                    <a:pt x="15422" y="5730"/>
                  </a:lnTo>
                  <a:lnTo>
                    <a:pt x="15544" y="6400"/>
                  </a:lnTo>
                  <a:lnTo>
                    <a:pt x="15666" y="7132"/>
                  </a:lnTo>
                  <a:lnTo>
                    <a:pt x="15849" y="7802"/>
                  </a:lnTo>
                  <a:lnTo>
                    <a:pt x="16275" y="9082"/>
                  </a:lnTo>
                  <a:lnTo>
                    <a:pt x="16397" y="9387"/>
                  </a:lnTo>
                  <a:lnTo>
                    <a:pt x="16580" y="9631"/>
                  </a:lnTo>
                  <a:lnTo>
                    <a:pt x="16824" y="9874"/>
                  </a:lnTo>
                  <a:lnTo>
                    <a:pt x="16946" y="9996"/>
                  </a:lnTo>
                  <a:lnTo>
                    <a:pt x="16946" y="10179"/>
                  </a:lnTo>
                  <a:lnTo>
                    <a:pt x="16946" y="10362"/>
                  </a:lnTo>
                  <a:lnTo>
                    <a:pt x="16763" y="11886"/>
                  </a:lnTo>
                  <a:lnTo>
                    <a:pt x="16763" y="12069"/>
                  </a:lnTo>
                  <a:lnTo>
                    <a:pt x="16702" y="12252"/>
                  </a:lnTo>
                  <a:lnTo>
                    <a:pt x="16641" y="12313"/>
                  </a:lnTo>
                  <a:lnTo>
                    <a:pt x="16458" y="12373"/>
                  </a:lnTo>
                  <a:lnTo>
                    <a:pt x="16093" y="12617"/>
                  </a:lnTo>
                  <a:lnTo>
                    <a:pt x="15422" y="13044"/>
                  </a:lnTo>
                  <a:lnTo>
                    <a:pt x="14752" y="13471"/>
                  </a:lnTo>
                  <a:lnTo>
                    <a:pt x="14508" y="13653"/>
                  </a:lnTo>
                  <a:lnTo>
                    <a:pt x="14325" y="13775"/>
                  </a:lnTo>
                  <a:lnTo>
                    <a:pt x="13350" y="13775"/>
                  </a:lnTo>
                  <a:lnTo>
                    <a:pt x="12496" y="13836"/>
                  </a:lnTo>
                  <a:lnTo>
                    <a:pt x="11765" y="13958"/>
                  </a:lnTo>
                  <a:lnTo>
                    <a:pt x="11033" y="14141"/>
                  </a:lnTo>
                  <a:lnTo>
                    <a:pt x="10668" y="14263"/>
                  </a:lnTo>
                  <a:lnTo>
                    <a:pt x="10363" y="14385"/>
                  </a:lnTo>
                  <a:lnTo>
                    <a:pt x="9997" y="14629"/>
                  </a:lnTo>
                  <a:lnTo>
                    <a:pt x="9753" y="14812"/>
                  </a:lnTo>
                  <a:lnTo>
                    <a:pt x="9510" y="15116"/>
                  </a:lnTo>
                  <a:lnTo>
                    <a:pt x="9266" y="15421"/>
                  </a:lnTo>
                  <a:lnTo>
                    <a:pt x="8900" y="16031"/>
                  </a:lnTo>
                  <a:lnTo>
                    <a:pt x="8534" y="16701"/>
                  </a:lnTo>
                  <a:lnTo>
                    <a:pt x="8230" y="17372"/>
                  </a:lnTo>
                  <a:lnTo>
                    <a:pt x="8108" y="17737"/>
                  </a:lnTo>
                  <a:lnTo>
                    <a:pt x="8047" y="18103"/>
                  </a:lnTo>
                  <a:lnTo>
                    <a:pt x="7986" y="18895"/>
                  </a:lnTo>
                  <a:lnTo>
                    <a:pt x="7986" y="19688"/>
                  </a:lnTo>
                  <a:lnTo>
                    <a:pt x="8047" y="20480"/>
                  </a:lnTo>
                  <a:lnTo>
                    <a:pt x="8047" y="20846"/>
                  </a:lnTo>
                  <a:lnTo>
                    <a:pt x="8047" y="21212"/>
                  </a:lnTo>
                  <a:lnTo>
                    <a:pt x="7864" y="22004"/>
                  </a:lnTo>
                  <a:lnTo>
                    <a:pt x="7620" y="23589"/>
                  </a:lnTo>
                  <a:lnTo>
                    <a:pt x="7376" y="25174"/>
                  </a:lnTo>
                  <a:lnTo>
                    <a:pt x="7315" y="26758"/>
                  </a:lnTo>
                  <a:lnTo>
                    <a:pt x="7254" y="27124"/>
                  </a:lnTo>
                  <a:lnTo>
                    <a:pt x="7193" y="27490"/>
                  </a:lnTo>
                  <a:lnTo>
                    <a:pt x="7132" y="27856"/>
                  </a:lnTo>
                  <a:lnTo>
                    <a:pt x="6950" y="28160"/>
                  </a:lnTo>
                  <a:lnTo>
                    <a:pt x="6706" y="28526"/>
                  </a:lnTo>
                  <a:lnTo>
                    <a:pt x="6523" y="28892"/>
                  </a:lnTo>
                  <a:lnTo>
                    <a:pt x="5974" y="30172"/>
                  </a:lnTo>
                  <a:lnTo>
                    <a:pt x="5609" y="31452"/>
                  </a:lnTo>
                  <a:lnTo>
                    <a:pt x="5304" y="32732"/>
                  </a:lnTo>
                  <a:lnTo>
                    <a:pt x="5121" y="34073"/>
                  </a:lnTo>
                  <a:lnTo>
                    <a:pt x="4938" y="35536"/>
                  </a:lnTo>
                  <a:lnTo>
                    <a:pt x="4755" y="36267"/>
                  </a:lnTo>
                  <a:lnTo>
                    <a:pt x="4572" y="36998"/>
                  </a:lnTo>
                  <a:lnTo>
                    <a:pt x="4329" y="37669"/>
                  </a:lnTo>
                  <a:lnTo>
                    <a:pt x="4207" y="38035"/>
                  </a:lnTo>
                  <a:lnTo>
                    <a:pt x="4146" y="38218"/>
                  </a:lnTo>
                  <a:lnTo>
                    <a:pt x="4024" y="38400"/>
                  </a:lnTo>
                  <a:lnTo>
                    <a:pt x="3963" y="38461"/>
                  </a:lnTo>
                  <a:lnTo>
                    <a:pt x="3475" y="38461"/>
                  </a:lnTo>
                  <a:lnTo>
                    <a:pt x="3109" y="38583"/>
                  </a:lnTo>
                  <a:lnTo>
                    <a:pt x="2805" y="38766"/>
                  </a:lnTo>
                  <a:lnTo>
                    <a:pt x="2256" y="39315"/>
                  </a:lnTo>
                  <a:lnTo>
                    <a:pt x="1768" y="39863"/>
                  </a:lnTo>
                  <a:lnTo>
                    <a:pt x="1342" y="40412"/>
                  </a:lnTo>
                  <a:lnTo>
                    <a:pt x="854" y="41021"/>
                  </a:lnTo>
                  <a:lnTo>
                    <a:pt x="306" y="41387"/>
                  </a:lnTo>
                  <a:lnTo>
                    <a:pt x="123" y="41570"/>
                  </a:lnTo>
                  <a:lnTo>
                    <a:pt x="62" y="41692"/>
                  </a:lnTo>
                  <a:lnTo>
                    <a:pt x="1" y="41814"/>
                  </a:lnTo>
                  <a:lnTo>
                    <a:pt x="62" y="42058"/>
                  </a:lnTo>
                  <a:lnTo>
                    <a:pt x="245" y="42179"/>
                  </a:lnTo>
                  <a:lnTo>
                    <a:pt x="427" y="42240"/>
                  </a:lnTo>
                  <a:lnTo>
                    <a:pt x="610" y="42240"/>
                  </a:lnTo>
                  <a:lnTo>
                    <a:pt x="1098" y="42119"/>
                  </a:lnTo>
                  <a:lnTo>
                    <a:pt x="1525" y="41936"/>
                  </a:lnTo>
                  <a:lnTo>
                    <a:pt x="1768" y="41753"/>
                  </a:lnTo>
                  <a:lnTo>
                    <a:pt x="2012" y="41570"/>
                  </a:lnTo>
                  <a:lnTo>
                    <a:pt x="2195" y="41387"/>
                  </a:lnTo>
                  <a:lnTo>
                    <a:pt x="2317" y="41265"/>
                  </a:lnTo>
                  <a:lnTo>
                    <a:pt x="2439" y="41204"/>
                  </a:lnTo>
                  <a:lnTo>
                    <a:pt x="2439" y="41204"/>
                  </a:lnTo>
                  <a:lnTo>
                    <a:pt x="2317" y="41509"/>
                  </a:lnTo>
                  <a:lnTo>
                    <a:pt x="2256" y="41753"/>
                  </a:lnTo>
                  <a:lnTo>
                    <a:pt x="1951" y="42240"/>
                  </a:lnTo>
                  <a:lnTo>
                    <a:pt x="1281" y="43459"/>
                  </a:lnTo>
                  <a:lnTo>
                    <a:pt x="976" y="44008"/>
                  </a:lnTo>
                  <a:lnTo>
                    <a:pt x="854" y="44252"/>
                  </a:lnTo>
                  <a:lnTo>
                    <a:pt x="854" y="44435"/>
                  </a:lnTo>
                  <a:lnTo>
                    <a:pt x="915" y="44557"/>
                  </a:lnTo>
                  <a:lnTo>
                    <a:pt x="1037" y="44739"/>
                  </a:lnTo>
                  <a:lnTo>
                    <a:pt x="1159" y="44861"/>
                  </a:lnTo>
                  <a:lnTo>
                    <a:pt x="1342" y="44800"/>
                  </a:lnTo>
                  <a:lnTo>
                    <a:pt x="1525" y="44739"/>
                  </a:lnTo>
                  <a:lnTo>
                    <a:pt x="1829" y="44435"/>
                  </a:lnTo>
                  <a:lnTo>
                    <a:pt x="2073" y="44130"/>
                  </a:lnTo>
                  <a:lnTo>
                    <a:pt x="2561" y="43399"/>
                  </a:lnTo>
                  <a:lnTo>
                    <a:pt x="2805" y="43033"/>
                  </a:lnTo>
                  <a:lnTo>
                    <a:pt x="3048" y="42789"/>
                  </a:lnTo>
                  <a:lnTo>
                    <a:pt x="3048" y="42789"/>
                  </a:lnTo>
                  <a:lnTo>
                    <a:pt x="2988" y="43094"/>
                  </a:lnTo>
                  <a:lnTo>
                    <a:pt x="2927" y="43459"/>
                  </a:lnTo>
                  <a:lnTo>
                    <a:pt x="2622" y="44191"/>
                  </a:lnTo>
                  <a:lnTo>
                    <a:pt x="2378" y="44861"/>
                  </a:lnTo>
                  <a:lnTo>
                    <a:pt x="2256" y="45227"/>
                  </a:lnTo>
                  <a:lnTo>
                    <a:pt x="2256" y="45593"/>
                  </a:lnTo>
                  <a:lnTo>
                    <a:pt x="2378" y="45776"/>
                  </a:lnTo>
                  <a:lnTo>
                    <a:pt x="2500" y="45898"/>
                  </a:lnTo>
                  <a:lnTo>
                    <a:pt x="2683" y="45959"/>
                  </a:lnTo>
                  <a:lnTo>
                    <a:pt x="2866" y="45898"/>
                  </a:lnTo>
                  <a:lnTo>
                    <a:pt x="3048" y="45776"/>
                  </a:lnTo>
                  <a:lnTo>
                    <a:pt x="3170" y="45532"/>
                  </a:lnTo>
                  <a:lnTo>
                    <a:pt x="3353" y="45166"/>
                  </a:lnTo>
                  <a:lnTo>
                    <a:pt x="3719" y="44252"/>
                  </a:lnTo>
                  <a:lnTo>
                    <a:pt x="4085" y="43277"/>
                  </a:lnTo>
                  <a:lnTo>
                    <a:pt x="4024" y="44130"/>
                  </a:lnTo>
                  <a:lnTo>
                    <a:pt x="3963" y="44922"/>
                  </a:lnTo>
                  <a:lnTo>
                    <a:pt x="3963" y="45349"/>
                  </a:lnTo>
                  <a:lnTo>
                    <a:pt x="4024" y="45593"/>
                  </a:lnTo>
                  <a:lnTo>
                    <a:pt x="4146" y="45776"/>
                  </a:lnTo>
                  <a:lnTo>
                    <a:pt x="4268" y="45837"/>
                  </a:lnTo>
                  <a:lnTo>
                    <a:pt x="4450" y="45837"/>
                  </a:lnTo>
                  <a:lnTo>
                    <a:pt x="4633" y="45776"/>
                  </a:lnTo>
                  <a:lnTo>
                    <a:pt x="4755" y="45654"/>
                  </a:lnTo>
                  <a:lnTo>
                    <a:pt x="4816" y="45349"/>
                  </a:lnTo>
                  <a:lnTo>
                    <a:pt x="4877" y="45105"/>
                  </a:lnTo>
                  <a:lnTo>
                    <a:pt x="4938" y="44496"/>
                  </a:lnTo>
                  <a:lnTo>
                    <a:pt x="4999" y="43642"/>
                  </a:lnTo>
                  <a:lnTo>
                    <a:pt x="5060" y="43338"/>
                  </a:lnTo>
                  <a:lnTo>
                    <a:pt x="5060" y="43216"/>
                  </a:lnTo>
                  <a:lnTo>
                    <a:pt x="5182" y="43094"/>
                  </a:lnTo>
                  <a:lnTo>
                    <a:pt x="5243" y="43277"/>
                  </a:lnTo>
                  <a:lnTo>
                    <a:pt x="5243" y="43459"/>
                  </a:lnTo>
                  <a:lnTo>
                    <a:pt x="5182" y="43886"/>
                  </a:lnTo>
                  <a:lnTo>
                    <a:pt x="5121" y="44374"/>
                  </a:lnTo>
                  <a:lnTo>
                    <a:pt x="5121" y="44800"/>
                  </a:lnTo>
                  <a:lnTo>
                    <a:pt x="5182" y="45044"/>
                  </a:lnTo>
                  <a:lnTo>
                    <a:pt x="5365" y="45227"/>
                  </a:lnTo>
                  <a:lnTo>
                    <a:pt x="5426" y="45288"/>
                  </a:lnTo>
                  <a:lnTo>
                    <a:pt x="5609" y="45288"/>
                  </a:lnTo>
                  <a:lnTo>
                    <a:pt x="5730" y="45227"/>
                  </a:lnTo>
                  <a:lnTo>
                    <a:pt x="5852" y="45044"/>
                  </a:lnTo>
                  <a:lnTo>
                    <a:pt x="5913" y="44861"/>
                  </a:lnTo>
                  <a:lnTo>
                    <a:pt x="6035" y="44496"/>
                  </a:lnTo>
                  <a:lnTo>
                    <a:pt x="6035" y="43642"/>
                  </a:lnTo>
                  <a:lnTo>
                    <a:pt x="6157" y="42484"/>
                  </a:lnTo>
                  <a:lnTo>
                    <a:pt x="6218" y="42240"/>
                  </a:lnTo>
                  <a:lnTo>
                    <a:pt x="6340" y="41997"/>
                  </a:lnTo>
                  <a:lnTo>
                    <a:pt x="6645" y="41082"/>
                  </a:lnTo>
                  <a:lnTo>
                    <a:pt x="6767" y="40595"/>
                  </a:lnTo>
                  <a:lnTo>
                    <a:pt x="6828" y="40107"/>
                  </a:lnTo>
                  <a:lnTo>
                    <a:pt x="6767" y="39802"/>
                  </a:lnTo>
                  <a:lnTo>
                    <a:pt x="6706" y="39558"/>
                  </a:lnTo>
                  <a:lnTo>
                    <a:pt x="6767" y="39315"/>
                  </a:lnTo>
                  <a:lnTo>
                    <a:pt x="6889" y="39132"/>
                  </a:lnTo>
                  <a:lnTo>
                    <a:pt x="7376" y="37974"/>
                  </a:lnTo>
                  <a:lnTo>
                    <a:pt x="7925" y="36877"/>
                  </a:lnTo>
                  <a:lnTo>
                    <a:pt x="9266" y="34256"/>
                  </a:lnTo>
                  <a:lnTo>
                    <a:pt x="9875" y="32915"/>
                  </a:lnTo>
                  <a:lnTo>
                    <a:pt x="10363" y="31574"/>
                  </a:lnTo>
                  <a:lnTo>
                    <a:pt x="10607" y="30781"/>
                  </a:lnTo>
                  <a:lnTo>
                    <a:pt x="10729" y="30050"/>
                  </a:lnTo>
                  <a:lnTo>
                    <a:pt x="11094" y="28526"/>
                  </a:lnTo>
                  <a:lnTo>
                    <a:pt x="11521" y="27185"/>
                  </a:lnTo>
                  <a:lnTo>
                    <a:pt x="12009" y="25844"/>
                  </a:lnTo>
                  <a:lnTo>
                    <a:pt x="12374" y="27307"/>
                  </a:lnTo>
                  <a:lnTo>
                    <a:pt x="12557" y="27856"/>
                  </a:lnTo>
                  <a:lnTo>
                    <a:pt x="12679" y="28465"/>
                  </a:lnTo>
                  <a:lnTo>
                    <a:pt x="12679" y="29136"/>
                  </a:lnTo>
                  <a:lnTo>
                    <a:pt x="12679" y="29806"/>
                  </a:lnTo>
                  <a:lnTo>
                    <a:pt x="12618" y="31878"/>
                  </a:lnTo>
                  <a:lnTo>
                    <a:pt x="12618" y="32427"/>
                  </a:lnTo>
                  <a:lnTo>
                    <a:pt x="12618" y="33037"/>
                  </a:lnTo>
                  <a:lnTo>
                    <a:pt x="12679" y="33280"/>
                  </a:lnTo>
                  <a:lnTo>
                    <a:pt x="12801" y="33524"/>
                  </a:lnTo>
                  <a:lnTo>
                    <a:pt x="12801" y="33768"/>
                  </a:lnTo>
                  <a:lnTo>
                    <a:pt x="12801" y="34012"/>
                  </a:lnTo>
                  <a:lnTo>
                    <a:pt x="12679" y="34560"/>
                  </a:lnTo>
                  <a:lnTo>
                    <a:pt x="12313" y="36633"/>
                  </a:lnTo>
                  <a:lnTo>
                    <a:pt x="12192" y="37669"/>
                  </a:lnTo>
                  <a:lnTo>
                    <a:pt x="12131" y="38705"/>
                  </a:lnTo>
                  <a:lnTo>
                    <a:pt x="12070" y="40839"/>
                  </a:lnTo>
                  <a:lnTo>
                    <a:pt x="12131" y="42972"/>
                  </a:lnTo>
                  <a:lnTo>
                    <a:pt x="12252" y="45044"/>
                  </a:lnTo>
                  <a:lnTo>
                    <a:pt x="12435" y="47178"/>
                  </a:lnTo>
                  <a:lnTo>
                    <a:pt x="12740" y="49250"/>
                  </a:lnTo>
                  <a:lnTo>
                    <a:pt x="13106" y="51261"/>
                  </a:lnTo>
                  <a:lnTo>
                    <a:pt x="13593" y="53334"/>
                  </a:lnTo>
                  <a:lnTo>
                    <a:pt x="14081" y="55041"/>
                  </a:lnTo>
                  <a:lnTo>
                    <a:pt x="14264" y="55955"/>
                  </a:lnTo>
                  <a:lnTo>
                    <a:pt x="14325" y="56869"/>
                  </a:lnTo>
                  <a:lnTo>
                    <a:pt x="14264" y="57601"/>
                  </a:lnTo>
                  <a:lnTo>
                    <a:pt x="14203" y="58393"/>
                  </a:lnTo>
                  <a:lnTo>
                    <a:pt x="13837" y="59856"/>
                  </a:lnTo>
                  <a:lnTo>
                    <a:pt x="13654" y="60892"/>
                  </a:lnTo>
                  <a:lnTo>
                    <a:pt x="13532" y="61928"/>
                  </a:lnTo>
                  <a:lnTo>
                    <a:pt x="13472" y="62964"/>
                  </a:lnTo>
                  <a:lnTo>
                    <a:pt x="13532" y="64001"/>
                  </a:lnTo>
                  <a:lnTo>
                    <a:pt x="13715" y="65037"/>
                  </a:lnTo>
                  <a:lnTo>
                    <a:pt x="13898" y="66012"/>
                  </a:lnTo>
                  <a:lnTo>
                    <a:pt x="14508" y="67963"/>
                  </a:lnTo>
                  <a:lnTo>
                    <a:pt x="15605" y="71681"/>
                  </a:lnTo>
                  <a:lnTo>
                    <a:pt x="16032" y="73144"/>
                  </a:lnTo>
                  <a:lnTo>
                    <a:pt x="16458" y="74606"/>
                  </a:lnTo>
                  <a:lnTo>
                    <a:pt x="16580" y="75094"/>
                  </a:lnTo>
                  <a:lnTo>
                    <a:pt x="16641" y="75399"/>
                  </a:lnTo>
                  <a:lnTo>
                    <a:pt x="16641" y="75643"/>
                  </a:lnTo>
                  <a:lnTo>
                    <a:pt x="16519" y="76069"/>
                  </a:lnTo>
                  <a:lnTo>
                    <a:pt x="16336" y="76496"/>
                  </a:lnTo>
                  <a:lnTo>
                    <a:pt x="15849" y="77227"/>
                  </a:lnTo>
                  <a:lnTo>
                    <a:pt x="15422" y="77959"/>
                  </a:lnTo>
                  <a:lnTo>
                    <a:pt x="15117" y="78264"/>
                  </a:lnTo>
                  <a:lnTo>
                    <a:pt x="14813" y="78507"/>
                  </a:lnTo>
                  <a:lnTo>
                    <a:pt x="14569" y="78690"/>
                  </a:lnTo>
                  <a:lnTo>
                    <a:pt x="14386" y="78873"/>
                  </a:lnTo>
                  <a:lnTo>
                    <a:pt x="14386" y="79056"/>
                  </a:lnTo>
                  <a:lnTo>
                    <a:pt x="14447" y="79239"/>
                  </a:lnTo>
                  <a:lnTo>
                    <a:pt x="14569" y="79361"/>
                  </a:lnTo>
                  <a:lnTo>
                    <a:pt x="14752" y="79483"/>
                  </a:lnTo>
                  <a:lnTo>
                    <a:pt x="15117" y="79605"/>
                  </a:lnTo>
                  <a:lnTo>
                    <a:pt x="15483" y="79666"/>
                  </a:lnTo>
                  <a:lnTo>
                    <a:pt x="16032" y="79787"/>
                  </a:lnTo>
                  <a:lnTo>
                    <a:pt x="16580" y="79848"/>
                  </a:lnTo>
                  <a:lnTo>
                    <a:pt x="17007" y="79848"/>
                  </a:lnTo>
                  <a:lnTo>
                    <a:pt x="17434" y="79787"/>
                  </a:lnTo>
                  <a:lnTo>
                    <a:pt x="17555" y="79787"/>
                  </a:lnTo>
                  <a:lnTo>
                    <a:pt x="17677" y="79970"/>
                  </a:lnTo>
                  <a:lnTo>
                    <a:pt x="17921" y="80092"/>
                  </a:lnTo>
                  <a:lnTo>
                    <a:pt x="18165" y="80153"/>
                  </a:lnTo>
                  <a:lnTo>
                    <a:pt x="18592" y="80214"/>
                  </a:lnTo>
                  <a:lnTo>
                    <a:pt x="18957" y="80092"/>
                  </a:lnTo>
                  <a:lnTo>
                    <a:pt x="19140" y="80031"/>
                  </a:lnTo>
                  <a:lnTo>
                    <a:pt x="19323" y="79909"/>
                  </a:lnTo>
                  <a:lnTo>
                    <a:pt x="19445" y="79727"/>
                  </a:lnTo>
                  <a:lnTo>
                    <a:pt x="19506" y="79544"/>
                  </a:lnTo>
                  <a:lnTo>
                    <a:pt x="19689" y="79787"/>
                  </a:lnTo>
                  <a:lnTo>
                    <a:pt x="19872" y="80031"/>
                  </a:lnTo>
                  <a:lnTo>
                    <a:pt x="20115" y="80153"/>
                  </a:lnTo>
                  <a:lnTo>
                    <a:pt x="20420" y="80214"/>
                  </a:lnTo>
                  <a:lnTo>
                    <a:pt x="20725" y="80214"/>
                  </a:lnTo>
                  <a:lnTo>
                    <a:pt x="21091" y="80153"/>
                  </a:lnTo>
                  <a:lnTo>
                    <a:pt x="21335" y="79970"/>
                  </a:lnTo>
                  <a:lnTo>
                    <a:pt x="21456" y="79848"/>
                  </a:lnTo>
                  <a:lnTo>
                    <a:pt x="21517" y="79727"/>
                  </a:lnTo>
                  <a:lnTo>
                    <a:pt x="21700" y="79787"/>
                  </a:lnTo>
                  <a:lnTo>
                    <a:pt x="21944" y="79848"/>
                  </a:lnTo>
                  <a:lnTo>
                    <a:pt x="22371" y="79848"/>
                  </a:lnTo>
                  <a:lnTo>
                    <a:pt x="22858" y="79787"/>
                  </a:lnTo>
                  <a:lnTo>
                    <a:pt x="23285" y="79727"/>
                  </a:lnTo>
                  <a:lnTo>
                    <a:pt x="24138" y="79544"/>
                  </a:lnTo>
                  <a:lnTo>
                    <a:pt x="24260" y="79483"/>
                  </a:lnTo>
                  <a:lnTo>
                    <a:pt x="24443" y="79422"/>
                  </a:lnTo>
                  <a:lnTo>
                    <a:pt x="24565" y="79300"/>
                  </a:lnTo>
                  <a:lnTo>
                    <a:pt x="24687" y="79117"/>
                  </a:lnTo>
                  <a:lnTo>
                    <a:pt x="24687" y="78934"/>
                  </a:lnTo>
                  <a:lnTo>
                    <a:pt x="24626" y="78812"/>
                  </a:lnTo>
                  <a:lnTo>
                    <a:pt x="24382" y="78629"/>
                  </a:lnTo>
                  <a:lnTo>
                    <a:pt x="23895" y="78203"/>
                  </a:lnTo>
                  <a:lnTo>
                    <a:pt x="23590" y="77898"/>
                  </a:lnTo>
                  <a:lnTo>
                    <a:pt x="23346" y="77471"/>
                  </a:lnTo>
                  <a:lnTo>
                    <a:pt x="22858" y="76679"/>
                  </a:lnTo>
                  <a:lnTo>
                    <a:pt x="22554" y="76008"/>
                  </a:lnTo>
                  <a:lnTo>
                    <a:pt x="22432" y="75643"/>
                  </a:lnTo>
                  <a:lnTo>
                    <a:pt x="22432" y="75277"/>
                  </a:lnTo>
                  <a:lnTo>
                    <a:pt x="22554" y="74667"/>
                  </a:lnTo>
                  <a:lnTo>
                    <a:pt x="22736" y="74058"/>
                  </a:lnTo>
                  <a:lnTo>
                    <a:pt x="23468" y="71559"/>
                  </a:lnTo>
                  <a:lnTo>
                    <a:pt x="24565" y="67902"/>
                  </a:lnTo>
                  <a:lnTo>
                    <a:pt x="25114" y="65951"/>
                  </a:lnTo>
                  <a:lnTo>
                    <a:pt x="25357" y="64976"/>
                  </a:lnTo>
                  <a:lnTo>
                    <a:pt x="25540" y="63940"/>
                  </a:lnTo>
                  <a:lnTo>
                    <a:pt x="25601" y="62964"/>
                  </a:lnTo>
                  <a:lnTo>
                    <a:pt x="25540" y="61928"/>
                  </a:lnTo>
                  <a:lnTo>
                    <a:pt x="25418" y="60953"/>
                  </a:lnTo>
                  <a:lnTo>
                    <a:pt x="25175" y="59978"/>
                  </a:lnTo>
                  <a:lnTo>
                    <a:pt x="24870" y="58393"/>
                  </a:lnTo>
                  <a:lnTo>
                    <a:pt x="24748" y="57662"/>
                  </a:lnTo>
                  <a:lnTo>
                    <a:pt x="24748" y="56869"/>
                  </a:lnTo>
                  <a:lnTo>
                    <a:pt x="24809" y="56016"/>
                  </a:lnTo>
                  <a:lnTo>
                    <a:pt x="24931" y="55162"/>
                  </a:lnTo>
                  <a:lnTo>
                    <a:pt x="25357" y="53456"/>
                  </a:lnTo>
                  <a:lnTo>
                    <a:pt x="25845" y="51505"/>
                  </a:lnTo>
                  <a:lnTo>
                    <a:pt x="26272" y="49555"/>
                  </a:lnTo>
                  <a:lnTo>
                    <a:pt x="26516" y="47543"/>
                  </a:lnTo>
                  <a:lnTo>
                    <a:pt x="26759" y="45532"/>
                  </a:lnTo>
                  <a:lnTo>
                    <a:pt x="26881" y="43459"/>
                  </a:lnTo>
                  <a:lnTo>
                    <a:pt x="26942" y="41387"/>
                  </a:lnTo>
                  <a:lnTo>
                    <a:pt x="26942" y="39376"/>
                  </a:lnTo>
                  <a:lnTo>
                    <a:pt x="26881" y="38339"/>
                  </a:lnTo>
                  <a:lnTo>
                    <a:pt x="26820" y="37364"/>
                  </a:lnTo>
                  <a:lnTo>
                    <a:pt x="26455" y="35414"/>
                  </a:lnTo>
                  <a:lnTo>
                    <a:pt x="26272" y="34377"/>
                  </a:lnTo>
                  <a:lnTo>
                    <a:pt x="26150" y="33890"/>
                  </a:lnTo>
                  <a:lnTo>
                    <a:pt x="26089" y="33646"/>
                  </a:lnTo>
                  <a:lnTo>
                    <a:pt x="26150" y="33402"/>
                  </a:lnTo>
                  <a:lnTo>
                    <a:pt x="26211" y="32976"/>
                  </a:lnTo>
                  <a:lnTo>
                    <a:pt x="26211" y="32610"/>
                  </a:lnTo>
                  <a:lnTo>
                    <a:pt x="26150" y="31817"/>
                  </a:lnTo>
                  <a:lnTo>
                    <a:pt x="26150" y="28770"/>
                  </a:lnTo>
                  <a:lnTo>
                    <a:pt x="26211" y="28282"/>
                  </a:lnTo>
                  <a:lnTo>
                    <a:pt x="26333" y="27856"/>
                  </a:lnTo>
                  <a:lnTo>
                    <a:pt x="26881" y="26027"/>
                  </a:lnTo>
                  <a:lnTo>
                    <a:pt x="27003" y="25661"/>
                  </a:lnTo>
                  <a:lnTo>
                    <a:pt x="27369" y="26758"/>
                  </a:lnTo>
                  <a:lnTo>
                    <a:pt x="27735" y="27856"/>
                  </a:lnTo>
                  <a:lnTo>
                    <a:pt x="27918" y="28526"/>
                  </a:lnTo>
                  <a:lnTo>
                    <a:pt x="28100" y="29196"/>
                  </a:lnTo>
                  <a:lnTo>
                    <a:pt x="28405" y="30598"/>
                  </a:lnTo>
                  <a:lnTo>
                    <a:pt x="28588" y="31269"/>
                  </a:lnTo>
                  <a:lnTo>
                    <a:pt x="28832" y="32000"/>
                  </a:lnTo>
                  <a:lnTo>
                    <a:pt x="29380" y="33341"/>
                  </a:lnTo>
                  <a:lnTo>
                    <a:pt x="29990" y="34682"/>
                  </a:lnTo>
                  <a:lnTo>
                    <a:pt x="30660" y="36023"/>
                  </a:lnTo>
                  <a:lnTo>
                    <a:pt x="31270" y="37242"/>
                  </a:lnTo>
                  <a:lnTo>
                    <a:pt x="31879" y="38522"/>
                  </a:lnTo>
                  <a:lnTo>
                    <a:pt x="32123" y="39010"/>
                  </a:lnTo>
                  <a:lnTo>
                    <a:pt x="32306" y="39498"/>
                  </a:lnTo>
                  <a:lnTo>
                    <a:pt x="32306" y="39680"/>
                  </a:lnTo>
                  <a:lnTo>
                    <a:pt x="32245" y="39924"/>
                  </a:lnTo>
                  <a:lnTo>
                    <a:pt x="32245" y="40168"/>
                  </a:lnTo>
                  <a:lnTo>
                    <a:pt x="32245" y="40473"/>
                  </a:lnTo>
                  <a:lnTo>
                    <a:pt x="32367" y="40899"/>
                  </a:lnTo>
                  <a:lnTo>
                    <a:pt x="32489" y="41387"/>
                  </a:lnTo>
                  <a:lnTo>
                    <a:pt x="32794" y="42240"/>
                  </a:lnTo>
                  <a:lnTo>
                    <a:pt x="32855" y="42606"/>
                  </a:lnTo>
                  <a:lnTo>
                    <a:pt x="32916" y="42972"/>
                  </a:lnTo>
                  <a:lnTo>
                    <a:pt x="32977" y="44069"/>
                  </a:lnTo>
                  <a:lnTo>
                    <a:pt x="33038" y="44496"/>
                  </a:lnTo>
                  <a:lnTo>
                    <a:pt x="33160" y="44922"/>
                  </a:lnTo>
                  <a:lnTo>
                    <a:pt x="33281" y="45166"/>
                  </a:lnTo>
                  <a:lnTo>
                    <a:pt x="33464" y="45288"/>
                  </a:lnTo>
                  <a:lnTo>
                    <a:pt x="33647" y="45288"/>
                  </a:lnTo>
                  <a:lnTo>
                    <a:pt x="33769" y="45166"/>
                  </a:lnTo>
                  <a:lnTo>
                    <a:pt x="33830" y="45044"/>
                  </a:lnTo>
                  <a:lnTo>
                    <a:pt x="33891" y="44800"/>
                  </a:lnTo>
                  <a:lnTo>
                    <a:pt x="33952" y="44557"/>
                  </a:lnTo>
                  <a:lnTo>
                    <a:pt x="33891" y="44008"/>
                  </a:lnTo>
                  <a:lnTo>
                    <a:pt x="33830" y="43520"/>
                  </a:lnTo>
                  <a:lnTo>
                    <a:pt x="33830" y="43277"/>
                  </a:lnTo>
                  <a:lnTo>
                    <a:pt x="33830" y="43216"/>
                  </a:lnTo>
                  <a:lnTo>
                    <a:pt x="33891" y="43094"/>
                  </a:lnTo>
                  <a:lnTo>
                    <a:pt x="33952" y="43216"/>
                  </a:lnTo>
                  <a:lnTo>
                    <a:pt x="34013" y="43338"/>
                  </a:lnTo>
                  <a:lnTo>
                    <a:pt x="34013" y="43642"/>
                  </a:lnTo>
                  <a:lnTo>
                    <a:pt x="34135" y="44496"/>
                  </a:lnTo>
                  <a:lnTo>
                    <a:pt x="34135" y="45105"/>
                  </a:lnTo>
                  <a:lnTo>
                    <a:pt x="34196" y="45349"/>
                  </a:lnTo>
                  <a:lnTo>
                    <a:pt x="34318" y="45654"/>
                  </a:lnTo>
                  <a:lnTo>
                    <a:pt x="34440" y="45776"/>
                  </a:lnTo>
                  <a:lnTo>
                    <a:pt x="34561" y="45837"/>
                  </a:lnTo>
                  <a:lnTo>
                    <a:pt x="34744" y="45837"/>
                  </a:lnTo>
                  <a:lnTo>
                    <a:pt x="34866" y="45776"/>
                  </a:lnTo>
                  <a:lnTo>
                    <a:pt x="34988" y="45593"/>
                  </a:lnTo>
                  <a:lnTo>
                    <a:pt x="35049" y="45410"/>
                  </a:lnTo>
                  <a:lnTo>
                    <a:pt x="35049" y="44922"/>
                  </a:lnTo>
                  <a:lnTo>
                    <a:pt x="34988" y="44130"/>
                  </a:lnTo>
                  <a:lnTo>
                    <a:pt x="34988" y="43703"/>
                  </a:lnTo>
                  <a:lnTo>
                    <a:pt x="34988" y="43277"/>
                  </a:lnTo>
                  <a:lnTo>
                    <a:pt x="35354" y="44252"/>
                  </a:lnTo>
                  <a:lnTo>
                    <a:pt x="35659" y="45166"/>
                  </a:lnTo>
                  <a:lnTo>
                    <a:pt x="35902" y="45593"/>
                  </a:lnTo>
                  <a:lnTo>
                    <a:pt x="36024" y="45776"/>
                  </a:lnTo>
                  <a:lnTo>
                    <a:pt x="36207" y="45898"/>
                  </a:lnTo>
                  <a:lnTo>
                    <a:pt x="36390" y="45959"/>
                  </a:lnTo>
                  <a:lnTo>
                    <a:pt x="36573" y="45898"/>
                  </a:lnTo>
                  <a:lnTo>
                    <a:pt x="36695" y="45776"/>
                  </a:lnTo>
                  <a:lnTo>
                    <a:pt x="36756" y="45593"/>
                  </a:lnTo>
                  <a:lnTo>
                    <a:pt x="36756" y="45227"/>
                  </a:lnTo>
                  <a:lnTo>
                    <a:pt x="36695" y="44861"/>
                  </a:lnTo>
                  <a:lnTo>
                    <a:pt x="36390" y="44191"/>
                  </a:lnTo>
                  <a:lnTo>
                    <a:pt x="36146" y="43459"/>
                  </a:lnTo>
                  <a:lnTo>
                    <a:pt x="36024" y="43094"/>
                  </a:lnTo>
                  <a:lnTo>
                    <a:pt x="35963" y="42789"/>
                  </a:lnTo>
                  <a:lnTo>
                    <a:pt x="35963" y="42789"/>
                  </a:lnTo>
                  <a:lnTo>
                    <a:pt x="36207" y="43033"/>
                  </a:lnTo>
                  <a:lnTo>
                    <a:pt x="36451" y="43338"/>
                  </a:lnTo>
                  <a:lnTo>
                    <a:pt x="36878" y="43947"/>
                  </a:lnTo>
                  <a:lnTo>
                    <a:pt x="37061" y="44252"/>
                  </a:lnTo>
                  <a:lnTo>
                    <a:pt x="37304" y="44557"/>
                  </a:lnTo>
                  <a:lnTo>
                    <a:pt x="37487" y="44739"/>
                  </a:lnTo>
                  <a:lnTo>
                    <a:pt x="37670" y="44800"/>
                  </a:lnTo>
                  <a:lnTo>
                    <a:pt x="37853" y="44800"/>
                  </a:lnTo>
                  <a:lnTo>
                    <a:pt x="37975" y="44739"/>
                  </a:lnTo>
                  <a:lnTo>
                    <a:pt x="38097" y="44618"/>
                  </a:lnTo>
                  <a:lnTo>
                    <a:pt x="38158" y="44496"/>
                  </a:lnTo>
                  <a:lnTo>
                    <a:pt x="38158" y="44313"/>
                  </a:lnTo>
                  <a:lnTo>
                    <a:pt x="38097" y="44130"/>
                  </a:lnTo>
                  <a:lnTo>
                    <a:pt x="37975" y="43825"/>
                  </a:lnTo>
                  <a:lnTo>
                    <a:pt x="37792" y="43581"/>
                  </a:lnTo>
                  <a:lnTo>
                    <a:pt x="37182" y="42423"/>
                  </a:lnTo>
                  <a:lnTo>
                    <a:pt x="36878" y="41814"/>
                  </a:lnTo>
                  <a:lnTo>
                    <a:pt x="36695" y="41509"/>
                  </a:lnTo>
                  <a:lnTo>
                    <a:pt x="36634" y="41204"/>
                  </a:lnTo>
                  <a:lnTo>
                    <a:pt x="36817" y="41326"/>
                  </a:lnTo>
                  <a:lnTo>
                    <a:pt x="37000" y="41509"/>
                  </a:lnTo>
                  <a:lnTo>
                    <a:pt x="37182" y="41692"/>
                  </a:lnTo>
                  <a:lnTo>
                    <a:pt x="37365" y="41875"/>
                  </a:lnTo>
                  <a:lnTo>
                    <a:pt x="37792" y="42119"/>
                  </a:lnTo>
                  <a:lnTo>
                    <a:pt x="38219" y="42179"/>
                  </a:lnTo>
                  <a:lnTo>
                    <a:pt x="38584" y="42240"/>
                  </a:lnTo>
                  <a:lnTo>
                    <a:pt x="38706" y="42179"/>
                  </a:lnTo>
                  <a:lnTo>
                    <a:pt x="38889" y="42119"/>
                  </a:lnTo>
                  <a:lnTo>
                    <a:pt x="38950" y="41997"/>
                  </a:lnTo>
                  <a:lnTo>
                    <a:pt x="39011" y="41936"/>
                  </a:lnTo>
                  <a:lnTo>
                    <a:pt x="39011" y="41753"/>
                  </a:lnTo>
                  <a:lnTo>
                    <a:pt x="38889" y="41570"/>
                  </a:lnTo>
                  <a:lnTo>
                    <a:pt x="38706" y="41387"/>
                  </a:lnTo>
                  <a:lnTo>
                    <a:pt x="38402" y="41204"/>
                  </a:lnTo>
                  <a:lnTo>
                    <a:pt x="38158" y="40960"/>
                  </a:lnTo>
                  <a:lnTo>
                    <a:pt x="37609" y="40412"/>
                  </a:lnTo>
                  <a:lnTo>
                    <a:pt x="37182" y="39802"/>
                  </a:lnTo>
                  <a:lnTo>
                    <a:pt x="36695" y="39254"/>
                  </a:lnTo>
                  <a:lnTo>
                    <a:pt x="36451" y="39010"/>
                  </a:lnTo>
                  <a:lnTo>
                    <a:pt x="36207" y="38766"/>
                  </a:lnTo>
                  <a:lnTo>
                    <a:pt x="35902" y="38583"/>
                  </a:lnTo>
                  <a:lnTo>
                    <a:pt x="35598" y="38461"/>
                  </a:lnTo>
                  <a:lnTo>
                    <a:pt x="35110" y="38461"/>
                  </a:lnTo>
                  <a:lnTo>
                    <a:pt x="34988" y="38400"/>
                  </a:lnTo>
                  <a:lnTo>
                    <a:pt x="34927" y="38218"/>
                  </a:lnTo>
                  <a:lnTo>
                    <a:pt x="34866" y="38096"/>
                  </a:lnTo>
                  <a:lnTo>
                    <a:pt x="34683" y="37669"/>
                  </a:lnTo>
                  <a:lnTo>
                    <a:pt x="34440" y="36938"/>
                  </a:lnTo>
                  <a:lnTo>
                    <a:pt x="34257" y="36145"/>
                  </a:lnTo>
                  <a:lnTo>
                    <a:pt x="34074" y="35414"/>
                  </a:lnTo>
                  <a:lnTo>
                    <a:pt x="33952" y="34621"/>
                  </a:lnTo>
                  <a:lnTo>
                    <a:pt x="33891" y="33646"/>
                  </a:lnTo>
                  <a:lnTo>
                    <a:pt x="33769" y="32732"/>
                  </a:lnTo>
                  <a:lnTo>
                    <a:pt x="33586" y="31939"/>
                  </a:lnTo>
                  <a:lnTo>
                    <a:pt x="33342" y="31147"/>
                  </a:lnTo>
                  <a:lnTo>
                    <a:pt x="33099" y="30355"/>
                  </a:lnTo>
                  <a:lnTo>
                    <a:pt x="32794" y="29562"/>
                  </a:lnTo>
                  <a:lnTo>
                    <a:pt x="32550" y="28953"/>
                  </a:lnTo>
                  <a:lnTo>
                    <a:pt x="32428" y="28648"/>
                  </a:lnTo>
                  <a:lnTo>
                    <a:pt x="32245" y="28343"/>
                  </a:lnTo>
                  <a:lnTo>
                    <a:pt x="32001" y="27916"/>
                  </a:lnTo>
                  <a:lnTo>
                    <a:pt x="31879" y="27734"/>
                  </a:lnTo>
                  <a:lnTo>
                    <a:pt x="31819" y="27490"/>
                  </a:lnTo>
                  <a:lnTo>
                    <a:pt x="31758" y="27124"/>
                  </a:lnTo>
                  <a:lnTo>
                    <a:pt x="31697" y="26697"/>
                  </a:lnTo>
                  <a:lnTo>
                    <a:pt x="31697" y="25905"/>
                  </a:lnTo>
                  <a:lnTo>
                    <a:pt x="31514" y="24320"/>
                  </a:lnTo>
                  <a:lnTo>
                    <a:pt x="31270" y="22735"/>
                  </a:lnTo>
                  <a:lnTo>
                    <a:pt x="30965" y="21212"/>
                  </a:lnTo>
                  <a:lnTo>
                    <a:pt x="30965" y="20846"/>
                  </a:lnTo>
                  <a:lnTo>
                    <a:pt x="31026" y="20480"/>
                  </a:lnTo>
                  <a:lnTo>
                    <a:pt x="31026" y="19688"/>
                  </a:lnTo>
                  <a:lnTo>
                    <a:pt x="31026" y="18834"/>
                  </a:lnTo>
                  <a:lnTo>
                    <a:pt x="30965" y="18042"/>
                  </a:lnTo>
                  <a:lnTo>
                    <a:pt x="30904" y="17676"/>
                  </a:lnTo>
                  <a:lnTo>
                    <a:pt x="30782" y="17311"/>
                  </a:lnTo>
                  <a:lnTo>
                    <a:pt x="30478" y="16640"/>
                  </a:lnTo>
                  <a:lnTo>
                    <a:pt x="30112" y="16031"/>
                  </a:lnTo>
                  <a:lnTo>
                    <a:pt x="29746" y="15421"/>
                  </a:lnTo>
                  <a:lnTo>
                    <a:pt x="29502" y="15116"/>
                  </a:lnTo>
                  <a:lnTo>
                    <a:pt x="29258" y="14812"/>
                  </a:lnTo>
                  <a:lnTo>
                    <a:pt x="28954" y="14629"/>
                  </a:lnTo>
                  <a:lnTo>
                    <a:pt x="28649" y="14446"/>
                  </a:lnTo>
                  <a:lnTo>
                    <a:pt x="27978" y="14141"/>
                  </a:lnTo>
                  <a:lnTo>
                    <a:pt x="27247" y="13958"/>
                  </a:lnTo>
                  <a:lnTo>
                    <a:pt x="26455" y="13836"/>
                  </a:lnTo>
                  <a:lnTo>
                    <a:pt x="25662" y="13775"/>
                  </a:lnTo>
                  <a:lnTo>
                    <a:pt x="24748" y="13775"/>
                  </a:lnTo>
                  <a:lnTo>
                    <a:pt x="24565" y="13653"/>
                  </a:lnTo>
                  <a:lnTo>
                    <a:pt x="24260" y="13471"/>
                  </a:lnTo>
                  <a:lnTo>
                    <a:pt x="22919" y="12617"/>
                  </a:lnTo>
                  <a:lnTo>
                    <a:pt x="22554" y="12373"/>
                  </a:lnTo>
                  <a:lnTo>
                    <a:pt x="22432" y="12313"/>
                  </a:lnTo>
                  <a:lnTo>
                    <a:pt x="22310" y="12252"/>
                  </a:lnTo>
                  <a:lnTo>
                    <a:pt x="22310" y="12130"/>
                  </a:lnTo>
                  <a:lnTo>
                    <a:pt x="22127" y="10728"/>
                  </a:lnTo>
                  <a:lnTo>
                    <a:pt x="22066" y="10118"/>
                  </a:lnTo>
                  <a:lnTo>
                    <a:pt x="22066" y="9996"/>
                  </a:lnTo>
                  <a:lnTo>
                    <a:pt x="22188" y="9874"/>
                  </a:lnTo>
                  <a:lnTo>
                    <a:pt x="22493" y="9631"/>
                  </a:lnTo>
                  <a:lnTo>
                    <a:pt x="22615" y="9448"/>
                  </a:lnTo>
                  <a:lnTo>
                    <a:pt x="22676" y="9204"/>
                  </a:lnTo>
                  <a:lnTo>
                    <a:pt x="22858" y="8777"/>
                  </a:lnTo>
                  <a:lnTo>
                    <a:pt x="23224" y="7497"/>
                  </a:lnTo>
                  <a:lnTo>
                    <a:pt x="23407" y="6766"/>
                  </a:lnTo>
                  <a:lnTo>
                    <a:pt x="23529" y="6034"/>
                  </a:lnTo>
                  <a:lnTo>
                    <a:pt x="23651" y="5303"/>
                  </a:lnTo>
                  <a:lnTo>
                    <a:pt x="23651" y="4511"/>
                  </a:lnTo>
                  <a:lnTo>
                    <a:pt x="23590" y="3779"/>
                  </a:lnTo>
                  <a:lnTo>
                    <a:pt x="23468" y="3048"/>
                  </a:lnTo>
                  <a:lnTo>
                    <a:pt x="23285" y="2316"/>
                  </a:lnTo>
                  <a:lnTo>
                    <a:pt x="22919" y="1646"/>
                  </a:lnTo>
                  <a:lnTo>
                    <a:pt x="22493" y="1158"/>
                  </a:lnTo>
                  <a:lnTo>
                    <a:pt x="22005" y="731"/>
                  </a:lnTo>
                  <a:lnTo>
                    <a:pt x="21456" y="366"/>
                  </a:lnTo>
                  <a:lnTo>
                    <a:pt x="20786" y="122"/>
                  </a:lnTo>
                  <a:lnTo>
                    <a:pt x="19994" y="61"/>
                  </a:lnTo>
                  <a:lnTo>
                    <a:pt x="19445" y="0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5" name="Google Shape;135;p7"/>
          <p:cNvSpPr/>
          <p:nvPr/>
        </p:nvSpPr>
        <p:spPr>
          <a:xfrm rot="4499367">
            <a:off x="7747457" y="360028"/>
            <a:ext cx="881478" cy="864587"/>
          </a:xfrm>
          <a:prstGeom prst="wedgeEllipseCallout">
            <a:avLst>
              <a:gd fmla="val -20833" name="adj1"/>
              <a:gd fmla="val 62500" name="adj2"/>
            </a:avLst>
          </a:prstGeom>
          <a:solidFill>
            <a:srgbClr val="A9D03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7"/>
          <p:cNvSpPr/>
          <p:nvPr/>
        </p:nvSpPr>
        <p:spPr>
          <a:xfrm rot="2700000">
            <a:off x="5960306" y="1072527"/>
            <a:ext cx="669489" cy="669489"/>
          </a:xfrm>
          <a:prstGeom prst="teardrop">
            <a:avLst>
              <a:gd fmla="val 100000" name="adj"/>
            </a:avLst>
          </a:prstGeom>
          <a:solidFill>
            <a:srgbClr val="0DB7C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7"/>
          <p:cNvSpPr/>
          <p:nvPr/>
        </p:nvSpPr>
        <p:spPr>
          <a:xfrm flipH="1" rot="-2700000">
            <a:off x="7667081" y="3007202"/>
            <a:ext cx="669489" cy="669489"/>
          </a:xfrm>
          <a:prstGeom prst="teardrop">
            <a:avLst>
              <a:gd fmla="val 100000" name="adj"/>
            </a:avLst>
          </a:prstGeom>
          <a:solidFill>
            <a:srgbClr val="F2474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8" name="Google Shape;138;p7"/>
          <p:cNvGrpSpPr/>
          <p:nvPr/>
        </p:nvGrpSpPr>
        <p:grpSpPr>
          <a:xfrm>
            <a:off x="7841620" y="3181753"/>
            <a:ext cx="320399" cy="320378"/>
            <a:chOff x="1951075" y="2333250"/>
            <a:chExt cx="381200" cy="381175"/>
          </a:xfrm>
        </p:grpSpPr>
        <p:sp>
          <p:nvSpPr>
            <p:cNvPr id="139" name="Google Shape;139;p7"/>
            <p:cNvSpPr/>
            <p:nvPr/>
          </p:nvSpPr>
          <p:spPr>
            <a:xfrm>
              <a:off x="1951075" y="2333250"/>
              <a:ext cx="381200" cy="381175"/>
            </a:xfrm>
            <a:custGeom>
              <a:rect b="b" l="l" r="r" t="t"/>
              <a:pathLst>
                <a:path extrusionOk="0" fill="none" h="15247" w="15248">
                  <a:moveTo>
                    <a:pt x="7624" y="0"/>
                  </a:moveTo>
                  <a:lnTo>
                    <a:pt x="7624" y="0"/>
                  </a:lnTo>
                  <a:lnTo>
                    <a:pt x="7234" y="0"/>
                  </a:lnTo>
                  <a:lnTo>
                    <a:pt x="6845" y="49"/>
                  </a:lnTo>
                  <a:lnTo>
                    <a:pt x="6455" y="98"/>
                  </a:lnTo>
                  <a:lnTo>
                    <a:pt x="6090" y="147"/>
                  </a:lnTo>
                  <a:lnTo>
                    <a:pt x="5724" y="244"/>
                  </a:lnTo>
                  <a:lnTo>
                    <a:pt x="5359" y="341"/>
                  </a:lnTo>
                  <a:lnTo>
                    <a:pt x="4994" y="463"/>
                  </a:lnTo>
                  <a:lnTo>
                    <a:pt x="4653" y="609"/>
                  </a:lnTo>
                  <a:lnTo>
                    <a:pt x="4312" y="755"/>
                  </a:lnTo>
                  <a:lnTo>
                    <a:pt x="3995" y="926"/>
                  </a:lnTo>
                  <a:lnTo>
                    <a:pt x="3678" y="1096"/>
                  </a:lnTo>
                  <a:lnTo>
                    <a:pt x="3362" y="1291"/>
                  </a:lnTo>
                  <a:lnTo>
                    <a:pt x="3070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2" y="2241"/>
                  </a:lnTo>
                  <a:lnTo>
                    <a:pt x="1974" y="2509"/>
                  </a:lnTo>
                  <a:lnTo>
                    <a:pt x="1730" y="2777"/>
                  </a:lnTo>
                  <a:lnTo>
                    <a:pt x="1511" y="3069"/>
                  </a:lnTo>
                  <a:lnTo>
                    <a:pt x="1292" y="3361"/>
                  </a:lnTo>
                  <a:lnTo>
                    <a:pt x="1097" y="3678"/>
                  </a:lnTo>
                  <a:lnTo>
                    <a:pt x="926" y="3995"/>
                  </a:lnTo>
                  <a:lnTo>
                    <a:pt x="756" y="4311"/>
                  </a:lnTo>
                  <a:lnTo>
                    <a:pt x="610" y="4652"/>
                  </a:lnTo>
                  <a:lnTo>
                    <a:pt x="464" y="4993"/>
                  </a:lnTo>
                  <a:lnTo>
                    <a:pt x="342" y="5358"/>
                  </a:lnTo>
                  <a:lnTo>
                    <a:pt x="244" y="5724"/>
                  </a:lnTo>
                  <a:lnTo>
                    <a:pt x="147" y="6089"/>
                  </a:lnTo>
                  <a:lnTo>
                    <a:pt x="98" y="6454"/>
                  </a:lnTo>
                  <a:lnTo>
                    <a:pt x="50" y="6844"/>
                  </a:lnTo>
                  <a:lnTo>
                    <a:pt x="1" y="7234"/>
                  </a:lnTo>
                  <a:lnTo>
                    <a:pt x="1" y="7623"/>
                  </a:lnTo>
                  <a:lnTo>
                    <a:pt x="1" y="7623"/>
                  </a:lnTo>
                  <a:lnTo>
                    <a:pt x="1" y="8013"/>
                  </a:lnTo>
                  <a:lnTo>
                    <a:pt x="50" y="8403"/>
                  </a:lnTo>
                  <a:lnTo>
                    <a:pt x="98" y="8793"/>
                  </a:lnTo>
                  <a:lnTo>
                    <a:pt x="147" y="9158"/>
                  </a:lnTo>
                  <a:lnTo>
                    <a:pt x="244" y="9523"/>
                  </a:lnTo>
                  <a:lnTo>
                    <a:pt x="342" y="9889"/>
                  </a:lnTo>
                  <a:lnTo>
                    <a:pt x="464" y="10254"/>
                  </a:lnTo>
                  <a:lnTo>
                    <a:pt x="610" y="10595"/>
                  </a:lnTo>
                  <a:lnTo>
                    <a:pt x="756" y="10936"/>
                  </a:lnTo>
                  <a:lnTo>
                    <a:pt x="926" y="11252"/>
                  </a:lnTo>
                  <a:lnTo>
                    <a:pt x="1097" y="11569"/>
                  </a:lnTo>
                  <a:lnTo>
                    <a:pt x="1292" y="11886"/>
                  </a:lnTo>
                  <a:lnTo>
                    <a:pt x="1511" y="12178"/>
                  </a:lnTo>
                  <a:lnTo>
                    <a:pt x="1730" y="12470"/>
                  </a:lnTo>
                  <a:lnTo>
                    <a:pt x="1974" y="12738"/>
                  </a:lnTo>
                  <a:lnTo>
                    <a:pt x="2242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70" y="13737"/>
                  </a:lnTo>
                  <a:lnTo>
                    <a:pt x="3362" y="13956"/>
                  </a:lnTo>
                  <a:lnTo>
                    <a:pt x="3678" y="14151"/>
                  </a:lnTo>
                  <a:lnTo>
                    <a:pt x="3995" y="14321"/>
                  </a:lnTo>
                  <a:lnTo>
                    <a:pt x="4312" y="14492"/>
                  </a:lnTo>
                  <a:lnTo>
                    <a:pt x="4653" y="14638"/>
                  </a:lnTo>
                  <a:lnTo>
                    <a:pt x="4994" y="14784"/>
                  </a:lnTo>
                  <a:lnTo>
                    <a:pt x="5359" y="14906"/>
                  </a:lnTo>
                  <a:lnTo>
                    <a:pt x="5724" y="15003"/>
                  </a:lnTo>
                  <a:lnTo>
                    <a:pt x="6090" y="15100"/>
                  </a:lnTo>
                  <a:lnTo>
                    <a:pt x="6455" y="15149"/>
                  </a:lnTo>
                  <a:lnTo>
                    <a:pt x="6845" y="15198"/>
                  </a:lnTo>
                  <a:lnTo>
                    <a:pt x="7234" y="15247"/>
                  </a:lnTo>
                  <a:lnTo>
                    <a:pt x="7624" y="15247"/>
                  </a:lnTo>
                  <a:lnTo>
                    <a:pt x="7624" y="15247"/>
                  </a:lnTo>
                  <a:lnTo>
                    <a:pt x="8014" y="15247"/>
                  </a:lnTo>
                  <a:lnTo>
                    <a:pt x="8403" y="15198"/>
                  </a:lnTo>
                  <a:lnTo>
                    <a:pt x="8793" y="15149"/>
                  </a:lnTo>
                  <a:lnTo>
                    <a:pt x="9158" y="15100"/>
                  </a:lnTo>
                  <a:lnTo>
                    <a:pt x="9524" y="15003"/>
                  </a:lnTo>
                  <a:lnTo>
                    <a:pt x="9889" y="14906"/>
                  </a:lnTo>
                  <a:lnTo>
                    <a:pt x="10254" y="14784"/>
                  </a:lnTo>
                  <a:lnTo>
                    <a:pt x="10595" y="14638"/>
                  </a:lnTo>
                  <a:lnTo>
                    <a:pt x="10936" y="14492"/>
                  </a:lnTo>
                  <a:lnTo>
                    <a:pt x="11253" y="14321"/>
                  </a:lnTo>
                  <a:lnTo>
                    <a:pt x="11569" y="14151"/>
                  </a:lnTo>
                  <a:lnTo>
                    <a:pt x="11886" y="13956"/>
                  </a:lnTo>
                  <a:lnTo>
                    <a:pt x="12178" y="13737"/>
                  </a:lnTo>
                  <a:lnTo>
                    <a:pt x="12471" y="13517"/>
                  </a:lnTo>
                  <a:lnTo>
                    <a:pt x="12739" y="13274"/>
                  </a:lnTo>
                  <a:lnTo>
                    <a:pt x="13006" y="13006"/>
                  </a:lnTo>
                  <a:lnTo>
                    <a:pt x="13274" y="12738"/>
                  </a:lnTo>
                  <a:lnTo>
                    <a:pt x="13518" y="12470"/>
                  </a:lnTo>
                  <a:lnTo>
                    <a:pt x="13737" y="12178"/>
                  </a:lnTo>
                  <a:lnTo>
                    <a:pt x="13956" y="11886"/>
                  </a:lnTo>
                  <a:lnTo>
                    <a:pt x="14151" y="11569"/>
                  </a:lnTo>
                  <a:lnTo>
                    <a:pt x="14322" y="11252"/>
                  </a:lnTo>
                  <a:lnTo>
                    <a:pt x="14492" y="10936"/>
                  </a:lnTo>
                  <a:lnTo>
                    <a:pt x="14638" y="10595"/>
                  </a:lnTo>
                  <a:lnTo>
                    <a:pt x="14784" y="10254"/>
                  </a:lnTo>
                  <a:lnTo>
                    <a:pt x="14906" y="9889"/>
                  </a:lnTo>
                  <a:lnTo>
                    <a:pt x="15004" y="9523"/>
                  </a:lnTo>
                  <a:lnTo>
                    <a:pt x="15101" y="9158"/>
                  </a:lnTo>
                  <a:lnTo>
                    <a:pt x="15150" y="8793"/>
                  </a:lnTo>
                  <a:lnTo>
                    <a:pt x="15198" y="8403"/>
                  </a:lnTo>
                  <a:lnTo>
                    <a:pt x="15247" y="8013"/>
                  </a:lnTo>
                  <a:lnTo>
                    <a:pt x="15247" y="7623"/>
                  </a:lnTo>
                  <a:lnTo>
                    <a:pt x="15247" y="7623"/>
                  </a:lnTo>
                  <a:lnTo>
                    <a:pt x="15247" y="7234"/>
                  </a:lnTo>
                  <a:lnTo>
                    <a:pt x="15198" y="6844"/>
                  </a:lnTo>
                  <a:lnTo>
                    <a:pt x="15150" y="6454"/>
                  </a:lnTo>
                  <a:lnTo>
                    <a:pt x="15101" y="6089"/>
                  </a:lnTo>
                  <a:lnTo>
                    <a:pt x="15004" y="5724"/>
                  </a:lnTo>
                  <a:lnTo>
                    <a:pt x="14906" y="5358"/>
                  </a:lnTo>
                  <a:lnTo>
                    <a:pt x="14784" y="4993"/>
                  </a:lnTo>
                  <a:lnTo>
                    <a:pt x="14638" y="4652"/>
                  </a:lnTo>
                  <a:lnTo>
                    <a:pt x="14492" y="4311"/>
                  </a:lnTo>
                  <a:lnTo>
                    <a:pt x="14322" y="3995"/>
                  </a:lnTo>
                  <a:lnTo>
                    <a:pt x="14151" y="3678"/>
                  </a:lnTo>
                  <a:lnTo>
                    <a:pt x="13956" y="3361"/>
                  </a:lnTo>
                  <a:lnTo>
                    <a:pt x="13737" y="3069"/>
                  </a:lnTo>
                  <a:lnTo>
                    <a:pt x="13518" y="2777"/>
                  </a:lnTo>
                  <a:lnTo>
                    <a:pt x="13274" y="2509"/>
                  </a:lnTo>
                  <a:lnTo>
                    <a:pt x="13006" y="2241"/>
                  </a:lnTo>
                  <a:lnTo>
                    <a:pt x="12739" y="1973"/>
                  </a:lnTo>
                  <a:lnTo>
                    <a:pt x="12471" y="1730"/>
                  </a:lnTo>
                  <a:lnTo>
                    <a:pt x="12178" y="1510"/>
                  </a:lnTo>
                  <a:lnTo>
                    <a:pt x="11886" y="1291"/>
                  </a:lnTo>
                  <a:lnTo>
                    <a:pt x="11569" y="1096"/>
                  </a:lnTo>
                  <a:lnTo>
                    <a:pt x="11253" y="926"/>
                  </a:lnTo>
                  <a:lnTo>
                    <a:pt x="10936" y="755"/>
                  </a:lnTo>
                  <a:lnTo>
                    <a:pt x="10595" y="609"/>
                  </a:lnTo>
                  <a:lnTo>
                    <a:pt x="10254" y="463"/>
                  </a:lnTo>
                  <a:lnTo>
                    <a:pt x="9889" y="341"/>
                  </a:lnTo>
                  <a:lnTo>
                    <a:pt x="9524" y="244"/>
                  </a:lnTo>
                  <a:lnTo>
                    <a:pt x="9158" y="147"/>
                  </a:lnTo>
                  <a:lnTo>
                    <a:pt x="8793" y="98"/>
                  </a:lnTo>
                  <a:lnTo>
                    <a:pt x="8403" y="49"/>
                  </a:lnTo>
                  <a:lnTo>
                    <a:pt x="8014" y="0"/>
                  </a:lnTo>
                  <a:lnTo>
                    <a:pt x="7624" y="0"/>
                  </a:lnTo>
                  <a:lnTo>
                    <a:pt x="7624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7"/>
            <p:cNvSpPr/>
            <p:nvPr/>
          </p:nvSpPr>
          <p:spPr>
            <a:xfrm>
              <a:off x="2197675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7" y="0"/>
                  </a:move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7"/>
            <p:cNvSpPr/>
            <p:nvPr/>
          </p:nvSpPr>
          <p:spPr>
            <a:xfrm>
              <a:off x="2041800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7"/>
            <p:cNvSpPr/>
            <p:nvPr/>
          </p:nvSpPr>
          <p:spPr>
            <a:xfrm>
              <a:off x="2041800" y="2584100"/>
              <a:ext cx="199750" cy="41425"/>
            </a:xfrm>
            <a:custGeom>
              <a:rect b="b" l="l" r="r" t="t"/>
              <a:pathLst>
                <a:path extrusionOk="0" fill="none" h="1657" w="7990">
                  <a:moveTo>
                    <a:pt x="1" y="1657"/>
                  </a:moveTo>
                  <a:lnTo>
                    <a:pt x="1" y="1657"/>
                  </a:lnTo>
                  <a:lnTo>
                    <a:pt x="415" y="1291"/>
                  </a:lnTo>
                  <a:lnTo>
                    <a:pt x="853" y="950"/>
                  </a:lnTo>
                  <a:lnTo>
                    <a:pt x="1340" y="683"/>
                  </a:lnTo>
                  <a:lnTo>
                    <a:pt x="1827" y="439"/>
                  </a:lnTo>
                  <a:lnTo>
                    <a:pt x="2363" y="244"/>
                  </a:lnTo>
                  <a:lnTo>
                    <a:pt x="2875" y="122"/>
                  </a:lnTo>
                  <a:lnTo>
                    <a:pt x="3435" y="49"/>
                  </a:lnTo>
                  <a:lnTo>
                    <a:pt x="3995" y="1"/>
                  </a:lnTo>
                  <a:lnTo>
                    <a:pt x="3995" y="1"/>
                  </a:lnTo>
                  <a:lnTo>
                    <a:pt x="4555" y="49"/>
                  </a:lnTo>
                  <a:lnTo>
                    <a:pt x="5115" y="122"/>
                  </a:lnTo>
                  <a:lnTo>
                    <a:pt x="5627" y="244"/>
                  </a:lnTo>
                  <a:lnTo>
                    <a:pt x="6163" y="439"/>
                  </a:lnTo>
                  <a:lnTo>
                    <a:pt x="6650" y="683"/>
                  </a:lnTo>
                  <a:lnTo>
                    <a:pt x="7137" y="950"/>
                  </a:lnTo>
                  <a:lnTo>
                    <a:pt x="7575" y="1291"/>
                  </a:lnTo>
                  <a:lnTo>
                    <a:pt x="7989" y="1657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3" name="Google Shape;143;p7"/>
          <p:cNvGrpSpPr/>
          <p:nvPr/>
        </p:nvGrpSpPr>
        <p:grpSpPr>
          <a:xfrm>
            <a:off x="6134870" y="1247078"/>
            <a:ext cx="320378" cy="320378"/>
            <a:chOff x="1278900" y="2333250"/>
            <a:chExt cx="381175" cy="381175"/>
          </a:xfrm>
        </p:grpSpPr>
        <p:sp>
          <p:nvSpPr>
            <p:cNvPr id="144" name="Google Shape;144;p7"/>
            <p:cNvSpPr/>
            <p:nvPr/>
          </p:nvSpPr>
          <p:spPr>
            <a:xfrm>
              <a:off x="1278900" y="2333250"/>
              <a:ext cx="381175" cy="381175"/>
            </a:xfrm>
            <a:custGeom>
              <a:rect b="b" l="l" r="r" t="t"/>
              <a:pathLst>
                <a:path extrusionOk="0" fill="none" h="15247" w="15247">
                  <a:moveTo>
                    <a:pt x="7623" y="0"/>
                  </a:moveTo>
                  <a:lnTo>
                    <a:pt x="7623" y="0"/>
                  </a:lnTo>
                  <a:lnTo>
                    <a:pt x="7233" y="0"/>
                  </a:lnTo>
                  <a:lnTo>
                    <a:pt x="6844" y="49"/>
                  </a:lnTo>
                  <a:lnTo>
                    <a:pt x="6454" y="98"/>
                  </a:lnTo>
                  <a:lnTo>
                    <a:pt x="6089" y="147"/>
                  </a:lnTo>
                  <a:lnTo>
                    <a:pt x="5723" y="244"/>
                  </a:lnTo>
                  <a:lnTo>
                    <a:pt x="5358" y="341"/>
                  </a:lnTo>
                  <a:lnTo>
                    <a:pt x="4993" y="463"/>
                  </a:lnTo>
                  <a:lnTo>
                    <a:pt x="4652" y="609"/>
                  </a:lnTo>
                  <a:lnTo>
                    <a:pt x="4311" y="755"/>
                  </a:lnTo>
                  <a:lnTo>
                    <a:pt x="3994" y="926"/>
                  </a:lnTo>
                  <a:lnTo>
                    <a:pt x="3678" y="1096"/>
                  </a:lnTo>
                  <a:lnTo>
                    <a:pt x="3361" y="1291"/>
                  </a:lnTo>
                  <a:lnTo>
                    <a:pt x="3069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1" y="2241"/>
                  </a:lnTo>
                  <a:lnTo>
                    <a:pt x="1973" y="2509"/>
                  </a:lnTo>
                  <a:lnTo>
                    <a:pt x="1729" y="2777"/>
                  </a:lnTo>
                  <a:lnTo>
                    <a:pt x="1510" y="3069"/>
                  </a:lnTo>
                  <a:lnTo>
                    <a:pt x="1291" y="3361"/>
                  </a:lnTo>
                  <a:lnTo>
                    <a:pt x="1096" y="3678"/>
                  </a:lnTo>
                  <a:lnTo>
                    <a:pt x="926" y="3995"/>
                  </a:lnTo>
                  <a:lnTo>
                    <a:pt x="755" y="4311"/>
                  </a:lnTo>
                  <a:lnTo>
                    <a:pt x="609" y="4652"/>
                  </a:lnTo>
                  <a:lnTo>
                    <a:pt x="463" y="4993"/>
                  </a:lnTo>
                  <a:lnTo>
                    <a:pt x="341" y="5358"/>
                  </a:lnTo>
                  <a:lnTo>
                    <a:pt x="244" y="5724"/>
                  </a:lnTo>
                  <a:lnTo>
                    <a:pt x="146" y="6089"/>
                  </a:lnTo>
                  <a:lnTo>
                    <a:pt x="97" y="6454"/>
                  </a:lnTo>
                  <a:lnTo>
                    <a:pt x="49" y="6844"/>
                  </a:lnTo>
                  <a:lnTo>
                    <a:pt x="0" y="7234"/>
                  </a:lnTo>
                  <a:lnTo>
                    <a:pt x="0" y="7623"/>
                  </a:lnTo>
                  <a:lnTo>
                    <a:pt x="0" y="7623"/>
                  </a:lnTo>
                  <a:lnTo>
                    <a:pt x="0" y="8013"/>
                  </a:lnTo>
                  <a:lnTo>
                    <a:pt x="49" y="8403"/>
                  </a:lnTo>
                  <a:lnTo>
                    <a:pt x="97" y="8793"/>
                  </a:lnTo>
                  <a:lnTo>
                    <a:pt x="146" y="9158"/>
                  </a:lnTo>
                  <a:lnTo>
                    <a:pt x="244" y="9523"/>
                  </a:lnTo>
                  <a:lnTo>
                    <a:pt x="341" y="9889"/>
                  </a:lnTo>
                  <a:lnTo>
                    <a:pt x="463" y="10254"/>
                  </a:lnTo>
                  <a:lnTo>
                    <a:pt x="609" y="10595"/>
                  </a:lnTo>
                  <a:lnTo>
                    <a:pt x="755" y="10936"/>
                  </a:lnTo>
                  <a:lnTo>
                    <a:pt x="926" y="11252"/>
                  </a:lnTo>
                  <a:lnTo>
                    <a:pt x="1096" y="11569"/>
                  </a:lnTo>
                  <a:lnTo>
                    <a:pt x="1291" y="11886"/>
                  </a:lnTo>
                  <a:lnTo>
                    <a:pt x="1510" y="12178"/>
                  </a:lnTo>
                  <a:lnTo>
                    <a:pt x="1729" y="12470"/>
                  </a:lnTo>
                  <a:lnTo>
                    <a:pt x="1973" y="12738"/>
                  </a:lnTo>
                  <a:lnTo>
                    <a:pt x="2241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69" y="13737"/>
                  </a:lnTo>
                  <a:lnTo>
                    <a:pt x="3361" y="13956"/>
                  </a:lnTo>
                  <a:lnTo>
                    <a:pt x="3678" y="14151"/>
                  </a:lnTo>
                  <a:lnTo>
                    <a:pt x="3994" y="14321"/>
                  </a:lnTo>
                  <a:lnTo>
                    <a:pt x="4311" y="14492"/>
                  </a:lnTo>
                  <a:lnTo>
                    <a:pt x="4652" y="14638"/>
                  </a:lnTo>
                  <a:lnTo>
                    <a:pt x="4993" y="14784"/>
                  </a:lnTo>
                  <a:lnTo>
                    <a:pt x="5358" y="14906"/>
                  </a:lnTo>
                  <a:lnTo>
                    <a:pt x="5723" y="15003"/>
                  </a:lnTo>
                  <a:lnTo>
                    <a:pt x="6089" y="15100"/>
                  </a:lnTo>
                  <a:lnTo>
                    <a:pt x="6454" y="15149"/>
                  </a:lnTo>
                  <a:lnTo>
                    <a:pt x="6844" y="15198"/>
                  </a:lnTo>
                  <a:lnTo>
                    <a:pt x="7233" y="15247"/>
                  </a:lnTo>
                  <a:lnTo>
                    <a:pt x="7623" y="15247"/>
                  </a:lnTo>
                  <a:lnTo>
                    <a:pt x="7623" y="15247"/>
                  </a:lnTo>
                  <a:lnTo>
                    <a:pt x="8013" y="15247"/>
                  </a:lnTo>
                  <a:lnTo>
                    <a:pt x="8403" y="15198"/>
                  </a:lnTo>
                  <a:lnTo>
                    <a:pt x="8792" y="15149"/>
                  </a:lnTo>
                  <a:lnTo>
                    <a:pt x="9158" y="15100"/>
                  </a:lnTo>
                  <a:lnTo>
                    <a:pt x="9523" y="15003"/>
                  </a:lnTo>
                  <a:lnTo>
                    <a:pt x="9888" y="14906"/>
                  </a:lnTo>
                  <a:lnTo>
                    <a:pt x="10253" y="14784"/>
                  </a:lnTo>
                  <a:lnTo>
                    <a:pt x="10594" y="14638"/>
                  </a:lnTo>
                  <a:lnTo>
                    <a:pt x="10935" y="14492"/>
                  </a:lnTo>
                  <a:lnTo>
                    <a:pt x="11252" y="14321"/>
                  </a:lnTo>
                  <a:lnTo>
                    <a:pt x="11569" y="14151"/>
                  </a:lnTo>
                  <a:lnTo>
                    <a:pt x="11885" y="13956"/>
                  </a:lnTo>
                  <a:lnTo>
                    <a:pt x="12178" y="13737"/>
                  </a:lnTo>
                  <a:lnTo>
                    <a:pt x="12470" y="13517"/>
                  </a:lnTo>
                  <a:lnTo>
                    <a:pt x="12738" y="13274"/>
                  </a:lnTo>
                  <a:lnTo>
                    <a:pt x="13006" y="13006"/>
                  </a:lnTo>
                  <a:lnTo>
                    <a:pt x="13273" y="12738"/>
                  </a:lnTo>
                  <a:lnTo>
                    <a:pt x="13517" y="12470"/>
                  </a:lnTo>
                  <a:lnTo>
                    <a:pt x="13736" y="12178"/>
                  </a:lnTo>
                  <a:lnTo>
                    <a:pt x="13955" y="11886"/>
                  </a:lnTo>
                  <a:lnTo>
                    <a:pt x="14150" y="11569"/>
                  </a:lnTo>
                  <a:lnTo>
                    <a:pt x="14321" y="11252"/>
                  </a:lnTo>
                  <a:lnTo>
                    <a:pt x="14491" y="10936"/>
                  </a:lnTo>
                  <a:lnTo>
                    <a:pt x="14637" y="10595"/>
                  </a:lnTo>
                  <a:lnTo>
                    <a:pt x="14783" y="10254"/>
                  </a:lnTo>
                  <a:lnTo>
                    <a:pt x="14905" y="9889"/>
                  </a:lnTo>
                  <a:lnTo>
                    <a:pt x="15003" y="9523"/>
                  </a:lnTo>
                  <a:lnTo>
                    <a:pt x="15100" y="9158"/>
                  </a:lnTo>
                  <a:lnTo>
                    <a:pt x="15149" y="8793"/>
                  </a:lnTo>
                  <a:lnTo>
                    <a:pt x="15198" y="8403"/>
                  </a:lnTo>
                  <a:lnTo>
                    <a:pt x="15246" y="8013"/>
                  </a:lnTo>
                  <a:lnTo>
                    <a:pt x="15246" y="7623"/>
                  </a:lnTo>
                  <a:lnTo>
                    <a:pt x="15246" y="7623"/>
                  </a:lnTo>
                  <a:lnTo>
                    <a:pt x="15246" y="7234"/>
                  </a:lnTo>
                  <a:lnTo>
                    <a:pt x="15198" y="6844"/>
                  </a:lnTo>
                  <a:lnTo>
                    <a:pt x="15149" y="6454"/>
                  </a:lnTo>
                  <a:lnTo>
                    <a:pt x="15100" y="6089"/>
                  </a:lnTo>
                  <a:lnTo>
                    <a:pt x="15003" y="5724"/>
                  </a:lnTo>
                  <a:lnTo>
                    <a:pt x="14905" y="5358"/>
                  </a:lnTo>
                  <a:lnTo>
                    <a:pt x="14783" y="4993"/>
                  </a:lnTo>
                  <a:lnTo>
                    <a:pt x="14637" y="4652"/>
                  </a:lnTo>
                  <a:lnTo>
                    <a:pt x="14491" y="4311"/>
                  </a:lnTo>
                  <a:lnTo>
                    <a:pt x="14321" y="3995"/>
                  </a:lnTo>
                  <a:lnTo>
                    <a:pt x="14150" y="3678"/>
                  </a:lnTo>
                  <a:lnTo>
                    <a:pt x="13955" y="3361"/>
                  </a:lnTo>
                  <a:lnTo>
                    <a:pt x="13736" y="3069"/>
                  </a:lnTo>
                  <a:lnTo>
                    <a:pt x="13517" y="2777"/>
                  </a:lnTo>
                  <a:lnTo>
                    <a:pt x="13273" y="2509"/>
                  </a:lnTo>
                  <a:lnTo>
                    <a:pt x="13006" y="2241"/>
                  </a:lnTo>
                  <a:lnTo>
                    <a:pt x="12738" y="1973"/>
                  </a:lnTo>
                  <a:lnTo>
                    <a:pt x="12470" y="1730"/>
                  </a:lnTo>
                  <a:lnTo>
                    <a:pt x="12178" y="1510"/>
                  </a:lnTo>
                  <a:lnTo>
                    <a:pt x="11885" y="1291"/>
                  </a:lnTo>
                  <a:lnTo>
                    <a:pt x="11569" y="1096"/>
                  </a:lnTo>
                  <a:lnTo>
                    <a:pt x="11252" y="926"/>
                  </a:lnTo>
                  <a:lnTo>
                    <a:pt x="10935" y="755"/>
                  </a:lnTo>
                  <a:lnTo>
                    <a:pt x="10594" y="609"/>
                  </a:lnTo>
                  <a:lnTo>
                    <a:pt x="10253" y="463"/>
                  </a:lnTo>
                  <a:lnTo>
                    <a:pt x="9888" y="341"/>
                  </a:lnTo>
                  <a:lnTo>
                    <a:pt x="9523" y="244"/>
                  </a:lnTo>
                  <a:lnTo>
                    <a:pt x="9158" y="147"/>
                  </a:lnTo>
                  <a:lnTo>
                    <a:pt x="8792" y="98"/>
                  </a:lnTo>
                  <a:lnTo>
                    <a:pt x="8403" y="49"/>
                  </a:lnTo>
                  <a:lnTo>
                    <a:pt x="8013" y="0"/>
                  </a:lnTo>
                  <a:lnTo>
                    <a:pt x="7623" y="0"/>
                  </a:lnTo>
                  <a:lnTo>
                    <a:pt x="7623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5;p7"/>
            <p:cNvSpPr/>
            <p:nvPr/>
          </p:nvSpPr>
          <p:spPr>
            <a:xfrm>
              <a:off x="1525475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p7"/>
            <p:cNvSpPr/>
            <p:nvPr/>
          </p:nvSpPr>
          <p:spPr>
            <a:xfrm>
              <a:off x="1369600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1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1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7"/>
            <p:cNvSpPr/>
            <p:nvPr/>
          </p:nvSpPr>
          <p:spPr>
            <a:xfrm>
              <a:off x="1369600" y="2604200"/>
              <a:ext cx="199750" cy="40825"/>
            </a:xfrm>
            <a:custGeom>
              <a:rect b="b" l="l" r="r" t="t"/>
              <a:pathLst>
                <a:path extrusionOk="0" fill="none" h="1633" w="7990">
                  <a:moveTo>
                    <a:pt x="7989" y="0"/>
                  </a:moveTo>
                  <a:lnTo>
                    <a:pt x="7989" y="0"/>
                  </a:lnTo>
                  <a:lnTo>
                    <a:pt x="7575" y="366"/>
                  </a:lnTo>
                  <a:lnTo>
                    <a:pt x="7137" y="707"/>
                  </a:lnTo>
                  <a:lnTo>
                    <a:pt x="6650" y="975"/>
                  </a:lnTo>
                  <a:lnTo>
                    <a:pt x="6163" y="1218"/>
                  </a:lnTo>
                  <a:lnTo>
                    <a:pt x="5627" y="1389"/>
                  </a:lnTo>
                  <a:lnTo>
                    <a:pt x="5115" y="1535"/>
                  </a:lnTo>
                  <a:lnTo>
                    <a:pt x="4555" y="1608"/>
                  </a:lnTo>
                  <a:lnTo>
                    <a:pt x="3995" y="1632"/>
                  </a:lnTo>
                  <a:lnTo>
                    <a:pt x="3995" y="1632"/>
                  </a:lnTo>
                  <a:lnTo>
                    <a:pt x="3435" y="1608"/>
                  </a:lnTo>
                  <a:lnTo>
                    <a:pt x="2875" y="1535"/>
                  </a:lnTo>
                  <a:lnTo>
                    <a:pt x="2363" y="1389"/>
                  </a:lnTo>
                  <a:lnTo>
                    <a:pt x="1828" y="1218"/>
                  </a:lnTo>
                  <a:lnTo>
                    <a:pt x="1340" y="975"/>
                  </a:lnTo>
                  <a:lnTo>
                    <a:pt x="853" y="707"/>
                  </a:lnTo>
                  <a:lnTo>
                    <a:pt x="415" y="366"/>
                  </a:lnTo>
                  <a:lnTo>
                    <a:pt x="1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8" name="Google Shape;148;p7"/>
          <p:cNvGrpSpPr/>
          <p:nvPr/>
        </p:nvGrpSpPr>
        <p:grpSpPr>
          <a:xfrm>
            <a:off x="7905968" y="636609"/>
            <a:ext cx="563866" cy="311792"/>
            <a:chOff x="531800" y="5071350"/>
            <a:chExt cx="529750" cy="292900"/>
          </a:xfrm>
        </p:grpSpPr>
        <p:sp>
          <p:nvSpPr>
            <p:cNvPr id="149" name="Google Shape;149;p7"/>
            <p:cNvSpPr/>
            <p:nvPr/>
          </p:nvSpPr>
          <p:spPr>
            <a:xfrm>
              <a:off x="632875" y="5077450"/>
              <a:ext cx="272200" cy="185725"/>
            </a:xfrm>
            <a:custGeom>
              <a:rect b="b" l="l" r="r" t="t"/>
              <a:pathLst>
                <a:path extrusionOk="0" fill="none" h="7429" w="10888">
                  <a:moveTo>
                    <a:pt x="2947" y="0"/>
                  </a:moveTo>
                  <a:lnTo>
                    <a:pt x="6406" y="7428"/>
                  </a:lnTo>
                  <a:lnTo>
                    <a:pt x="10887" y="2314"/>
                  </a:lnTo>
                  <a:lnTo>
                    <a:pt x="4019" y="2314"/>
                  </a:lnTo>
                  <a:lnTo>
                    <a:pt x="0" y="7428"/>
                  </a:lnTo>
                  <a:lnTo>
                    <a:pt x="6406" y="7428"/>
                  </a:lnTo>
                </a:path>
              </a:pathLst>
            </a:custGeom>
            <a:noFill/>
            <a:ln cap="rnd" cmpd="sng" w="19050">
              <a:solidFill>
                <a:srgbClr val="41566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50;p7"/>
            <p:cNvSpPr/>
            <p:nvPr/>
          </p:nvSpPr>
          <p:spPr>
            <a:xfrm>
              <a:off x="886175" y="5071350"/>
              <a:ext cx="74300" cy="191825"/>
            </a:xfrm>
            <a:custGeom>
              <a:rect b="b" l="l" r="r" t="t"/>
              <a:pathLst>
                <a:path extrusionOk="0" fill="none" h="7673" w="2972">
                  <a:moveTo>
                    <a:pt x="2971" y="7672"/>
                  </a:moveTo>
                  <a:lnTo>
                    <a:pt x="0" y="1"/>
                  </a:lnTo>
                  <a:lnTo>
                    <a:pt x="1364" y="1"/>
                  </a:lnTo>
                  <a:lnTo>
                    <a:pt x="1364" y="1"/>
                  </a:lnTo>
                  <a:lnTo>
                    <a:pt x="1534" y="25"/>
                  </a:lnTo>
                  <a:lnTo>
                    <a:pt x="1681" y="49"/>
                  </a:lnTo>
                  <a:lnTo>
                    <a:pt x="1827" y="147"/>
                  </a:lnTo>
                  <a:lnTo>
                    <a:pt x="1875" y="195"/>
                  </a:lnTo>
                  <a:lnTo>
                    <a:pt x="1900" y="244"/>
                  </a:lnTo>
                  <a:lnTo>
                    <a:pt x="1924" y="342"/>
                  </a:lnTo>
                  <a:lnTo>
                    <a:pt x="1900" y="439"/>
                  </a:lnTo>
                  <a:lnTo>
                    <a:pt x="1851" y="536"/>
                  </a:lnTo>
                  <a:lnTo>
                    <a:pt x="1778" y="658"/>
                  </a:lnTo>
                  <a:lnTo>
                    <a:pt x="1656" y="804"/>
                  </a:lnTo>
                  <a:lnTo>
                    <a:pt x="1486" y="975"/>
                  </a:lnTo>
                </a:path>
              </a:pathLst>
            </a:custGeom>
            <a:noFill/>
            <a:ln cap="rnd" cmpd="sng" w="19050">
              <a:solidFill>
                <a:srgbClr val="41566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51;p7"/>
            <p:cNvSpPr/>
            <p:nvPr/>
          </p:nvSpPr>
          <p:spPr>
            <a:xfrm>
              <a:off x="531800" y="5162075"/>
              <a:ext cx="202175" cy="202175"/>
            </a:xfrm>
            <a:custGeom>
              <a:rect b="b" l="l" r="r" t="t"/>
              <a:pathLst>
                <a:path extrusionOk="0" fill="none" h="8087" w="8087">
                  <a:moveTo>
                    <a:pt x="1" y="4043"/>
                  </a:moveTo>
                  <a:lnTo>
                    <a:pt x="1" y="4043"/>
                  </a:lnTo>
                  <a:lnTo>
                    <a:pt x="25" y="3629"/>
                  </a:lnTo>
                  <a:lnTo>
                    <a:pt x="74" y="3215"/>
                  </a:lnTo>
                  <a:lnTo>
                    <a:pt x="171" y="2826"/>
                  </a:lnTo>
                  <a:lnTo>
                    <a:pt x="317" y="2460"/>
                  </a:lnTo>
                  <a:lnTo>
                    <a:pt x="488" y="2119"/>
                  </a:lnTo>
                  <a:lnTo>
                    <a:pt x="682" y="1778"/>
                  </a:lnTo>
                  <a:lnTo>
                    <a:pt x="926" y="1462"/>
                  </a:lnTo>
                  <a:lnTo>
                    <a:pt x="1194" y="1170"/>
                  </a:lnTo>
                  <a:lnTo>
                    <a:pt x="1462" y="926"/>
                  </a:lnTo>
                  <a:lnTo>
                    <a:pt x="1778" y="682"/>
                  </a:lnTo>
                  <a:lnTo>
                    <a:pt x="2119" y="488"/>
                  </a:lnTo>
                  <a:lnTo>
                    <a:pt x="2460" y="317"/>
                  </a:lnTo>
                  <a:lnTo>
                    <a:pt x="2850" y="171"/>
                  </a:lnTo>
                  <a:lnTo>
                    <a:pt x="3240" y="74"/>
                  </a:lnTo>
                  <a:lnTo>
                    <a:pt x="3629" y="25"/>
                  </a:lnTo>
                  <a:lnTo>
                    <a:pt x="4043" y="0"/>
                  </a:lnTo>
                  <a:lnTo>
                    <a:pt x="4043" y="0"/>
                  </a:lnTo>
                  <a:lnTo>
                    <a:pt x="4458" y="25"/>
                  </a:lnTo>
                  <a:lnTo>
                    <a:pt x="4872" y="74"/>
                  </a:lnTo>
                  <a:lnTo>
                    <a:pt x="5237" y="171"/>
                  </a:lnTo>
                  <a:lnTo>
                    <a:pt x="5627" y="317"/>
                  </a:lnTo>
                  <a:lnTo>
                    <a:pt x="5968" y="488"/>
                  </a:lnTo>
                  <a:lnTo>
                    <a:pt x="6308" y="682"/>
                  </a:lnTo>
                  <a:lnTo>
                    <a:pt x="6625" y="926"/>
                  </a:lnTo>
                  <a:lnTo>
                    <a:pt x="6917" y="1170"/>
                  </a:lnTo>
                  <a:lnTo>
                    <a:pt x="7161" y="1462"/>
                  </a:lnTo>
                  <a:lnTo>
                    <a:pt x="7404" y="1778"/>
                  </a:lnTo>
                  <a:lnTo>
                    <a:pt x="7599" y="2119"/>
                  </a:lnTo>
                  <a:lnTo>
                    <a:pt x="7770" y="2460"/>
                  </a:lnTo>
                  <a:lnTo>
                    <a:pt x="7916" y="2826"/>
                  </a:lnTo>
                  <a:lnTo>
                    <a:pt x="8013" y="3215"/>
                  </a:lnTo>
                  <a:lnTo>
                    <a:pt x="8062" y="3629"/>
                  </a:lnTo>
                  <a:lnTo>
                    <a:pt x="8086" y="4043"/>
                  </a:lnTo>
                  <a:lnTo>
                    <a:pt x="8086" y="4043"/>
                  </a:lnTo>
                  <a:lnTo>
                    <a:pt x="8062" y="4457"/>
                  </a:lnTo>
                  <a:lnTo>
                    <a:pt x="8013" y="4847"/>
                  </a:lnTo>
                  <a:lnTo>
                    <a:pt x="7916" y="5237"/>
                  </a:lnTo>
                  <a:lnTo>
                    <a:pt x="7770" y="5626"/>
                  </a:lnTo>
                  <a:lnTo>
                    <a:pt x="7599" y="5967"/>
                  </a:lnTo>
                  <a:lnTo>
                    <a:pt x="7404" y="6308"/>
                  </a:lnTo>
                  <a:lnTo>
                    <a:pt x="7161" y="6625"/>
                  </a:lnTo>
                  <a:lnTo>
                    <a:pt x="6917" y="6893"/>
                  </a:lnTo>
                  <a:lnTo>
                    <a:pt x="6625" y="7161"/>
                  </a:lnTo>
                  <a:lnTo>
                    <a:pt x="6308" y="7404"/>
                  </a:lnTo>
                  <a:lnTo>
                    <a:pt x="5968" y="7599"/>
                  </a:lnTo>
                  <a:lnTo>
                    <a:pt x="5627" y="7770"/>
                  </a:lnTo>
                  <a:lnTo>
                    <a:pt x="5237" y="7916"/>
                  </a:lnTo>
                  <a:lnTo>
                    <a:pt x="4872" y="8013"/>
                  </a:lnTo>
                  <a:lnTo>
                    <a:pt x="4458" y="8062"/>
                  </a:lnTo>
                  <a:lnTo>
                    <a:pt x="4043" y="8086"/>
                  </a:lnTo>
                  <a:lnTo>
                    <a:pt x="4043" y="8086"/>
                  </a:lnTo>
                  <a:lnTo>
                    <a:pt x="3629" y="8062"/>
                  </a:lnTo>
                  <a:lnTo>
                    <a:pt x="3240" y="8013"/>
                  </a:lnTo>
                  <a:lnTo>
                    <a:pt x="2850" y="7916"/>
                  </a:lnTo>
                  <a:lnTo>
                    <a:pt x="2460" y="7770"/>
                  </a:lnTo>
                  <a:lnTo>
                    <a:pt x="2119" y="7599"/>
                  </a:lnTo>
                  <a:lnTo>
                    <a:pt x="1778" y="7404"/>
                  </a:lnTo>
                  <a:lnTo>
                    <a:pt x="1462" y="7161"/>
                  </a:lnTo>
                  <a:lnTo>
                    <a:pt x="1194" y="6893"/>
                  </a:lnTo>
                  <a:lnTo>
                    <a:pt x="926" y="6625"/>
                  </a:lnTo>
                  <a:lnTo>
                    <a:pt x="682" y="6308"/>
                  </a:lnTo>
                  <a:lnTo>
                    <a:pt x="488" y="5967"/>
                  </a:lnTo>
                  <a:lnTo>
                    <a:pt x="317" y="5626"/>
                  </a:lnTo>
                  <a:lnTo>
                    <a:pt x="171" y="5237"/>
                  </a:lnTo>
                  <a:lnTo>
                    <a:pt x="74" y="4847"/>
                  </a:lnTo>
                  <a:lnTo>
                    <a:pt x="25" y="4457"/>
                  </a:lnTo>
                  <a:lnTo>
                    <a:pt x="1" y="4043"/>
                  </a:lnTo>
                  <a:lnTo>
                    <a:pt x="1" y="4043"/>
                  </a:lnTo>
                  <a:close/>
                </a:path>
              </a:pathLst>
            </a:custGeom>
            <a:noFill/>
            <a:ln cap="rnd" cmpd="sng" w="19050">
              <a:solidFill>
                <a:srgbClr val="41566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"/>
            <p:cNvSpPr/>
            <p:nvPr/>
          </p:nvSpPr>
          <p:spPr>
            <a:xfrm>
              <a:off x="859375" y="5162075"/>
              <a:ext cx="202175" cy="202175"/>
            </a:xfrm>
            <a:custGeom>
              <a:rect b="b" l="l" r="r" t="t"/>
              <a:pathLst>
                <a:path extrusionOk="0" fill="none" h="8087" w="8087">
                  <a:moveTo>
                    <a:pt x="1" y="4043"/>
                  </a:moveTo>
                  <a:lnTo>
                    <a:pt x="1" y="4043"/>
                  </a:lnTo>
                  <a:lnTo>
                    <a:pt x="1" y="3629"/>
                  </a:lnTo>
                  <a:lnTo>
                    <a:pt x="74" y="3215"/>
                  </a:lnTo>
                  <a:lnTo>
                    <a:pt x="171" y="2826"/>
                  </a:lnTo>
                  <a:lnTo>
                    <a:pt x="317" y="2460"/>
                  </a:lnTo>
                  <a:lnTo>
                    <a:pt x="488" y="2119"/>
                  </a:lnTo>
                  <a:lnTo>
                    <a:pt x="682" y="1778"/>
                  </a:lnTo>
                  <a:lnTo>
                    <a:pt x="926" y="1462"/>
                  </a:lnTo>
                  <a:lnTo>
                    <a:pt x="1170" y="1170"/>
                  </a:lnTo>
                  <a:lnTo>
                    <a:pt x="1462" y="926"/>
                  </a:lnTo>
                  <a:lnTo>
                    <a:pt x="1778" y="682"/>
                  </a:lnTo>
                  <a:lnTo>
                    <a:pt x="2119" y="488"/>
                  </a:lnTo>
                  <a:lnTo>
                    <a:pt x="2460" y="317"/>
                  </a:lnTo>
                  <a:lnTo>
                    <a:pt x="2826" y="171"/>
                  </a:lnTo>
                  <a:lnTo>
                    <a:pt x="3215" y="74"/>
                  </a:lnTo>
                  <a:lnTo>
                    <a:pt x="3629" y="25"/>
                  </a:lnTo>
                  <a:lnTo>
                    <a:pt x="4043" y="0"/>
                  </a:lnTo>
                  <a:lnTo>
                    <a:pt x="4043" y="0"/>
                  </a:lnTo>
                  <a:lnTo>
                    <a:pt x="4457" y="25"/>
                  </a:lnTo>
                  <a:lnTo>
                    <a:pt x="4847" y="74"/>
                  </a:lnTo>
                  <a:lnTo>
                    <a:pt x="5237" y="171"/>
                  </a:lnTo>
                  <a:lnTo>
                    <a:pt x="5602" y="317"/>
                  </a:lnTo>
                  <a:lnTo>
                    <a:pt x="5967" y="488"/>
                  </a:lnTo>
                  <a:lnTo>
                    <a:pt x="6308" y="682"/>
                  </a:lnTo>
                  <a:lnTo>
                    <a:pt x="6601" y="926"/>
                  </a:lnTo>
                  <a:lnTo>
                    <a:pt x="6893" y="1170"/>
                  </a:lnTo>
                  <a:lnTo>
                    <a:pt x="7161" y="1462"/>
                  </a:lnTo>
                  <a:lnTo>
                    <a:pt x="7380" y="1778"/>
                  </a:lnTo>
                  <a:lnTo>
                    <a:pt x="7599" y="2119"/>
                  </a:lnTo>
                  <a:lnTo>
                    <a:pt x="7770" y="2460"/>
                  </a:lnTo>
                  <a:lnTo>
                    <a:pt x="7892" y="2826"/>
                  </a:lnTo>
                  <a:lnTo>
                    <a:pt x="7989" y="3215"/>
                  </a:lnTo>
                  <a:lnTo>
                    <a:pt x="8062" y="3629"/>
                  </a:lnTo>
                  <a:lnTo>
                    <a:pt x="8086" y="4043"/>
                  </a:lnTo>
                  <a:lnTo>
                    <a:pt x="8086" y="4043"/>
                  </a:lnTo>
                  <a:lnTo>
                    <a:pt x="8062" y="4457"/>
                  </a:lnTo>
                  <a:lnTo>
                    <a:pt x="7989" y="4847"/>
                  </a:lnTo>
                  <a:lnTo>
                    <a:pt x="7892" y="5237"/>
                  </a:lnTo>
                  <a:lnTo>
                    <a:pt x="7770" y="5626"/>
                  </a:lnTo>
                  <a:lnTo>
                    <a:pt x="7599" y="5967"/>
                  </a:lnTo>
                  <a:lnTo>
                    <a:pt x="7380" y="6308"/>
                  </a:lnTo>
                  <a:lnTo>
                    <a:pt x="7161" y="6625"/>
                  </a:lnTo>
                  <a:lnTo>
                    <a:pt x="6893" y="6893"/>
                  </a:lnTo>
                  <a:lnTo>
                    <a:pt x="6601" y="7161"/>
                  </a:lnTo>
                  <a:lnTo>
                    <a:pt x="6308" y="7404"/>
                  </a:lnTo>
                  <a:lnTo>
                    <a:pt x="5967" y="7599"/>
                  </a:lnTo>
                  <a:lnTo>
                    <a:pt x="5602" y="7770"/>
                  </a:lnTo>
                  <a:lnTo>
                    <a:pt x="5237" y="7916"/>
                  </a:lnTo>
                  <a:lnTo>
                    <a:pt x="4847" y="8013"/>
                  </a:lnTo>
                  <a:lnTo>
                    <a:pt x="4457" y="8062"/>
                  </a:lnTo>
                  <a:lnTo>
                    <a:pt x="4043" y="8086"/>
                  </a:lnTo>
                  <a:lnTo>
                    <a:pt x="4043" y="8086"/>
                  </a:lnTo>
                  <a:lnTo>
                    <a:pt x="3629" y="8062"/>
                  </a:lnTo>
                  <a:lnTo>
                    <a:pt x="3215" y="8013"/>
                  </a:lnTo>
                  <a:lnTo>
                    <a:pt x="2826" y="7916"/>
                  </a:lnTo>
                  <a:lnTo>
                    <a:pt x="2460" y="7770"/>
                  </a:lnTo>
                  <a:lnTo>
                    <a:pt x="2119" y="7599"/>
                  </a:lnTo>
                  <a:lnTo>
                    <a:pt x="1778" y="7404"/>
                  </a:lnTo>
                  <a:lnTo>
                    <a:pt x="1462" y="7161"/>
                  </a:lnTo>
                  <a:lnTo>
                    <a:pt x="1170" y="6893"/>
                  </a:lnTo>
                  <a:lnTo>
                    <a:pt x="926" y="6625"/>
                  </a:lnTo>
                  <a:lnTo>
                    <a:pt x="682" y="6308"/>
                  </a:lnTo>
                  <a:lnTo>
                    <a:pt x="488" y="5967"/>
                  </a:lnTo>
                  <a:lnTo>
                    <a:pt x="317" y="5626"/>
                  </a:lnTo>
                  <a:lnTo>
                    <a:pt x="171" y="5237"/>
                  </a:lnTo>
                  <a:lnTo>
                    <a:pt x="74" y="4847"/>
                  </a:lnTo>
                  <a:lnTo>
                    <a:pt x="1" y="4457"/>
                  </a:lnTo>
                  <a:lnTo>
                    <a:pt x="1" y="4043"/>
                  </a:lnTo>
                  <a:lnTo>
                    <a:pt x="1" y="4043"/>
                  </a:lnTo>
                  <a:close/>
                </a:path>
              </a:pathLst>
            </a:custGeom>
            <a:noFill/>
            <a:ln cap="rnd" cmpd="sng" w="19050">
              <a:solidFill>
                <a:srgbClr val="41566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"/>
            <p:cNvSpPr/>
            <p:nvPr/>
          </p:nvSpPr>
          <p:spPr>
            <a:xfrm>
              <a:off x="676100" y="5071350"/>
              <a:ext cx="86500" cy="7325"/>
            </a:xfrm>
            <a:custGeom>
              <a:rect b="b" l="l" r="r" t="t"/>
              <a:pathLst>
                <a:path extrusionOk="0" fill="none" h="293" w="3460">
                  <a:moveTo>
                    <a:pt x="1" y="1"/>
                  </a:moveTo>
                  <a:lnTo>
                    <a:pt x="3459" y="293"/>
                  </a:lnTo>
                </a:path>
              </a:pathLst>
            </a:custGeom>
            <a:noFill/>
            <a:ln cap="rnd" cmpd="sng" w="19050">
              <a:solidFill>
                <a:srgbClr val="41566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/>
            <p:cNvSpPr/>
            <p:nvPr/>
          </p:nvSpPr>
          <p:spPr>
            <a:xfrm>
              <a:off x="941575" y="5244275"/>
              <a:ext cx="37175" cy="37175"/>
            </a:xfrm>
            <a:custGeom>
              <a:rect b="b" l="l" r="r" t="t"/>
              <a:pathLst>
                <a:path extrusionOk="0" fill="none" h="1487" w="1487">
                  <a:moveTo>
                    <a:pt x="0" y="755"/>
                  </a:moveTo>
                  <a:lnTo>
                    <a:pt x="0" y="755"/>
                  </a:lnTo>
                  <a:lnTo>
                    <a:pt x="25" y="609"/>
                  </a:lnTo>
                  <a:lnTo>
                    <a:pt x="73" y="463"/>
                  </a:lnTo>
                  <a:lnTo>
                    <a:pt x="122" y="341"/>
                  </a:lnTo>
                  <a:lnTo>
                    <a:pt x="220" y="220"/>
                  </a:lnTo>
                  <a:lnTo>
                    <a:pt x="341" y="147"/>
                  </a:lnTo>
                  <a:lnTo>
                    <a:pt x="463" y="73"/>
                  </a:lnTo>
                  <a:lnTo>
                    <a:pt x="609" y="25"/>
                  </a:lnTo>
                  <a:lnTo>
                    <a:pt x="755" y="0"/>
                  </a:lnTo>
                  <a:lnTo>
                    <a:pt x="755" y="0"/>
                  </a:lnTo>
                  <a:lnTo>
                    <a:pt x="902" y="25"/>
                  </a:lnTo>
                  <a:lnTo>
                    <a:pt x="1048" y="73"/>
                  </a:lnTo>
                  <a:lnTo>
                    <a:pt x="1169" y="147"/>
                  </a:lnTo>
                  <a:lnTo>
                    <a:pt x="1267" y="220"/>
                  </a:lnTo>
                  <a:lnTo>
                    <a:pt x="1364" y="341"/>
                  </a:lnTo>
                  <a:lnTo>
                    <a:pt x="1437" y="463"/>
                  </a:lnTo>
                  <a:lnTo>
                    <a:pt x="1486" y="609"/>
                  </a:lnTo>
                  <a:lnTo>
                    <a:pt x="1486" y="755"/>
                  </a:lnTo>
                  <a:lnTo>
                    <a:pt x="1486" y="755"/>
                  </a:lnTo>
                  <a:lnTo>
                    <a:pt x="1486" y="902"/>
                  </a:lnTo>
                  <a:lnTo>
                    <a:pt x="1437" y="1048"/>
                  </a:lnTo>
                  <a:lnTo>
                    <a:pt x="1364" y="1169"/>
                  </a:lnTo>
                  <a:lnTo>
                    <a:pt x="1267" y="1267"/>
                  </a:lnTo>
                  <a:lnTo>
                    <a:pt x="1169" y="1364"/>
                  </a:lnTo>
                  <a:lnTo>
                    <a:pt x="1048" y="1437"/>
                  </a:lnTo>
                  <a:lnTo>
                    <a:pt x="902" y="1486"/>
                  </a:lnTo>
                  <a:lnTo>
                    <a:pt x="755" y="1486"/>
                  </a:lnTo>
                  <a:lnTo>
                    <a:pt x="755" y="1486"/>
                  </a:lnTo>
                  <a:lnTo>
                    <a:pt x="609" y="1486"/>
                  </a:lnTo>
                  <a:lnTo>
                    <a:pt x="463" y="1437"/>
                  </a:lnTo>
                  <a:lnTo>
                    <a:pt x="341" y="1364"/>
                  </a:lnTo>
                  <a:lnTo>
                    <a:pt x="220" y="1267"/>
                  </a:lnTo>
                  <a:lnTo>
                    <a:pt x="122" y="1169"/>
                  </a:lnTo>
                  <a:lnTo>
                    <a:pt x="73" y="1048"/>
                  </a:lnTo>
                  <a:lnTo>
                    <a:pt x="25" y="902"/>
                  </a:lnTo>
                  <a:lnTo>
                    <a:pt x="0" y="755"/>
                  </a:lnTo>
                  <a:lnTo>
                    <a:pt x="0" y="755"/>
                  </a:lnTo>
                  <a:close/>
                </a:path>
              </a:pathLst>
            </a:custGeom>
            <a:noFill/>
            <a:ln cap="rnd" cmpd="sng" w="19050">
              <a:solidFill>
                <a:srgbClr val="41566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7"/>
            <p:cNvSpPr/>
            <p:nvPr/>
          </p:nvSpPr>
          <p:spPr>
            <a:xfrm>
              <a:off x="614600" y="5244275"/>
              <a:ext cx="37175" cy="37175"/>
            </a:xfrm>
            <a:custGeom>
              <a:rect b="b" l="l" r="r" t="t"/>
              <a:pathLst>
                <a:path extrusionOk="0" fill="none" h="1487" w="1487">
                  <a:moveTo>
                    <a:pt x="1" y="755"/>
                  </a:moveTo>
                  <a:lnTo>
                    <a:pt x="1" y="755"/>
                  </a:lnTo>
                  <a:lnTo>
                    <a:pt x="1" y="609"/>
                  </a:lnTo>
                  <a:lnTo>
                    <a:pt x="50" y="463"/>
                  </a:lnTo>
                  <a:lnTo>
                    <a:pt x="123" y="341"/>
                  </a:lnTo>
                  <a:lnTo>
                    <a:pt x="220" y="220"/>
                  </a:lnTo>
                  <a:lnTo>
                    <a:pt x="317" y="147"/>
                  </a:lnTo>
                  <a:lnTo>
                    <a:pt x="439" y="73"/>
                  </a:lnTo>
                  <a:lnTo>
                    <a:pt x="585" y="25"/>
                  </a:lnTo>
                  <a:lnTo>
                    <a:pt x="731" y="0"/>
                  </a:lnTo>
                  <a:lnTo>
                    <a:pt x="731" y="0"/>
                  </a:lnTo>
                  <a:lnTo>
                    <a:pt x="878" y="25"/>
                  </a:lnTo>
                  <a:lnTo>
                    <a:pt x="1024" y="73"/>
                  </a:lnTo>
                  <a:lnTo>
                    <a:pt x="1146" y="147"/>
                  </a:lnTo>
                  <a:lnTo>
                    <a:pt x="1267" y="220"/>
                  </a:lnTo>
                  <a:lnTo>
                    <a:pt x="1340" y="341"/>
                  </a:lnTo>
                  <a:lnTo>
                    <a:pt x="1413" y="463"/>
                  </a:lnTo>
                  <a:lnTo>
                    <a:pt x="1462" y="609"/>
                  </a:lnTo>
                  <a:lnTo>
                    <a:pt x="1486" y="755"/>
                  </a:lnTo>
                  <a:lnTo>
                    <a:pt x="1486" y="755"/>
                  </a:lnTo>
                  <a:lnTo>
                    <a:pt x="1462" y="902"/>
                  </a:lnTo>
                  <a:lnTo>
                    <a:pt x="1413" y="1048"/>
                  </a:lnTo>
                  <a:lnTo>
                    <a:pt x="1340" y="1169"/>
                  </a:lnTo>
                  <a:lnTo>
                    <a:pt x="1267" y="1267"/>
                  </a:lnTo>
                  <a:lnTo>
                    <a:pt x="1146" y="1364"/>
                  </a:lnTo>
                  <a:lnTo>
                    <a:pt x="1024" y="1437"/>
                  </a:lnTo>
                  <a:lnTo>
                    <a:pt x="878" y="1486"/>
                  </a:lnTo>
                  <a:lnTo>
                    <a:pt x="731" y="1486"/>
                  </a:lnTo>
                  <a:lnTo>
                    <a:pt x="731" y="1486"/>
                  </a:lnTo>
                  <a:lnTo>
                    <a:pt x="585" y="1486"/>
                  </a:lnTo>
                  <a:lnTo>
                    <a:pt x="439" y="1437"/>
                  </a:lnTo>
                  <a:lnTo>
                    <a:pt x="317" y="1364"/>
                  </a:lnTo>
                  <a:lnTo>
                    <a:pt x="220" y="1267"/>
                  </a:lnTo>
                  <a:lnTo>
                    <a:pt x="123" y="1169"/>
                  </a:lnTo>
                  <a:lnTo>
                    <a:pt x="50" y="1048"/>
                  </a:lnTo>
                  <a:lnTo>
                    <a:pt x="1" y="902"/>
                  </a:lnTo>
                  <a:lnTo>
                    <a:pt x="1" y="755"/>
                  </a:lnTo>
                  <a:lnTo>
                    <a:pt x="1" y="755"/>
                  </a:lnTo>
                  <a:close/>
                </a:path>
              </a:pathLst>
            </a:custGeom>
            <a:noFill/>
            <a:ln cap="rnd" cmpd="sng" w="19050">
              <a:solidFill>
                <a:srgbClr val="41566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6" name="Google Shape;156;p7"/>
          <p:cNvSpPr/>
          <p:nvPr/>
        </p:nvSpPr>
        <p:spPr>
          <a:xfrm>
            <a:off x="7390350" y="1536450"/>
            <a:ext cx="176100" cy="154200"/>
          </a:xfrm>
          <a:prstGeom prst="heart">
            <a:avLst/>
          </a:prstGeom>
          <a:solidFill>
            <a:srgbClr val="F2474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Google Shape;161;p8"/>
          <p:cNvGrpSpPr/>
          <p:nvPr/>
        </p:nvGrpSpPr>
        <p:grpSpPr>
          <a:xfrm>
            <a:off x="6769824" y="411366"/>
            <a:ext cx="2114752" cy="4367730"/>
            <a:chOff x="8078788" y="3651250"/>
            <a:chExt cx="1389000" cy="2868600"/>
          </a:xfrm>
        </p:grpSpPr>
        <p:sp>
          <p:nvSpPr>
            <p:cNvPr id="162" name="Google Shape;162;p8"/>
            <p:cNvSpPr/>
            <p:nvPr/>
          </p:nvSpPr>
          <p:spPr>
            <a:xfrm>
              <a:off x="8083550" y="3651250"/>
              <a:ext cx="1384200" cy="2868600"/>
            </a:xfrm>
            <a:custGeom>
              <a:rect b="b" l="l" r="r" t="t"/>
              <a:pathLst>
                <a:path extrusionOk="0" h="120000" w="120000">
                  <a:moveTo>
                    <a:pt x="118506" y="61353"/>
                  </a:moveTo>
                  <a:cubicBezTo>
                    <a:pt x="117760" y="61172"/>
                    <a:pt x="118133" y="61263"/>
                    <a:pt x="118506" y="61353"/>
                  </a:cubicBezTo>
                  <a:cubicBezTo>
                    <a:pt x="115894" y="60631"/>
                    <a:pt x="114401" y="59187"/>
                    <a:pt x="112348" y="58195"/>
                  </a:cubicBezTo>
                  <a:cubicBezTo>
                    <a:pt x="111415" y="57654"/>
                    <a:pt x="110295" y="57203"/>
                    <a:pt x="108989" y="57022"/>
                  </a:cubicBezTo>
                  <a:cubicBezTo>
                    <a:pt x="108429" y="57022"/>
                    <a:pt x="107496" y="57022"/>
                    <a:pt x="107122" y="56932"/>
                  </a:cubicBezTo>
                  <a:cubicBezTo>
                    <a:pt x="106936" y="56842"/>
                    <a:pt x="106749" y="56571"/>
                    <a:pt x="106749" y="56481"/>
                  </a:cubicBezTo>
                  <a:cubicBezTo>
                    <a:pt x="106562" y="56300"/>
                    <a:pt x="106376" y="56030"/>
                    <a:pt x="106189" y="55849"/>
                  </a:cubicBezTo>
                  <a:cubicBezTo>
                    <a:pt x="105069" y="54406"/>
                    <a:pt x="104323" y="52872"/>
                    <a:pt x="103950" y="51338"/>
                  </a:cubicBezTo>
                  <a:cubicBezTo>
                    <a:pt x="103763" y="50345"/>
                    <a:pt x="103763" y="49443"/>
                    <a:pt x="103390" y="48541"/>
                  </a:cubicBezTo>
                  <a:cubicBezTo>
                    <a:pt x="102643" y="46917"/>
                    <a:pt x="101710" y="45383"/>
                    <a:pt x="100404" y="43849"/>
                  </a:cubicBezTo>
                  <a:cubicBezTo>
                    <a:pt x="100031" y="43308"/>
                    <a:pt x="99471" y="42586"/>
                    <a:pt x="98724" y="42045"/>
                  </a:cubicBezTo>
                  <a:cubicBezTo>
                    <a:pt x="98164" y="41684"/>
                    <a:pt x="97604" y="41323"/>
                    <a:pt x="97418" y="40781"/>
                  </a:cubicBezTo>
                  <a:cubicBezTo>
                    <a:pt x="97045" y="40060"/>
                    <a:pt x="97231" y="39248"/>
                    <a:pt x="97045" y="38436"/>
                  </a:cubicBezTo>
                  <a:cubicBezTo>
                    <a:pt x="96858" y="37624"/>
                    <a:pt x="96671" y="36902"/>
                    <a:pt x="96485" y="36090"/>
                  </a:cubicBezTo>
                  <a:cubicBezTo>
                    <a:pt x="96111" y="34556"/>
                    <a:pt x="95552" y="33022"/>
                    <a:pt x="94805" y="31488"/>
                  </a:cubicBezTo>
                  <a:cubicBezTo>
                    <a:pt x="94618" y="31127"/>
                    <a:pt x="94805" y="30766"/>
                    <a:pt x="94992" y="30406"/>
                  </a:cubicBezTo>
                  <a:cubicBezTo>
                    <a:pt x="94992" y="30045"/>
                    <a:pt x="94992" y="29593"/>
                    <a:pt x="94992" y="29233"/>
                  </a:cubicBezTo>
                  <a:cubicBezTo>
                    <a:pt x="94992" y="28421"/>
                    <a:pt x="94992" y="27609"/>
                    <a:pt x="94805" y="26796"/>
                  </a:cubicBezTo>
                  <a:cubicBezTo>
                    <a:pt x="94432" y="25353"/>
                    <a:pt x="92566" y="24090"/>
                    <a:pt x="91073" y="22917"/>
                  </a:cubicBezTo>
                  <a:cubicBezTo>
                    <a:pt x="89393" y="21563"/>
                    <a:pt x="86594" y="21022"/>
                    <a:pt x="83421" y="20751"/>
                  </a:cubicBezTo>
                  <a:cubicBezTo>
                    <a:pt x="81928" y="20571"/>
                    <a:pt x="80248" y="20571"/>
                    <a:pt x="78569" y="20481"/>
                  </a:cubicBezTo>
                  <a:cubicBezTo>
                    <a:pt x="77822" y="20481"/>
                    <a:pt x="77076" y="20481"/>
                    <a:pt x="76329" y="20481"/>
                  </a:cubicBezTo>
                  <a:cubicBezTo>
                    <a:pt x="75769" y="20481"/>
                    <a:pt x="75583" y="20481"/>
                    <a:pt x="75209" y="20300"/>
                  </a:cubicBezTo>
                  <a:cubicBezTo>
                    <a:pt x="75023" y="20210"/>
                    <a:pt x="74650" y="20120"/>
                    <a:pt x="74276" y="20030"/>
                  </a:cubicBezTo>
                  <a:cubicBezTo>
                    <a:pt x="72970" y="19578"/>
                    <a:pt x="71664" y="19127"/>
                    <a:pt x="70171" y="18766"/>
                  </a:cubicBezTo>
                  <a:cubicBezTo>
                    <a:pt x="69797" y="18676"/>
                    <a:pt x="69424" y="18496"/>
                    <a:pt x="69051" y="18406"/>
                  </a:cubicBezTo>
                  <a:cubicBezTo>
                    <a:pt x="68864" y="18406"/>
                    <a:pt x="68491" y="18315"/>
                    <a:pt x="68304" y="18225"/>
                  </a:cubicBezTo>
                  <a:cubicBezTo>
                    <a:pt x="68304" y="18135"/>
                    <a:pt x="68304" y="18045"/>
                    <a:pt x="68304" y="18045"/>
                  </a:cubicBezTo>
                  <a:cubicBezTo>
                    <a:pt x="68118" y="17323"/>
                    <a:pt x="67931" y="16601"/>
                    <a:pt x="67744" y="15969"/>
                  </a:cubicBezTo>
                  <a:cubicBezTo>
                    <a:pt x="67744" y="15609"/>
                    <a:pt x="67744" y="15338"/>
                    <a:pt x="67558" y="15067"/>
                  </a:cubicBezTo>
                  <a:cubicBezTo>
                    <a:pt x="67558" y="14977"/>
                    <a:pt x="67558" y="14887"/>
                    <a:pt x="67558" y="14887"/>
                  </a:cubicBezTo>
                  <a:cubicBezTo>
                    <a:pt x="67558" y="14796"/>
                    <a:pt x="67744" y="14796"/>
                    <a:pt x="67931" y="14706"/>
                  </a:cubicBezTo>
                  <a:cubicBezTo>
                    <a:pt x="68304" y="14616"/>
                    <a:pt x="68491" y="14526"/>
                    <a:pt x="68864" y="14345"/>
                  </a:cubicBezTo>
                  <a:cubicBezTo>
                    <a:pt x="69424" y="13984"/>
                    <a:pt x="69611" y="13533"/>
                    <a:pt x="69984" y="13082"/>
                  </a:cubicBezTo>
                  <a:cubicBezTo>
                    <a:pt x="70357" y="12451"/>
                    <a:pt x="70730" y="11819"/>
                    <a:pt x="71104" y="11187"/>
                  </a:cubicBezTo>
                  <a:cubicBezTo>
                    <a:pt x="72597" y="8481"/>
                    <a:pt x="73343" y="5052"/>
                    <a:pt x="70171" y="2526"/>
                  </a:cubicBezTo>
                  <a:cubicBezTo>
                    <a:pt x="68678" y="1443"/>
                    <a:pt x="66438" y="631"/>
                    <a:pt x="63639" y="270"/>
                  </a:cubicBezTo>
                  <a:cubicBezTo>
                    <a:pt x="62706" y="180"/>
                    <a:pt x="59906" y="0"/>
                    <a:pt x="58040" y="180"/>
                  </a:cubicBezTo>
                  <a:cubicBezTo>
                    <a:pt x="55241" y="360"/>
                    <a:pt x="52628" y="812"/>
                    <a:pt x="50762" y="1714"/>
                  </a:cubicBezTo>
                  <a:cubicBezTo>
                    <a:pt x="48709" y="2796"/>
                    <a:pt x="47776" y="4150"/>
                    <a:pt x="47402" y="5503"/>
                  </a:cubicBezTo>
                  <a:cubicBezTo>
                    <a:pt x="46469" y="8300"/>
                    <a:pt x="47962" y="11007"/>
                    <a:pt x="49828" y="13533"/>
                  </a:cubicBezTo>
                  <a:cubicBezTo>
                    <a:pt x="50015" y="13894"/>
                    <a:pt x="50388" y="14165"/>
                    <a:pt x="50762" y="14345"/>
                  </a:cubicBezTo>
                  <a:cubicBezTo>
                    <a:pt x="50948" y="14436"/>
                    <a:pt x="51135" y="14616"/>
                    <a:pt x="51508" y="14706"/>
                  </a:cubicBezTo>
                  <a:cubicBezTo>
                    <a:pt x="51508" y="14706"/>
                    <a:pt x="51881" y="14796"/>
                    <a:pt x="51881" y="14887"/>
                  </a:cubicBezTo>
                  <a:cubicBezTo>
                    <a:pt x="52068" y="14977"/>
                    <a:pt x="51881" y="15338"/>
                    <a:pt x="51881" y="15428"/>
                  </a:cubicBezTo>
                  <a:cubicBezTo>
                    <a:pt x="51695" y="16150"/>
                    <a:pt x="51508" y="16962"/>
                    <a:pt x="51321" y="17684"/>
                  </a:cubicBezTo>
                  <a:cubicBezTo>
                    <a:pt x="51321" y="17774"/>
                    <a:pt x="51321" y="18045"/>
                    <a:pt x="51135" y="18225"/>
                  </a:cubicBezTo>
                  <a:cubicBezTo>
                    <a:pt x="51135" y="18315"/>
                    <a:pt x="50575" y="18406"/>
                    <a:pt x="50388" y="18406"/>
                  </a:cubicBezTo>
                  <a:cubicBezTo>
                    <a:pt x="50015" y="18496"/>
                    <a:pt x="49642" y="18676"/>
                    <a:pt x="49269" y="18766"/>
                  </a:cubicBezTo>
                  <a:cubicBezTo>
                    <a:pt x="48709" y="18947"/>
                    <a:pt x="47962" y="19127"/>
                    <a:pt x="47216" y="19398"/>
                  </a:cubicBezTo>
                  <a:cubicBezTo>
                    <a:pt x="46469" y="19578"/>
                    <a:pt x="45909" y="19759"/>
                    <a:pt x="45163" y="20030"/>
                  </a:cubicBezTo>
                  <a:cubicBezTo>
                    <a:pt x="44976" y="20120"/>
                    <a:pt x="44603" y="20210"/>
                    <a:pt x="44416" y="20300"/>
                  </a:cubicBezTo>
                  <a:cubicBezTo>
                    <a:pt x="43856" y="20481"/>
                    <a:pt x="43856" y="20481"/>
                    <a:pt x="43297" y="20481"/>
                  </a:cubicBezTo>
                  <a:cubicBezTo>
                    <a:pt x="41617" y="20481"/>
                    <a:pt x="39937" y="20481"/>
                    <a:pt x="38258" y="20571"/>
                  </a:cubicBezTo>
                  <a:cubicBezTo>
                    <a:pt x="35458" y="20751"/>
                    <a:pt x="31912" y="21022"/>
                    <a:pt x="29860" y="22015"/>
                  </a:cubicBezTo>
                  <a:cubicBezTo>
                    <a:pt x="28740" y="22556"/>
                    <a:pt x="27993" y="23187"/>
                    <a:pt x="27247" y="23819"/>
                  </a:cubicBezTo>
                  <a:cubicBezTo>
                    <a:pt x="26500" y="24451"/>
                    <a:pt x="25754" y="25082"/>
                    <a:pt x="25194" y="25804"/>
                  </a:cubicBezTo>
                  <a:cubicBezTo>
                    <a:pt x="24634" y="26526"/>
                    <a:pt x="24634" y="27338"/>
                    <a:pt x="24447" y="28060"/>
                  </a:cubicBezTo>
                  <a:cubicBezTo>
                    <a:pt x="24447" y="28872"/>
                    <a:pt x="24447" y="29684"/>
                    <a:pt x="24634" y="30406"/>
                  </a:cubicBezTo>
                  <a:cubicBezTo>
                    <a:pt x="24634" y="30766"/>
                    <a:pt x="24821" y="31127"/>
                    <a:pt x="24634" y="31488"/>
                  </a:cubicBezTo>
                  <a:cubicBezTo>
                    <a:pt x="24447" y="31939"/>
                    <a:pt x="24261" y="32300"/>
                    <a:pt x="24074" y="32661"/>
                  </a:cubicBezTo>
                  <a:cubicBezTo>
                    <a:pt x="23888" y="33473"/>
                    <a:pt x="23514" y="34195"/>
                    <a:pt x="23328" y="35007"/>
                  </a:cubicBezTo>
                  <a:cubicBezTo>
                    <a:pt x="22768" y="36541"/>
                    <a:pt x="22395" y="38165"/>
                    <a:pt x="22395" y="39699"/>
                  </a:cubicBezTo>
                  <a:cubicBezTo>
                    <a:pt x="22208" y="40511"/>
                    <a:pt x="22208" y="41142"/>
                    <a:pt x="21275" y="41774"/>
                  </a:cubicBezTo>
                  <a:cubicBezTo>
                    <a:pt x="20715" y="42135"/>
                    <a:pt x="20342" y="42496"/>
                    <a:pt x="19968" y="42947"/>
                  </a:cubicBezTo>
                  <a:cubicBezTo>
                    <a:pt x="17729" y="45293"/>
                    <a:pt x="16236" y="47909"/>
                    <a:pt x="15676" y="50526"/>
                  </a:cubicBezTo>
                  <a:cubicBezTo>
                    <a:pt x="15303" y="51969"/>
                    <a:pt x="14930" y="53413"/>
                    <a:pt x="13996" y="54857"/>
                  </a:cubicBezTo>
                  <a:cubicBezTo>
                    <a:pt x="13810" y="55218"/>
                    <a:pt x="13623" y="55488"/>
                    <a:pt x="13250" y="55849"/>
                  </a:cubicBezTo>
                  <a:cubicBezTo>
                    <a:pt x="13250" y="56030"/>
                    <a:pt x="13063" y="56210"/>
                    <a:pt x="12877" y="56390"/>
                  </a:cubicBezTo>
                  <a:cubicBezTo>
                    <a:pt x="12690" y="56571"/>
                    <a:pt x="12503" y="56842"/>
                    <a:pt x="12317" y="56932"/>
                  </a:cubicBezTo>
                  <a:cubicBezTo>
                    <a:pt x="12130" y="57022"/>
                    <a:pt x="11010" y="57022"/>
                    <a:pt x="10637" y="57022"/>
                  </a:cubicBezTo>
                  <a:cubicBezTo>
                    <a:pt x="9891" y="57112"/>
                    <a:pt x="9144" y="57293"/>
                    <a:pt x="8584" y="57473"/>
                  </a:cubicBezTo>
                  <a:cubicBezTo>
                    <a:pt x="6158" y="58375"/>
                    <a:pt x="4665" y="59729"/>
                    <a:pt x="2612" y="60812"/>
                  </a:cubicBezTo>
                  <a:cubicBezTo>
                    <a:pt x="2052" y="60992"/>
                    <a:pt x="1493" y="61172"/>
                    <a:pt x="933" y="61353"/>
                  </a:cubicBezTo>
                  <a:cubicBezTo>
                    <a:pt x="559" y="61533"/>
                    <a:pt x="0" y="61714"/>
                    <a:pt x="0" y="61984"/>
                  </a:cubicBezTo>
                  <a:cubicBezTo>
                    <a:pt x="0" y="62526"/>
                    <a:pt x="1119" y="62616"/>
                    <a:pt x="1866" y="62616"/>
                  </a:cubicBezTo>
                  <a:cubicBezTo>
                    <a:pt x="2986" y="62526"/>
                    <a:pt x="3919" y="62436"/>
                    <a:pt x="4665" y="62165"/>
                  </a:cubicBezTo>
                  <a:cubicBezTo>
                    <a:pt x="5225" y="62075"/>
                    <a:pt x="5598" y="61804"/>
                    <a:pt x="6158" y="61624"/>
                  </a:cubicBezTo>
                  <a:cubicBezTo>
                    <a:pt x="6531" y="61443"/>
                    <a:pt x="6905" y="61172"/>
                    <a:pt x="7465" y="61082"/>
                  </a:cubicBezTo>
                  <a:cubicBezTo>
                    <a:pt x="7278" y="61624"/>
                    <a:pt x="6531" y="62165"/>
                    <a:pt x="5972" y="62616"/>
                  </a:cubicBezTo>
                  <a:cubicBezTo>
                    <a:pt x="5412" y="63248"/>
                    <a:pt x="4665" y="63789"/>
                    <a:pt x="3919" y="64421"/>
                  </a:cubicBezTo>
                  <a:cubicBezTo>
                    <a:pt x="3359" y="64872"/>
                    <a:pt x="2239" y="65503"/>
                    <a:pt x="2799" y="66045"/>
                  </a:cubicBezTo>
                  <a:cubicBezTo>
                    <a:pt x="3732" y="67127"/>
                    <a:pt x="5598" y="65774"/>
                    <a:pt x="6345" y="65413"/>
                  </a:cubicBezTo>
                  <a:cubicBezTo>
                    <a:pt x="6905" y="65052"/>
                    <a:pt x="7278" y="64691"/>
                    <a:pt x="7838" y="64330"/>
                  </a:cubicBezTo>
                  <a:cubicBezTo>
                    <a:pt x="8211" y="63969"/>
                    <a:pt x="8771" y="63609"/>
                    <a:pt x="9331" y="63428"/>
                  </a:cubicBezTo>
                  <a:cubicBezTo>
                    <a:pt x="9331" y="63699"/>
                    <a:pt x="9144" y="64060"/>
                    <a:pt x="8958" y="64421"/>
                  </a:cubicBezTo>
                  <a:cubicBezTo>
                    <a:pt x="8584" y="64781"/>
                    <a:pt x="8398" y="65142"/>
                    <a:pt x="8024" y="65503"/>
                  </a:cubicBezTo>
                  <a:cubicBezTo>
                    <a:pt x="7651" y="66135"/>
                    <a:pt x="6718" y="66947"/>
                    <a:pt x="6905" y="67578"/>
                  </a:cubicBezTo>
                  <a:cubicBezTo>
                    <a:pt x="7278" y="67939"/>
                    <a:pt x="8024" y="68210"/>
                    <a:pt x="8771" y="68030"/>
                  </a:cubicBezTo>
                  <a:cubicBezTo>
                    <a:pt x="9517" y="67849"/>
                    <a:pt x="9891" y="67308"/>
                    <a:pt x="10264" y="66947"/>
                  </a:cubicBezTo>
                  <a:cubicBezTo>
                    <a:pt x="11010" y="66045"/>
                    <a:pt x="11570" y="65052"/>
                    <a:pt x="12503" y="64150"/>
                  </a:cubicBezTo>
                  <a:cubicBezTo>
                    <a:pt x="12503" y="64962"/>
                    <a:pt x="12130" y="65774"/>
                    <a:pt x="12130" y="66586"/>
                  </a:cubicBezTo>
                  <a:cubicBezTo>
                    <a:pt x="12130" y="66947"/>
                    <a:pt x="11944" y="67578"/>
                    <a:pt x="12690" y="67849"/>
                  </a:cubicBezTo>
                  <a:cubicBezTo>
                    <a:pt x="13250" y="68120"/>
                    <a:pt x="14183" y="67939"/>
                    <a:pt x="14556" y="67669"/>
                  </a:cubicBezTo>
                  <a:cubicBezTo>
                    <a:pt x="15116" y="67218"/>
                    <a:pt x="14930" y="66496"/>
                    <a:pt x="15116" y="65954"/>
                  </a:cubicBezTo>
                  <a:cubicBezTo>
                    <a:pt x="15116" y="65503"/>
                    <a:pt x="15116" y="65142"/>
                    <a:pt x="15303" y="64691"/>
                  </a:cubicBezTo>
                  <a:cubicBezTo>
                    <a:pt x="15303" y="64511"/>
                    <a:pt x="15303" y="63969"/>
                    <a:pt x="15863" y="63879"/>
                  </a:cubicBezTo>
                  <a:cubicBezTo>
                    <a:pt x="16236" y="64060"/>
                    <a:pt x="15863" y="64781"/>
                    <a:pt x="15863" y="65052"/>
                  </a:cubicBezTo>
                  <a:cubicBezTo>
                    <a:pt x="15676" y="65503"/>
                    <a:pt x="15676" y="65954"/>
                    <a:pt x="15676" y="66406"/>
                  </a:cubicBezTo>
                  <a:cubicBezTo>
                    <a:pt x="15863" y="66857"/>
                    <a:pt x="16609" y="67398"/>
                    <a:pt x="17542" y="67037"/>
                  </a:cubicBezTo>
                  <a:cubicBezTo>
                    <a:pt x="18102" y="66766"/>
                    <a:pt x="18289" y="66315"/>
                    <a:pt x="18475" y="65954"/>
                  </a:cubicBezTo>
                  <a:cubicBezTo>
                    <a:pt x="18475" y="65503"/>
                    <a:pt x="18475" y="65142"/>
                    <a:pt x="18475" y="64691"/>
                  </a:cubicBezTo>
                  <a:cubicBezTo>
                    <a:pt x="18662" y="64150"/>
                    <a:pt x="18849" y="63609"/>
                    <a:pt x="18849" y="62977"/>
                  </a:cubicBezTo>
                  <a:cubicBezTo>
                    <a:pt x="19035" y="62706"/>
                    <a:pt x="19222" y="62526"/>
                    <a:pt x="19409" y="62255"/>
                  </a:cubicBezTo>
                  <a:cubicBezTo>
                    <a:pt x="19782" y="61804"/>
                    <a:pt x="20155" y="61353"/>
                    <a:pt x="20342" y="60902"/>
                  </a:cubicBezTo>
                  <a:cubicBezTo>
                    <a:pt x="20528" y="60451"/>
                    <a:pt x="20902" y="59909"/>
                    <a:pt x="20902" y="59458"/>
                  </a:cubicBezTo>
                  <a:cubicBezTo>
                    <a:pt x="20902" y="59278"/>
                    <a:pt x="20902" y="59187"/>
                    <a:pt x="20715" y="59007"/>
                  </a:cubicBezTo>
                  <a:cubicBezTo>
                    <a:pt x="20715" y="58917"/>
                    <a:pt x="20528" y="58736"/>
                    <a:pt x="20528" y="58646"/>
                  </a:cubicBezTo>
                  <a:cubicBezTo>
                    <a:pt x="20528" y="58466"/>
                    <a:pt x="20902" y="58195"/>
                    <a:pt x="21088" y="58015"/>
                  </a:cubicBezTo>
                  <a:cubicBezTo>
                    <a:pt x="22021" y="56842"/>
                    <a:pt x="23141" y="55759"/>
                    <a:pt x="24261" y="54676"/>
                  </a:cubicBezTo>
                  <a:cubicBezTo>
                    <a:pt x="26874" y="52060"/>
                    <a:pt x="29860" y="49533"/>
                    <a:pt x="31726" y="46827"/>
                  </a:cubicBezTo>
                  <a:cubicBezTo>
                    <a:pt x="32659" y="45293"/>
                    <a:pt x="33219" y="43759"/>
                    <a:pt x="33965" y="42315"/>
                  </a:cubicBezTo>
                  <a:cubicBezTo>
                    <a:pt x="34712" y="40962"/>
                    <a:pt x="35645" y="39609"/>
                    <a:pt x="36765" y="38345"/>
                  </a:cubicBezTo>
                  <a:cubicBezTo>
                    <a:pt x="37138" y="39067"/>
                    <a:pt x="37511" y="39789"/>
                    <a:pt x="37884" y="40511"/>
                  </a:cubicBezTo>
                  <a:cubicBezTo>
                    <a:pt x="38071" y="41052"/>
                    <a:pt x="38631" y="41593"/>
                    <a:pt x="38818" y="42225"/>
                  </a:cubicBezTo>
                  <a:cubicBezTo>
                    <a:pt x="38818" y="42857"/>
                    <a:pt x="38818" y="43488"/>
                    <a:pt x="38818" y="44210"/>
                  </a:cubicBezTo>
                  <a:cubicBezTo>
                    <a:pt x="38631" y="45203"/>
                    <a:pt x="38631" y="46195"/>
                    <a:pt x="38631" y="47278"/>
                  </a:cubicBezTo>
                  <a:cubicBezTo>
                    <a:pt x="38631" y="47819"/>
                    <a:pt x="38444" y="48451"/>
                    <a:pt x="38631" y="48992"/>
                  </a:cubicBezTo>
                  <a:cubicBezTo>
                    <a:pt x="38631" y="49263"/>
                    <a:pt x="39004" y="49443"/>
                    <a:pt x="39191" y="49714"/>
                  </a:cubicBezTo>
                  <a:cubicBezTo>
                    <a:pt x="39377" y="50075"/>
                    <a:pt x="39004" y="50796"/>
                    <a:pt x="38818" y="51248"/>
                  </a:cubicBezTo>
                  <a:cubicBezTo>
                    <a:pt x="38444" y="52240"/>
                    <a:pt x="38071" y="53323"/>
                    <a:pt x="37698" y="54315"/>
                  </a:cubicBezTo>
                  <a:cubicBezTo>
                    <a:pt x="36391" y="58466"/>
                    <a:pt x="36951" y="62706"/>
                    <a:pt x="37511" y="66766"/>
                  </a:cubicBezTo>
                  <a:cubicBezTo>
                    <a:pt x="38071" y="70917"/>
                    <a:pt x="39377" y="74977"/>
                    <a:pt x="41617" y="79037"/>
                  </a:cubicBezTo>
                  <a:cubicBezTo>
                    <a:pt x="42737" y="80751"/>
                    <a:pt x="43670" y="82466"/>
                    <a:pt x="43856" y="84270"/>
                  </a:cubicBezTo>
                  <a:cubicBezTo>
                    <a:pt x="43856" y="85804"/>
                    <a:pt x="43110" y="87248"/>
                    <a:pt x="42363" y="88781"/>
                  </a:cubicBezTo>
                  <a:cubicBezTo>
                    <a:pt x="41430" y="90766"/>
                    <a:pt x="40870" y="92751"/>
                    <a:pt x="41430" y="94827"/>
                  </a:cubicBezTo>
                  <a:cubicBezTo>
                    <a:pt x="41990" y="96812"/>
                    <a:pt x="43110" y="98796"/>
                    <a:pt x="44416" y="100691"/>
                  </a:cubicBezTo>
                  <a:cubicBezTo>
                    <a:pt x="45536" y="102586"/>
                    <a:pt x="46656" y="104390"/>
                    <a:pt x="47776" y="106195"/>
                  </a:cubicBezTo>
                  <a:cubicBezTo>
                    <a:pt x="48709" y="107639"/>
                    <a:pt x="49642" y="109082"/>
                    <a:pt x="50388" y="110526"/>
                  </a:cubicBezTo>
                  <a:cubicBezTo>
                    <a:pt x="50575" y="110977"/>
                    <a:pt x="51135" y="111609"/>
                    <a:pt x="50948" y="112060"/>
                  </a:cubicBezTo>
                  <a:cubicBezTo>
                    <a:pt x="50762" y="112421"/>
                    <a:pt x="49642" y="114045"/>
                    <a:pt x="49642" y="114225"/>
                  </a:cubicBezTo>
                  <a:cubicBezTo>
                    <a:pt x="49455" y="114496"/>
                    <a:pt x="49269" y="114766"/>
                    <a:pt x="48895" y="115037"/>
                  </a:cubicBezTo>
                  <a:cubicBezTo>
                    <a:pt x="48522" y="115308"/>
                    <a:pt x="48149" y="115578"/>
                    <a:pt x="47402" y="115849"/>
                  </a:cubicBezTo>
                  <a:cubicBezTo>
                    <a:pt x="47029" y="116030"/>
                    <a:pt x="46842" y="116210"/>
                    <a:pt x="46469" y="116390"/>
                  </a:cubicBezTo>
                  <a:cubicBezTo>
                    <a:pt x="46283" y="116390"/>
                    <a:pt x="46096" y="116481"/>
                    <a:pt x="45909" y="116571"/>
                  </a:cubicBezTo>
                  <a:cubicBezTo>
                    <a:pt x="45723" y="116661"/>
                    <a:pt x="45536" y="116751"/>
                    <a:pt x="45349" y="116932"/>
                  </a:cubicBezTo>
                  <a:cubicBezTo>
                    <a:pt x="45163" y="117112"/>
                    <a:pt x="44790" y="117293"/>
                    <a:pt x="44603" y="117563"/>
                  </a:cubicBezTo>
                  <a:cubicBezTo>
                    <a:pt x="44416" y="117924"/>
                    <a:pt x="44230" y="118195"/>
                    <a:pt x="44603" y="118556"/>
                  </a:cubicBezTo>
                  <a:cubicBezTo>
                    <a:pt x="45349" y="119187"/>
                    <a:pt x="46842" y="119278"/>
                    <a:pt x="47962" y="119278"/>
                  </a:cubicBezTo>
                  <a:cubicBezTo>
                    <a:pt x="48522" y="119278"/>
                    <a:pt x="49082" y="119278"/>
                    <a:pt x="49642" y="119368"/>
                  </a:cubicBezTo>
                  <a:cubicBezTo>
                    <a:pt x="50015" y="119458"/>
                    <a:pt x="50575" y="119639"/>
                    <a:pt x="51135" y="119729"/>
                  </a:cubicBezTo>
                  <a:cubicBezTo>
                    <a:pt x="52441" y="120000"/>
                    <a:pt x="53561" y="120000"/>
                    <a:pt x="54867" y="120000"/>
                  </a:cubicBezTo>
                  <a:cubicBezTo>
                    <a:pt x="55987" y="120000"/>
                    <a:pt x="57293" y="120000"/>
                    <a:pt x="58413" y="119639"/>
                  </a:cubicBezTo>
                  <a:cubicBezTo>
                    <a:pt x="58600" y="119548"/>
                    <a:pt x="58973" y="119458"/>
                    <a:pt x="59160" y="119368"/>
                  </a:cubicBezTo>
                  <a:cubicBezTo>
                    <a:pt x="59346" y="119278"/>
                    <a:pt x="59533" y="119187"/>
                    <a:pt x="59720" y="119007"/>
                  </a:cubicBezTo>
                  <a:cubicBezTo>
                    <a:pt x="59720" y="119007"/>
                    <a:pt x="59720" y="119007"/>
                    <a:pt x="59720" y="119007"/>
                  </a:cubicBezTo>
                  <a:cubicBezTo>
                    <a:pt x="59720" y="119007"/>
                    <a:pt x="59720" y="119007"/>
                    <a:pt x="59720" y="119007"/>
                  </a:cubicBezTo>
                  <a:cubicBezTo>
                    <a:pt x="59906" y="119187"/>
                    <a:pt x="60279" y="119278"/>
                    <a:pt x="60466" y="119368"/>
                  </a:cubicBezTo>
                  <a:cubicBezTo>
                    <a:pt x="60653" y="119458"/>
                    <a:pt x="60839" y="119548"/>
                    <a:pt x="61213" y="119639"/>
                  </a:cubicBezTo>
                  <a:cubicBezTo>
                    <a:pt x="62332" y="120000"/>
                    <a:pt x="63452" y="120000"/>
                    <a:pt x="64758" y="120000"/>
                  </a:cubicBezTo>
                  <a:cubicBezTo>
                    <a:pt x="65878" y="120000"/>
                    <a:pt x="67185" y="120000"/>
                    <a:pt x="68304" y="119729"/>
                  </a:cubicBezTo>
                  <a:cubicBezTo>
                    <a:pt x="68864" y="119639"/>
                    <a:pt x="69424" y="119458"/>
                    <a:pt x="69984" y="119368"/>
                  </a:cubicBezTo>
                  <a:cubicBezTo>
                    <a:pt x="70357" y="119278"/>
                    <a:pt x="70917" y="119278"/>
                    <a:pt x="71477" y="119278"/>
                  </a:cubicBezTo>
                  <a:cubicBezTo>
                    <a:pt x="72597" y="119278"/>
                    <a:pt x="74276" y="119187"/>
                    <a:pt x="74836" y="118556"/>
                  </a:cubicBezTo>
                  <a:cubicBezTo>
                    <a:pt x="75209" y="118195"/>
                    <a:pt x="75209" y="117924"/>
                    <a:pt x="75023" y="117563"/>
                  </a:cubicBezTo>
                  <a:cubicBezTo>
                    <a:pt x="74836" y="117293"/>
                    <a:pt x="74463" y="117112"/>
                    <a:pt x="74090" y="116932"/>
                  </a:cubicBezTo>
                  <a:cubicBezTo>
                    <a:pt x="73903" y="116751"/>
                    <a:pt x="73716" y="116661"/>
                    <a:pt x="73530" y="116571"/>
                  </a:cubicBezTo>
                  <a:cubicBezTo>
                    <a:pt x="73343" y="116481"/>
                    <a:pt x="73157" y="116390"/>
                    <a:pt x="73157" y="116390"/>
                  </a:cubicBezTo>
                  <a:cubicBezTo>
                    <a:pt x="72783" y="116210"/>
                    <a:pt x="72410" y="116030"/>
                    <a:pt x="72037" y="115849"/>
                  </a:cubicBezTo>
                  <a:cubicBezTo>
                    <a:pt x="71477" y="115578"/>
                    <a:pt x="70917" y="115308"/>
                    <a:pt x="70544" y="115037"/>
                  </a:cubicBezTo>
                  <a:cubicBezTo>
                    <a:pt x="70357" y="114857"/>
                    <a:pt x="69424" y="113503"/>
                    <a:pt x="69424" y="113503"/>
                  </a:cubicBezTo>
                  <a:cubicBezTo>
                    <a:pt x="69051" y="112872"/>
                    <a:pt x="68491" y="111969"/>
                    <a:pt x="68678" y="111518"/>
                  </a:cubicBezTo>
                  <a:cubicBezTo>
                    <a:pt x="68864" y="110887"/>
                    <a:pt x="69237" y="110255"/>
                    <a:pt x="69611" y="109714"/>
                  </a:cubicBezTo>
                  <a:cubicBezTo>
                    <a:pt x="70357" y="108451"/>
                    <a:pt x="71104" y="107278"/>
                    <a:pt x="71850" y="106015"/>
                  </a:cubicBezTo>
                  <a:cubicBezTo>
                    <a:pt x="72970" y="104210"/>
                    <a:pt x="74090" y="102406"/>
                    <a:pt x="75209" y="100601"/>
                  </a:cubicBezTo>
                  <a:cubicBezTo>
                    <a:pt x="76516" y="98706"/>
                    <a:pt x="77636" y="96721"/>
                    <a:pt x="78195" y="94736"/>
                  </a:cubicBezTo>
                  <a:cubicBezTo>
                    <a:pt x="78569" y="92751"/>
                    <a:pt x="78195" y="90857"/>
                    <a:pt x="77076" y="88872"/>
                  </a:cubicBezTo>
                  <a:cubicBezTo>
                    <a:pt x="76329" y="87338"/>
                    <a:pt x="75583" y="85804"/>
                    <a:pt x="75769" y="84270"/>
                  </a:cubicBezTo>
                  <a:cubicBezTo>
                    <a:pt x="75769" y="82556"/>
                    <a:pt x="76702" y="80932"/>
                    <a:pt x="77636" y="79218"/>
                  </a:cubicBezTo>
                  <a:cubicBezTo>
                    <a:pt x="78755" y="77323"/>
                    <a:pt x="79688" y="75428"/>
                    <a:pt x="80435" y="73443"/>
                  </a:cubicBezTo>
                  <a:cubicBezTo>
                    <a:pt x="80995" y="71458"/>
                    <a:pt x="81555" y="69473"/>
                    <a:pt x="81928" y="67488"/>
                  </a:cubicBezTo>
                  <a:cubicBezTo>
                    <a:pt x="82301" y="65413"/>
                    <a:pt x="82301" y="63338"/>
                    <a:pt x="82488" y="61353"/>
                  </a:cubicBezTo>
                  <a:cubicBezTo>
                    <a:pt x="82488" y="59368"/>
                    <a:pt x="82674" y="57383"/>
                    <a:pt x="82115" y="55398"/>
                  </a:cubicBezTo>
                  <a:cubicBezTo>
                    <a:pt x="81741" y="54406"/>
                    <a:pt x="81368" y="53413"/>
                    <a:pt x="80995" y="52511"/>
                  </a:cubicBezTo>
                  <a:cubicBezTo>
                    <a:pt x="80808" y="51969"/>
                    <a:pt x="80622" y="51428"/>
                    <a:pt x="80435" y="50977"/>
                  </a:cubicBezTo>
                  <a:cubicBezTo>
                    <a:pt x="80248" y="50706"/>
                    <a:pt x="80248" y="50526"/>
                    <a:pt x="80062" y="50255"/>
                  </a:cubicBezTo>
                  <a:cubicBezTo>
                    <a:pt x="79875" y="49984"/>
                    <a:pt x="79875" y="49804"/>
                    <a:pt x="80062" y="49533"/>
                  </a:cubicBezTo>
                  <a:cubicBezTo>
                    <a:pt x="80248" y="48721"/>
                    <a:pt x="80062" y="48000"/>
                    <a:pt x="80062" y="47187"/>
                  </a:cubicBezTo>
                  <a:cubicBezTo>
                    <a:pt x="80062" y="45654"/>
                    <a:pt x="80062" y="44120"/>
                    <a:pt x="80062" y="42676"/>
                  </a:cubicBezTo>
                  <a:cubicBezTo>
                    <a:pt x="80062" y="42135"/>
                    <a:pt x="80248" y="41774"/>
                    <a:pt x="80622" y="41323"/>
                  </a:cubicBezTo>
                  <a:cubicBezTo>
                    <a:pt x="82301" y="38616"/>
                    <a:pt x="82301" y="38616"/>
                    <a:pt x="82301" y="38616"/>
                  </a:cubicBezTo>
                  <a:cubicBezTo>
                    <a:pt x="82674" y="38075"/>
                    <a:pt x="82674" y="38075"/>
                    <a:pt x="82674" y="38075"/>
                  </a:cubicBezTo>
                  <a:cubicBezTo>
                    <a:pt x="83421" y="39157"/>
                    <a:pt x="84167" y="40240"/>
                    <a:pt x="84914" y="41323"/>
                  </a:cubicBezTo>
                  <a:cubicBezTo>
                    <a:pt x="85847" y="42586"/>
                    <a:pt x="86220" y="44030"/>
                    <a:pt x="86967" y="45383"/>
                  </a:cubicBezTo>
                  <a:cubicBezTo>
                    <a:pt x="88273" y="48180"/>
                    <a:pt x="91073" y="50796"/>
                    <a:pt x="93872" y="53413"/>
                  </a:cubicBezTo>
                  <a:cubicBezTo>
                    <a:pt x="95178" y="54586"/>
                    <a:pt x="96485" y="55849"/>
                    <a:pt x="97604" y="57112"/>
                  </a:cubicBezTo>
                  <a:cubicBezTo>
                    <a:pt x="97978" y="57563"/>
                    <a:pt x="98724" y="58105"/>
                    <a:pt x="98911" y="58556"/>
                  </a:cubicBezTo>
                  <a:cubicBezTo>
                    <a:pt x="98911" y="58736"/>
                    <a:pt x="98724" y="58917"/>
                    <a:pt x="98724" y="59187"/>
                  </a:cubicBezTo>
                  <a:cubicBezTo>
                    <a:pt x="98538" y="59458"/>
                    <a:pt x="98724" y="59729"/>
                    <a:pt x="98724" y="60000"/>
                  </a:cubicBezTo>
                  <a:cubicBezTo>
                    <a:pt x="99097" y="60902"/>
                    <a:pt x="99844" y="61804"/>
                    <a:pt x="100404" y="62616"/>
                  </a:cubicBezTo>
                  <a:cubicBezTo>
                    <a:pt x="100777" y="62977"/>
                    <a:pt x="100590" y="63338"/>
                    <a:pt x="100777" y="63699"/>
                  </a:cubicBezTo>
                  <a:cubicBezTo>
                    <a:pt x="100777" y="64240"/>
                    <a:pt x="100964" y="64781"/>
                    <a:pt x="100964" y="65323"/>
                  </a:cubicBezTo>
                  <a:cubicBezTo>
                    <a:pt x="101150" y="65774"/>
                    <a:pt x="101150" y="66225"/>
                    <a:pt x="101524" y="66586"/>
                  </a:cubicBezTo>
                  <a:cubicBezTo>
                    <a:pt x="101897" y="67037"/>
                    <a:pt x="103017" y="67398"/>
                    <a:pt x="103576" y="66766"/>
                  </a:cubicBezTo>
                  <a:cubicBezTo>
                    <a:pt x="103950" y="66315"/>
                    <a:pt x="103763" y="65684"/>
                    <a:pt x="103763" y="65233"/>
                  </a:cubicBezTo>
                  <a:cubicBezTo>
                    <a:pt x="103763" y="64962"/>
                    <a:pt x="103576" y="64781"/>
                    <a:pt x="103576" y="64511"/>
                  </a:cubicBezTo>
                  <a:cubicBezTo>
                    <a:pt x="103576" y="64330"/>
                    <a:pt x="103390" y="63969"/>
                    <a:pt x="103763" y="63879"/>
                  </a:cubicBezTo>
                  <a:cubicBezTo>
                    <a:pt x="104136" y="63969"/>
                    <a:pt x="104136" y="64511"/>
                    <a:pt x="104136" y="64691"/>
                  </a:cubicBezTo>
                  <a:cubicBezTo>
                    <a:pt x="104323" y="65142"/>
                    <a:pt x="104323" y="65503"/>
                    <a:pt x="104510" y="65954"/>
                  </a:cubicBezTo>
                  <a:cubicBezTo>
                    <a:pt x="104510" y="66496"/>
                    <a:pt x="104510" y="67127"/>
                    <a:pt x="105069" y="67669"/>
                  </a:cubicBezTo>
                  <a:cubicBezTo>
                    <a:pt x="105443" y="67939"/>
                    <a:pt x="106189" y="68120"/>
                    <a:pt x="106749" y="67849"/>
                  </a:cubicBezTo>
                  <a:cubicBezTo>
                    <a:pt x="107496" y="67578"/>
                    <a:pt x="107496" y="67037"/>
                    <a:pt x="107309" y="66586"/>
                  </a:cubicBezTo>
                  <a:cubicBezTo>
                    <a:pt x="107309" y="65774"/>
                    <a:pt x="106936" y="64962"/>
                    <a:pt x="107122" y="64150"/>
                  </a:cubicBezTo>
                  <a:cubicBezTo>
                    <a:pt x="107869" y="65052"/>
                    <a:pt x="108429" y="66045"/>
                    <a:pt x="109175" y="66947"/>
                  </a:cubicBezTo>
                  <a:cubicBezTo>
                    <a:pt x="109548" y="67308"/>
                    <a:pt x="109922" y="67849"/>
                    <a:pt x="110855" y="68030"/>
                  </a:cubicBezTo>
                  <a:cubicBezTo>
                    <a:pt x="111601" y="68210"/>
                    <a:pt x="112348" y="67939"/>
                    <a:pt x="112534" y="67578"/>
                  </a:cubicBezTo>
                  <a:cubicBezTo>
                    <a:pt x="112721" y="66857"/>
                    <a:pt x="111975" y="66045"/>
                    <a:pt x="111415" y="65503"/>
                  </a:cubicBezTo>
                  <a:cubicBezTo>
                    <a:pt x="110855" y="64872"/>
                    <a:pt x="110108" y="64060"/>
                    <a:pt x="110108" y="63428"/>
                  </a:cubicBezTo>
                  <a:cubicBezTo>
                    <a:pt x="111228" y="63789"/>
                    <a:pt x="111975" y="64601"/>
                    <a:pt x="112908" y="65142"/>
                  </a:cubicBezTo>
                  <a:cubicBezTo>
                    <a:pt x="113468" y="65593"/>
                    <a:pt x="114961" y="66857"/>
                    <a:pt x="116267" y="66315"/>
                  </a:cubicBezTo>
                  <a:cubicBezTo>
                    <a:pt x="117573" y="65864"/>
                    <a:pt x="116267" y="65052"/>
                    <a:pt x="115707" y="64601"/>
                  </a:cubicBezTo>
                  <a:cubicBezTo>
                    <a:pt x="114961" y="63969"/>
                    <a:pt x="114401" y="63428"/>
                    <a:pt x="113841" y="62887"/>
                  </a:cubicBezTo>
                  <a:cubicBezTo>
                    <a:pt x="113094" y="62345"/>
                    <a:pt x="112348" y="61714"/>
                    <a:pt x="112161" y="61082"/>
                  </a:cubicBezTo>
                  <a:cubicBezTo>
                    <a:pt x="112908" y="61263"/>
                    <a:pt x="113654" y="61804"/>
                    <a:pt x="114401" y="62075"/>
                  </a:cubicBezTo>
                  <a:cubicBezTo>
                    <a:pt x="115147" y="62345"/>
                    <a:pt x="116080" y="62526"/>
                    <a:pt x="117013" y="62616"/>
                  </a:cubicBezTo>
                  <a:cubicBezTo>
                    <a:pt x="117760" y="62616"/>
                    <a:pt x="118506" y="62706"/>
                    <a:pt x="119066" y="62436"/>
                  </a:cubicBezTo>
                  <a:cubicBezTo>
                    <a:pt x="120000" y="62075"/>
                    <a:pt x="119253" y="61624"/>
                    <a:pt x="118506" y="61353"/>
                  </a:cubicBezTo>
                  <a:close/>
                  <a:moveTo>
                    <a:pt x="61026" y="87789"/>
                  </a:moveTo>
                  <a:cubicBezTo>
                    <a:pt x="61026" y="88781"/>
                    <a:pt x="60653" y="89864"/>
                    <a:pt x="60466" y="90857"/>
                  </a:cubicBezTo>
                  <a:cubicBezTo>
                    <a:pt x="60093" y="92300"/>
                    <a:pt x="60279" y="93834"/>
                    <a:pt x="60093" y="95278"/>
                  </a:cubicBezTo>
                  <a:cubicBezTo>
                    <a:pt x="59906" y="96270"/>
                    <a:pt x="59906" y="97172"/>
                    <a:pt x="60093" y="98075"/>
                  </a:cubicBezTo>
                  <a:cubicBezTo>
                    <a:pt x="60093" y="99067"/>
                    <a:pt x="60466" y="100150"/>
                    <a:pt x="60466" y="101142"/>
                  </a:cubicBezTo>
                  <a:cubicBezTo>
                    <a:pt x="60839" y="103488"/>
                    <a:pt x="60279" y="105834"/>
                    <a:pt x="59720" y="108180"/>
                  </a:cubicBezTo>
                  <a:cubicBezTo>
                    <a:pt x="59346" y="106105"/>
                    <a:pt x="58786" y="103939"/>
                    <a:pt x="58973" y="101774"/>
                  </a:cubicBezTo>
                  <a:cubicBezTo>
                    <a:pt x="58973" y="100691"/>
                    <a:pt x="59346" y="99699"/>
                    <a:pt x="59346" y="98616"/>
                  </a:cubicBezTo>
                  <a:cubicBezTo>
                    <a:pt x="59533" y="97533"/>
                    <a:pt x="59533" y="96451"/>
                    <a:pt x="59533" y="95368"/>
                  </a:cubicBezTo>
                  <a:cubicBezTo>
                    <a:pt x="59346" y="93654"/>
                    <a:pt x="59346" y="91939"/>
                    <a:pt x="58973" y="90135"/>
                  </a:cubicBezTo>
                  <a:cubicBezTo>
                    <a:pt x="58973" y="89593"/>
                    <a:pt x="58786" y="88962"/>
                    <a:pt x="58600" y="88330"/>
                  </a:cubicBezTo>
                  <a:cubicBezTo>
                    <a:pt x="58413" y="87789"/>
                    <a:pt x="58227" y="87067"/>
                    <a:pt x="58600" y="86526"/>
                  </a:cubicBezTo>
                  <a:cubicBezTo>
                    <a:pt x="58786" y="85984"/>
                    <a:pt x="59346" y="85443"/>
                    <a:pt x="59533" y="84812"/>
                  </a:cubicBezTo>
                  <a:cubicBezTo>
                    <a:pt x="59533" y="84270"/>
                    <a:pt x="59533" y="83639"/>
                    <a:pt x="59533" y="83007"/>
                  </a:cubicBezTo>
                  <a:cubicBezTo>
                    <a:pt x="59160" y="81654"/>
                    <a:pt x="59533" y="80300"/>
                    <a:pt x="59720" y="78947"/>
                  </a:cubicBezTo>
                  <a:cubicBezTo>
                    <a:pt x="59906" y="79939"/>
                    <a:pt x="60466" y="81112"/>
                    <a:pt x="60279" y="82105"/>
                  </a:cubicBezTo>
                  <a:cubicBezTo>
                    <a:pt x="60093" y="83097"/>
                    <a:pt x="59720" y="84090"/>
                    <a:pt x="60093" y="85082"/>
                  </a:cubicBezTo>
                  <a:cubicBezTo>
                    <a:pt x="60093" y="85443"/>
                    <a:pt x="60466" y="85894"/>
                    <a:pt x="60839" y="86255"/>
                  </a:cubicBezTo>
                  <a:cubicBezTo>
                    <a:pt x="61213" y="86706"/>
                    <a:pt x="61213" y="87248"/>
                    <a:pt x="61026" y="877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p8"/>
            <p:cNvSpPr/>
            <p:nvPr/>
          </p:nvSpPr>
          <p:spPr>
            <a:xfrm>
              <a:off x="8078788" y="3651250"/>
              <a:ext cx="1389000" cy="2868600"/>
            </a:xfrm>
            <a:custGeom>
              <a:rect b="b" l="l" r="r" t="t"/>
              <a:pathLst>
                <a:path extrusionOk="0" h="120000" w="120000">
                  <a:moveTo>
                    <a:pt x="55441" y="84631"/>
                  </a:moveTo>
                  <a:cubicBezTo>
                    <a:pt x="53395" y="83639"/>
                    <a:pt x="49860" y="83819"/>
                    <a:pt x="47813" y="84721"/>
                  </a:cubicBezTo>
                  <a:cubicBezTo>
                    <a:pt x="48186" y="84721"/>
                    <a:pt x="48372" y="84631"/>
                    <a:pt x="48558" y="84631"/>
                  </a:cubicBezTo>
                  <a:cubicBezTo>
                    <a:pt x="50790" y="84180"/>
                    <a:pt x="53395" y="84270"/>
                    <a:pt x="55441" y="84631"/>
                  </a:cubicBezTo>
                  <a:close/>
                  <a:moveTo>
                    <a:pt x="59906" y="13804"/>
                  </a:moveTo>
                  <a:cubicBezTo>
                    <a:pt x="59906" y="13804"/>
                    <a:pt x="59906" y="13804"/>
                    <a:pt x="59906" y="13804"/>
                  </a:cubicBezTo>
                  <a:cubicBezTo>
                    <a:pt x="59906" y="13804"/>
                    <a:pt x="59906" y="13804"/>
                    <a:pt x="59906" y="13804"/>
                  </a:cubicBezTo>
                  <a:cubicBezTo>
                    <a:pt x="59906" y="13804"/>
                    <a:pt x="59906" y="13804"/>
                    <a:pt x="59906" y="13804"/>
                  </a:cubicBezTo>
                  <a:close/>
                  <a:moveTo>
                    <a:pt x="55069" y="26075"/>
                  </a:moveTo>
                  <a:cubicBezTo>
                    <a:pt x="54883" y="25804"/>
                    <a:pt x="54883" y="25533"/>
                    <a:pt x="54883" y="25533"/>
                  </a:cubicBezTo>
                  <a:cubicBezTo>
                    <a:pt x="54883" y="25533"/>
                    <a:pt x="54883" y="25804"/>
                    <a:pt x="55069" y="26165"/>
                  </a:cubicBezTo>
                  <a:cubicBezTo>
                    <a:pt x="55069" y="26526"/>
                    <a:pt x="55255" y="26977"/>
                    <a:pt x="55441" y="27609"/>
                  </a:cubicBezTo>
                  <a:cubicBezTo>
                    <a:pt x="55627" y="28240"/>
                    <a:pt x="55627" y="28962"/>
                    <a:pt x="55627" y="29774"/>
                  </a:cubicBezTo>
                  <a:cubicBezTo>
                    <a:pt x="55627" y="30135"/>
                    <a:pt x="55627" y="30496"/>
                    <a:pt x="55441" y="30947"/>
                  </a:cubicBezTo>
                  <a:cubicBezTo>
                    <a:pt x="55069" y="31308"/>
                    <a:pt x="54883" y="31669"/>
                    <a:pt x="54511" y="32030"/>
                  </a:cubicBezTo>
                  <a:cubicBezTo>
                    <a:pt x="53767" y="32751"/>
                    <a:pt x="52837" y="33473"/>
                    <a:pt x="51906" y="34105"/>
                  </a:cubicBezTo>
                  <a:cubicBezTo>
                    <a:pt x="50976" y="34736"/>
                    <a:pt x="49860" y="35278"/>
                    <a:pt x="48930" y="35639"/>
                  </a:cubicBezTo>
                  <a:cubicBezTo>
                    <a:pt x="48372" y="35819"/>
                    <a:pt x="47813" y="36000"/>
                    <a:pt x="47441" y="36090"/>
                  </a:cubicBezTo>
                  <a:cubicBezTo>
                    <a:pt x="46883" y="36180"/>
                    <a:pt x="46511" y="36180"/>
                    <a:pt x="46139" y="36090"/>
                  </a:cubicBezTo>
                  <a:cubicBezTo>
                    <a:pt x="45767" y="36090"/>
                    <a:pt x="45395" y="36000"/>
                    <a:pt x="45209" y="36000"/>
                  </a:cubicBezTo>
                  <a:cubicBezTo>
                    <a:pt x="45023" y="35909"/>
                    <a:pt x="45023" y="35909"/>
                    <a:pt x="45023" y="35909"/>
                  </a:cubicBezTo>
                  <a:cubicBezTo>
                    <a:pt x="45023" y="35909"/>
                    <a:pt x="45023" y="35909"/>
                    <a:pt x="45209" y="36000"/>
                  </a:cubicBezTo>
                  <a:cubicBezTo>
                    <a:pt x="45395" y="36090"/>
                    <a:pt x="45581" y="36180"/>
                    <a:pt x="46139" y="36180"/>
                  </a:cubicBezTo>
                  <a:cubicBezTo>
                    <a:pt x="46511" y="36270"/>
                    <a:pt x="46883" y="36270"/>
                    <a:pt x="47441" y="36180"/>
                  </a:cubicBezTo>
                  <a:cubicBezTo>
                    <a:pt x="48000" y="36090"/>
                    <a:pt x="48558" y="36000"/>
                    <a:pt x="49116" y="35819"/>
                  </a:cubicBezTo>
                  <a:cubicBezTo>
                    <a:pt x="50232" y="35458"/>
                    <a:pt x="51348" y="34917"/>
                    <a:pt x="52465" y="34285"/>
                  </a:cubicBezTo>
                  <a:cubicBezTo>
                    <a:pt x="53395" y="33744"/>
                    <a:pt x="54325" y="33022"/>
                    <a:pt x="55255" y="32210"/>
                  </a:cubicBezTo>
                  <a:cubicBezTo>
                    <a:pt x="55627" y="31849"/>
                    <a:pt x="56000" y="31398"/>
                    <a:pt x="56186" y="31037"/>
                  </a:cubicBezTo>
                  <a:cubicBezTo>
                    <a:pt x="56372" y="30586"/>
                    <a:pt x="56372" y="30135"/>
                    <a:pt x="56372" y="29774"/>
                  </a:cubicBezTo>
                  <a:cubicBezTo>
                    <a:pt x="56372" y="28962"/>
                    <a:pt x="56186" y="28240"/>
                    <a:pt x="55813" y="27609"/>
                  </a:cubicBezTo>
                  <a:cubicBezTo>
                    <a:pt x="55627" y="26977"/>
                    <a:pt x="55441" y="26436"/>
                    <a:pt x="55069" y="26075"/>
                  </a:cubicBezTo>
                  <a:close/>
                  <a:moveTo>
                    <a:pt x="54511" y="119007"/>
                  </a:moveTo>
                  <a:cubicBezTo>
                    <a:pt x="54139" y="118917"/>
                    <a:pt x="53581" y="118827"/>
                    <a:pt x="53209" y="118736"/>
                  </a:cubicBezTo>
                  <a:cubicBezTo>
                    <a:pt x="53023" y="118556"/>
                    <a:pt x="52651" y="118375"/>
                    <a:pt x="52651" y="118105"/>
                  </a:cubicBezTo>
                  <a:cubicBezTo>
                    <a:pt x="52465" y="117654"/>
                    <a:pt x="52465" y="117112"/>
                    <a:pt x="52651" y="116571"/>
                  </a:cubicBezTo>
                  <a:cubicBezTo>
                    <a:pt x="52837" y="115669"/>
                    <a:pt x="53395" y="114676"/>
                    <a:pt x="53767" y="113954"/>
                  </a:cubicBezTo>
                  <a:cubicBezTo>
                    <a:pt x="53953" y="113142"/>
                    <a:pt x="54139" y="112421"/>
                    <a:pt x="54139" y="111969"/>
                  </a:cubicBezTo>
                  <a:cubicBezTo>
                    <a:pt x="54139" y="111699"/>
                    <a:pt x="54139" y="111518"/>
                    <a:pt x="54139" y="111428"/>
                  </a:cubicBezTo>
                  <a:cubicBezTo>
                    <a:pt x="54139" y="111248"/>
                    <a:pt x="54139" y="111248"/>
                    <a:pt x="54139" y="111248"/>
                  </a:cubicBezTo>
                  <a:cubicBezTo>
                    <a:pt x="54139" y="111248"/>
                    <a:pt x="53953" y="111248"/>
                    <a:pt x="53953" y="111428"/>
                  </a:cubicBezTo>
                  <a:cubicBezTo>
                    <a:pt x="53953" y="111518"/>
                    <a:pt x="53953" y="111699"/>
                    <a:pt x="53953" y="111969"/>
                  </a:cubicBezTo>
                  <a:cubicBezTo>
                    <a:pt x="53953" y="112421"/>
                    <a:pt x="53581" y="113052"/>
                    <a:pt x="53209" y="113864"/>
                  </a:cubicBezTo>
                  <a:cubicBezTo>
                    <a:pt x="52837" y="114676"/>
                    <a:pt x="52279" y="115578"/>
                    <a:pt x="51906" y="116571"/>
                  </a:cubicBezTo>
                  <a:cubicBezTo>
                    <a:pt x="51906" y="117022"/>
                    <a:pt x="51720" y="117654"/>
                    <a:pt x="51906" y="118195"/>
                  </a:cubicBezTo>
                  <a:cubicBezTo>
                    <a:pt x="52093" y="118466"/>
                    <a:pt x="52279" y="118736"/>
                    <a:pt x="52837" y="118917"/>
                  </a:cubicBezTo>
                  <a:cubicBezTo>
                    <a:pt x="53209" y="119187"/>
                    <a:pt x="53953" y="119278"/>
                    <a:pt x="54511" y="119368"/>
                  </a:cubicBezTo>
                  <a:cubicBezTo>
                    <a:pt x="55069" y="119368"/>
                    <a:pt x="55627" y="119368"/>
                    <a:pt x="56186" y="119278"/>
                  </a:cubicBezTo>
                  <a:cubicBezTo>
                    <a:pt x="56558" y="119278"/>
                    <a:pt x="56744" y="119278"/>
                    <a:pt x="57116" y="119187"/>
                  </a:cubicBezTo>
                  <a:cubicBezTo>
                    <a:pt x="57488" y="119187"/>
                    <a:pt x="57674" y="119097"/>
                    <a:pt x="58046" y="119007"/>
                  </a:cubicBezTo>
                  <a:cubicBezTo>
                    <a:pt x="58418" y="118736"/>
                    <a:pt x="58604" y="118466"/>
                    <a:pt x="58790" y="118195"/>
                  </a:cubicBezTo>
                  <a:cubicBezTo>
                    <a:pt x="58976" y="117924"/>
                    <a:pt x="58976" y="117654"/>
                    <a:pt x="58976" y="117383"/>
                  </a:cubicBezTo>
                  <a:cubicBezTo>
                    <a:pt x="58976" y="116932"/>
                    <a:pt x="58790" y="116390"/>
                    <a:pt x="58604" y="115939"/>
                  </a:cubicBezTo>
                  <a:cubicBezTo>
                    <a:pt x="58418" y="115759"/>
                    <a:pt x="58232" y="115488"/>
                    <a:pt x="58232" y="115308"/>
                  </a:cubicBezTo>
                  <a:cubicBezTo>
                    <a:pt x="58046" y="115037"/>
                    <a:pt x="57860" y="114857"/>
                    <a:pt x="57860" y="114676"/>
                  </a:cubicBezTo>
                  <a:cubicBezTo>
                    <a:pt x="57674" y="114315"/>
                    <a:pt x="57488" y="113954"/>
                    <a:pt x="57302" y="113593"/>
                  </a:cubicBezTo>
                  <a:cubicBezTo>
                    <a:pt x="57302" y="113323"/>
                    <a:pt x="57302" y="112962"/>
                    <a:pt x="57116" y="112781"/>
                  </a:cubicBezTo>
                  <a:cubicBezTo>
                    <a:pt x="57116" y="112330"/>
                    <a:pt x="56930" y="112060"/>
                    <a:pt x="56930" y="112060"/>
                  </a:cubicBezTo>
                  <a:cubicBezTo>
                    <a:pt x="56930" y="112060"/>
                    <a:pt x="56930" y="112330"/>
                    <a:pt x="56930" y="112781"/>
                  </a:cubicBezTo>
                  <a:cubicBezTo>
                    <a:pt x="57116" y="112962"/>
                    <a:pt x="57116" y="113323"/>
                    <a:pt x="57116" y="113593"/>
                  </a:cubicBezTo>
                  <a:cubicBezTo>
                    <a:pt x="57116" y="113954"/>
                    <a:pt x="57302" y="114315"/>
                    <a:pt x="57302" y="114766"/>
                  </a:cubicBezTo>
                  <a:cubicBezTo>
                    <a:pt x="57488" y="114947"/>
                    <a:pt x="57674" y="115127"/>
                    <a:pt x="57674" y="115308"/>
                  </a:cubicBezTo>
                  <a:cubicBezTo>
                    <a:pt x="57860" y="115578"/>
                    <a:pt x="57860" y="115759"/>
                    <a:pt x="58046" y="116030"/>
                  </a:cubicBezTo>
                  <a:cubicBezTo>
                    <a:pt x="58232" y="116481"/>
                    <a:pt x="58232" y="116932"/>
                    <a:pt x="58232" y="117383"/>
                  </a:cubicBezTo>
                  <a:cubicBezTo>
                    <a:pt x="58232" y="117654"/>
                    <a:pt x="58232" y="117924"/>
                    <a:pt x="58046" y="118105"/>
                  </a:cubicBezTo>
                  <a:cubicBezTo>
                    <a:pt x="58046" y="118375"/>
                    <a:pt x="57860" y="118646"/>
                    <a:pt x="57488" y="118736"/>
                  </a:cubicBezTo>
                  <a:cubicBezTo>
                    <a:pt x="57302" y="118827"/>
                    <a:pt x="57116" y="118917"/>
                    <a:pt x="56930" y="118917"/>
                  </a:cubicBezTo>
                  <a:cubicBezTo>
                    <a:pt x="56744" y="118917"/>
                    <a:pt x="56372" y="118917"/>
                    <a:pt x="56186" y="118917"/>
                  </a:cubicBezTo>
                  <a:cubicBezTo>
                    <a:pt x="55627" y="119007"/>
                    <a:pt x="55069" y="119007"/>
                    <a:pt x="54511" y="119007"/>
                  </a:cubicBezTo>
                  <a:close/>
                  <a:moveTo>
                    <a:pt x="59906" y="86436"/>
                  </a:moveTo>
                  <a:cubicBezTo>
                    <a:pt x="59906" y="86436"/>
                    <a:pt x="59906" y="86436"/>
                    <a:pt x="59906" y="86436"/>
                  </a:cubicBezTo>
                  <a:cubicBezTo>
                    <a:pt x="59906" y="86436"/>
                    <a:pt x="59906" y="86436"/>
                    <a:pt x="59906" y="86436"/>
                  </a:cubicBezTo>
                  <a:cubicBezTo>
                    <a:pt x="59906" y="86436"/>
                    <a:pt x="59906" y="86436"/>
                    <a:pt x="59906" y="86436"/>
                  </a:cubicBezTo>
                  <a:close/>
                  <a:moveTo>
                    <a:pt x="28465" y="44661"/>
                  </a:moveTo>
                  <a:cubicBezTo>
                    <a:pt x="28279" y="44751"/>
                    <a:pt x="28093" y="44751"/>
                    <a:pt x="28093" y="44842"/>
                  </a:cubicBezTo>
                  <a:cubicBezTo>
                    <a:pt x="27906" y="44842"/>
                    <a:pt x="27720" y="44842"/>
                    <a:pt x="27534" y="44842"/>
                  </a:cubicBezTo>
                  <a:cubicBezTo>
                    <a:pt x="27348" y="44842"/>
                    <a:pt x="27162" y="44932"/>
                    <a:pt x="26976" y="44932"/>
                  </a:cubicBezTo>
                  <a:cubicBezTo>
                    <a:pt x="26790" y="44932"/>
                    <a:pt x="26604" y="44932"/>
                    <a:pt x="26418" y="44932"/>
                  </a:cubicBezTo>
                  <a:cubicBezTo>
                    <a:pt x="26232" y="44842"/>
                    <a:pt x="26232" y="44842"/>
                    <a:pt x="26046" y="44842"/>
                  </a:cubicBezTo>
                  <a:cubicBezTo>
                    <a:pt x="25860" y="44842"/>
                    <a:pt x="25674" y="44842"/>
                    <a:pt x="25488" y="44842"/>
                  </a:cubicBezTo>
                  <a:cubicBezTo>
                    <a:pt x="25302" y="44751"/>
                    <a:pt x="24930" y="44751"/>
                    <a:pt x="24744" y="44751"/>
                  </a:cubicBezTo>
                  <a:cubicBezTo>
                    <a:pt x="24558" y="44751"/>
                    <a:pt x="24558" y="44661"/>
                    <a:pt x="24558" y="44661"/>
                  </a:cubicBezTo>
                  <a:cubicBezTo>
                    <a:pt x="24558" y="44661"/>
                    <a:pt x="24558" y="44751"/>
                    <a:pt x="24744" y="44751"/>
                  </a:cubicBezTo>
                  <a:cubicBezTo>
                    <a:pt x="24930" y="44842"/>
                    <a:pt x="25116" y="44932"/>
                    <a:pt x="25302" y="45022"/>
                  </a:cubicBezTo>
                  <a:cubicBezTo>
                    <a:pt x="25674" y="45112"/>
                    <a:pt x="26046" y="45203"/>
                    <a:pt x="26418" y="45203"/>
                  </a:cubicBezTo>
                  <a:cubicBezTo>
                    <a:pt x="26604" y="45203"/>
                    <a:pt x="26790" y="45203"/>
                    <a:pt x="26976" y="45293"/>
                  </a:cubicBezTo>
                  <a:cubicBezTo>
                    <a:pt x="27162" y="45293"/>
                    <a:pt x="27534" y="45203"/>
                    <a:pt x="27720" y="45203"/>
                  </a:cubicBezTo>
                  <a:cubicBezTo>
                    <a:pt x="27906" y="45203"/>
                    <a:pt x="28093" y="45203"/>
                    <a:pt x="28279" y="45112"/>
                  </a:cubicBezTo>
                  <a:cubicBezTo>
                    <a:pt x="28465" y="45112"/>
                    <a:pt x="28651" y="45022"/>
                    <a:pt x="28837" y="44932"/>
                  </a:cubicBezTo>
                  <a:cubicBezTo>
                    <a:pt x="29023" y="44842"/>
                    <a:pt x="29209" y="44842"/>
                    <a:pt x="29209" y="44751"/>
                  </a:cubicBezTo>
                  <a:cubicBezTo>
                    <a:pt x="29395" y="44661"/>
                    <a:pt x="29395" y="44571"/>
                    <a:pt x="29581" y="44481"/>
                  </a:cubicBezTo>
                  <a:cubicBezTo>
                    <a:pt x="29767" y="44210"/>
                    <a:pt x="29767" y="44030"/>
                    <a:pt x="29767" y="44030"/>
                  </a:cubicBezTo>
                  <a:cubicBezTo>
                    <a:pt x="29767" y="44030"/>
                    <a:pt x="29581" y="44210"/>
                    <a:pt x="29209" y="44390"/>
                  </a:cubicBezTo>
                  <a:cubicBezTo>
                    <a:pt x="29023" y="44481"/>
                    <a:pt x="28651" y="44571"/>
                    <a:pt x="28465" y="44661"/>
                  </a:cubicBezTo>
                  <a:close/>
                  <a:moveTo>
                    <a:pt x="73674" y="36090"/>
                  </a:moveTo>
                  <a:cubicBezTo>
                    <a:pt x="73302" y="36180"/>
                    <a:pt x="72930" y="36180"/>
                    <a:pt x="72372" y="36090"/>
                  </a:cubicBezTo>
                  <a:cubicBezTo>
                    <a:pt x="72000" y="36000"/>
                    <a:pt x="71441" y="35819"/>
                    <a:pt x="70883" y="35639"/>
                  </a:cubicBezTo>
                  <a:cubicBezTo>
                    <a:pt x="69953" y="35278"/>
                    <a:pt x="68837" y="34736"/>
                    <a:pt x="67906" y="34105"/>
                  </a:cubicBezTo>
                  <a:cubicBezTo>
                    <a:pt x="66976" y="33473"/>
                    <a:pt x="66046" y="32751"/>
                    <a:pt x="65302" y="32030"/>
                  </a:cubicBezTo>
                  <a:cubicBezTo>
                    <a:pt x="64930" y="31669"/>
                    <a:pt x="64558" y="31308"/>
                    <a:pt x="64372" y="30947"/>
                  </a:cubicBezTo>
                  <a:cubicBezTo>
                    <a:pt x="64186" y="30496"/>
                    <a:pt x="64186" y="30135"/>
                    <a:pt x="64186" y="29774"/>
                  </a:cubicBezTo>
                  <a:cubicBezTo>
                    <a:pt x="64186" y="28962"/>
                    <a:pt x="64186" y="28240"/>
                    <a:pt x="64372" y="27609"/>
                  </a:cubicBezTo>
                  <a:cubicBezTo>
                    <a:pt x="64558" y="26977"/>
                    <a:pt x="64744" y="26526"/>
                    <a:pt x="64744" y="26165"/>
                  </a:cubicBezTo>
                  <a:cubicBezTo>
                    <a:pt x="64930" y="25804"/>
                    <a:pt x="64930" y="25533"/>
                    <a:pt x="64930" y="25533"/>
                  </a:cubicBezTo>
                  <a:cubicBezTo>
                    <a:pt x="64930" y="25533"/>
                    <a:pt x="64930" y="25804"/>
                    <a:pt x="64558" y="26075"/>
                  </a:cubicBezTo>
                  <a:cubicBezTo>
                    <a:pt x="64372" y="26436"/>
                    <a:pt x="64186" y="26977"/>
                    <a:pt x="63813" y="27609"/>
                  </a:cubicBezTo>
                  <a:cubicBezTo>
                    <a:pt x="63627" y="28240"/>
                    <a:pt x="63441" y="28962"/>
                    <a:pt x="63441" y="29774"/>
                  </a:cubicBezTo>
                  <a:cubicBezTo>
                    <a:pt x="63441" y="30135"/>
                    <a:pt x="63441" y="30586"/>
                    <a:pt x="63627" y="31037"/>
                  </a:cubicBezTo>
                  <a:cubicBezTo>
                    <a:pt x="63813" y="31398"/>
                    <a:pt x="64186" y="31849"/>
                    <a:pt x="64558" y="32210"/>
                  </a:cubicBezTo>
                  <a:cubicBezTo>
                    <a:pt x="65488" y="33022"/>
                    <a:pt x="66418" y="33744"/>
                    <a:pt x="67348" y="34285"/>
                  </a:cubicBezTo>
                  <a:cubicBezTo>
                    <a:pt x="68465" y="34917"/>
                    <a:pt x="69581" y="35458"/>
                    <a:pt x="70697" y="35819"/>
                  </a:cubicBezTo>
                  <a:cubicBezTo>
                    <a:pt x="71255" y="36000"/>
                    <a:pt x="71813" y="36090"/>
                    <a:pt x="72372" y="36180"/>
                  </a:cubicBezTo>
                  <a:cubicBezTo>
                    <a:pt x="72930" y="36270"/>
                    <a:pt x="73302" y="36270"/>
                    <a:pt x="73674" y="36180"/>
                  </a:cubicBezTo>
                  <a:cubicBezTo>
                    <a:pt x="74046" y="36180"/>
                    <a:pt x="74418" y="36090"/>
                    <a:pt x="74604" y="36000"/>
                  </a:cubicBezTo>
                  <a:cubicBezTo>
                    <a:pt x="74790" y="35909"/>
                    <a:pt x="74790" y="35909"/>
                    <a:pt x="74790" y="35909"/>
                  </a:cubicBezTo>
                  <a:cubicBezTo>
                    <a:pt x="74790" y="35909"/>
                    <a:pt x="74604" y="35909"/>
                    <a:pt x="74604" y="36000"/>
                  </a:cubicBezTo>
                  <a:cubicBezTo>
                    <a:pt x="74418" y="36000"/>
                    <a:pt x="74046" y="36090"/>
                    <a:pt x="73674" y="36090"/>
                  </a:cubicBezTo>
                  <a:close/>
                  <a:moveTo>
                    <a:pt x="60093" y="38436"/>
                  </a:moveTo>
                  <a:cubicBezTo>
                    <a:pt x="60093" y="37804"/>
                    <a:pt x="60093" y="37263"/>
                    <a:pt x="60093" y="36812"/>
                  </a:cubicBezTo>
                  <a:cubicBezTo>
                    <a:pt x="59906" y="36451"/>
                    <a:pt x="59906" y="36270"/>
                    <a:pt x="59906" y="36270"/>
                  </a:cubicBezTo>
                  <a:cubicBezTo>
                    <a:pt x="59906" y="36270"/>
                    <a:pt x="59906" y="36451"/>
                    <a:pt x="59906" y="36812"/>
                  </a:cubicBezTo>
                  <a:cubicBezTo>
                    <a:pt x="59906" y="37263"/>
                    <a:pt x="59720" y="37804"/>
                    <a:pt x="59720" y="38436"/>
                  </a:cubicBezTo>
                  <a:cubicBezTo>
                    <a:pt x="59720" y="39157"/>
                    <a:pt x="59720" y="39969"/>
                    <a:pt x="59534" y="40781"/>
                  </a:cubicBezTo>
                  <a:cubicBezTo>
                    <a:pt x="59534" y="41593"/>
                    <a:pt x="59534" y="41774"/>
                    <a:pt x="59534" y="42676"/>
                  </a:cubicBezTo>
                  <a:cubicBezTo>
                    <a:pt x="59534" y="43578"/>
                    <a:pt x="59534" y="44120"/>
                    <a:pt x="59534" y="44932"/>
                  </a:cubicBezTo>
                  <a:cubicBezTo>
                    <a:pt x="59720" y="45744"/>
                    <a:pt x="59720" y="46556"/>
                    <a:pt x="59720" y="47278"/>
                  </a:cubicBezTo>
                  <a:cubicBezTo>
                    <a:pt x="59720" y="47909"/>
                    <a:pt x="59906" y="48451"/>
                    <a:pt x="59906" y="48812"/>
                  </a:cubicBezTo>
                  <a:cubicBezTo>
                    <a:pt x="59906" y="49263"/>
                    <a:pt x="59906" y="49443"/>
                    <a:pt x="59906" y="49443"/>
                  </a:cubicBezTo>
                  <a:cubicBezTo>
                    <a:pt x="59906" y="49443"/>
                    <a:pt x="59906" y="49263"/>
                    <a:pt x="60093" y="48812"/>
                  </a:cubicBezTo>
                  <a:cubicBezTo>
                    <a:pt x="60093" y="48451"/>
                    <a:pt x="60093" y="47909"/>
                    <a:pt x="60093" y="47278"/>
                  </a:cubicBezTo>
                  <a:cubicBezTo>
                    <a:pt x="60093" y="46556"/>
                    <a:pt x="60279" y="45744"/>
                    <a:pt x="60279" y="44932"/>
                  </a:cubicBezTo>
                  <a:cubicBezTo>
                    <a:pt x="60279" y="44120"/>
                    <a:pt x="60279" y="43578"/>
                    <a:pt x="60279" y="42676"/>
                  </a:cubicBezTo>
                  <a:cubicBezTo>
                    <a:pt x="60279" y="41774"/>
                    <a:pt x="60279" y="41593"/>
                    <a:pt x="60279" y="40781"/>
                  </a:cubicBezTo>
                  <a:cubicBezTo>
                    <a:pt x="60279" y="39969"/>
                    <a:pt x="60093" y="39157"/>
                    <a:pt x="60093" y="38436"/>
                  </a:cubicBezTo>
                  <a:close/>
                  <a:moveTo>
                    <a:pt x="94325" y="44842"/>
                  </a:moveTo>
                  <a:cubicBezTo>
                    <a:pt x="94139" y="44842"/>
                    <a:pt x="93953" y="44842"/>
                    <a:pt x="93767" y="44842"/>
                  </a:cubicBezTo>
                  <a:cubicBezTo>
                    <a:pt x="93581" y="44842"/>
                    <a:pt x="93395" y="44842"/>
                    <a:pt x="93209" y="44932"/>
                  </a:cubicBezTo>
                  <a:cubicBezTo>
                    <a:pt x="93209" y="44932"/>
                    <a:pt x="93023" y="44932"/>
                    <a:pt x="92837" y="44932"/>
                  </a:cubicBezTo>
                  <a:cubicBezTo>
                    <a:pt x="92651" y="44932"/>
                    <a:pt x="92465" y="44842"/>
                    <a:pt x="92279" y="44842"/>
                  </a:cubicBezTo>
                  <a:cubicBezTo>
                    <a:pt x="92093" y="44842"/>
                    <a:pt x="91906" y="44842"/>
                    <a:pt x="91720" y="44842"/>
                  </a:cubicBezTo>
                  <a:cubicBezTo>
                    <a:pt x="91534" y="44751"/>
                    <a:pt x="91534" y="44751"/>
                    <a:pt x="91348" y="44661"/>
                  </a:cubicBezTo>
                  <a:cubicBezTo>
                    <a:pt x="90976" y="44571"/>
                    <a:pt x="90790" y="44481"/>
                    <a:pt x="90604" y="44390"/>
                  </a:cubicBezTo>
                  <a:cubicBezTo>
                    <a:pt x="90232" y="44210"/>
                    <a:pt x="90046" y="44030"/>
                    <a:pt x="90046" y="44030"/>
                  </a:cubicBezTo>
                  <a:cubicBezTo>
                    <a:pt x="90046" y="44030"/>
                    <a:pt x="90046" y="44210"/>
                    <a:pt x="90232" y="44481"/>
                  </a:cubicBezTo>
                  <a:cubicBezTo>
                    <a:pt x="90232" y="44571"/>
                    <a:pt x="90418" y="44661"/>
                    <a:pt x="90604" y="44751"/>
                  </a:cubicBezTo>
                  <a:cubicBezTo>
                    <a:pt x="90604" y="44842"/>
                    <a:pt x="90790" y="44842"/>
                    <a:pt x="90976" y="44932"/>
                  </a:cubicBezTo>
                  <a:cubicBezTo>
                    <a:pt x="91162" y="45022"/>
                    <a:pt x="91348" y="45112"/>
                    <a:pt x="91534" y="45112"/>
                  </a:cubicBezTo>
                  <a:cubicBezTo>
                    <a:pt x="91720" y="45203"/>
                    <a:pt x="91906" y="45203"/>
                    <a:pt x="92093" y="45203"/>
                  </a:cubicBezTo>
                  <a:cubicBezTo>
                    <a:pt x="92279" y="45203"/>
                    <a:pt x="92651" y="45293"/>
                    <a:pt x="92837" y="45293"/>
                  </a:cubicBezTo>
                  <a:cubicBezTo>
                    <a:pt x="93023" y="45203"/>
                    <a:pt x="93209" y="45203"/>
                    <a:pt x="93395" y="45203"/>
                  </a:cubicBezTo>
                  <a:cubicBezTo>
                    <a:pt x="93767" y="45203"/>
                    <a:pt x="94139" y="45112"/>
                    <a:pt x="94325" y="45022"/>
                  </a:cubicBezTo>
                  <a:cubicBezTo>
                    <a:pt x="94697" y="44932"/>
                    <a:pt x="94883" y="44842"/>
                    <a:pt x="95069" y="44751"/>
                  </a:cubicBezTo>
                  <a:cubicBezTo>
                    <a:pt x="95255" y="44751"/>
                    <a:pt x="95255" y="44661"/>
                    <a:pt x="95255" y="44661"/>
                  </a:cubicBezTo>
                  <a:cubicBezTo>
                    <a:pt x="95255" y="44661"/>
                    <a:pt x="95069" y="44751"/>
                    <a:pt x="94883" y="44751"/>
                  </a:cubicBezTo>
                  <a:cubicBezTo>
                    <a:pt x="94697" y="44751"/>
                    <a:pt x="94511" y="44751"/>
                    <a:pt x="94325" y="44842"/>
                  </a:cubicBezTo>
                  <a:close/>
                  <a:moveTo>
                    <a:pt x="64372" y="84631"/>
                  </a:moveTo>
                  <a:cubicBezTo>
                    <a:pt x="66604" y="84270"/>
                    <a:pt x="69209" y="84180"/>
                    <a:pt x="71255" y="84631"/>
                  </a:cubicBezTo>
                  <a:cubicBezTo>
                    <a:pt x="71441" y="84631"/>
                    <a:pt x="71813" y="84721"/>
                    <a:pt x="72000" y="84721"/>
                  </a:cubicBezTo>
                  <a:cubicBezTo>
                    <a:pt x="69953" y="83819"/>
                    <a:pt x="66418" y="83639"/>
                    <a:pt x="64372" y="84631"/>
                  </a:cubicBezTo>
                  <a:close/>
                  <a:moveTo>
                    <a:pt x="65860" y="111969"/>
                  </a:moveTo>
                  <a:cubicBezTo>
                    <a:pt x="65860" y="111699"/>
                    <a:pt x="65860" y="111518"/>
                    <a:pt x="65860" y="111428"/>
                  </a:cubicBezTo>
                  <a:cubicBezTo>
                    <a:pt x="65860" y="111248"/>
                    <a:pt x="65860" y="111248"/>
                    <a:pt x="65860" y="111248"/>
                  </a:cubicBezTo>
                  <a:cubicBezTo>
                    <a:pt x="65860" y="111248"/>
                    <a:pt x="65860" y="111248"/>
                    <a:pt x="65860" y="111428"/>
                  </a:cubicBezTo>
                  <a:cubicBezTo>
                    <a:pt x="65860" y="111518"/>
                    <a:pt x="65860" y="111699"/>
                    <a:pt x="65860" y="111969"/>
                  </a:cubicBezTo>
                  <a:cubicBezTo>
                    <a:pt x="65860" y="112421"/>
                    <a:pt x="65860" y="113142"/>
                    <a:pt x="66232" y="113954"/>
                  </a:cubicBezTo>
                  <a:cubicBezTo>
                    <a:pt x="66604" y="114676"/>
                    <a:pt x="66976" y="115669"/>
                    <a:pt x="67348" y="116571"/>
                  </a:cubicBezTo>
                  <a:cubicBezTo>
                    <a:pt x="67348" y="117112"/>
                    <a:pt x="67534" y="117654"/>
                    <a:pt x="67348" y="118105"/>
                  </a:cubicBezTo>
                  <a:cubicBezTo>
                    <a:pt x="67162" y="118375"/>
                    <a:pt x="66976" y="118556"/>
                    <a:pt x="66604" y="118736"/>
                  </a:cubicBezTo>
                  <a:cubicBezTo>
                    <a:pt x="66232" y="118827"/>
                    <a:pt x="65860" y="118917"/>
                    <a:pt x="65302" y="119007"/>
                  </a:cubicBezTo>
                  <a:cubicBezTo>
                    <a:pt x="64744" y="119007"/>
                    <a:pt x="64186" y="119007"/>
                    <a:pt x="63813" y="118917"/>
                  </a:cubicBezTo>
                  <a:cubicBezTo>
                    <a:pt x="63441" y="118917"/>
                    <a:pt x="63255" y="118917"/>
                    <a:pt x="62883" y="118917"/>
                  </a:cubicBezTo>
                  <a:cubicBezTo>
                    <a:pt x="62697" y="118917"/>
                    <a:pt x="62511" y="118827"/>
                    <a:pt x="62325" y="118736"/>
                  </a:cubicBezTo>
                  <a:cubicBezTo>
                    <a:pt x="62139" y="118646"/>
                    <a:pt x="61953" y="118375"/>
                    <a:pt x="61767" y="118105"/>
                  </a:cubicBezTo>
                  <a:cubicBezTo>
                    <a:pt x="61581" y="117924"/>
                    <a:pt x="61581" y="117654"/>
                    <a:pt x="61581" y="117383"/>
                  </a:cubicBezTo>
                  <a:cubicBezTo>
                    <a:pt x="61581" y="116932"/>
                    <a:pt x="61767" y="116481"/>
                    <a:pt x="61953" y="116030"/>
                  </a:cubicBezTo>
                  <a:cubicBezTo>
                    <a:pt x="61953" y="115759"/>
                    <a:pt x="62139" y="115578"/>
                    <a:pt x="62139" y="115308"/>
                  </a:cubicBezTo>
                  <a:cubicBezTo>
                    <a:pt x="62325" y="115127"/>
                    <a:pt x="62325" y="114947"/>
                    <a:pt x="62511" y="114766"/>
                  </a:cubicBezTo>
                  <a:cubicBezTo>
                    <a:pt x="62697" y="114315"/>
                    <a:pt x="62697" y="113954"/>
                    <a:pt x="62697" y="113593"/>
                  </a:cubicBezTo>
                  <a:cubicBezTo>
                    <a:pt x="62883" y="113323"/>
                    <a:pt x="62883" y="112962"/>
                    <a:pt x="62883" y="112781"/>
                  </a:cubicBezTo>
                  <a:cubicBezTo>
                    <a:pt x="62883" y="112330"/>
                    <a:pt x="62883" y="112060"/>
                    <a:pt x="62883" y="112060"/>
                  </a:cubicBezTo>
                  <a:cubicBezTo>
                    <a:pt x="62883" y="112060"/>
                    <a:pt x="62883" y="112330"/>
                    <a:pt x="62697" y="112781"/>
                  </a:cubicBezTo>
                  <a:cubicBezTo>
                    <a:pt x="62697" y="112962"/>
                    <a:pt x="62511" y="113323"/>
                    <a:pt x="62511" y="113593"/>
                  </a:cubicBezTo>
                  <a:cubicBezTo>
                    <a:pt x="62325" y="113954"/>
                    <a:pt x="62325" y="114315"/>
                    <a:pt x="62139" y="114676"/>
                  </a:cubicBezTo>
                  <a:cubicBezTo>
                    <a:pt x="61953" y="114857"/>
                    <a:pt x="61767" y="115037"/>
                    <a:pt x="61767" y="115308"/>
                  </a:cubicBezTo>
                  <a:cubicBezTo>
                    <a:pt x="61581" y="115488"/>
                    <a:pt x="61395" y="115759"/>
                    <a:pt x="61395" y="115939"/>
                  </a:cubicBezTo>
                  <a:cubicBezTo>
                    <a:pt x="61209" y="116390"/>
                    <a:pt x="61023" y="116932"/>
                    <a:pt x="61023" y="117383"/>
                  </a:cubicBezTo>
                  <a:cubicBezTo>
                    <a:pt x="61023" y="117654"/>
                    <a:pt x="61023" y="117924"/>
                    <a:pt x="61023" y="118195"/>
                  </a:cubicBezTo>
                  <a:cubicBezTo>
                    <a:pt x="61209" y="118466"/>
                    <a:pt x="61395" y="118736"/>
                    <a:pt x="61953" y="119007"/>
                  </a:cubicBezTo>
                  <a:cubicBezTo>
                    <a:pt x="62139" y="119097"/>
                    <a:pt x="62511" y="119187"/>
                    <a:pt x="62697" y="119187"/>
                  </a:cubicBezTo>
                  <a:cubicBezTo>
                    <a:pt x="63069" y="119278"/>
                    <a:pt x="63255" y="119278"/>
                    <a:pt x="63627" y="119278"/>
                  </a:cubicBezTo>
                  <a:cubicBezTo>
                    <a:pt x="64186" y="119368"/>
                    <a:pt x="64744" y="119368"/>
                    <a:pt x="65302" y="119368"/>
                  </a:cubicBezTo>
                  <a:cubicBezTo>
                    <a:pt x="66046" y="119278"/>
                    <a:pt x="66604" y="119187"/>
                    <a:pt x="67162" y="118917"/>
                  </a:cubicBezTo>
                  <a:cubicBezTo>
                    <a:pt x="67534" y="118736"/>
                    <a:pt x="67720" y="118466"/>
                    <a:pt x="67906" y="118195"/>
                  </a:cubicBezTo>
                  <a:cubicBezTo>
                    <a:pt x="68279" y="117654"/>
                    <a:pt x="68093" y="117022"/>
                    <a:pt x="67906" y="116571"/>
                  </a:cubicBezTo>
                  <a:cubicBezTo>
                    <a:pt x="67534" y="115578"/>
                    <a:pt x="66976" y="114676"/>
                    <a:pt x="66604" y="113864"/>
                  </a:cubicBezTo>
                  <a:cubicBezTo>
                    <a:pt x="66232" y="113052"/>
                    <a:pt x="66046" y="112421"/>
                    <a:pt x="65860" y="111969"/>
                  </a:cubicBezTo>
                  <a:close/>
                  <a:moveTo>
                    <a:pt x="64000" y="14526"/>
                  </a:moveTo>
                  <a:cubicBezTo>
                    <a:pt x="64372" y="14616"/>
                    <a:pt x="64372" y="14616"/>
                    <a:pt x="64372" y="14616"/>
                  </a:cubicBezTo>
                  <a:cubicBezTo>
                    <a:pt x="64372" y="14616"/>
                    <a:pt x="64372" y="14526"/>
                    <a:pt x="64000" y="14526"/>
                  </a:cubicBezTo>
                  <a:cubicBezTo>
                    <a:pt x="63813" y="14436"/>
                    <a:pt x="63441" y="14345"/>
                    <a:pt x="63069" y="14255"/>
                  </a:cubicBezTo>
                  <a:cubicBezTo>
                    <a:pt x="62883" y="14255"/>
                    <a:pt x="62697" y="14165"/>
                    <a:pt x="62511" y="14165"/>
                  </a:cubicBezTo>
                  <a:cubicBezTo>
                    <a:pt x="62139" y="14165"/>
                    <a:pt x="61953" y="14075"/>
                    <a:pt x="61581" y="14075"/>
                  </a:cubicBezTo>
                  <a:cubicBezTo>
                    <a:pt x="61395" y="14075"/>
                    <a:pt x="61023" y="13984"/>
                    <a:pt x="60837" y="13984"/>
                  </a:cubicBezTo>
                  <a:cubicBezTo>
                    <a:pt x="60465" y="13984"/>
                    <a:pt x="60279" y="13984"/>
                    <a:pt x="59906" y="13984"/>
                  </a:cubicBezTo>
                  <a:cubicBezTo>
                    <a:pt x="59348" y="13984"/>
                    <a:pt x="58604" y="13984"/>
                    <a:pt x="58232" y="14075"/>
                  </a:cubicBezTo>
                  <a:cubicBezTo>
                    <a:pt x="57860" y="14075"/>
                    <a:pt x="57674" y="14075"/>
                    <a:pt x="57302" y="14165"/>
                  </a:cubicBezTo>
                  <a:cubicBezTo>
                    <a:pt x="57116" y="14165"/>
                    <a:pt x="56930" y="14255"/>
                    <a:pt x="56744" y="14255"/>
                  </a:cubicBezTo>
                  <a:cubicBezTo>
                    <a:pt x="55813" y="14436"/>
                    <a:pt x="55255" y="14616"/>
                    <a:pt x="55255" y="14616"/>
                  </a:cubicBezTo>
                  <a:cubicBezTo>
                    <a:pt x="55255" y="14616"/>
                    <a:pt x="56000" y="14526"/>
                    <a:pt x="56744" y="14436"/>
                  </a:cubicBezTo>
                  <a:cubicBezTo>
                    <a:pt x="57116" y="14436"/>
                    <a:pt x="57674" y="14436"/>
                    <a:pt x="58232" y="14345"/>
                  </a:cubicBezTo>
                  <a:cubicBezTo>
                    <a:pt x="58418" y="14345"/>
                    <a:pt x="58790" y="14345"/>
                    <a:pt x="58976" y="14345"/>
                  </a:cubicBezTo>
                  <a:cubicBezTo>
                    <a:pt x="59348" y="14345"/>
                    <a:pt x="59534" y="14345"/>
                    <a:pt x="59906" y="14345"/>
                  </a:cubicBezTo>
                  <a:cubicBezTo>
                    <a:pt x="60465" y="14345"/>
                    <a:pt x="61023" y="14345"/>
                    <a:pt x="61581" y="14345"/>
                  </a:cubicBezTo>
                  <a:cubicBezTo>
                    <a:pt x="61767" y="14436"/>
                    <a:pt x="62139" y="14436"/>
                    <a:pt x="62325" y="14436"/>
                  </a:cubicBezTo>
                  <a:cubicBezTo>
                    <a:pt x="62511" y="14436"/>
                    <a:pt x="62697" y="14436"/>
                    <a:pt x="63069" y="14436"/>
                  </a:cubicBezTo>
                  <a:cubicBezTo>
                    <a:pt x="63255" y="14526"/>
                    <a:pt x="63441" y="14526"/>
                    <a:pt x="63627" y="14526"/>
                  </a:cubicBezTo>
                  <a:cubicBezTo>
                    <a:pt x="63813" y="14526"/>
                    <a:pt x="64000" y="14526"/>
                    <a:pt x="64000" y="14526"/>
                  </a:cubicBezTo>
                  <a:close/>
                  <a:moveTo>
                    <a:pt x="118511" y="61353"/>
                  </a:moveTo>
                  <a:cubicBezTo>
                    <a:pt x="117767" y="61172"/>
                    <a:pt x="118139" y="61263"/>
                    <a:pt x="118511" y="61353"/>
                  </a:cubicBezTo>
                  <a:cubicBezTo>
                    <a:pt x="115906" y="60631"/>
                    <a:pt x="114418" y="59187"/>
                    <a:pt x="112372" y="58195"/>
                  </a:cubicBezTo>
                  <a:cubicBezTo>
                    <a:pt x="111441" y="57654"/>
                    <a:pt x="110325" y="57203"/>
                    <a:pt x="109023" y="57022"/>
                  </a:cubicBezTo>
                  <a:cubicBezTo>
                    <a:pt x="108465" y="57022"/>
                    <a:pt x="107534" y="57022"/>
                    <a:pt x="107162" y="56932"/>
                  </a:cubicBezTo>
                  <a:cubicBezTo>
                    <a:pt x="106976" y="56842"/>
                    <a:pt x="106790" y="56571"/>
                    <a:pt x="106790" y="56481"/>
                  </a:cubicBezTo>
                  <a:cubicBezTo>
                    <a:pt x="106604" y="56300"/>
                    <a:pt x="106418" y="56030"/>
                    <a:pt x="106232" y="55849"/>
                  </a:cubicBezTo>
                  <a:cubicBezTo>
                    <a:pt x="105116" y="54406"/>
                    <a:pt x="104372" y="52872"/>
                    <a:pt x="104000" y="51338"/>
                  </a:cubicBezTo>
                  <a:cubicBezTo>
                    <a:pt x="103813" y="50345"/>
                    <a:pt x="103813" y="49443"/>
                    <a:pt x="103441" y="48541"/>
                  </a:cubicBezTo>
                  <a:cubicBezTo>
                    <a:pt x="102697" y="46917"/>
                    <a:pt x="101767" y="45383"/>
                    <a:pt x="100465" y="43849"/>
                  </a:cubicBezTo>
                  <a:cubicBezTo>
                    <a:pt x="100093" y="43308"/>
                    <a:pt x="99534" y="42586"/>
                    <a:pt x="98790" y="42045"/>
                  </a:cubicBezTo>
                  <a:cubicBezTo>
                    <a:pt x="98232" y="41684"/>
                    <a:pt x="97674" y="41323"/>
                    <a:pt x="97488" y="40781"/>
                  </a:cubicBezTo>
                  <a:cubicBezTo>
                    <a:pt x="97116" y="40060"/>
                    <a:pt x="97302" y="39248"/>
                    <a:pt x="97116" y="38436"/>
                  </a:cubicBezTo>
                  <a:cubicBezTo>
                    <a:pt x="96930" y="37624"/>
                    <a:pt x="96744" y="36902"/>
                    <a:pt x="96558" y="36090"/>
                  </a:cubicBezTo>
                  <a:cubicBezTo>
                    <a:pt x="96186" y="34556"/>
                    <a:pt x="95627" y="33022"/>
                    <a:pt x="94883" y="31488"/>
                  </a:cubicBezTo>
                  <a:cubicBezTo>
                    <a:pt x="94697" y="31127"/>
                    <a:pt x="94883" y="30766"/>
                    <a:pt x="95069" y="30406"/>
                  </a:cubicBezTo>
                  <a:cubicBezTo>
                    <a:pt x="95069" y="30045"/>
                    <a:pt x="95069" y="29593"/>
                    <a:pt x="95069" y="29233"/>
                  </a:cubicBezTo>
                  <a:cubicBezTo>
                    <a:pt x="95069" y="28421"/>
                    <a:pt x="95069" y="27609"/>
                    <a:pt x="94883" y="26796"/>
                  </a:cubicBezTo>
                  <a:cubicBezTo>
                    <a:pt x="94511" y="25353"/>
                    <a:pt x="92651" y="24090"/>
                    <a:pt x="91162" y="22917"/>
                  </a:cubicBezTo>
                  <a:cubicBezTo>
                    <a:pt x="89488" y="21563"/>
                    <a:pt x="86697" y="21022"/>
                    <a:pt x="83534" y="20751"/>
                  </a:cubicBezTo>
                  <a:cubicBezTo>
                    <a:pt x="82046" y="20571"/>
                    <a:pt x="80372" y="20571"/>
                    <a:pt x="78697" y="20481"/>
                  </a:cubicBezTo>
                  <a:cubicBezTo>
                    <a:pt x="77953" y="20481"/>
                    <a:pt x="77209" y="20481"/>
                    <a:pt x="76465" y="20481"/>
                  </a:cubicBezTo>
                  <a:cubicBezTo>
                    <a:pt x="75906" y="20481"/>
                    <a:pt x="75720" y="20481"/>
                    <a:pt x="75348" y="20300"/>
                  </a:cubicBezTo>
                  <a:cubicBezTo>
                    <a:pt x="75162" y="20210"/>
                    <a:pt x="74790" y="20120"/>
                    <a:pt x="74418" y="20030"/>
                  </a:cubicBezTo>
                  <a:cubicBezTo>
                    <a:pt x="73116" y="19578"/>
                    <a:pt x="71813" y="19127"/>
                    <a:pt x="70325" y="18766"/>
                  </a:cubicBezTo>
                  <a:cubicBezTo>
                    <a:pt x="69953" y="18676"/>
                    <a:pt x="69581" y="18496"/>
                    <a:pt x="69209" y="18406"/>
                  </a:cubicBezTo>
                  <a:cubicBezTo>
                    <a:pt x="69023" y="18406"/>
                    <a:pt x="68651" y="18315"/>
                    <a:pt x="68465" y="18225"/>
                  </a:cubicBezTo>
                  <a:cubicBezTo>
                    <a:pt x="68465" y="18135"/>
                    <a:pt x="68465" y="18045"/>
                    <a:pt x="68465" y="18045"/>
                  </a:cubicBezTo>
                  <a:cubicBezTo>
                    <a:pt x="68279" y="17323"/>
                    <a:pt x="68093" y="16601"/>
                    <a:pt x="67906" y="15969"/>
                  </a:cubicBezTo>
                  <a:cubicBezTo>
                    <a:pt x="67906" y="15609"/>
                    <a:pt x="67906" y="15338"/>
                    <a:pt x="67720" y="15067"/>
                  </a:cubicBezTo>
                  <a:cubicBezTo>
                    <a:pt x="67720" y="14977"/>
                    <a:pt x="67720" y="14887"/>
                    <a:pt x="67720" y="14887"/>
                  </a:cubicBezTo>
                  <a:cubicBezTo>
                    <a:pt x="67720" y="14796"/>
                    <a:pt x="67906" y="14796"/>
                    <a:pt x="68093" y="14706"/>
                  </a:cubicBezTo>
                  <a:cubicBezTo>
                    <a:pt x="68465" y="14616"/>
                    <a:pt x="68651" y="14526"/>
                    <a:pt x="69023" y="14345"/>
                  </a:cubicBezTo>
                  <a:cubicBezTo>
                    <a:pt x="69581" y="13984"/>
                    <a:pt x="69767" y="13533"/>
                    <a:pt x="70139" y="13082"/>
                  </a:cubicBezTo>
                  <a:cubicBezTo>
                    <a:pt x="70511" y="12451"/>
                    <a:pt x="70883" y="11819"/>
                    <a:pt x="71255" y="11187"/>
                  </a:cubicBezTo>
                  <a:cubicBezTo>
                    <a:pt x="72744" y="8481"/>
                    <a:pt x="73488" y="5052"/>
                    <a:pt x="70325" y="2526"/>
                  </a:cubicBezTo>
                  <a:cubicBezTo>
                    <a:pt x="68837" y="1443"/>
                    <a:pt x="66604" y="631"/>
                    <a:pt x="63813" y="270"/>
                  </a:cubicBezTo>
                  <a:cubicBezTo>
                    <a:pt x="62883" y="180"/>
                    <a:pt x="60093" y="0"/>
                    <a:pt x="58232" y="180"/>
                  </a:cubicBezTo>
                  <a:cubicBezTo>
                    <a:pt x="55441" y="360"/>
                    <a:pt x="52837" y="812"/>
                    <a:pt x="50976" y="1714"/>
                  </a:cubicBezTo>
                  <a:cubicBezTo>
                    <a:pt x="48930" y="2796"/>
                    <a:pt x="48000" y="4150"/>
                    <a:pt x="47627" y="5503"/>
                  </a:cubicBezTo>
                  <a:cubicBezTo>
                    <a:pt x="46697" y="8300"/>
                    <a:pt x="48186" y="11007"/>
                    <a:pt x="50046" y="13533"/>
                  </a:cubicBezTo>
                  <a:cubicBezTo>
                    <a:pt x="50232" y="13894"/>
                    <a:pt x="50604" y="14165"/>
                    <a:pt x="50976" y="14345"/>
                  </a:cubicBezTo>
                  <a:cubicBezTo>
                    <a:pt x="51162" y="14436"/>
                    <a:pt x="51348" y="14616"/>
                    <a:pt x="51720" y="14706"/>
                  </a:cubicBezTo>
                  <a:cubicBezTo>
                    <a:pt x="51720" y="14706"/>
                    <a:pt x="52093" y="14796"/>
                    <a:pt x="52093" y="14887"/>
                  </a:cubicBezTo>
                  <a:cubicBezTo>
                    <a:pt x="52279" y="14977"/>
                    <a:pt x="52093" y="15338"/>
                    <a:pt x="52093" y="15428"/>
                  </a:cubicBezTo>
                  <a:cubicBezTo>
                    <a:pt x="51906" y="16150"/>
                    <a:pt x="51720" y="16962"/>
                    <a:pt x="51534" y="17684"/>
                  </a:cubicBezTo>
                  <a:cubicBezTo>
                    <a:pt x="51534" y="17774"/>
                    <a:pt x="51534" y="18045"/>
                    <a:pt x="51348" y="18225"/>
                  </a:cubicBezTo>
                  <a:cubicBezTo>
                    <a:pt x="51348" y="18315"/>
                    <a:pt x="50790" y="18406"/>
                    <a:pt x="50604" y="18406"/>
                  </a:cubicBezTo>
                  <a:cubicBezTo>
                    <a:pt x="50232" y="18496"/>
                    <a:pt x="49860" y="18676"/>
                    <a:pt x="49488" y="18766"/>
                  </a:cubicBezTo>
                  <a:cubicBezTo>
                    <a:pt x="48930" y="18947"/>
                    <a:pt x="48186" y="19127"/>
                    <a:pt x="47441" y="19398"/>
                  </a:cubicBezTo>
                  <a:cubicBezTo>
                    <a:pt x="46697" y="19578"/>
                    <a:pt x="46139" y="19759"/>
                    <a:pt x="45395" y="20030"/>
                  </a:cubicBezTo>
                  <a:cubicBezTo>
                    <a:pt x="45209" y="20120"/>
                    <a:pt x="44837" y="20210"/>
                    <a:pt x="44651" y="20300"/>
                  </a:cubicBezTo>
                  <a:cubicBezTo>
                    <a:pt x="44093" y="20481"/>
                    <a:pt x="44093" y="20481"/>
                    <a:pt x="43534" y="20481"/>
                  </a:cubicBezTo>
                  <a:cubicBezTo>
                    <a:pt x="41860" y="20481"/>
                    <a:pt x="40186" y="20481"/>
                    <a:pt x="38511" y="20571"/>
                  </a:cubicBezTo>
                  <a:cubicBezTo>
                    <a:pt x="35720" y="20751"/>
                    <a:pt x="32186" y="21022"/>
                    <a:pt x="30139" y="22015"/>
                  </a:cubicBezTo>
                  <a:cubicBezTo>
                    <a:pt x="29023" y="22556"/>
                    <a:pt x="28279" y="23187"/>
                    <a:pt x="27534" y="23819"/>
                  </a:cubicBezTo>
                  <a:cubicBezTo>
                    <a:pt x="26790" y="24451"/>
                    <a:pt x="26046" y="25082"/>
                    <a:pt x="25488" y="25804"/>
                  </a:cubicBezTo>
                  <a:cubicBezTo>
                    <a:pt x="24930" y="26526"/>
                    <a:pt x="24930" y="27338"/>
                    <a:pt x="24744" y="28060"/>
                  </a:cubicBezTo>
                  <a:cubicBezTo>
                    <a:pt x="24744" y="28872"/>
                    <a:pt x="24744" y="29684"/>
                    <a:pt x="24930" y="30406"/>
                  </a:cubicBezTo>
                  <a:cubicBezTo>
                    <a:pt x="24930" y="30766"/>
                    <a:pt x="25116" y="31127"/>
                    <a:pt x="24930" y="31488"/>
                  </a:cubicBezTo>
                  <a:cubicBezTo>
                    <a:pt x="24744" y="31939"/>
                    <a:pt x="24558" y="32300"/>
                    <a:pt x="24372" y="32661"/>
                  </a:cubicBezTo>
                  <a:cubicBezTo>
                    <a:pt x="24186" y="33473"/>
                    <a:pt x="23813" y="34195"/>
                    <a:pt x="23627" y="35007"/>
                  </a:cubicBezTo>
                  <a:cubicBezTo>
                    <a:pt x="23069" y="36541"/>
                    <a:pt x="22697" y="38165"/>
                    <a:pt x="22697" y="39699"/>
                  </a:cubicBezTo>
                  <a:cubicBezTo>
                    <a:pt x="22511" y="40511"/>
                    <a:pt x="22511" y="41142"/>
                    <a:pt x="21581" y="41774"/>
                  </a:cubicBezTo>
                  <a:cubicBezTo>
                    <a:pt x="21023" y="42135"/>
                    <a:pt x="20651" y="42496"/>
                    <a:pt x="20279" y="42947"/>
                  </a:cubicBezTo>
                  <a:cubicBezTo>
                    <a:pt x="18046" y="45293"/>
                    <a:pt x="16558" y="47909"/>
                    <a:pt x="16000" y="50526"/>
                  </a:cubicBezTo>
                  <a:cubicBezTo>
                    <a:pt x="15627" y="51969"/>
                    <a:pt x="15255" y="53413"/>
                    <a:pt x="14325" y="54857"/>
                  </a:cubicBezTo>
                  <a:cubicBezTo>
                    <a:pt x="14139" y="55218"/>
                    <a:pt x="13953" y="55488"/>
                    <a:pt x="13581" y="55849"/>
                  </a:cubicBezTo>
                  <a:cubicBezTo>
                    <a:pt x="13581" y="56030"/>
                    <a:pt x="13395" y="56210"/>
                    <a:pt x="13209" y="56390"/>
                  </a:cubicBezTo>
                  <a:cubicBezTo>
                    <a:pt x="13023" y="56571"/>
                    <a:pt x="12837" y="56842"/>
                    <a:pt x="12651" y="56932"/>
                  </a:cubicBezTo>
                  <a:cubicBezTo>
                    <a:pt x="12465" y="57022"/>
                    <a:pt x="11348" y="57022"/>
                    <a:pt x="10976" y="57022"/>
                  </a:cubicBezTo>
                  <a:cubicBezTo>
                    <a:pt x="10232" y="57112"/>
                    <a:pt x="9488" y="57293"/>
                    <a:pt x="8930" y="57473"/>
                  </a:cubicBezTo>
                  <a:cubicBezTo>
                    <a:pt x="6511" y="58375"/>
                    <a:pt x="5023" y="59729"/>
                    <a:pt x="2976" y="60812"/>
                  </a:cubicBezTo>
                  <a:cubicBezTo>
                    <a:pt x="2418" y="60992"/>
                    <a:pt x="1860" y="61172"/>
                    <a:pt x="1302" y="61353"/>
                  </a:cubicBezTo>
                  <a:cubicBezTo>
                    <a:pt x="930" y="61533"/>
                    <a:pt x="372" y="61714"/>
                    <a:pt x="372" y="61984"/>
                  </a:cubicBezTo>
                  <a:cubicBezTo>
                    <a:pt x="372" y="62526"/>
                    <a:pt x="1488" y="62616"/>
                    <a:pt x="2232" y="62616"/>
                  </a:cubicBezTo>
                  <a:cubicBezTo>
                    <a:pt x="3348" y="62526"/>
                    <a:pt x="4279" y="62436"/>
                    <a:pt x="5023" y="62165"/>
                  </a:cubicBezTo>
                  <a:cubicBezTo>
                    <a:pt x="5581" y="62075"/>
                    <a:pt x="5953" y="61804"/>
                    <a:pt x="6511" y="61624"/>
                  </a:cubicBezTo>
                  <a:cubicBezTo>
                    <a:pt x="6883" y="61443"/>
                    <a:pt x="7255" y="61172"/>
                    <a:pt x="7813" y="61082"/>
                  </a:cubicBezTo>
                  <a:cubicBezTo>
                    <a:pt x="7627" y="61624"/>
                    <a:pt x="6883" y="62165"/>
                    <a:pt x="6325" y="62616"/>
                  </a:cubicBezTo>
                  <a:cubicBezTo>
                    <a:pt x="5767" y="63248"/>
                    <a:pt x="5023" y="63789"/>
                    <a:pt x="4279" y="64421"/>
                  </a:cubicBezTo>
                  <a:cubicBezTo>
                    <a:pt x="3720" y="64872"/>
                    <a:pt x="2604" y="65503"/>
                    <a:pt x="3162" y="66045"/>
                  </a:cubicBezTo>
                  <a:cubicBezTo>
                    <a:pt x="4093" y="67127"/>
                    <a:pt x="5953" y="65774"/>
                    <a:pt x="6697" y="65413"/>
                  </a:cubicBezTo>
                  <a:cubicBezTo>
                    <a:pt x="7255" y="65052"/>
                    <a:pt x="7627" y="64691"/>
                    <a:pt x="8186" y="64330"/>
                  </a:cubicBezTo>
                  <a:cubicBezTo>
                    <a:pt x="8558" y="63969"/>
                    <a:pt x="9116" y="63609"/>
                    <a:pt x="9674" y="63428"/>
                  </a:cubicBezTo>
                  <a:cubicBezTo>
                    <a:pt x="9674" y="63699"/>
                    <a:pt x="9488" y="64060"/>
                    <a:pt x="9302" y="64421"/>
                  </a:cubicBezTo>
                  <a:cubicBezTo>
                    <a:pt x="8930" y="64781"/>
                    <a:pt x="8744" y="65142"/>
                    <a:pt x="8372" y="65503"/>
                  </a:cubicBezTo>
                  <a:cubicBezTo>
                    <a:pt x="8000" y="66135"/>
                    <a:pt x="7069" y="66947"/>
                    <a:pt x="7255" y="67578"/>
                  </a:cubicBezTo>
                  <a:cubicBezTo>
                    <a:pt x="7627" y="67939"/>
                    <a:pt x="8372" y="68210"/>
                    <a:pt x="9116" y="68030"/>
                  </a:cubicBezTo>
                  <a:cubicBezTo>
                    <a:pt x="9860" y="67849"/>
                    <a:pt x="10232" y="67308"/>
                    <a:pt x="10604" y="66947"/>
                  </a:cubicBezTo>
                  <a:cubicBezTo>
                    <a:pt x="11348" y="66045"/>
                    <a:pt x="11906" y="65052"/>
                    <a:pt x="12837" y="64150"/>
                  </a:cubicBezTo>
                  <a:cubicBezTo>
                    <a:pt x="12837" y="64962"/>
                    <a:pt x="12465" y="65774"/>
                    <a:pt x="12465" y="66586"/>
                  </a:cubicBezTo>
                  <a:cubicBezTo>
                    <a:pt x="12465" y="66947"/>
                    <a:pt x="12279" y="67578"/>
                    <a:pt x="13023" y="67849"/>
                  </a:cubicBezTo>
                  <a:cubicBezTo>
                    <a:pt x="13581" y="68120"/>
                    <a:pt x="14511" y="67939"/>
                    <a:pt x="14883" y="67669"/>
                  </a:cubicBezTo>
                  <a:cubicBezTo>
                    <a:pt x="15441" y="67218"/>
                    <a:pt x="15255" y="66496"/>
                    <a:pt x="15441" y="65954"/>
                  </a:cubicBezTo>
                  <a:cubicBezTo>
                    <a:pt x="15441" y="65503"/>
                    <a:pt x="15441" y="65142"/>
                    <a:pt x="15627" y="64691"/>
                  </a:cubicBezTo>
                  <a:cubicBezTo>
                    <a:pt x="15627" y="64511"/>
                    <a:pt x="15627" y="63969"/>
                    <a:pt x="16186" y="63879"/>
                  </a:cubicBezTo>
                  <a:cubicBezTo>
                    <a:pt x="16558" y="64060"/>
                    <a:pt x="16186" y="64781"/>
                    <a:pt x="16186" y="65052"/>
                  </a:cubicBezTo>
                  <a:cubicBezTo>
                    <a:pt x="16000" y="65503"/>
                    <a:pt x="16000" y="65954"/>
                    <a:pt x="16000" y="66406"/>
                  </a:cubicBezTo>
                  <a:cubicBezTo>
                    <a:pt x="16186" y="66857"/>
                    <a:pt x="16930" y="67398"/>
                    <a:pt x="17860" y="67037"/>
                  </a:cubicBezTo>
                  <a:cubicBezTo>
                    <a:pt x="18418" y="66766"/>
                    <a:pt x="18604" y="66315"/>
                    <a:pt x="18790" y="65954"/>
                  </a:cubicBezTo>
                  <a:cubicBezTo>
                    <a:pt x="18790" y="65503"/>
                    <a:pt x="18790" y="65142"/>
                    <a:pt x="18790" y="64691"/>
                  </a:cubicBezTo>
                  <a:cubicBezTo>
                    <a:pt x="18976" y="64150"/>
                    <a:pt x="19162" y="63609"/>
                    <a:pt x="19162" y="62977"/>
                  </a:cubicBezTo>
                  <a:cubicBezTo>
                    <a:pt x="19348" y="62706"/>
                    <a:pt x="19534" y="62526"/>
                    <a:pt x="19720" y="62255"/>
                  </a:cubicBezTo>
                  <a:cubicBezTo>
                    <a:pt x="20093" y="61804"/>
                    <a:pt x="20465" y="61353"/>
                    <a:pt x="20651" y="60902"/>
                  </a:cubicBezTo>
                  <a:cubicBezTo>
                    <a:pt x="20837" y="60451"/>
                    <a:pt x="21209" y="59909"/>
                    <a:pt x="21209" y="59458"/>
                  </a:cubicBezTo>
                  <a:cubicBezTo>
                    <a:pt x="21209" y="59278"/>
                    <a:pt x="21209" y="59187"/>
                    <a:pt x="21023" y="59007"/>
                  </a:cubicBezTo>
                  <a:cubicBezTo>
                    <a:pt x="21023" y="58917"/>
                    <a:pt x="20837" y="58736"/>
                    <a:pt x="20837" y="58646"/>
                  </a:cubicBezTo>
                  <a:cubicBezTo>
                    <a:pt x="20837" y="58466"/>
                    <a:pt x="21209" y="58195"/>
                    <a:pt x="21395" y="58015"/>
                  </a:cubicBezTo>
                  <a:cubicBezTo>
                    <a:pt x="22325" y="56842"/>
                    <a:pt x="23441" y="55759"/>
                    <a:pt x="24558" y="54676"/>
                  </a:cubicBezTo>
                  <a:cubicBezTo>
                    <a:pt x="27162" y="52060"/>
                    <a:pt x="30139" y="49533"/>
                    <a:pt x="32000" y="46827"/>
                  </a:cubicBezTo>
                  <a:cubicBezTo>
                    <a:pt x="32930" y="45293"/>
                    <a:pt x="33488" y="43759"/>
                    <a:pt x="34232" y="42315"/>
                  </a:cubicBezTo>
                  <a:cubicBezTo>
                    <a:pt x="34976" y="40962"/>
                    <a:pt x="35906" y="39609"/>
                    <a:pt x="37023" y="38345"/>
                  </a:cubicBezTo>
                  <a:cubicBezTo>
                    <a:pt x="37395" y="39067"/>
                    <a:pt x="37767" y="39789"/>
                    <a:pt x="38139" y="40511"/>
                  </a:cubicBezTo>
                  <a:cubicBezTo>
                    <a:pt x="38325" y="41052"/>
                    <a:pt x="38883" y="41593"/>
                    <a:pt x="39069" y="42225"/>
                  </a:cubicBezTo>
                  <a:cubicBezTo>
                    <a:pt x="39069" y="42857"/>
                    <a:pt x="39069" y="43488"/>
                    <a:pt x="39069" y="44210"/>
                  </a:cubicBezTo>
                  <a:cubicBezTo>
                    <a:pt x="38883" y="45203"/>
                    <a:pt x="38883" y="46195"/>
                    <a:pt x="38883" y="47278"/>
                  </a:cubicBezTo>
                  <a:cubicBezTo>
                    <a:pt x="38883" y="47819"/>
                    <a:pt x="38697" y="48451"/>
                    <a:pt x="38883" y="48992"/>
                  </a:cubicBezTo>
                  <a:cubicBezTo>
                    <a:pt x="38883" y="49263"/>
                    <a:pt x="39255" y="49443"/>
                    <a:pt x="39441" y="49714"/>
                  </a:cubicBezTo>
                  <a:cubicBezTo>
                    <a:pt x="39627" y="50075"/>
                    <a:pt x="39255" y="50796"/>
                    <a:pt x="39069" y="51248"/>
                  </a:cubicBezTo>
                  <a:cubicBezTo>
                    <a:pt x="38697" y="52240"/>
                    <a:pt x="38325" y="53323"/>
                    <a:pt x="37953" y="54315"/>
                  </a:cubicBezTo>
                  <a:cubicBezTo>
                    <a:pt x="36651" y="58466"/>
                    <a:pt x="37209" y="62706"/>
                    <a:pt x="37767" y="66766"/>
                  </a:cubicBezTo>
                  <a:cubicBezTo>
                    <a:pt x="38325" y="70917"/>
                    <a:pt x="39627" y="74977"/>
                    <a:pt x="41860" y="79037"/>
                  </a:cubicBezTo>
                  <a:cubicBezTo>
                    <a:pt x="42976" y="80751"/>
                    <a:pt x="43906" y="82466"/>
                    <a:pt x="44093" y="84270"/>
                  </a:cubicBezTo>
                  <a:cubicBezTo>
                    <a:pt x="44093" y="85804"/>
                    <a:pt x="43348" y="87248"/>
                    <a:pt x="42604" y="88781"/>
                  </a:cubicBezTo>
                  <a:cubicBezTo>
                    <a:pt x="41674" y="90766"/>
                    <a:pt x="41116" y="92751"/>
                    <a:pt x="41674" y="94827"/>
                  </a:cubicBezTo>
                  <a:cubicBezTo>
                    <a:pt x="42232" y="96812"/>
                    <a:pt x="43348" y="98796"/>
                    <a:pt x="44651" y="100691"/>
                  </a:cubicBezTo>
                  <a:cubicBezTo>
                    <a:pt x="45767" y="102586"/>
                    <a:pt x="46883" y="104390"/>
                    <a:pt x="48000" y="106195"/>
                  </a:cubicBezTo>
                  <a:cubicBezTo>
                    <a:pt x="48930" y="107639"/>
                    <a:pt x="49860" y="109082"/>
                    <a:pt x="50604" y="110526"/>
                  </a:cubicBezTo>
                  <a:cubicBezTo>
                    <a:pt x="50790" y="110977"/>
                    <a:pt x="51348" y="111609"/>
                    <a:pt x="51162" y="112060"/>
                  </a:cubicBezTo>
                  <a:cubicBezTo>
                    <a:pt x="50976" y="112421"/>
                    <a:pt x="49860" y="114045"/>
                    <a:pt x="49860" y="114225"/>
                  </a:cubicBezTo>
                  <a:cubicBezTo>
                    <a:pt x="49674" y="114496"/>
                    <a:pt x="49488" y="114766"/>
                    <a:pt x="49116" y="115037"/>
                  </a:cubicBezTo>
                  <a:cubicBezTo>
                    <a:pt x="48744" y="115308"/>
                    <a:pt x="48372" y="115578"/>
                    <a:pt x="47627" y="115849"/>
                  </a:cubicBezTo>
                  <a:cubicBezTo>
                    <a:pt x="47255" y="116030"/>
                    <a:pt x="47069" y="116210"/>
                    <a:pt x="46697" y="116390"/>
                  </a:cubicBezTo>
                  <a:cubicBezTo>
                    <a:pt x="46511" y="116390"/>
                    <a:pt x="46325" y="116481"/>
                    <a:pt x="46139" y="116571"/>
                  </a:cubicBezTo>
                  <a:cubicBezTo>
                    <a:pt x="45953" y="116661"/>
                    <a:pt x="45767" y="116751"/>
                    <a:pt x="45581" y="116932"/>
                  </a:cubicBezTo>
                  <a:cubicBezTo>
                    <a:pt x="45395" y="117112"/>
                    <a:pt x="45023" y="117293"/>
                    <a:pt x="44837" y="117563"/>
                  </a:cubicBezTo>
                  <a:cubicBezTo>
                    <a:pt x="44651" y="117924"/>
                    <a:pt x="44465" y="118195"/>
                    <a:pt x="44837" y="118556"/>
                  </a:cubicBezTo>
                  <a:cubicBezTo>
                    <a:pt x="45581" y="119187"/>
                    <a:pt x="47069" y="119278"/>
                    <a:pt x="48186" y="119278"/>
                  </a:cubicBezTo>
                  <a:cubicBezTo>
                    <a:pt x="48744" y="119278"/>
                    <a:pt x="49302" y="119278"/>
                    <a:pt x="49860" y="119368"/>
                  </a:cubicBezTo>
                  <a:cubicBezTo>
                    <a:pt x="50232" y="119458"/>
                    <a:pt x="50790" y="119639"/>
                    <a:pt x="51348" y="119729"/>
                  </a:cubicBezTo>
                  <a:cubicBezTo>
                    <a:pt x="52651" y="120000"/>
                    <a:pt x="53767" y="120000"/>
                    <a:pt x="55069" y="120000"/>
                  </a:cubicBezTo>
                  <a:cubicBezTo>
                    <a:pt x="56186" y="120000"/>
                    <a:pt x="57488" y="120000"/>
                    <a:pt x="58604" y="119639"/>
                  </a:cubicBezTo>
                  <a:cubicBezTo>
                    <a:pt x="58790" y="119548"/>
                    <a:pt x="59162" y="119458"/>
                    <a:pt x="59348" y="119368"/>
                  </a:cubicBezTo>
                  <a:cubicBezTo>
                    <a:pt x="59534" y="119278"/>
                    <a:pt x="59720" y="119187"/>
                    <a:pt x="59906" y="119007"/>
                  </a:cubicBezTo>
                  <a:cubicBezTo>
                    <a:pt x="59906" y="119007"/>
                    <a:pt x="59906" y="119007"/>
                    <a:pt x="59906" y="119007"/>
                  </a:cubicBezTo>
                  <a:cubicBezTo>
                    <a:pt x="59906" y="119007"/>
                    <a:pt x="59906" y="119007"/>
                    <a:pt x="59906" y="119007"/>
                  </a:cubicBezTo>
                  <a:cubicBezTo>
                    <a:pt x="60093" y="119187"/>
                    <a:pt x="60465" y="119278"/>
                    <a:pt x="60651" y="119368"/>
                  </a:cubicBezTo>
                  <a:cubicBezTo>
                    <a:pt x="60837" y="119458"/>
                    <a:pt x="61023" y="119548"/>
                    <a:pt x="61395" y="119639"/>
                  </a:cubicBezTo>
                  <a:cubicBezTo>
                    <a:pt x="62511" y="120000"/>
                    <a:pt x="63627" y="120000"/>
                    <a:pt x="64930" y="120000"/>
                  </a:cubicBezTo>
                  <a:cubicBezTo>
                    <a:pt x="66046" y="120000"/>
                    <a:pt x="67348" y="120000"/>
                    <a:pt x="68465" y="119729"/>
                  </a:cubicBezTo>
                  <a:cubicBezTo>
                    <a:pt x="69023" y="119639"/>
                    <a:pt x="69581" y="119458"/>
                    <a:pt x="70139" y="119368"/>
                  </a:cubicBezTo>
                  <a:cubicBezTo>
                    <a:pt x="70511" y="119278"/>
                    <a:pt x="71069" y="119278"/>
                    <a:pt x="71627" y="119278"/>
                  </a:cubicBezTo>
                  <a:cubicBezTo>
                    <a:pt x="72744" y="119278"/>
                    <a:pt x="74418" y="119187"/>
                    <a:pt x="74976" y="118556"/>
                  </a:cubicBezTo>
                  <a:cubicBezTo>
                    <a:pt x="75348" y="118195"/>
                    <a:pt x="75348" y="117924"/>
                    <a:pt x="75162" y="117563"/>
                  </a:cubicBezTo>
                  <a:cubicBezTo>
                    <a:pt x="74976" y="117293"/>
                    <a:pt x="74604" y="117112"/>
                    <a:pt x="74232" y="116932"/>
                  </a:cubicBezTo>
                  <a:cubicBezTo>
                    <a:pt x="74046" y="116751"/>
                    <a:pt x="73860" y="116661"/>
                    <a:pt x="73674" y="116571"/>
                  </a:cubicBezTo>
                  <a:cubicBezTo>
                    <a:pt x="73488" y="116481"/>
                    <a:pt x="73302" y="116390"/>
                    <a:pt x="73302" y="116390"/>
                  </a:cubicBezTo>
                  <a:cubicBezTo>
                    <a:pt x="72930" y="116210"/>
                    <a:pt x="72558" y="116030"/>
                    <a:pt x="72186" y="115849"/>
                  </a:cubicBezTo>
                  <a:cubicBezTo>
                    <a:pt x="71627" y="115578"/>
                    <a:pt x="71069" y="115308"/>
                    <a:pt x="70697" y="115037"/>
                  </a:cubicBezTo>
                  <a:cubicBezTo>
                    <a:pt x="70511" y="114857"/>
                    <a:pt x="69581" y="113503"/>
                    <a:pt x="69581" y="113503"/>
                  </a:cubicBezTo>
                  <a:cubicBezTo>
                    <a:pt x="69209" y="112872"/>
                    <a:pt x="68651" y="111969"/>
                    <a:pt x="68837" y="111518"/>
                  </a:cubicBezTo>
                  <a:cubicBezTo>
                    <a:pt x="69023" y="110887"/>
                    <a:pt x="69395" y="110255"/>
                    <a:pt x="69767" y="109714"/>
                  </a:cubicBezTo>
                  <a:cubicBezTo>
                    <a:pt x="70511" y="108451"/>
                    <a:pt x="71255" y="107278"/>
                    <a:pt x="72000" y="106015"/>
                  </a:cubicBezTo>
                  <a:cubicBezTo>
                    <a:pt x="73116" y="104210"/>
                    <a:pt x="74232" y="102406"/>
                    <a:pt x="75348" y="100601"/>
                  </a:cubicBezTo>
                  <a:cubicBezTo>
                    <a:pt x="76651" y="98706"/>
                    <a:pt x="77767" y="96721"/>
                    <a:pt x="78325" y="94736"/>
                  </a:cubicBezTo>
                  <a:cubicBezTo>
                    <a:pt x="78697" y="92751"/>
                    <a:pt x="78325" y="90857"/>
                    <a:pt x="77209" y="88872"/>
                  </a:cubicBezTo>
                  <a:cubicBezTo>
                    <a:pt x="76465" y="87338"/>
                    <a:pt x="75720" y="85804"/>
                    <a:pt x="75906" y="84270"/>
                  </a:cubicBezTo>
                  <a:cubicBezTo>
                    <a:pt x="75906" y="82556"/>
                    <a:pt x="76837" y="80932"/>
                    <a:pt x="77767" y="79218"/>
                  </a:cubicBezTo>
                  <a:cubicBezTo>
                    <a:pt x="78883" y="77323"/>
                    <a:pt x="79813" y="75428"/>
                    <a:pt x="80558" y="73443"/>
                  </a:cubicBezTo>
                  <a:cubicBezTo>
                    <a:pt x="81116" y="71458"/>
                    <a:pt x="81674" y="69473"/>
                    <a:pt x="82046" y="67488"/>
                  </a:cubicBezTo>
                  <a:cubicBezTo>
                    <a:pt x="82418" y="65413"/>
                    <a:pt x="82418" y="63338"/>
                    <a:pt x="82604" y="61353"/>
                  </a:cubicBezTo>
                  <a:cubicBezTo>
                    <a:pt x="82604" y="59368"/>
                    <a:pt x="82790" y="57383"/>
                    <a:pt x="82232" y="55398"/>
                  </a:cubicBezTo>
                  <a:cubicBezTo>
                    <a:pt x="81860" y="54406"/>
                    <a:pt x="81488" y="53413"/>
                    <a:pt x="81116" y="52511"/>
                  </a:cubicBezTo>
                  <a:cubicBezTo>
                    <a:pt x="80930" y="51969"/>
                    <a:pt x="80744" y="51428"/>
                    <a:pt x="80558" y="50977"/>
                  </a:cubicBezTo>
                  <a:cubicBezTo>
                    <a:pt x="80372" y="50706"/>
                    <a:pt x="80372" y="50526"/>
                    <a:pt x="80186" y="50255"/>
                  </a:cubicBezTo>
                  <a:cubicBezTo>
                    <a:pt x="80000" y="49984"/>
                    <a:pt x="80000" y="49804"/>
                    <a:pt x="80186" y="49533"/>
                  </a:cubicBezTo>
                  <a:cubicBezTo>
                    <a:pt x="80372" y="48721"/>
                    <a:pt x="80186" y="48000"/>
                    <a:pt x="80186" y="47187"/>
                  </a:cubicBezTo>
                  <a:cubicBezTo>
                    <a:pt x="80186" y="45654"/>
                    <a:pt x="80186" y="44120"/>
                    <a:pt x="80186" y="42676"/>
                  </a:cubicBezTo>
                  <a:cubicBezTo>
                    <a:pt x="80186" y="42135"/>
                    <a:pt x="80372" y="41774"/>
                    <a:pt x="80744" y="41323"/>
                  </a:cubicBezTo>
                  <a:cubicBezTo>
                    <a:pt x="82418" y="38616"/>
                    <a:pt x="82418" y="38616"/>
                    <a:pt x="82418" y="38616"/>
                  </a:cubicBezTo>
                  <a:cubicBezTo>
                    <a:pt x="82790" y="38075"/>
                    <a:pt x="82790" y="38075"/>
                    <a:pt x="82790" y="38075"/>
                  </a:cubicBezTo>
                  <a:cubicBezTo>
                    <a:pt x="83534" y="39157"/>
                    <a:pt x="84279" y="40240"/>
                    <a:pt x="85023" y="41323"/>
                  </a:cubicBezTo>
                  <a:cubicBezTo>
                    <a:pt x="85953" y="42586"/>
                    <a:pt x="86325" y="44030"/>
                    <a:pt x="87069" y="45383"/>
                  </a:cubicBezTo>
                  <a:cubicBezTo>
                    <a:pt x="88372" y="48180"/>
                    <a:pt x="91162" y="50796"/>
                    <a:pt x="93953" y="53413"/>
                  </a:cubicBezTo>
                  <a:cubicBezTo>
                    <a:pt x="95255" y="54586"/>
                    <a:pt x="96558" y="55849"/>
                    <a:pt x="97674" y="57112"/>
                  </a:cubicBezTo>
                  <a:cubicBezTo>
                    <a:pt x="98046" y="57563"/>
                    <a:pt x="98790" y="58105"/>
                    <a:pt x="98976" y="58556"/>
                  </a:cubicBezTo>
                  <a:cubicBezTo>
                    <a:pt x="98976" y="58736"/>
                    <a:pt x="98790" y="58917"/>
                    <a:pt x="98790" y="59187"/>
                  </a:cubicBezTo>
                  <a:cubicBezTo>
                    <a:pt x="98604" y="59458"/>
                    <a:pt x="98790" y="59729"/>
                    <a:pt x="98790" y="60000"/>
                  </a:cubicBezTo>
                  <a:cubicBezTo>
                    <a:pt x="99162" y="60902"/>
                    <a:pt x="99906" y="61804"/>
                    <a:pt x="100465" y="62616"/>
                  </a:cubicBezTo>
                  <a:cubicBezTo>
                    <a:pt x="100837" y="62977"/>
                    <a:pt x="100651" y="63338"/>
                    <a:pt x="100837" y="63699"/>
                  </a:cubicBezTo>
                  <a:cubicBezTo>
                    <a:pt x="100837" y="64240"/>
                    <a:pt x="101023" y="64781"/>
                    <a:pt x="101023" y="65323"/>
                  </a:cubicBezTo>
                  <a:cubicBezTo>
                    <a:pt x="101209" y="65774"/>
                    <a:pt x="101209" y="66225"/>
                    <a:pt x="101581" y="66586"/>
                  </a:cubicBezTo>
                  <a:cubicBezTo>
                    <a:pt x="101953" y="67037"/>
                    <a:pt x="103069" y="67398"/>
                    <a:pt x="103627" y="66766"/>
                  </a:cubicBezTo>
                  <a:cubicBezTo>
                    <a:pt x="104000" y="66315"/>
                    <a:pt x="103813" y="65684"/>
                    <a:pt x="103813" y="65233"/>
                  </a:cubicBezTo>
                  <a:cubicBezTo>
                    <a:pt x="103813" y="64962"/>
                    <a:pt x="103627" y="64781"/>
                    <a:pt x="103627" y="64511"/>
                  </a:cubicBezTo>
                  <a:cubicBezTo>
                    <a:pt x="103627" y="64330"/>
                    <a:pt x="103441" y="63969"/>
                    <a:pt x="103813" y="63879"/>
                  </a:cubicBezTo>
                  <a:cubicBezTo>
                    <a:pt x="104186" y="63969"/>
                    <a:pt x="104186" y="64511"/>
                    <a:pt x="104186" y="64691"/>
                  </a:cubicBezTo>
                  <a:cubicBezTo>
                    <a:pt x="104372" y="65142"/>
                    <a:pt x="104372" y="65503"/>
                    <a:pt x="104558" y="65954"/>
                  </a:cubicBezTo>
                  <a:cubicBezTo>
                    <a:pt x="104558" y="66496"/>
                    <a:pt x="104558" y="67127"/>
                    <a:pt x="105116" y="67669"/>
                  </a:cubicBezTo>
                  <a:cubicBezTo>
                    <a:pt x="105488" y="67939"/>
                    <a:pt x="106232" y="68120"/>
                    <a:pt x="106790" y="67849"/>
                  </a:cubicBezTo>
                  <a:cubicBezTo>
                    <a:pt x="107534" y="67578"/>
                    <a:pt x="107534" y="67037"/>
                    <a:pt x="107348" y="66586"/>
                  </a:cubicBezTo>
                  <a:cubicBezTo>
                    <a:pt x="107348" y="65774"/>
                    <a:pt x="106976" y="64962"/>
                    <a:pt x="107162" y="64150"/>
                  </a:cubicBezTo>
                  <a:cubicBezTo>
                    <a:pt x="107906" y="65052"/>
                    <a:pt x="108465" y="66045"/>
                    <a:pt x="109209" y="66947"/>
                  </a:cubicBezTo>
                  <a:cubicBezTo>
                    <a:pt x="109581" y="67308"/>
                    <a:pt x="109953" y="67849"/>
                    <a:pt x="110883" y="68030"/>
                  </a:cubicBezTo>
                  <a:cubicBezTo>
                    <a:pt x="111627" y="68210"/>
                    <a:pt x="112372" y="67939"/>
                    <a:pt x="112558" y="67578"/>
                  </a:cubicBezTo>
                  <a:cubicBezTo>
                    <a:pt x="112744" y="66857"/>
                    <a:pt x="112000" y="66045"/>
                    <a:pt x="111441" y="65503"/>
                  </a:cubicBezTo>
                  <a:cubicBezTo>
                    <a:pt x="110883" y="64872"/>
                    <a:pt x="110139" y="64060"/>
                    <a:pt x="110139" y="63428"/>
                  </a:cubicBezTo>
                  <a:cubicBezTo>
                    <a:pt x="111255" y="63789"/>
                    <a:pt x="112000" y="64601"/>
                    <a:pt x="112930" y="65142"/>
                  </a:cubicBezTo>
                  <a:cubicBezTo>
                    <a:pt x="113488" y="65593"/>
                    <a:pt x="114976" y="66857"/>
                    <a:pt x="116279" y="66315"/>
                  </a:cubicBezTo>
                  <a:cubicBezTo>
                    <a:pt x="117581" y="65864"/>
                    <a:pt x="116279" y="65052"/>
                    <a:pt x="115720" y="64601"/>
                  </a:cubicBezTo>
                  <a:cubicBezTo>
                    <a:pt x="114976" y="63969"/>
                    <a:pt x="114418" y="63428"/>
                    <a:pt x="113860" y="62887"/>
                  </a:cubicBezTo>
                  <a:cubicBezTo>
                    <a:pt x="113116" y="62345"/>
                    <a:pt x="112372" y="61714"/>
                    <a:pt x="112186" y="61082"/>
                  </a:cubicBezTo>
                  <a:cubicBezTo>
                    <a:pt x="112930" y="61263"/>
                    <a:pt x="113674" y="61804"/>
                    <a:pt x="114418" y="62075"/>
                  </a:cubicBezTo>
                  <a:cubicBezTo>
                    <a:pt x="115162" y="62345"/>
                    <a:pt x="116093" y="62526"/>
                    <a:pt x="117023" y="62616"/>
                  </a:cubicBezTo>
                  <a:cubicBezTo>
                    <a:pt x="117767" y="62616"/>
                    <a:pt x="118511" y="62706"/>
                    <a:pt x="119069" y="62436"/>
                  </a:cubicBezTo>
                  <a:cubicBezTo>
                    <a:pt x="120000" y="62075"/>
                    <a:pt x="119255" y="61624"/>
                    <a:pt x="118511" y="61353"/>
                  </a:cubicBezTo>
                  <a:close/>
                  <a:moveTo>
                    <a:pt x="59906" y="108180"/>
                  </a:moveTo>
                  <a:cubicBezTo>
                    <a:pt x="59534" y="106105"/>
                    <a:pt x="58976" y="103939"/>
                    <a:pt x="59162" y="101774"/>
                  </a:cubicBezTo>
                  <a:cubicBezTo>
                    <a:pt x="59162" y="100691"/>
                    <a:pt x="59534" y="99699"/>
                    <a:pt x="59534" y="98616"/>
                  </a:cubicBezTo>
                  <a:cubicBezTo>
                    <a:pt x="59720" y="97533"/>
                    <a:pt x="59720" y="96451"/>
                    <a:pt x="59720" y="95368"/>
                  </a:cubicBezTo>
                  <a:cubicBezTo>
                    <a:pt x="59534" y="93654"/>
                    <a:pt x="59534" y="91939"/>
                    <a:pt x="59162" y="90135"/>
                  </a:cubicBezTo>
                  <a:cubicBezTo>
                    <a:pt x="59162" y="89593"/>
                    <a:pt x="58976" y="88962"/>
                    <a:pt x="58790" y="88330"/>
                  </a:cubicBezTo>
                  <a:cubicBezTo>
                    <a:pt x="58604" y="87789"/>
                    <a:pt x="58418" y="87067"/>
                    <a:pt x="58790" y="86526"/>
                  </a:cubicBezTo>
                  <a:cubicBezTo>
                    <a:pt x="58976" y="85984"/>
                    <a:pt x="59534" y="85443"/>
                    <a:pt x="59720" y="84812"/>
                  </a:cubicBezTo>
                  <a:cubicBezTo>
                    <a:pt x="59720" y="84270"/>
                    <a:pt x="59720" y="83639"/>
                    <a:pt x="59720" y="83007"/>
                  </a:cubicBezTo>
                  <a:cubicBezTo>
                    <a:pt x="59348" y="81654"/>
                    <a:pt x="59720" y="80300"/>
                    <a:pt x="59906" y="78947"/>
                  </a:cubicBezTo>
                  <a:cubicBezTo>
                    <a:pt x="60093" y="79939"/>
                    <a:pt x="60651" y="81112"/>
                    <a:pt x="60465" y="82105"/>
                  </a:cubicBezTo>
                  <a:cubicBezTo>
                    <a:pt x="60279" y="83097"/>
                    <a:pt x="59906" y="84090"/>
                    <a:pt x="60279" y="85082"/>
                  </a:cubicBezTo>
                  <a:cubicBezTo>
                    <a:pt x="60279" y="85443"/>
                    <a:pt x="60651" y="85894"/>
                    <a:pt x="61023" y="86255"/>
                  </a:cubicBezTo>
                  <a:cubicBezTo>
                    <a:pt x="61395" y="86706"/>
                    <a:pt x="61395" y="87248"/>
                    <a:pt x="61209" y="87789"/>
                  </a:cubicBezTo>
                  <a:cubicBezTo>
                    <a:pt x="61209" y="88781"/>
                    <a:pt x="60837" y="89864"/>
                    <a:pt x="60651" y="90857"/>
                  </a:cubicBezTo>
                  <a:cubicBezTo>
                    <a:pt x="60279" y="92300"/>
                    <a:pt x="60465" y="93834"/>
                    <a:pt x="60279" y="95278"/>
                  </a:cubicBezTo>
                  <a:cubicBezTo>
                    <a:pt x="60093" y="96270"/>
                    <a:pt x="60093" y="97172"/>
                    <a:pt x="60279" y="98075"/>
                  </a:cubicBezTo>
                  <a:cubicBezTo>
                    <a:pt x="60279" y="99067"/>
                    <a:pt x="60651" y="100150"/>
                    <a:pt x="60651" y="101142"/>
                  </a:cubicBezTo>
                  <a:cubicBezTo>
                    <a:pt x="61023" y="103488"/>
                    <a:pt x="60465" y="105834"/>
                    <a:pt x="59906" y="108180"/>
                  </a:cubicBezTo>
                  <a:close/>
                  <a:moveTo>
                    <a:pt x="118325" y="62255"/>
                  </a:moveTo>
                  <a:cubicBezTo>
                    <a:pt x="118325" y="62255"/>
                    <a:pt x="118325" y="62255"/>
                    <a:pt x="118325" y="62255"/>
                  </a:cubicBezTo>
                  <a:cubicBezTo>
                    <a:pt x="117953" y="62255"/>
                    <a:pt x="118139" y="62255"/>
                    <a:pt x="118325" y="62255"/>
                  </a:cubicBezTo>
                  <a:cubicBezTo>
                    <a:pt x="117581" y="62345"/>
                    <a:pt x="116651" y="62165"/>
                    <a:pt x="116093" y="62075"/>
                  </a:cubicBezTo>
                  <a:cubicBezTo>
                    <a:pt x="114790" y="61894"/>
                    <a:pt x="114232" y="61443"/>
                    <a:pt x="113302" y="61082"/>
                  </a:cubicBezTo>
                  <a:cubicBezTo>
                    <a:pt x="112930" y="60902"/>
                    <a:pt x="111627" y="60451"/>
                    <a:pt x="111441" y="60992"/>
                  </a:cubicBezTo>
                  <a:cubicBezTo>
                    <a:pt x="111255" y="61172"/>
                    <a:pt x="111627" y="61443"/>
                    <a:pt x="111627" y="61624"/>
                  </a:cubicBezTo>
                  <a:cubicBezTo>
                    <a:pt x="112558" y="62706"/>
                    <a:pt x="113860" y="63789"/>
                    <a:pt x="115162" y="64872"/>
                  </a:cubicBezTo>
                  <a:cubicBezTo>
                    <a:pt x="115534" y="65142"/>
                    <a:pt x="116093" y="65413"/>
                    <a:pt x="116093" y="65774"/>
                  </a:cubicBezTo>
                  <a:cubicBezTo>
                    <a:pt x="116279" y="66496"/>
                    <a:pt x="114790" y="65774"/>
                    <a:pt x="114418" y="65593"/>
                  </a:cubicBezTo>
                  <a:cubicBezTo>
                    <a:pt x="113116" y="64781"/>
                    <a:pt x="112372" y="63879"/>
                    <a:pt x="110883" y="63157"/>
                  </a:cubicBezTo>
                  <a:cubicBezTo>
                    <a:pt x="110139" y="62887"/>
                    <a:pt x="109395" y="62977"/>
                    <a:pt x="109395" y="63428"/>
                  </a:cubicBezTo>
                  <a:cubicBezTo>
                    <a:pt x="109395" y="63699"/>
                    <a:pt x="109581" y="64060"/>
                    <a:pt x="109767" y="64330"/>
                  </a:cubicBezTo>
                  <a:cubicBezTo>
                    <a:pt x="110139" y="64872"/>
                    <a:pt x="110511" y="65413"/>
                    <a:pt x="111069" y="65954"/>
                  </a:cubicBezTo>
                  <a:cubicBezTo>
                    <a:pt x="111255" y="66315"/>
                    <a:pt x="111627" y="66676"/>
                    <a:pt x="111813" y="67127"/>
                  </a:cubicBezTo>
                  <a:cubicBezTo>
                    <a:pt x="112000" y="67398"/>
                    <a:pt x="111627" y="68030"/>
                    <a:pt x="110883" y="67578"/>
                  </a:cubicBezTo>
                  <a:cubicBezTo>
                    <a:pt x="110325" y="67218"/>
                    <a:pt x="109953" y="66766"/>
                    <a:pt x="109581" y="66315"/>
                  </a:cubicBezTo>
                  <a:cubicBezTo>
                    <a:pt x="109209" y="65774"/>
                    <a:pt x="108837" y="65233"/>
                    <a:pt x="108279" y="64691"/>
                  </a:cubicBezTo>
                  <a:cubicBezTo>
                    <a:pt x="108093" y="64511"/>
                    <a:pt x="107720" y="63609"/>
                    <a:pt x="106976" y="63609"/>
                  </a:cubicBezTo>
                  <a:cubicBezTo>
                    <a:pt x="106232" y="63609"/>
                    <a:pt x="106418" y="64511"/>
                    <a:pt x="106418" y="64691"/>
                  </a:cubicBezTo>
                  <a:cubicBezTo>
                    <a:pt x="106418" y="65233"/>
                    <a:pt x="106604" y="65774"/>
                    <a:pt x="106604" y="66315"/>
                  </a:cubicBezTo>
                  <a:cubicBezTo>
                    <a:pt x="106790" y="66586"/>
                    <a:pt x="106976" y="67398"/>
                    <a:pt x="106418" y="67578"/>
                  </a:cubicBezTo>
                  <a:cubicBezTo>
                    <a:pt x="105488" y="67939"/>
                    <a:pt x="105488" y="66586"/>
                    <a:pt x="105302" y="66406"/>
                  </a:cubicBezTo>
                  <a:cubicBezTo>
                    <a:pt x="105302" y="66135"/>
                    <a:pt x="105302" y="65774"/>
                    <a:pt x="105116" y="65413"/>
                  </a:cubicBezTo>
                  <a:cubicBezTo>
                    <a:pt x="105116" y="65142"/>
                    <a:pt x="104930" y="63067"/>
                    <a:pt x="103441" y="63609"/>
                  </a:cubicBezTo>
                  <a:cubicBezTo>
                    <a:pt x="102697" y="63879"/>
                    <a:pt x="102883" y="64601"/>
                    <a:pt x="103069" y="64962"/>
                  </a:cubicBezTo>
                  <a:cubicBezTo>
                    <a:pt x="103069" y="65323"/>
                    <a:pt x="103069" y="65774"/>
                    <a:pt x="103069" y="66135"/>
                  </a:cubicBezTo>
                  <a:cubicBezTo>
                    <a:pt x="103069" y="66406"/>
                    <a:pt x="102697" y="67127"/>
                    <a:pt x="102325" y="66586"/>
                  </a:cubicBezTo>
                  <a:cubicBezTo>
                    <a:pt x="101767" y="66135"/>
                    <a:pt x="101953" y="65593"/>
                    <a:pt x="101767" y="65052"/>
                  </a:cubicBezTo>
                  <a:cubicBezTo>
                    <a:pt x="101767" y="64511"/>
                    <a:pt x="101581" y="63879"/>
                    <a:pt x="101395" y="63248"/>
                  </a:cubicBezTo>
                  <a:cubicBezTo>
                    <a:pt x="101395" y="63067"/>
                    <a:pt x="101395" y="62796"/>
                    <a:pt x="101209" y="62616"/>
                  </a:cubicBezTo>
                  <a:cubicBezTo>
                    <a:pt x="100837" y="61894"/>
                    <a:pt x="100093" y="61172"/>
                    <a:pt x="99720" y="60360"/>
                  </a:cubicBezTo>
                  <a:cubicBezTo>
                    <a:pt x="99348" y="59729"/>
                    <a:pt x="100093" y="59097"/>
                    <a:pt x="99534" y="58375"/>
                  </a:cubicBezTo>
                  <a:cubicBezTo>
                    <a:pt x="96558" y="54315"/>
                    <a:pt x="91720" y="50706"/>
                    <a:pt x="88930" y="46646"/>
                  </a:cubicBezTo>
                  <a:cubicBezTo>
                    <a:pt x="88186" y="45563"/>
                    <a:pt x="87627" y="44481"/>
                    <a:pt x="87255" y="43398"/>
                  </a:cubicBezTo>
                  <a:cubicBezTo>
                    <a:pt x="86697" y="42315"/>
                    <a:pt x="85953" y="41233"/>
                    <a:pt x="85209" y="40150"/>
                  </a:cubicBezTo>
                  <a:cubicBezTo>
                    <a:pt x="84465" y="39338"/>
                    <a:pt x="83720" y="38526"/>
                    <a:pt x="82976" y="37624"/>
                  </a:cubicBezTo>
                  <a:cubicBezTo>
                    <a:pt x="82976" y="37443"/>
                    <a:pt x="82976" y="37263"/>
                    <a:pt x="82976" y="37082"/>
                  </a:cubicBezTo>
                  <a:cubicBezTo>
                    <a:pt x="83162" y="36992"/>
                    <a:pt x="84651" y="31308"/>
                    <a:pt x="84279" y="31218"/>
                  </a:cubicBezTo>
                  <a:cubicBezTo>
                    <a:pt x="83906" y="31127"/>
                    <a:pt x="82046" y="37624"/>
                    <a:pt x="81860" y="37894"/>
                  </a:cubicBezTo>
                  <a:cubicBezTo>
                    <a:pt x="81860" y="37894"/>
                    <a:pt x="81860" y="37894"/>
                    <a:pt x="81860" y="37894"/>
                  </a:cubicBezTo>
                  <a:cubicBezTo>
                    <a:pt x="81116" y="39157"/>
                    <a:pt x="80186" y="40421"/>
                    <a:pt x="79255" y="41774"/>
                  </a:cubicBezTo>
                  <a:cubicBezTo>
                    <a:pt x="79255" y="41774"/>
                    <a:pt x="79255" y="41954"/>
                    <a:pt x="79069" y="41954"/>
                  </a:cubicBezTo>
                  <a:cubicBezTo>
                    <a:pt x="79069" y="42045"/>
                    <a:pt x="78883" y="42496"/>
                    <a:pt x="78883" y="42586"/>
                  </a:cubicBezTo>
                  <a:cubicBezTo>
                    <a:pt x="78883" y="43488"/>
                    <a:pt x="79069" y="44300"/>
                    <a:pt x="79069" y="45112"/>
                  </a:cubicBezTo>
                  <a:cubicBezTo>
                    <a:pt x="79069" y="46195"/>
                    <a:pt x="79069" y="47278"/>
                    <a:pt x="79069" y="48360"/>
                  </a:cubicBezTo>
                  <a:cubicBezTo>
                    <a:pt x="79069" y="48541"/>
                    <a:pt x="79069" y="48721"/>
                    <a:pt x="79069" y="48902"/>
                  </a:cubicBezTo>
                  <a:cubicBezTo>
                    <a:pt x="79069" y="49172"/>
                    <a:pt x="78883" y="49443"/>
                    <a:pt x="78883" y="49804"/>
                  </a:cubicBezTo>
                  <a:cubicBezTo>
                    <a:pt x="78697" y="50075"/>
                    <a:pt x="79069" y="50436"/>
                    <a:pt x="79255" y="50706"/>
                  </a:cubicBezTo>
                  <a:cubicBezTo>
                    <a:pt x="79441" y="51157"/>
                    <a:pt x="79627" y="51609"/>
                    <a:pt x="79813" y="52060"/>
                  </a:cubicBezTo>
                  <a:cubicBezTo>
                    <a:pt x="80372" y="53774"/>
                    <a:pt x="81116" y="55578"/>
                    <a:pt x="81302" y="57293"/>
                  </a:cubicBezTo>
                  <a:cubicBezTo>
                    <a:pt x="81488" y="59007"/>
                    <a:pt x="81302" y="60812"/>
                    <a:pt x="81116" y="62616"/>
                  </a:cubicBezTo>
                  <a:cubicBezTo>
                    <a:pt x="80930" y="64330"/>
                    <a:pt x="80744" y="66045"/>
                    <a:pt x="80558" y="67849"/>
                  </a:cubicBezTo>
                  <a:cubicBezTo>
                    <a:pt x="79813" y="71368"/>
                    <a:pt x="78697" y="74887"/>
                    <a:pt x="76837" y="78315"/>
                  </a:cubicBezTo>
                  <a:cubicBezTo>
                    <a:pt x="75906" y="80030"/>
                    <a:pt x="74790" y="81654"/>
                    <a:pt x="74418" y="83368"/>
                  </a:cubicBezTo>
                  <a:cubicBezTo>
                    <a:pt x="74232" y="84360"/>
                    <a:pt x="74418" y="85263"/>
                    <a:pt x="74604" y="86255"/>
                  </a:cubicBezTo>
                  <a:cubicBezTo>
                    <a:pt x="75162" y="87969"/>
                    <a:pt x="76465" y="89593"/>
                    <a:pt x="76837" y="91398"/>
                  </a:cubicBezTo>
                  <a:cubicBezTo>
                    <a:pt x="77209" y="93112"/>
                    <a:pt x="77023" y="94827"/>
                    <a:pt x="76279" y="96451"/>
                  </a:cubicBezTo>
                  <a:cubicBezTo>
                    <a:pt x="75348" y="98796"/>
                    <a:pt x="73674" y="101142"/>
                    <a:pt x="72186" y="103398"/>
                  </a:cubicBezTo>
                  <a:cubicBezTo>
                    <a:pt x="71255" y="105203"/>
                    <a:pt x="70139" y="106917"/>
                    <a:pt x="69023" y="108631"/>
                  </a:cubicBezTo>
                  <a:cubicBezTo>
                    <a:pt x="68651" y="109353"/>
                    <a:pt x="68279" y="110075"/>
                    <a:pt x="67906" y="110796"/>
                  </a:cubicBezTo>
                  <a:cubicBezTo>
                    <a:pt x="67720" y="111248"/>
                    <a:pt x="67534" y="111699"/>
                    <a:pt x="67720" y="112150"/>
                  </a:cubicBezTo>
                  <a:cubicBezTo>
                    <a:pt x="67906" y="112691"/>
                    <a:pt x="69767" y="115037"/>
                    <a:pt x="69953" y="115218"/>
                  </a:cubicBezTo>
                  <a:cubicBezTo>
                    <a:pt x="70325" y="115578"/>
                    <a:pt x="71069" y="115849"/>
                    <a:pt x="71627" y="116210"/>
                  </a:cubicBezTo>
                  <a:cubicBezTo>
                    <a:pt x="72000" y="116300"/>
                    <a:pt x="72186" y="116481"/>
                    <a:pt x="72558" y="116661"/>
                  </a:cubicBezTo>
                  <a:cubicBezTo>
                    <a:pt x="72744" y="116751"/>
                    <a:pt x="72930" y="116842"/>
                    <a:pt x="73116" y="116932"/>
                  </a:cubicBezTo>
                  <a:cubicBezTo>
                    <a:pt x="73302" y="117022"/>
                    <a:pt x="73488" y="117112"/>
                    <a:pt x="73488" y="117112"/>
                  </a:cubicBezTo>
                  <a:cubicBezTo>
                    <a:pt x="74046" y="117473"/>
                    <a:pt x="74604" y="118015"/>
                    <a:pt x="74232" y="118375"/>
                  </a:cubicBezTo>
                  <a:cubicBezTo>
                    <a:pt x="74046" y="118556"/>
                    <a:pt x="73674" y="118646"/>
                    <a:pt x="73302" y="118736"/>
                  </a:cubicBezTo>
                  <a:cubicBezTo>
                    <a:pt x="72744" y="118827"/>
                    <a:pt x="72186" y="118827"/>
                    <a:pt x="71627" y="118827"/>
                  </a:cubicBezTo>
                  <a:cubicBezTo>
                    <a:pt x="71069" y="118827"/>
                    <a:pt x="70511" y="118917"/>
                    <a:pt x="69767" y="118917"/>
                  </a:cubicBezTo>
                  <a:cubicBezTo>
                    <a:pt x="69209" y="119007"/>
                    <a:pt x="68651" y="119187"/>
                    <a:pt x="68093" y="119278"/>
                  </a:cubicBezTo>
                  <a:cubicBezTo>
                    <a:pt x="67162" y="119548"/>
                    <a:pt x="66046" y="119639"/>
                    <a:pt x="64930" y="119639"/>
                  </a:cubicBezTo>
                  <a:cubicBezTo>
                    <a:pt x="63813" y="119639"/>
                    <a:pt x="62697" y="119548"/>
                    <a:pt x="61767" y="119368"/>
                  </a:cubicBezTo>
                  <a:cubicBezTo>
                    <a:pt x="60651" y="119097"/>
                    <a:pt x="59720" y="117563"/>
                    <a:pt x="60465" y="115578"/>
                  </a:cubicBezTo>
                  <a:cubicBezTo>
                    <a:pt x="60465" y="115488"/>
                    <a:pt x="60279" y="114135"/>
                    <a:pt x="60279" y="114135"/>
                  </a:cubicBezTo>
                  <a:cubicBezTo>
                    <a:pt x="60279" y="113413"/>
                    <a:pt x="60279" y="112691"/>
                    <a:pt x="60279" y="111969"/>
                  </a:cubicBezTo>
                  <a:cubicBezTo>
                    <a:pt x="60465" y="109082"/>
                    <a:pt x="61395" y="106195"/>
                    <a:pt x="61767" y="103308"/>
                  </a:cubicBezTo>
                  <a:cubicBezTo>
                    <a:pt x="61767" y="101503"/>
                    <a:pt x="61395" y="99789"/>
                    <a:pt x="61395" y="98075"/>
                  </a:cubicBezTo>
                  <a:cubicBezTo>
                    <a:pt x="61209" y="96812"/>
                    <a:pt x="61395" y="95639"/>
                    <a:pt x="61395" y="94375"/>
                  </a:cubicBezTo>
                  <a:cubicBezTo>
                    <a:pt x="61581" y="92842"/>
                    <a:pt x="61581" y="91308"/>
                    <a:pt x="61953" y="89774"/>
                  </a:cubicBezTo>
                  <a:cubicBezTo>
                    <a:pt x="62139" y="88962"/>
                    <a:pt x="62325" y="88060"/>
                    <a:pt x="62325" y="87157"/>
                  </a:cubicBezTo>
                  <a:cubicBezTo>
                    <a:pt x="62325" y="86887"/>
                    <a:pt x="62325" y="86616"/>
                    <a:pt x="62139" y="86345"/>
                  </a:cubicBezTo>
                  <a:cubicBezTo>
                    <a:pt x="61953" y="85984"/>
                    <a:pt x="61581" y="85624"/>
                    <a:pt x="61395" y="85263"/>
                  </a:cubicBezTo>
                  <a:cubicBezTo>
                    <a:pt x="60837" y="84360"/>
                    <a:pt x="61023" y="83548"/>
                    <a:pt x="61395" y="82646"/>
                  </a:cubicBezTo>
                  <a:cubicBezTo>
                    <a:pt x="61581" y="81834"/>
                    <a:pt x="61395" y="80932"/>
                    <a:pt x="61209" y="80120"/>
                  </a:cubicBezTo>
                  <a:cubicBezTo>
                    <a:pt x="60837" y="78496"/>
                    <a:pt x="60465" y="76781"/>
                    <a:pt x="60465" y="75157"/>
                  </a:cubicBezTo>
                  <a:cubicBezTo>
                    <a:pt x="60279" y="72721"/>
                    <a:pt x="60465" y="70375"/>
                    <a:pt x="60465" y="68030"/>
                  </a:cubicBezTo>
                  <a:cubicBezTo>
                    <a:pt x="60279" y="67127"/>
                    <a:pt x="60279" y="66315"/>
                    <a:pt x="60279" y="65413"/>
                  </a:cubicBezTo>
                  <a:cubicBezTo>
                    <a:pt x="60279" y="64240"/>
                    <a:pt x="60279" y="64240"/>
                    <a:pt x="60279" y="64240"/>
                  </a:cubicBezTo>
                  <a:cubicBezTo>
                    <a:pt x="60279" y="64150"/>
                    <a:pt x="60093" y="63789"/>
                    <a:pt x="60279" y="63699"/>
                  </a:cubicBezTo>
                  <a:cubicBezTo>
                    <a:pt x="60465" y="63789"/>
                    <a:pt x="60651" y="63879"/>
                    <a:pt x="61023" y="63969"/>
                  </a:cubicBezTo>
                  <a:cubicBezTo>
                    <a:pt x="61395" y="64150"/>
                    <a:pt x="61767" y="64240"/>
                    <a:pt x="62139" y="64330"/>
                  </a:cubicBezTo>
                  <a:cubicBezTo>
                    <a:pt x="62511" y="64421"/>
                    <a:pt x="62697" y="64511"/>
                    <a:pt x="62883" y="64511"/>
                  </a:cubicBezTo>
                  <a:cubicBezTo>
                    <a:pt x="63255" y="64601"/>
                    <a:pt x="63441" y="64601"/>
                    <a:pt x="63627" y="64691"/>
                  </a:cubicBezTo>
                  <a:cubicBezTo>
                    <a:pt x="64000" y="64781"/>
                    <a:pt x="64372" y="64781"/>
                    <a:pt x="64558" y="64872"/>
                  </a:cubicBezTo>
                  <a:cubicBezTo>
                    <a:pt x="64930" y="64872"/>
                    <a:pt x="65116" y="64872"/>
                    <a:pt x="65488" y="64962"/>
                  </a:cubicBezTo>
                  <a:cubicBezTo>
                    <a:pt x="66046" y="64962"/>
                    <a:pt x="66790" y="65052"/>
                    <a:pt x="67348" y="65052"/>
                  </a:cubicBezTo>
                  <a:cubicBezTo>
                    <a:pt x="68093" y="65052"/>
                    <a:pt x="68651" y="65052"/>
                    <a:pt x="69395" y="65052"/>
                  </a:cubicBezTo>
                  <a:cubicBezTo>
                    <a:pt x="70139" y="65052"/>
                    <a:pt x="70697" y="65052"/>
                    <a:pt x="71441" y="64962"/>
                  </a:cubicBezTo>
                  <a:cubicBezTo>
                    <a:pt x="71813" y="64962"/>
                    <a:pt x="72000" y="64962"/>
                    <a:pt x="72372" y="64872"/>
                  </a:cubicBezTo>
                  <a:cubicBezTo>
                    <a:pt x="72744" y="64872"/>
                    <a:pt x="73116" y="64872"/>
                    <a:pt x="73302" y="64781"/>
                  </a:cubicBezTo>
                  <a:cubicBezTo>
                    <a:pt x="74604" y="64601"/>
                    <a:pt x="75534" y="64240"/>
                    <a:pt x="76279" y="63969"/>
                  </a:cubicBezTo>
                  <a:cubicBezTo>
                    <a:pt x="76651" y="63789"/>
                    <a:pt x="77023" y="63609"/>
                    <a:pt x="77209" y="63428"/>
                  </a:cubicBezTo>
                  <a:cubicBezTo>
                    <a:pt x="77581" y="63338"/>
                    <a:pt x="77767" y="63157"/>
                    <a:pt x="77767" y="63067"/>
                  </a:cubicBezTo>
                  <a:cubicBezTo>
                    <a:pt x="78139" y="62796"/>
                    <a:pt x="78139" y="62616"/>
                    <a:pt x="78139" y="62616"/>
                  </a:cubicBezTo>
                  <a:cubicBezTo>
                    <a:pt x="78139" y="62616"/>
                    <a:pt x="77953" y="62796"/>
                    <a:pt x="77581" y="62977"/>
                  </a:cubicBezTo>
                  <a:cubicBezTo>
                    <a:pt x="77395" y="63067"/>
                    <a:pt x="77209" y="63157"/>
                    <a:pt x="77023" y="63338"/>
                  </a:cubicBezTo>
                  <a:cubicBezTo>
                    <a:pt x="76651" y="63428"/>
                    <a:pt x="76279" y="63518"/>
                    <a:pt x="75906" y="63699"/>
                  </a:cubicBezTo>
                  <a:cubicBezTo>
                    <a:pt x="75162" y="63879"/>
                    <a:pt x="74046" y="64060"/>
                    <a:pt x="72930" y="64240"/>
                  </a:cubicBezTo>
                  <a:cubicBezTo>
                    <a:pt x="72744" y="64240"/>
                    <a:pt x="72372" y="64240"/>
                    <a:pt x="72186" y="64240"/>
                  </a:cubicBezTo>
                  <a:cubicBezTo>
                    <a:pt x="71813" y="64330"/>
                    <a:pt x="71627" y="64330"/>
                    <a:pt x="71255" y="64330"/>
                  </a:cubicBezTo>
                  <a:cubicBezTo>
                    <a:pt x="70697" y="64330"/>
                    <a:pt x="69953" y="64330"/>
                    <a:pt x="69395" y="64330"/>
                  </a:cubicBezTo>
                  <a:cubicBezTo>
                    <a:pt x="68837" y="64330"/>
                    <a:pt x="68093" y="64330"/>
                    <a:pt x="67534" y="64330"/>
                  </a:cubicBezTo>
                  <a:cubicBezTo>
                    <a:pt x="66976" y="64330"/>
                    <a:pt x="66418" y="64240"/>
                    <a:pt x="65860" y="64240"/>
                  </a:cubicBezTo>
                  <a:cubicBezTo>
                    <a:pt x="65488" y="64150"/>
                    <a:pt x="65302" y="64150"/>
                    <a:pt x="64930" y="64150"/>
                  </a:cubicBezTo>
                  <a:cubicBezTo>
                    <a:pt x="64744" y="64060"/>
                    <a:pt x="64372" y="64060"/>
                    <a:pt x="64186" y="64060"/>
                  </a:cubicBezTo>
                  <a:cubicBezTo>
                    <a:pt x="63627" y="63969"/>
                    <a:pt x="63255" y="63879"/>
                    <a:pt x="62697" y="63789"/>
                  </a:cubicBezTo>
                  <a:cubicBezTo>
                    <a:pt x="62325" y="63699"/>
                    <a:pt x="61953" y="63609"/>
                    <a:pt x="61581" y="63518"/>
                  </a:cubicBezTo>
                  <a:cubicBezTo>
                    <a:pt x="61395" y="63428"/>
                    <a:pt x="61023" y="63338"/>
                    <a:pt x="60837" y="63248"/>
                  </a:cubicBezTo>
                  <a:cubicBezTo>
                    <a:pt x="60837" y="63248"/>
                    <a:pt x="60651" y="63248"/>
                    <a:pt x="60651" y="63157"/>
                  </a:cubicBezTo>
                  <a:cubicBezTo>
                    <a:pt x="60651" y="63157"/>
                    <a:pt x="60465" y="62165"/>
                    <a:pt x="60465" y="61714"/>
                  </a:cubicBezTo>
                  <a:cubicBezTo>
                    <a:pt x="60465" y="61353"/>
                    <a:pt x="60279" y="60812"/>
                    <a:pt x="60279" y="60360"/>
                  </a:cubicBezTo>
                  <a:cubicBezTo>
                    <a:pt x="60279" y="59458"/>
                    <a:pt x="60279" y="58466"/>
                    <a:pt x="60093" y="57744"/>
                  </a:cubicBezTo>
                  <a:cubicBezTo>
                    <a:pt x="60093" y="57022"/>
                    <a:pt x="59906" y="56571"/>
                    <a:pt x="59906" y="56571"/>
                  </a:cubicBezTo>
                  <a:cubicBezTo>
                    <a:pt x="59906" y="56571"/>
                    <a:pt x="59906" y="56571"/>
                    <a:pt x="59906" y="56571"/>
                  </a:cubicBezTo>
                  <a:cubicBezTo>
                    <a:pt x="59906" y="56571"/>
                    <a:pt x="59906" y="57022"/>
                    <a:pt x="59720" y="57744"/>
                  </a:cubicBezTo>
                  <a:cubicBezTo>
                    <a:pt x="59720" y="58466"/>
                    <a:pt x="59534" y="59458"/>
                    <a:pt x="59534" y="60360"/>
                  </a:cubicBezTo>
                  <a:cubicBezTo>
                    <a:pt x="59534" y="60812"/>
                    <a:pt x="59348" y="61353"/>
                    <a:pt x="59348" y="61714"/>
                  </a:cubicBezTo>
                  <a:cubicBezTo>
                    <a:pt x="59348" y="62165"/>
                    <a:pt x="59162" y="63248"/>
                    <a:pt x="58976" y="63248"/>
                  </a:cubicBezTo>
                  <a:cubicBezTo>
                    <a:pt x="58790" y="63338"/>
                    <a:pt x="58604" y="63428"/>
                    <a:pt x="58232" y="63518"/>
                  </a:cubicBezTo>
                  <a:cubicBezTo>
                    <a:pt x="57860" y="63609"/>
                    <a:pt x="57488" y="63699"/>
                    <a:pt x="57116" y="63789"/>
                  </a:cubicBezTo>
                  <a:cubicBezTo>
                    <a:pt x="56744" y="63879"/>
                    <a:pt x="56186" y="63969"/>
                    <a:pt x="55813" y="64060"/>
                  </a:cubicBezTo>
                  <a:cubicBezTo>
                    <a:pt x="55441" y="64060"/>
                    <a:pt x="55255" y="64060"/>
                    <a:pt x="54883" y="64150"/>
                  </a:cubicBezTo>
                  <a:cubicBezTo>
                    <a:pt x="54697" y="64150"/>
                    <a:pt x="54325" y="64150"/>
                    <a:pt x="54139" y="64240"/>
                  </a:cubicBezTo>
                  <a:cubicBezTo>
                    <a:pt x="53581" y="64240"/>
                    <a:pt x="53023" y="64330"/>
                    <a:pt x="52279" y="64330"/>
                  </a:cubicBezTo>
                  <a:cubicBezTo>
                    <a:pt x="51720" y="64330"/>
                    <a:pt x="50976" y="64330"/>
                    <a:pt x="50418" y="64330"/>
                  </a:cubicBezTo>
                  <a:cubicBezTo>
                    <a:pt x="49860" y="64330"/>
                    <a:pt x="49302" y="64330"/>
                    <a:pt x="48558" y="64330"/>
                  </a:cubicBezTo>
                  <a:cubicBezTo>
                    <a:pt x="48372" y="64330"/>
                    <a:pt x="48000" y="64330"/>
                    <a:pt x="47813" y="64240"/>
                  </a:cubicBezTo>
                  <a:cubicBezTo>
                    <a:pt x="47441" y="64240"/>
                    <a:pt x="47255" y="64240"/>
                    <a:pt x="46883" y="64240"/>
                  </a:cubicBezTo>
                  <a:cubicBezTo>
                    <a:pt x="45767" y="64060"/>
                    <a:pt x="44837" y="63879"/>
                    <a:pt x="43906" y="63699"/>
                  </a:cubicBezTo>
                  <a:cubicBezTo>
                    <a:pt x="43534" y="63518"/>
                    <a:pt x="43162" y="63428"/>
                    <a:pt x="42976" y="63338"/>
                  </a:cubicBezTo>
                  <a:cubicBezTo>
                    <a:pt x="42604" y="63157"/>
                    <a:pt x="42418" y="63067"/>
                    <a:pt x="42232" y="62977"/>
                  </a:cubicBezTo>
                  <a:cubicBezTo>
                    <a:pt x="41860" y="62796"/>
                    <a:pt x="41674" y="62616"/>
                    <a:pt x="41674" y="62616"/>
                  </a:cubicBezTo>
                  <a:cubicBezTo>
                    <a:pt x="41674" y="62616"/>
                    <a:pt x="41860" y="62796"/>
                    <a:pt x="42046" y="63067"/>
                  </a:cubicBezTo>
                  <a:cubicBezTo>
                    <a:pt x="42232" y="63157"/>
                    <a:pt x="42418" y="63338"/>
                    <a:pt x="42604" y="63428"/>
                  </a:cubicBezTo>
                  <a:cubicBezTo>
                    <a:pt x="42790" y="63609"/>
                    <a:pt x="43162" y="63789"/>
                    <a:pt x="43534" y="63969"/>
                  </a:cubicBezTo>
                  <a:cubicBezTo>
                    <a:pt x="44279" y="64240"/>
                    <a:pt x="45395" y="64601"/>
                    <a:pt x="46511" y="64781"/>
                  </a:cubicBezTo>
                  <a:cubicBezTo>
                    <a:pt x="46883" y="64872"/>
                    <a:pt x="47255" y="64872"/>
                    <a:pt x="47441" y="64872"/>
                  </a:cubicBezTo>
                  <a:cubicBezTo>
                    <a:pt x="47813" y="64962"/>
                    <a:pt x="48186" y="64962"/>
                    <a:pt x="48558" y="64962"/>
                  </a:cubicBezTo>
                  <a:cubicBezTo>
                    <a:pt x="49116" y="65052"/>
                    <a:pt x="49860" y="65052"/>
                    <a:pt x="50418" y="65052"/>
                  </a:cubicBezTo>
                  <a:cubicBezTo>
                    <a:pt x="51162" y="65052"/>
                    <a:pt x="51720" y="65052"/>
                    <a:pt x="52465" y="65052"/>
                  </a:cubicBezTo>
                  <a:cubicBezTo>
                    <a:pt x="53209" y="65052"/>
                    <a:pt x="53767" y="64962"/>
                    <a:pt x="54325" y="64962"/>
                  </a:cubicBezTo>
                  <a:cubicBezTo>
                    <a:pt x="54697" y="64872"/>
                    <a:pt x="55069" y="64872"/>
                    <a:pt x="55255" y="64872"/>
                  </a:cubicBezTo>
                  <a:cubicBezTo>
                    <a:pt x="55627" y="64781"/>
                    <a:pt x="55813" y="64781"/>
                    <a:pt x="56186" y="64691"/>
                  </a:cubicBezTo>
                  <a:cubicBezTo>
                    <a:pt x="56372" y="64601"/>
                    <a:pt x="56744" y="64601"/>
                    <a:pt x="56930" y="64511"/>
                  </a:cubicBezTo>
                  <a:cubicBezTo>
                    <a:pt x="57302" y="64511"/>
                    <a:pt x="57488" y="64421"/>
                    <a:pt x="57674" y="64330"/>
                  </a:cubicBezTo>
                  <a:cubicBezTo>
                    <a:pt x="58046" y="64240"/>
                    <a:pt x="58604" y="64150"/>
                    <a:pt x="58790" y="63969"/>
                  </a:cubicBezTo>
                  <a:cubicBezTo>
                    <a:pt x="59162" y="63879"/>
                    <a:pt x="59534" y="63789"/>
                    <a:pt x="59720" y="63609"/>
                  </a:cubicBezTo>
                  <a:cubicBezTo>
                    <a:pt x="59720" y="63699"/>
                    <a:pt x="59720" y="63879"/>
                    <a:pt x="59534" y="63879"/>
                  </a:cubicBezTo>
                  <a:cubicBezTo>
                    <a:pt x="59534" y="64150"/>
                    <a:pt x="59534" y="64421"/>
                    <a:pt x="59534" y="64691"/>
                  </a:cubicBezTo>
                  <a:cubicBezTo>
                    <a:pt x="59534" y="65954"/>
                    <a:pt x="59534" y="67308"/>
                    <a:pt x="59534" y="68661"/>
                  </a:cubicBezTo>
                  <a:cubicBezTo>
                    <a:pt x="59534" y="70736"/>
                    <a:pt x="59534" y="72902"/>
                    <a:pt x="59534" y="75067"/>
                  </a:cubicBezTo>
                  <a:cubicBezTo>
                    <a:pt x="59348" y="76421"/>
                    <a:pt x="59162" y="77774"/>
                    <a:pt x="58976" y="79127"/>
                  </a:cubicBezTo>
                  <a:cubicBezTo>
                    <a:pt x="58790" y="79849"/>
                    <a:pt x="58604" y="80571"/>
                    <a:pt x="58604" y="81293"/>
                  </a:cubicBezTo>
                  <a:cubicBezTo>
                    <a:pt x="58418" y="81924"/>
                    <a:pt x="58604" y="82646"/>
                    <a:pt x="58604" y="83368"/>
                  </a:cubicBezTo>
                  <a:cubicBezTo>
                    <a:pt x="58790" y="84000"/>
                    <a:pt x="58790" y="84721"/>
                    <a:pt x="58418" y="85443"/>
                  </a:cubicBezTo>
                  <a:cubicBezTo>
                    <a:pt x="58046" y="85894"/>
                    <a:pt x="57674" y="86345"/>
                    <a:pt x="57488" y="86887"/>
                  </a:cubicBezTo>
                  <a:cubicBezTo>
                    <a:pt x="57302" y="88330"/>
                    <a:pt x="58046" y="89864"/>
                    <a:pt x="58232" y="91218"/>
                  </a:cubicBezTo>
                  <a:cubicBezTo>
                    <a:pt x="58418" y="92390"/>
                    <a:pt x="58418" y="93473"/>
                    <a:pt x="58418" y="94556"/>
                  </a:cubicBezTo>
                  <a:cubicBezTo>
                    <a:pt x="58604" y="95548"/>
                    <a:pt x="58604" y="96541"/>
                    <a:pt x="58604" y="97533"/>
                  </a:cubicBezTo>
                  <a:cubicBezTo>
                    <a:pt x="58604" y="98977"/>
                    <a:pt x="58232" y="100421"/>
                    <a:pt x="58046" y="101864"/>
                  </a:cubicBezTo>
                  <a:cubicBezTo>
                    <a:pt x="58046" y="103308"/>
                    <a:pt x="58232" y="104751"/>
                    <a:pt x="58604" y="106195"/>
                  </a:cubicBezTo>
                  <a:cubicBezTo>
                    <a:pt x="58976" y="107639"/>
                    <a:pt x="59348" y="109082"/>
                    <a:pt x="59534" y="110526"/>
                  </a:cubicBezTo>
                  <a:cubicBezTo>
                    <a:pt x="59720" y="111157"/>
                    <a:pt x="59534" y="111789"/>
                    <a:pt x="59534" y="112421"/>
                  </a:cubicBezTo>
                  <a:cubicBezTo>
                    <a:pt x="59534" y="112962"/>
                    <a:pt x="59534" y="113593"/>
                    <a:pt x="59534" y="114135"/>
                  </a:cubicBezTo>
                  <a:cubicBezTo>
                    <a:pt x="59534" y="114135"/>
                    <a:pt x="59348" y="115218"/>
                    <a:pt x="59348" y="115578"/>
                  </a:cubicBezTo>
                  <a:cubicBezTo>
                    <a:pt x="59348" y="115578"/>
                    <a:pt x="60651" y="118646"/>
                    <a:pt x="58232" y="119368"/>
                  </a:cubicBezTo>
                  <a:cubicBezTo>
                    <a:pt x="57302" y="119639"/>
                    <a:pt x="56186" y="119639"/>
                    <a:pt x="55069" y="119639"/>
                  </a:cubicBezTo>
                  <a:cubicBezTo>
                    <a:pt x="53953" y="119639"/>
                    <a:pt x="52651" y="119548"/>
                    <a:pt x="51720" y="119278"/>
                  </a:cubicBezTo>
                  <a:cubicBezTo>
                    <a:pt x="51162" y="119187"/>
                    <a:pt x="50790" y="119007"/>
                    <a:pt x="50046" y="118917"/>
                  </a:cubicBezTo>
                  <a:cubicBezTo>
                    <a:pt x="49488" y="118917"/>
                    <a:pt x="48744" y="118827"/>
                    <a:pt x="48186" y="118827"/>
                  </a:cubicBezTo>
                  <a:cubicBezTo>
                    <a:pt x="47627" y="118827"/>
                    <a:pt x="47069" y="118827"/>
                    <a:pt x="46697" y="118736"/>
                  </a:cubicBezTo>
                  <a:cubicBezTo>
                    <a:pt x="46139" y="118646"/>
                    <a:pt x="45767" y="118556"/>
                    <a:pt x="45581" y="118375"/>
                  </a:cubicBezTo>
                  <a:cubicBezTo>
                    <a:pt x="45209" y="118015"/>
                    <a:pt x="45767" y="117473"/>
                    <a:pt x="46325" y="117112"/>
                  </a:cubicBezTo>
                  <a:cubicBezTo>
                    <a:pt x="46511" y="117112"/>
                    <a:pt x="46697" y="117022"/>
                    <a:pt x="46697" y="116932"/>
                  </a:cubicBezTo>
                  <a:cubicBezTo>
                    <a:pt x="46883" y="116842"/>
                    <a:pt x="47069" y="116751"/>
                    <a:pt x="47255" y="116661"/>
                  </a:cubicBezTo>
                  <a:cubicBezTo>
                    <a:pt x="47627" y="116481"/>
                    <a:pt x="48000" y="116300"/>
                    <a:pt x="48186" y="116210"/>
                  </a:cubicBezTo>
                  <a:cubicBezTo>
                    <a:pt x="48930" y="115849"/>
                    <a:pt x="49488" y="115578"/>
                    <a:pt x="49860" y="115218"/>
                  </a:cubicBezTo>
                  <a:cubicBezTo>
                    <a:pt x="50232" y="115037"/>
                    <a:pt x="51906" y="112691"/>
                    <a:pt x="52279" y="112240"/>
                  </a:cubicBezTo>
                  <a:cubicBezTo>
                    <a:pt x="52465" y="111879"/>
                    <a:pt x="52279" y="111518"/>
                    <a:pt x="52093" y="111157"/>
                  </a:cubicBezTo>
                  <a:cubicBezTo>
                    <a:pt x="51348" y="109263"/>
                    <a:pt x="50046" y="107458"/>
                    <a:pt x="48930" y="105654"/>
                  </a:cubicBezTo>
                  <a:cubicBezTo>
                    <a:pt x="48186" y="104481"/>
                    <a:pt x="47627" y="103308"/>
                    <a:pt x="46883" y="102135"/>
                  </a:cubicBezTo>
                  <a:cubicBezTo>
                    <a:pt x="45209" y="99338"/>
                    <a:pt x="42976" y="96451"/>
                    <a:pt x="42790" y="93563"/>
                  </a:cubicBezTo>
                  <a:cubicBezTo>
                    <a:pt x="42790" y="92030"/>
                    <a:pt x="43162" y="90496"/>
                    <a:pt x="44093" y="89052"/>
                  </a:cubicBezTo>
                  <a:cubicBezTo>
                    <a:pt x="44651" y="87699"/>
                    <a:pt x="45395" y="86255"/>
                    <a:pt x="45581" y="84812"/>
                  </a:cubicBezTo>
                  <a:cubicBezTo>
                    <a:pt x="45581" y="82466"/>
                    <a:pt x="44093" y="80210"/>
                    <a:pt x="42976" y="77954"/>
                  </a:cubicBezTo>
                  <a:cubicBezTo>
                    <a:pt x="41302" y="74977"/>
                    <a:pt x="40186" y="71909"/>
                    <a:pt x="39627" y="68842"/>
                  </a:cubicBezTo>
                  <a:cubicBezTo>
                    <a:pt x="39069" y="65864"/>
                    <a:pt x="38697" y="62796"/>
                    <a:pt x="38697" y="59729"/>
                  </a:cubicBezTo>
                  <a:cubicBezTo>
                    <a:pt x="38511" y="58195"/>
                    <a:pt x="38697" y="56751"/>
                    <a:pt x="39069" y="55218"/>
                  </a:cubicBezTo>
                  <a:cubicBezTo>
                    <a:pt x="39441" y="53684"/>
                    <a:pt x="39813" y="52150"/>
                    <a:pt x="40558" y="50616"/>
                  </a:cubicBezTo>
                  <a:cubicBezTo>
                    <a:pt x="40558" y="50345"/>
                    <a:pt x="40744" y="50075"/>
                    <a:pt x="40744" y="49804"/>
                  </a:cubicBezTo>
                  <a:cubicBezTo>
                    <a:pt x="40744" y="49533"/>
                    <a:pt x="40372" y="49172"/>
                    <a:pt x="40186" y="48902"/>
                  </a:cubicBezTo>
                  <a:cubicBezTo>
                    <a:pt x="40186" y="48902"/>
                    <a:pt x="40186" y="48992"/>
                    <a:pt x="40186" y="48992"/>
                  </a:cubicBezTo>
                  <a:cubicBezTo>
                    <a:pt x="40186" y="47187"/>
                    <a:pt x="40186" y="45383"/>
                    <a:pt x="40186" y="43578"/>
                  </a:cubicBezTo>
                  <a:cubicBezTo>
                    <a:pt x="40186" y="43218"/>
                    <a:pt x="40186" y="42857"/>
                    <a:pt x="40186" y="42406"/>
                  </a:cubicBezTo>
                  <a:cubicBezTo>
                    <a:pt x="40186" y="42315"/>
                    <a:pt x="40186" y="42135"/>
                    <a:pt x="40000" y="42045"/>
                  </a:cubicBezTo>
                  <a:cubicBezTo>
                    <a:pt x="39813" y="41774"/>
                    <a:pt x="39627" y="41413"/>
                    <a:pt x="39441" y="41052"/>
                  </a:cubicBezTo>
                  <a:cubicBezTo>
                    <a:pt x="39255" y="40511"/>
                    <a:pt x="38883" y="39969"/>
                    <a:pt x="38511" y="39428"/>
                  </a:cubicBezTo>
                  <a:cubicBezTo>
                    <a:pt x="38139" y="38977"/>
                    <a:pt x="37953" y="38436"/>
                    <a:pt x="37581" y="37984"/>
                  </a:cubicBezTo>
                  <a:cubicBezTo>
                    <a:pt x="37581" y="37624"/>
                    <a:pt x="36093" y="31218"/>
                    <a:pt x="35534" y="31218"/>
                  </a:cubicBezTo>
                  <a:cubicBezTo>
                    <a:pt x="35162" y="31218"/>
                    <a:pt x="36651" y="37172"/>
                    <a:pt x="36651" y="37443"/>
                  </a:cubicBezTo>
                  <a:cubicBezTo>
                    <a:pt x="36651" y="37804"/>
                    <a:pt x="36651" y="37894"/>
                    <a:pt x="36279" y="38165"/>
                  </a:cubicBezTo>
                  <a:cubicBezTo>
                    <a:pt x="35906" y="38616"/>
                    <a:pt x="35720" y="38977"/>
                    <a:pt x="35348" y="39338"/>
                  </a:cubicBezTo>
                  <a:cubicBezTo>
                    <a:pt x="34418" y="40421"/>
                    <a:pt x="33674" y="41413"/>
                    <a:pt x="33116" y="42496"/>
                  </a:cubicBezTo>
                  <a:cubicBezTo>
                    <a:pt x="32558" y="43578"/>
                    <a:pt x="32186" y="44661"/>
                    <a:pt x="31627" y="45744"/>
                  </a:cubicBezTo>
                  <a:cubicBezTo>
                    <a:pt x="30325" y="48000"/>
                    <a:pt x="28279" y="50075"/>
                    <a:pt x="26046" y="52150"/>
                  </a:cubicBezTo>
                  <a:cubicBezTo>
                    <a:pt x="24000" y="54135"/>
                    <a:pt x="21953" y="56210"/>
                    <a:pt x="20279" y="58375"/>
                  </a:cubicBezTo>
                  <a:cubicBezTo>
                    <a:pt x="19906" y="59007"/>
                    <a:pt x="20465" y="59187"/>
                    <a:pt x="20465" y="59639"/>
                  </a:cubicBezTo>
                  <a:cubicBezTo>
                    <a:pt x="20279" y="60541"/>
                    <a:pt x="19534" y="61533"/>
                    <a:pt x="18790" y="62436"/>
                  </a:cubicBezTo>
                  <a:cubicBezTo>
                    <a:pt x="18604" y="62616"/>
                    <a:pt x="18604" y="62796"/>
                    <a:pt x="18418" y="63067"/>
                  </a:cubicBezTo>
                  <a:cubicBezTo>
                    <a:pt x="18418" y="63699"/>
                    <a:pt x="18232" y="64421"/>
                    <a:pt x="18046" y="65052"/>
                  </a:cubicBezTo>
                  <a:cubicBezTo>
                    <a:pt x="18046" y="65323"/>
                    <a:pt x="18046" y="65684"/>
                    <a:pt x="18046" y="65954"/>
                  </a:cubicBezTo>
                  <a:cubicBezTo>
                    <a:pt x="17860" y="66135"/>
                    <a:pt x="17860" y="66586"/>
                    <a:pt x="17488" y="66766"/>
                  </a:cubicBezTo>
                  <a:cubicBezTo>
                    <a:pt x="16744" y="66947"/>
                    <a:pt x="16744" y="65954"/>
                    <a:pt x="16744" y="65774"/>
                  </a:cubicBezTo>
                  <a:cubicBezTo>
                    <a:pt x="16744" y="65142"/>
                    <a:pt x="17116" y="64601"/>
                    <a:pt x="16930" y="64060"/>
                  </a:cubicBezTo>
                  <a:cubicBezTo>
                    <a:pt x="16744" y="63609"/>
                    <a:pt x="16000" y="63338"/>
                    <a:pt x="15441" y="63699"/>
                  </a:cubicBezTo>
                  <a:cubicBezTo>
                    <a:pt x="14883" y="64060"/>
                    <a:pt x="14883" y="64691"/>
                    <a:pt x="14697" y="65142"/>
                  </a:cubicBezTo>
                  <a:cubicBezTo>
                    <a:pt x="14697" y="65593"/>
                    <a:pt x="14511" y="66045"/>
                    <a:pt x="14511" y="66406"/>
                  </a:cubicBezTo>
                  <a:cubicBezTo>
                    <a:pt x="14511" y="66586"/>
                    <a:pt x="14139" y="68120"/>
                    <a:pt x="13395" y="67488"/>
                  </a:cubicBezTo>
                  <a:cubicBezTo>
                    <a:pt x="13209" y="67308"/>
                    <a:pt x="13209" y="67037"/>
                    <a:pt x="13209" y="66857"/>
                  </a:cubicBezTo>
                  <a:cubicBezTo>
                    <a:pt x="13209" y="66496"/>
                    <a:pt x="13209" y="66135"/>
                    <a:pt x="13395" y="65774"/>
                  </a:cubicBezTo>
                  <a:cubicBezTo>
                    <a:pt x="13395" y="65233"/>
                    <a:pt x="13581" y="64691"/>
                    <a:pt x="13581" y="64150"/>
                  </a:cubicBezTo>
                  <a:cubicBezTo>
                    <a:pt x="13395" y="63969"/>
                    <a:pt x="13395" y="63699"/>
                    <a:pt x="13023" y="63609"/>
                  </a:cubicBezTo>
                  <a:cubicBezTo>
                    <a:pt x="12279" y="63428"/>
                    <a:pt x="11720" y="64511"/>
                    <a:pt x="11534" y="64691"/>
                  </a:cubicBezTo>
                  <a:cubicBezTo>
                    <a:pt x="11162" y="65323"/>
                    <a:pt x="10604" y="65954"/>
                    <a:pt x="10232" y="66496"/>
                  </a:cubicBezTo>
                  <a:cubicBezTo>
                    <a:pt x="9860" y="66766"/>
                    <a:pt x="9302" y="67759"/>
                    <a:pt x="8558" y="67759"/>
                  </a:cubicBezTo>
                  <a:cubicBezTo>
                    <a:pt x="7069" y="67669"/>
                    <a:pt x="9488" y="65052"/>
                    <a:pt x="9674" y="64781"/>
                  </a:cubicBezTo>
                  <a:cubicBezTo>
                    <a:pt x="10046" y="64421"/>
                    <a:pt x="11162" y="63248"/>
                    <a:pt x="10046" y="63067"/>
                  </a:cubicBezTo>
                  <a:cubicBezTo>
                    <a:pt x="9674" y="62887"/>
                    <a:pt x="9116" y="63157"/>
                    <a:pt x="8930" y="63338"/>
                  </a:cubicBezTo>
                  <a:cubicBezTo>
                    <a:pt x="8000" y="63789"/>
                    <a:pt x="7255" y="64330"/>
                    <a:pt x="6511" y="64781"/>
                  </a:cubicBezTo>
                  <a:cubicBezTo>
                    <a:pt x="6325" y="65052"/>
                    <a:pt x="5953" y="65233"/>
                    <a:pt x="5581" y="65503"/>
                  </a:cubicBezTo>
                  <a:cubicBezTo>
                    <a:pt x="5395" y="65684"/>
                    <a:pt x="4837" y="66045"/>
                    <a:pt x="4279" y="66045"/>
                  </a:cubicBezTo>
                  <a:cubicBezTo>
                    <a:pt x="2976" y="66135"/>
                    <a:pt x="4465" y="65052"/>
                    <a:pt x="4651" y="64962"/>
                  </a:cubicBezTo>
                  <a:cubicBezTo>
                    <a:pt x="5209" y="64421"/>
                    <a:pt x="5767" y="63969"/>
                    <a:pt x="6325" y="63428"/>
                  </a:cubicBezTo>
                  <a:cubicBezTo>
                    <a:pt x="7069" y="62796"/>
                    <a:pt x="8000" y="62075"/>
                    <a:pt x="8372" y="61353"/>
                  </a:cubicBezTo>
                  <a:cubicBezTo>
                    <a:pt x="8558" y="60992"/>
                    <a:pt x="8558" y="60721"/>
                    <a:pt x="7627" y="60721"/>
                  </a:cubicBezTo>
                  <a:cubicBezTo>
                    <a:pt x="6511" y="60902"/>
                    <a:pt x="5767" y="61624"/>
                    <a:pt x="4651" y="61894"/>
                  </a:cubicBezTo>
                  <a:cubicBezTo>
                    <a:pt x="3906" y="62075"/>
                    <a:pt x="2790" y="62345"/>
                    <a:pt x="1860" y="62255"/>
                  </a:cubicBezTo>
                  <a:cubicBezTo>
                    <a:pt x="0" y="62165"/>
                    <a:pt x="2418" y="61443"/>
                    <a:pt x="2790" y="61263"/>
                  </a:cubicBezTo>
                  <a:cubicBezTo>
                    <a:pt x="5209" y="60270"/>
                    <a:pt x="6697" y="58917"/>
                    <a:pt x="9116" y="57924"/>
                  </a:cubicBezTo>
                  <a:cubicBezTo>
                    <a:pt x="10232" y="57473"/>
                    <a:pt x="11348" y="57383"/>
                    <a:pt x="12837" y="57383"/>
                  </a:cubicBezTo>
                  <a:cubicBezTo>
                    <a:pt x="12837" y="57383"/>
                    <a:pt x="13209" y="57203"/>
                    <a:pt x="13209" y="57022"/>
                  </a:cubicBezTo>
                  <a:cubicBezTo>
                    <a:pt x="15069" y="55398"/>
                    <a:pt x="16000" y="53593"/>
                    <a:pt x="16558" y="51879"/>
                  </a:cubicBezTo>
                  <a:cubicBezTo>
                    <a:pt x="16930" y="50616"/>
                    <a:pt x="16930" y="49443"/>
                    <a:pt x="17488" y="48270"/>
                  </a:cubicBezTo>
                  <a:cubicBezTo>
                    <a:pt x="18232" y="46466"/>
                    <a:pt x="19534" y="44751"/>
                    <a:pt x="21209" y="43127"/>
                  </a:cubicBezTo>
                  <a:cubicBezTo>
                    <a:pt x="21395" y="42766"/>
                    <a:pt x="21767" y="42496"/>
                    <a:pt x="22139" y="42225"/>
                  </a:cubicBezTo>
                  <a:cubicBezTo>
                    <a:pt x="22697" y="41864"/>
                    <a:pt x="23255" y="41503"/>
                    <a:pt x="23441" y="41052"/>
                  </a:cubicBezTo>
                  <a:cubicBezTo>
                    <a:pt x="23627" y="40781"/>
                    <a:pt x="23813" y="40511"/>
                    <a:pt x="23813" y="40150"/>
                  </a:cubicBezTo>
                  <a:cubicBezTo>
                    <a:pt x="23813" y="39699"/>
                    <a:pt x="24000" y="39248"/>
                    <a:pt x="24000" y="38796"/>
                  </a:cubicBezTo>
                  <a:cubicBezTo>
                    <a:pt x="24186" y="36902"/>
                    <a:pt x="24744" y="35097"/>
                    <a:pt x="25302" y="33203"/>
                  </a:cubicBezTo>
                  <a:cubicBezTo>
                    <a:pt x="25488" y="32751"/>
                    <a:pt x="25674" y="32300"/>
                    <a:pt x="25860" y="31849"/>
                  </a:cubicBezTo>
                  <a:cubicBezTo>
                    <a:pt x="26046" y="31488"/>
                    <a:pt x="26232" y="31308"/>
                    <a:pt x="26046" y="30947"/>
                  </a:cubicBezTo>
                  <a:cubicBezTo>
                    <a:pt x="25860" y="30045"/>
                    <a:pt x="25860" y="29142"/>
                    <a:pt x="25860" y="28240"/>
                  </a:cubicBezTo>
                  <a:cubicBezTo>
                    <a:pt x="25860" y="27338"/>
                    <a:pt x="26046" y="26526"/>
                    <a:pt x="26790" y="25714"/>
                  </a:cubicBezTo>
                  <a:cubicBezTo>
                    <a:pt x="27534" y="24902"/>
                    <a:pt x="28465" y="24090"/>
                    <a:pt x="29395" y="23368"/>
                  </a:cubicBezTo>
                  <a:cubicBezTo>
                    <a:pt x="30325" y="22646"/>
                    <a:pt x="31255" y="22105"/>
                    <a:pt x="32930" y="21744"/>
                  </a:cubicBezTo>
                  <a:cubicBezTo>
                    <a:pt x="34604" y="21383"/>
                    <a:pt x="36279" y="21203"/>
                    <a:pt x="38139" y="21112"/>
                  </a:cubicBezTo>
                  <a:cubicBezTo>
                    <a:pt x="42232" y="20842"/>
                    <a:pt x="44279" y="21022"/>
                    <a:pt x="45209" y="20571"/>
                  </a:cubicBezTo>
                  <a:cubicBezTo>
                    <a:pt x="46325" y="20210"/>
                    <a:pt x="47255" y="19939"/>
                    <a:pt x="48372" y="19578"/>
                  </a:cubicBezTo>
                  <a:cubicBezTo>
                    <a:pt x="48930" y="19398"/>
                    <a:pt x="49674" y="19127"/>
                    <a:pt x="50232" y="18947"/>
                  </a:cubicBezTo>
                  <a:cubicBezTo>
                    <a:pt x="50790" y="18857"/>
                    <a:pt x="51534" y="18676"/>
                    <a:pt x="51906" y="18496"/>
                  </a:cubicBezTo>
                  <a:cubicBezTo>
                    <a:pt x="52093" y="18406"/>
                    <a:pt x="52093" y="18315"/>
                    <a:pt x="52279" y="18135"/>
                  </a:cubicBezTo>
                  <a:cubicBezTo>
                    <a:pt x="52465" y="17142"/>
                    <a:pt x="52651" y="16060"/>
                    <a:pt x="52837" y="15067"/>
                  </a:cubicBezTo>
                  <a:cubicBezTo>
                    <a:pt x="53209" y="14526"/>
                    <a:pt x="51906" y="14526"/>
                    <a:pt x="51348" y="13804"/>
                  </a:cubicBezTo>
                  <a:cubicBezTo>
                    <a:pt x="51348" y="13804"/>
                    <a:pt x="51534" y="13984"/>
                    <a:pt x="51348" y="13804"/>
                  </a:cubicBezTo>
                  <a:cubicBezTo>
                    <a:pt x="51162" y="13714"/>
                    <a:pt x="51162" y="13714"/>
                    <a:pt x="51348" y="13804"/>
                  </a:cubicBezTo>
                  <a:cubicBezTo>
                    <a:pt x="50790" y="13353"/>
                    <a:pt x="50604" y="12902"/>
                    <a:pt x="50232" y="12451"/>
                  </a:cubicBezTo>
                  <a:cubicBezTo>
                    <a:pt x="49860" y="11639"/>
                    <a:pt x="49302" y="10827"/>
                    <a:pt x="48930" y="10015"/>
                  </a:cubicBezTo>
                  <a:cubicBezTo>
                    <a:pt x="48372" y="8390"/>
                    <a:pt x="48186" y="6857"/>
                    <a:pt x="48744" y="5233"/>
                  </a:cubicBezTo>
                  <a:cubicBezTo>
                    <a:pt x="49116" y="3969"/>
                    <a:pt x="50232" y="2616"/>
                    <a:pt x="52651" y="1714"/>
                  </a:cubicBezTo>
                  <a:cubicBezTo>
                    <a:pt x="54697" y="902"/>
                    <a:pt x="57302" y="631"/>
                    <a:pt x="59906" y="631"/>
                  </a:cubicBezTo>
                  <a:cubicBezTo>
                    <a:pt x="62325" y="631"/>
                    <a:pt x="64930" y="902"/>
                    <a:pt x="66976" y="1624"/>
                  </a:cubicBezTo>
                  <a:cubicBezTo>
                    <a:pt x="69395" y="2436"/>
                    <a:pt x="70697" y="3789"/>
                    <a:pt x="71069" y="5142"/>
                  </a:cubicBezTo>
                  <a:cubicBezTo>
                    <a:pt x="71813" y="6676"/>
                    <a:pt x="71627" y="8300"/>
                    <a:pt x="71069" y="9834"/>
                  </a:cubicBezTo>
                  <a:cubicBezTo>
                    <a:pt x="70511" y="11097"/>
                    <a:pt x="69767" y="12451"/>
                    <a:pt x="68651" y="13714"/>
                  </a:cubicBezTo>
                  <a:cubicBezTo>
                    <a:pt x="68093" y="14436"/>
                    <a:pt x="66790" y="14526"/>
                    <a:pt x="67162" y="15067"/>
                  </a:cubicBezTo>
                  <a:cubicBezTo>
                    <a:pt x="67348" y="16060"/>
                    <a:pt x="67534" y="17052"/>
                    <a:pt x="67720" y="18135"/>
                  </a:cubicBezTo>
                  <a:cubicBezTo>
                    <a:pt x="67720" y="18315"/>
                    <a:pt x="67720" y="18406"/>
                    <a:pt x="67906" y="18496"/>
                  </a:cubicBezTo>
                  <a:cubicBezTo>
                    <a:pt x="68279" y="18676"/>
                    <a:pt x="69023" y="18857"/>
                    <a:pt x="69581" y="18947"/>
                  </a:cubicBezTo>
                  <a:cubicBezTo>
                    <a:pt x="70139" y="19127"/>
                    <a:pt x="70697" y="19308"/>
                    <a:pt x="71255" y="19488"/>
                  </a:cubicBezTo>
                  <a:cubicBezTo>
                    <a:pt x="72372" y="19849"/>
                    <a:pt x="73488" y="20210"/>
                    <a:pt x="74604" y="20571"/>
                  </a:cubicBezTo>
                  <a:cubicBezTo>
                    <a:pt x="74976" y="20842"/>
                    <a:pt x="75720" y="20932"/>
                    <a:pt x="79069" y="20932"/>
                  </a:cubicBezTo>
                  <a:cubicBezTo>
                    <a:pt x="82418" y="21022"/>
                    <a:pt x="86511" y="21293"/>
                    <a:pt x="89116" y="22375"/>
                  </a:cubicBezTo>
                  <a:cubicBezTo>
                    <a:pt x="90418" y="23007"/>
                    <a:pt x="91162" y="23819"/>
                    <a:pt x="92093" y="24541"/>
                  </a:cubicBezTo>
                  <a:cubicBezTo>
                    <a:pt x="92837" y="25263"/>
                    <a:pt x="93581" y="26075"/>
                    <a:pt x="93767" y="26887"/>
                  </a:cubicBezTo>
                  <a:cubicBezTo>
                    <a:pt x="93953" y="27789"/>
                    <a:pt x="94139" y="28691"/>
                    <a:pt x="93953" y="29593"/>
                  </a:cubicBezTo>
                  <a:cubicBezTo>
                    <a:pt x="93953" y="30045"/>
                    <a:pt x="93953" y="30496"/>
                    <a:pt x="93767" y="30947"/>
                  </a:cubicBezTo>
                  <a:cubicBezTo>
                    <a:pt x="93767" y="31308"/>
                    <a:pt x="93767" y="31488"/>
                    <a:pt x="93953" y="31849"/>
                  </a:cubicBezTo>
                  <a:cubicBezTo>
                    <a:pt x="94697" y="33654"/>
                    <a:pt x="95441" y="35548"/>
                    <a:pt x="95813" y="37443"/>
                  </a:cubicBezTo>
                  <a:cubicBezTo>
                    <a:pt x="96000" y="38345"/>
                    <a:pt x="96000" y="39248"/>
                    <a:pt x="96000" y="40150"/>
                  </a:cubicBezTo>
                  <a:cubicBezTo>
                    <a:pt x="96000" y="40872"/>
                    <a:pt x="96744" y="41684"/>
                    <a:pt x="97674" y="42225"/>
                  </a:cubicBezTo>
                  <a:cubicBezTo>
                    <a:pt x="98790" y="42766"/>
                    <a:pt x="99348" y="43669"/>
                    <a:pt x="99906" y="44390"/>
                  </a:cubicBezTo>
                  <a:cubicBezTo>
                    <a:pt x="100651" y="45203"/>
                    <a:pt x="101209" y="46105"/>
                    <a:pt x="101767" y="47007"/>
                  </a:cubicBezTo>
                  <a:cubicBezTo>
                    <a:pt x="102511" y="48360"/>
                    <a:pt x="102883" y="49714"/>
                    <a:pt x="103255" y="51157"/>
                  </a:cubicBezTo>
                  <a:cubicBezTo>
                    <a:pt x="103627" y="53142"/>
                    <a:pt x="104744" y="55218"/>
                    <a:pt x="106604" y="57022"/>
                  </a:cubicBezTo>
                  <a:cubicBezTo>
                    <a:pt x="106976" y="57563"/>
                    <a:pt x="109209" y="57293"/>
                    <a:pt x="110511" y="57834"/>
                  </a:cubicBezTo>
                  <a:cubicBezTo>
                    <a:pt x="112372" y="58556"/>
                    <a:pt x="113674" y="59548"/>
                    <a:pt x="115162" y="60360"/>
                  </a:cubicBezTo>
                  <a:cubicBezTo>
                    <a:pt x="115906" y="60812"/>
                    <a:pt x="116651" y="61172"/>
                    <a:pt x="117581" y="61533"/>
                  </a:cubicBezTo>
                  <a:cubicBezTo>
                    <a:pt x="117953" y="61624"/>
                    <a:pt x="119627" y="62165"/>
                    <a:pt x="118325" y="62255"/>
                  </a:cubicBez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4" name="Google Shape;164;p8"/>
          <p:cNvSpPr txBox="1"/>
          <p:nvPr>
            <p:ph idx="1" type="body"/>
          </p:nvPr>
        </p:nvSpPr>
        <p:spPr>
          <a:xfrm>
            <a:off x="844425" y="1534257"/>
            <a:ext cx="2804700" cy="332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r>
              <a:rPr b="1" lang="en"/>
              <a:t>White</a:t>
            </a:r>
            <a:endParaRPr b="1"/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r>
              <a:rPr lang="en"/>
              <a:t>Is the color of milk and fresh snow, the color produced by the combination of all the colors of the visible spectrum.</a:t>
            </a:r>
            <a:endParaRPr/>
          </a:p>
        </p:txBody>
      </p:sp>
      <p:sp>
        <p:nvSpPr>
          <p:cNvPr id="165" name="Google Shape;165;p8"/>
          <p:cNvSpPr txBox="1"/>
          <p:nvPr>
            <p:ph type="title"/>
          </p:nvPr>
        </p:nvSpPr>
        <p:spPr>
          <a:xfrm>
            <a:off x="844425" y="5598"/>
            <a:ext cx="3552600" cy="114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YOU CAN ALSO SPLIT YOUR CONTENT</a:t>
            </a:r>
            <a:endParaRPr/>
          </a:p>
        </p:txBody>
      </p:sp>
      <p:sp>
        <p:nvSpPr>
          <p:cNvPr id="166" name="Google Shape;166;p8"/>
          <p:cNvSpPr txBox="1"/>
          <p:nvPr>
            <p:ph idx="2" type="body"/>
          </p:nvPr>
        </p:nvSpPr>
        <p:spPr>
          <a:xfrm>
            <a:off x="3818123" y="1534257"/>
            <a:ext cx="2804700" cy="332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r>
              <a:rPr b="1" lang="en"/>
              <a:t>Black</a:t>
            </a:r>
            <a:endParaRPr b="1"/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r>
              <a:rPr lang="en"/>
              <a:t>Is the color of coal, ebony, and of outer space. It is the darkest color, the result of the absence of or complete absorption of light.</a:t>
            </a:r>
            <a:endParaRPr/>
          </a:p>
        </p:txBody>
      </p:sp>
      <p:sp>
        <p:nvSpPr>
          <p:cNvPr id="167" name="Google Shape;167;p8"/>
          <p:cNvSpPr txBox="1"/>
          <p:nvPr>
            <p:ph idx="12" type="sldNum"/>
          </p:nvPr>
        </p:nvSpPr>
        <p:spPr>
          <a:xfrm>
            <a:off x="-75" y="0"/>
            <a:ext cx="669600" cy="114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68" name="Google Shape;168;p8"/>
          <p:cNvGrpSpPr/>
          <p:nvPr/>
        </p:nvGrpSpPr>
        <p:grpSpPr>
          <a:xfrm>
            <a:off x="7420346" y="301100"/>
            <a:ext cx="433800" cy="433800"/>
            <a:chOff x="5444475" y="717525"/>
            <a:chExt cx="433800" cy="433800"/>
          </a:xfrm>
        </p:grpSpPr>
        <p:sp>
          <p:nvSpPr>
            <p:cNvPr id="169" name="Google Shape;169;p8"/>
            <p:cNvSpPr/>
            <p:nvPr/>
          </p:nvSpPr>
          <p:spPr>
            <a:xfrm>
              <a:off x="5444475" y="717525"/>
              <a:ext cx="433800" cy="433800"/>
            </a:xfrm>
            <a:prstGeom prst="ellipse">
              <a:avLst/>
            </a:prstGeom>
            <a:solidFill>
              <a:srgbClr val="0DB7C4">
                <a:alpha val="3647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0;p8"/>
            <p:cNvSpPr/>
            <p:nvPr/>
          </p:nvSpPr>
          <p:spPr>
            <a:xfrm>
              <a:off x="5557157" y="830208"/>
              <a:ext cx="208200" cy="208200"/>
            </a:xfrm>
            <a:prstGeom prst="ellipse">
              <a:avLst/>
            </a:prstGeom>
            <a:solidFill>
              <a:srgbClr val="0DB7C4">
                <a:alpha val="3647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p8"/>
            <p:cNvSpPr/>
            <p:nvPr/>
          </p:nvSpPr>
          <p:spPr>
            <a:xfrm>
              <a:off x="5606248" y="879298"/>
              <a:ext cx="110100" cy="110100"/>
            </a:xfrm>
            <a:prstGeom prst="ellipse">
              <a:avLst/>
            </a:prstGeom>
            <a:solidFill>
              <a:srgbClr val="0DB7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2" name="Google Shape;172;p8"/>
          <p:cNvGrpSpPr/>
          <p:nvPr/>
        </p:nvGrpSpPr>
        <p:grpSpPr>
          <a:xfrm>
            <a:off x="7854139" y="1321325"/>
            <a:ext cx="433800" cy="433800"/>
            <a:chOff x="5382800" y="412975"/>
            <a:chExt cx="433800" cy="433800"/>
          </a:xfrm>
        </p:grpSpPr>
        <p:sp>
          <p:nvSpPr>
            <p:cNvPr id="173" name="Google Shape;173;p8"/>
            <p:cNvSpPr/>
            <p:nvPr/>
          </p:nvSpPr>
          <p:spPr>
            <a:xfrm>
              <a:off x="5382800" y="412975"/>
              <a:ext cx="433800" cy="433800"/>
            </a:xfrm>
            <a:prstGeom prst="ellipse">
              <a:avLst/>
            </a:prstGeom>
            <a:solidFill>
              <a:srgbClr val="F24745">
                <a:alpha val="3333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8"/>
            <p:cNvSpPr/>
            <p:nvPr/>
          </p:nvSpPr>
          <p:spPr>
            <a:xfrm>
              <a:off x="5495482" y="525658"/>
              <a:ext cx="208200" cy="208200"/>
            </a:xfrm>
            <a:prstGeom prst="ellipse">
              <a:avLst/>
            </a:prstGeom>
            <a:solidFill>
              <a:srgbClr val="F24745">
                <a:alpha val="3333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p8"/>
            <p:cNvSpPr/>
            <p:nvPr/>
          </p:nvSpPr>
          <p:spPr>
            <a:xfrm>
              <a:off x="5544573" y="574748"/>
              <a:ext cx="110100" cy="110100"/>
            </a:xfrm>
            <a:prstGeom prst="ellipse">
              <a:avLst/>
            </a:prstGeom>
            <a:solidFill>
              <a:srgbClr val="F2474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9"/>
          <p:cNvSpPr txBox="1"/>
          <p:nvPr>
            <p:ph type="title"/>
          </p:nvPr>
        </p:nvSpPr>
        <p:spPr>
          <a:xfrm>
            <a:off x="844425" y="5598"/>
            <a:ext cx="3552600" cy="114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IN TWO OR THREE COLUMNS</a:t>
            </a:r>
            <a:endParaRPr/>
          </a:p>
        </p:txBody>
      </p:sp>
      <p:sp>
        <p:nvSpPr>
          <p:cNvPr id="181" name="Google Shape;181;p9"/>
          <p:cNvSpPr txBox="1"/>
          <p:nvPr>
            <p:ph idx="1" type="body"/>
          </p:nvPr>
        </p:nvSpPr>
        <p:spPr>
          <a:xfrm>
            <a:off x="844425" y="1548525"/>
            <a:ext cx="1918800" cy="32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b="1" lang="en"/>
              <a:t>Yellow</a:t>
            </a:r>
            <a:endParaRPr b="1"/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en"/>
              <a:t>Is the color of gold, butter and ripe lemons. In the spectrum of visible light, yellow is found between green and orange.</a:t>
            </a:r>
            <a:endParaRPr/>
          </a:p>
        </p:txBody>
      </p:sp>
      <p:sp>
        <p:nvSpPr>
          <p:cNvPr id="182" name="Google Shape;182;p9"/>
          <p:cNvSpPr txBox="1"/>
          <p:nvPr>
            <p:ph idx="2" type="body"/>
          </p:nvPr>
        </p:nvSpPr>
        <p:spPr>
          <a:xfrm>
            <a:off x="2861613" y="1548525"/>
            <a:ext cx="1918800" cy="32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b="1" lang="en"/>
              <a:t>Blue</a:t>
            </a:r>
            <a:endParaRPr b="1"/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en"/>
              <a:t>Is the colour of the clear sky and the deep sea. It is located between violet and green on the optical spectrum.</a:t>
            </a:r>
            <a:endParaRPr/>
          </a:p>
        </p:txBody>
      </p:sp>
      <p:sp>
        <p:nvSpPr>
          <p:cNvPr id="183" name="Google Shape;183;p9"/>
          <p:cNvSpPr txBox="1"/>
          <p:nvPr>
            <p:ph idx="3" type="body"/>
          </p:nvPr>
        </p:nvSpPr>
        <p:spPr>
          <a:xfrm>
            <a:off x="4878801" y="1548525"/>
            <a:ext cx="1918800" cy="32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b="1" lang="en"/>
              <a:t>Red</a:t>
            </a:r>
            <a:endParaRPr b="1"/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en"/>
              <a:t>Is the color of blood, and because of this it has historically been associated with sacrifice, danger and courage.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184" name="Google Shape;184;p9"/>
          <p:cNvSpPr txBox="1"/>
          <p:nvPr>
            <p:ph idx="12" type="sldNum"/>
          </p:nvPr>
        </p:nvSpPr>
        <p:spPr>
          <a:xfrm>
            <a:off x="-75" y="0"/>
            <a:ext cx="669600" cy="114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85" name="Google Shape;185;p9"/>
          <p:cNvGrpSpPr/>
          <p:nvPr/>
        </p:nvGrpSpPr>
        <p:grpSpPr>
          <a:xfrm>
            <a:off x="6853598" y="570123"/>
            <a:ext cx="1922109" cy="4205381"/>
            <a:chOff x="6310600" y="1679550"/>
            <a:chExt cx="883850" cy="1933775"/>
          </a:xfrm>
        </p:grpSpPr>
        <p:sp>
          <p:nvSpPr>
            <p:cNvPr id="186" name="Google Shape;186;p9"/>
            <p:cNvSpPr/>
            <p:nvPr/>
          </p:nvSpPr>
          <p:spPr>
            <a:xfrm>
              <a:off x="6310600" y="1679550"/>
              <a:ext cx="883850" cy="1933775"/>
            </a:xfrm>
            <a:custGeom>
              <a:rect b="b" l="l" r="r" t="t"/>
              <a:pathLst>
                <a:path extrusionOk="0" h="77351" w="35354">
                  <a:moveTo>
                    <a:pt x="17860" y="37487"/>
                  </a:moveTo>
                  <a:lnTo>
                    <a:pt x="17799" y="39376"/>
                  </a:lnTo>
                  <a:lnTo>
                    <a:pt x="17738" y="41327"/>
                  </a:lnTo>
                  <a:lnTo>
                    <a:pt x="17738" y="41815"/>
                  </a:lnTo>
                  <a:lnTo>
                    <a:pt x="17738" y="41876"/>
                  </a:lnTo>
                  <a:lnTo>
                    <a:pt x="17677" y="42302"/>
                  </a:lnTo>
                  <a:lnTo>
                    <a:pt x="17616" y="39925"/>
                  </a:lnTo>
                  <a:lnTo>
                    <a:pt x="17555" y="37487"/>
                  </a:lnTo>
                  <a:close/>
                  <a:moveTo>
                    <a:pt x="17677" y="44436"/>
                  </a:moveTo>
                  <a:lnTo>
                    <a:pt x="17738" y="45837"/>
                  </a:lnTo>
                  <a:lnTo>
                    <a:pt x="17799" y="47178"/>
                  </a:lnTo>
                  <a:lnTo>
                    <a:pt x="17799" y="48641"/>
                  </a:lnTo>
                  <a:lnTo>
                    <a:pt x="17738" y="50043"/>
                  </a:lnTo>
                  <a:lnTo>
                    <a:pt x="17738" y="51628"/>
                  </a:lnTo>
                  <a:lnTo>
                    <a:pt x="17799" y="53213"/>
                  </a:lnTo>
                  <a:lnTo>
                    <a:pt x="17982" y="54737"/>
                  </a:lnTo>
                  <a:lnTo>
                    <a:pt x="18043" y="55102"/>
                  </a:lnTo>
                  <a:lnTo>
                    <a:pt x="17982" y="55529"/>
                  </a:lnTo>
                  <a:lnTo>
                    <a:pt x="17921" y="56321"/>
                  </a:lnTo>
                  <a:lnTo>
                    <a:pt x="17799" y="57967"/>
                  </a:lnTo>
                  <a:lnTo>
                    <a:pt x="17738" y="59552"/>
                  </a:lnTo>
                  <a:lnTo>
                    <a:pt x="17677" y="61198"/>
                  </a:lnTo>
                  <a:lnTo>
                    <a:pt x="17738" y="62782"/>
                  </a:lnTo>
                  <a:lnTo>
                    <a:pt x="17860" y="64306"/>
                  </a:lnTo>
                  <a:lnTo>
                    <a:pt x="17982" y="65891"/>
                  </a:lnTo>
                  <a:lnTo>
                    <a:pt x="18104" y="67476"/>
                  </a:lnTo>
                  <a:lnTo>
                    <a:pt x="18165" y="69061"/>
                  </a:lnTo>
                  <a:lnTo>
                    <a:pt x="18104" y="70828"/>
                  </a:lnTo>
                  <a:lnTo>
                    <a:pt x="18104" y="71438"/>
                  </a:lnTo>
                  <a:lnTo>
                    <a:pt x="18104" y="71743"/>
                  </a:lnTo>
                  <a:lnTo>
                    <a:pt x="18043" y="71986"/>
                  </a:lnTo>
                  <a:lnTo>
                    <a:pt x="17677" y="72535"/>
                  </a:lnTo>
                  <a:lnTo>
                    <a:pt x="17616" y="72474"/>
                  </a:lnTo>
                  <a:lnTo>
                    <a:pt x="17555" y="72352"/>
                  </a:lnTo>
                  <a:lnTo>
                    <a:pt x="17433" y="72108"/>
                  </a:lnTo>
                  <a:lnTo>
                    <a:pt x="17311" y="71864"/>
                  </a:lnTo>
                  <a:lnTo>
                    <a:pt x="17251" y="71743"/>
                  </a:lnTo>
                  <a:lnTo>
                    <a:pt x="17251" y="71499"/>
                  </a:lnTo>
                  <a:lnTo>
                    <a:pt x="17251" y="71133"/>
                  </a:lnTo>
                  <a:lnTo>
                    <a:pt x="17251" y="69792"/>
                  </a:lnTo>
                  <a:lnTo>
                    <a:pt x="17251" y="68329"/>
                  </a:lnTo>
                  <a:lnTo>
                    <a:pt x="17311" y="66805"/>
                  </a:lnTo>
                  <a:lnTo>
                    <a:pt x="17433" y="65221"/>
                  </a:lnTo>
                  <a:lnTo>
                    <a:pt x="17616" y="63636"/>
                  </a:lnTo>
                  <a:lnTo>
                    <a:pt x="17677" y="62051"/>
                  </a:lnTo>
                  <a:lnTo>
                    <a:pt x="17677" y="60405"/>
                  </a:lnTo>
                  <a:lnTo>
                    <a:pt x="17616" y="58820"/>
                  </a:lnTo>
                  <a:lnTo>
                    <a:pt x="17494" y="57175"/>
                  </a:lnTo>
                  <a:lnTo>
                    <a:pt x="17372" y="55529"/>
                  </a:lnTo>
                  <a:lnTo>
                    <a:pt x="17311" y="55163"/>
                  </a:lnTo>
                  <a:lnTo>
                    <a:pt x="17372" y="54798"/>
                  </a:lnTo>
                  <a:lnTo>
                    <a:pt x="17433" y="54066"/>
                  </a:lnTo>
                  <a:lnTo>
                    <a:pt x="17616" y="52481"/>
                  </a:lnTo>
                  <a:lnTo>
                    <a:pt x="17677" y="50897"/>
                  </a:lnTo>
                  <a:lnTo>
                    <a:pt x="17616" y="49129"/>
                  </a:lnTo>
                  <a:lnTo>
                    <a:pt x="17555" y="48215"/>
                  </a:lnTo>
                  <a:lnTo>
                    <a:pt x="17555" y="47300"/>
                  </a:lnTo>
                  <a:lnTo>
                    <a:pt x="17616" y="45898"/>
                  </a:lnTo>
                  <a:lnTo>
                    <a:pt x="17677" y="44436"/>
                  </a:lnTo>
                  <a:close/>
                  <a:moveTo>
                    <a:pt x="17555" y="1"/>
                  </a:moveTo>
                  <a:lnTo>
                    <a:pt x="16824" y="123"/>
                  </a:lnTo>
                  <a:lnTo>
                    <a:pt x="16214" y="245"/>
                  </a:lnTo>
                  <a:lnTo>
                    <a:pt x="15666" y="488"/>
                  </a:lnTo>
                  <a:lnTo>
                    <a:pt x="15178" y="854"/>
                  </a:lnTo>
                  <a:lnTo>
                    <a:pt x="14751" y="1281"/>
                  </a:lnTo>
                  <a:lnTo>
                    <a:pt x="14508" y="1586"/>
                  </a:lnTo>
                  <a:lnTo>
                    <a:pt x="14325" y="1951"/>
                  </a:lnTo>
                  <a:lnTo>
                    <a:pt x="14020" y="2683"/>
                  </a:lnTo>
                  <a:lnTo>
                    <a:pt x="13837" y="3475"/>
                  </a:lnTo>
                  <a:lnTo>
                    <a:pt x="13776" y="4268"/>
                  </a:lnTo>
                  <a:lnTo>
                    <a:pt x="13776" y="5060"/>
                  </a:lnTo>
                  <a:lnTo>
                    <a:pt x="13837" y="5852"/>
                  </a:lnTo>
                  <a:lnTo>
                    <a:pt x="13959" y="6645"/>
                  </a:lnTo>
                  <a:lnTo>
                    <a:pt x="14142" y="7376"/>
                  </a:lnTo>
                  <a:lnTo>
                    <a:pt x="14386" y="8108"/>
                  </a:lnTo>
                  <a:lnTo>
                    <a:pt x="14751" y="8839"/>
                  </a:lnTo>
                  <a:lnTo>
                    <a:pt x="15056" y="9388"/>
                  </a:lnTo>
                  <a:lnTo>
                    <a:pt x="15300" y="9631"/>
                  </a:lnTo>
                  <a:lnTo>
                    <a:pt x="15544" y="9875"/>
                  </a:lnTo>
                  <a:lnTo>
                    <a:pt x="15605" y="9997"/>
                  </a:lnTo>
                  <a:lnTo>
                    <a:pt x="15605" y="10119"/>
                  </a:lnTo>
                  <a:lnTo>
                    <a:pt x="15605" y="10424"/>
                  </a:lnTo>
                  <a:lnTo>
                    <a:pt x="15605" y="11155"/>
                  </a:lnTo>
                  <a:lnTo>
                    <a:pt x="15544" y="11399"/>
                  </a:lnTo>
                  <a:lnTo>
                    <a:pt x="15422" y="11643"/>
                  </a:lnTo>
                  <a:lnTo>
                    <a:pt x="15239" y="11887"/>
                  </a:lnTo>
                  <a:lnTo>
                    <a:pt x="15056" y="12070"/>
                  </a:lnTo>
                  <a:lnTo>
                    <a:pt x="14690" y="12252"/>
                  </a:lnTo>
                  <a:lnTo>
                    <a:pt x="14325" y="12313"/>
                  </a:lnTo>
                  <a:lnTo>
                    <a:pt x="13532" y="12496"/>
                  </a:lnTo>
                  <a:lnTo>
                    <a:pt x="12801" y="12740"/>
                  </a:lnTo>
                  <a:lnTo>
                    <a:pt x="12069" y="12984"/>
                  </a:lnTo>
                  <a:lnTo>
                    <a:pt x="11399" y="13350"/>
                  </a:lnTo>
                  <a:lnTo>
                    <a:pt x="10729" y="13776"/>
                  </a:lnTo>
                  <a:lnTo>
                    <a:pt x="10180" y="14325"/>
                  </a:lnTo>
                  <a:lnTo>
                    <a:pt x="9753" y="14873"/>
                  </a:lnTo>
                  <a:lnTo>
                    <a:pt x="9570" y="15239"/>
                  </a:lnTo>
                  <a:lnTo>
                    <a:pt x="9388" y="15544"/>
                  </a:lnTo>
                  <a:lnTo>
                    <a:pt x="9266" y="15971"/>
                  </a:lnTo>
                  <a:lnTo>
                    <a:pt x="9205" y="16336"/>
                  </a:lnTo>
                  <a:lnTo>
                    <a:pt x="9144" y="16946"/>
                  </a:lnTo>
                  <a:lnTo>
                    <a:pt x="9083" y="17555"/>
                  </a:lnTo>
                  <a:lnTo>
                    <a:pt x="9022" y="18348"/>
                  </a:lnTo>
                  <a:lnTo>
                    <a:pt x="8961" y="19140"/>
                  </a:lnTo>
                  <a:lnTo>
                    <a:pt x="8778" y="19932"/>
                  </a:lnTo>
                  <a:lnTo>
                    <a:pt x="8108" y="23102"/>
                  </a:lnTo>
                  <a:lnTo>
                    <a:pt x="7803" y="24687"/>
                  </a:lnTo>
                  <a:lnTo>
                    <a:pt x="7742" y="25235"/>
                  </a:lnTo>
                  <a:lnTo>
                    <a:pt x="7559" y="25784"/>
                  </a:lnTo>
                  <a:lnTo>
                    <a:pt x="7376" y="26211"/>
                  </a:lnTo>
                  <a:lnTo>
                    <a:pt x="7071" y="26637"/>
                  </a:lnTo>
                  <a:lnTo>
                    <a:pt x="6767" y="27003"/>
                  </a:lnTo>
                  <a:lnTo>
                    <a:pt x="6523" y="27430"/>
                  </a:lnTo>
                  <a:lnTo>
                    <a:pt x="6218" y="27917"/>
                  </a:lnTo>
                  <a:lnTo>
                    <a:pt x="5974" y="28405"/>
                  </a:lnTo>
                  <a:lnTo>
                    <a:pt x="5608" y="29502"/>
                  </a:lnTo>
                  <a:lnTo>
                    <a:pt x="5304" y="30599"/>
                  </a:lnTo>
                  <a:lnTo>
                    <a:pt x="5060" y="31696"/>
                  </a:lnTo>
                  <a:lnTo>
                    <a:pt x="4755" y="33037"/>
                  </a:lnTo>
                  <a:lnTo>
                    <a:pt x="4572" y="33647"/>
                  </a:lnTo>
                  <a:lnTo>
                    <a:pt x="4389" y="34256"/>
                  </a:lnTo>
                  <a:lnTo>
                    <a:pt x="4267" y="34561"/>
                  </a:lnTo>
                  <a:lnTo>
                    <a:pt x="4085" y="34927"/>
                  </a:lnTo>
                  <a:lnTo>
                    <a:pt x="4024" y="35049"/>
                  </a:lnTo>
                  <a:lnTo>
                    <a:pt x="3902" y="35110"/>
                  </a:lnTo>
                  <a:lnTo>
                    <a:pt x="3597" y="35110"/>
                  </a:lnTo>
                  <a:lnTo>
                    <a:pt x="3292" y="35232"/>
                  </a:lnTo>
                  <a:lnTo>
                    <a:pt x="2987" y="35354"/>
                  </a:lnTo>
                  <a:lnTo>
                    <a:pt x="2683" y="35536"/>
                  </a:lnTo>
                  <a:lnTo>
                    <a:pt x="2439" y="35719"/>
                  </a:lnTo>
                  <a:lnTo>
                    <a:pt x="1890" y="36268"/>
                  </a:lnTo>
                  <a:lnTo>
                    <a:pt x="1464" y="36755"/>
                  </a:lnTo>
                  <a:lnTo>
                    <a:pt x="1037" y="37243"/>
                  </a:lnTo>
                  <a:lnTo>
                    <a:pt x="793" y="37426"/>
                  </a:lnTo>
                  <a:lnTo>
                    <a:pt x="488" y="37609"/>
                  </a:lnTo>
                  <a:lnTo>
                    <a:pt x="245" y="37792"/>
                  </a:lnTo>
                  <a:lnTo>
                    <a:pt x="123" y="37914"/>
                  </a:lnTo>
                  <a:lnTo>
                    <a:pt x="1" y="38036"/>
                  </a:lnTo>
                  <a:lnTo>
                    <a:pt x="1" y="38218"/>
                  </a:lnTo>
                  <a:lnTo>
                    <a:pt x="123" y="38401"/>
                  </a:lnTo>
                  <a:lnTo>
                    <a:pt x="366" y="38523"/>
                  </a:lnTo>
                  <a:lnTo>
                    <a:pt x="671" y="38523"/>
                  </a:lnTo>
                  <a:lnTo>
                    <a:pt x="976" y="38462"/>
                  </a:lnTo>
                  <a:lnTo>
                    <a:pt x="1220" y="38401"/>
                  </a:lnTo>
                  <a:lnTo>
                    <a:pt x="1464" y="38218"/>
                  </a:lnTo>
                  <a:lnTo>
                    <a:pt x="1646" y="38036"/>
                  </a:lnTo>
                  <a:lnTo>
                    <a:pt x="1829" y="37853"/>
                  </a:lnTo>
                  <a:lnTo>
                    <a:pt x="1890" y="37792"/>
                  </a:lnTo>
                  <a:lnTo>
                    <a:pt x="1951" y="37792"/>
                  </a:lnTo>
                  <a:lnTo>
                    <a:pt x="1890" y="38036"/>
                  </a:lnTo>
                  <a:lnTo>
                    <a:pt x="1829" y="38218"/>
                  </a:lnTo>
                  <a:lnTo>
                    <a:pt x="1403" y="39011"/>
                  </a:lnTo>
                  <a:lnTo>
                    <a:pt x="915" y="39803"/>
                  </a:lnTo>
                  <a:lnTo>
                    <a:pt x="427" y="40596"/>
                  </a:lnTo>
                  <a:lnTo>
                    <a:pt x="366" y="40778"/>
                  </a:lnTo>
                  <a:lnTo>
                    <a:pt x="305" y="40961"/>
                  </a:lnTo>
                  <a:lnTo>
                    <a:pt x="366" y="41144"/>
                  </a:lnTo>
                  <a:lnTo>
                    <a:pt x="488" y="41266"/>
                  </a:lnTo>
                  <a:lnTo>
                    <a:pt x="671" y="41266"/>
                  </a:lnTo>
                  <a:lnTo>
                    <a:pt x="854" y="41144"/>
                  </a:lnTo>
                  <a:lnTo>
                    <a:pt x="1098" y="40900"/>
                  </a:lnTo>
                  <a:lnTo>
                    <a:pt x="2012" y="39620"/>
                  </a:lnTo>
                  <a:lnTo>
                    <a:pt x="1281" y="41083"/>
                  </a:lnTo>
                  <a:lnTo>
                    <a:pt x="1098" y="41510"/>
                  </a:lnTo>
                  <a:lnTo>
                    <a:pt x="1037" y="41754"/>
                  </a:lnTo>
                  <a:lnTo>
                    <a:pt x="1037" y="41997"/>
                  </a:lnTo>
                  <a:lnTo>
                    <a:pt x="1098" y="42119"/>
                  </a:lnTo>
                  <a:lnTo>
                    <a:pt x="1220" y="42241"/>
                  </a:lnTo>
                  <a:lnTo>
                    <a:pt x="1403" y="42241"/>
                  </a:lnTo>
                  <a:lnTo>
                    <a:pt x="1525" y="42180"/>
                  </a:lnTo>
                  <a:lnTo>
                    <a:pt x="1707" y="42058"/>
                  </a:lnTo>
                  <a:lnTo>
                    <a:pt x="1829" y="41936"/>
                  </a:lnTo>
                  <a:lnTo>
                    <a:pt x="2012" y="41571"/>
                  </a:lnTo>
                  <a:lnTo>
                    <a:pt x="2317" y="40839"/>
                  </a:lnTo>
                  <a:lnTo>
                    <a:pt x="2561" y="40230"/>
                  </a:lnTo>
                  <a:lnTo>
                    <a:pt x="2744" y="39925"/>
                  </a:lnTo>
                  <a:lnTo>
                    <a:pt x="2926" y="39620"/>
                  </a:lnTo>
                  <a:lnTo>
                    <a:pt x="2866" y="39925"/>
                  </a:lnTo>
                  <a:lnTo>
                    <a:pt x="2805" y="40230"/>
                  </a:lnTo>
                  <a:lnTo>
                    <a:pt x="2561" y="40778"/>
                  </a:lnTo>
                  <a:lnTo>
                    <a:pt x="2256" y="41571"/>
                  </a:lnTo>
                  <a:lnTo>
                    <a:pt x="2134" y="41876"/>
                  </a:lnTo>
                  <a:lnTo>
                    <a:pt x="2134" y="42058"/>
                  </a:lnTo>
                  <a:lnTo>
                    <a:pt x="2195" y="42241"/>
                  </a:lnTo>
                  <a:lnTo>
                    <a:pt x="2317" y="42363"/>
                  </a:lnTo>
                  <a:lnTo>
                    <a:pt x="2622" y="42363"/>
                  </a:lnTo>
                  <a:lnTo>
                    <a:pt x="2744" y="42241"/>
                  </a:lnTo>
                  <a:lnTo>
                    <a:pt x="2926" y="41997"/>
                  </a:lnTo>
                  <a:lnTo>
                    <a:pt x="3109" y="41693"/>
                  </a:lnTo>
                  <a:lnTo>
                    <a:pt x="3414" y="40900"/>
                  </a:lnTo>
                  <a:lnTo>
                    <a:pt x="3719" y="40108"/>
                  </a:lnTo>
                  <a:lnTo>
                    <a:pt x="3597" y="40717"/>
                  </a:lnTo>
                  <a:lnTo>
                    <a:pt x="3536" y="41022"/>
                  </a:lnTo>
                  <a:lnTo>
                    <a:pt x="3536" y="41388"/>
                  </a:lnTo>
                  <a:lnTo>
                    <a:pt x="3536" y="41571"/>
                  </a:lnTo>
                  <a:lnTo>
                    <a:pt x="3597" y="41754"/>
                  </a:lnTo>
                  <a:lnTo>
                    <a:pt x="3780" y="41815"/>
                  </a:lnTo>
                  <a:lnTo>
                    <a:pt x="3902" y="41815"/>
                  </a:lnTo>
                  <a:lnTo>
                    <a:pt x="3963" y="41754"/>
                  </a:lnTo>
                  <a:lnTo>
                    <a:pt x="4085" y="41632"/>
                  </a:lnTo>
                  <a:lnTo>
                    <a:pt x="4206" y="41449"/>
                  </a:lnTo>
                  <a:lnTo>
                    <a:pt x="4328" y="41144"/>
                  </a:lnTo>
                  <a:lnTo>
                    <a:pt x="4694" y="39864"/>
                  </a:lnTo>
                  <a:lnTo>
                    <a:pt x="4938" y="39316"/>
                  </a:lnTo>
                  <a:lnTo>
                    <a:pt x="5243" y="38767"/>
                  </a:lnTo>
                  <a:lnTo>
                    <a:pt x="5547" y="37975"/>
                  </a:lnTo>
                  <a:lnTo>
                    <a:pt x="5730" y="37548"/>
                  </a:lnTo>
                  <a:lnTo>
                    <a:pt x="5852" y="37121"/>
                  </a:lnTo>
                  <a:lnTo>
                    <a:pt x="5852" y="36755"/>
                  </a:lnTo>
                  <a:lnTo>
                    <a:pt x="5852" y="36390"/>
                  </a:lnTo>
                  <a:lnTo>
                    <a:pt x="5791" y="36329"/>
                  </a:lnTo>
                  <a:lnTo>
                    <a:pt x="5791" y="36268"/>
                  </a:lnTo>
                  <a:lnTo>
                    <a:pt x="5913" y="36085"/>
                  </a:lnTo>
                  <a:lnTo>
                    <a:pt x="6218" y="35597"/>
                  </a:lnTo>
                  <a:lnTo>
                    <a:pt x="7620" y="33464"/>
                  </a:lnTo>
                  <a:lnTo>
                    <a:pt x="8351" y="32245"/>
                  </a:lnTo>
                  <a:lnTo>
                    <a:pt x="9083" y="30965"/>
                  </a:lnTo>
                  <a:lnTo>
                    <a:pt x="9388" y="30355"/>
                  </a:lnTo>
                  <a:lnTo>
                    <a:pt x="9692" y="29746"/>
                  </a:lnTo>
                  <a:lnTo>
                    <a:pt x="9936" y="29075"/>
                  </a:lnTo>
                  <a:lnTo>
                    <a:pt x="10119" y="28405"/>
                  </a:lnTo>
                  <a:lnTo>
                    <a:pt x="10241" y="27673"/>
                  </a:lnTo>
                  <a:lnTo>
                    <a:pt x="10363" y="27369"/>
                  </a:lnTo>
                  <a:lnTo>
                    <a:pt x="10546" y="27003"/>
                  </a:lnTo>
                  <a:lnTo>
                    <a:pt x="10911" y="26333"/>
                  </a:lnTo>
                  <a:lnTo>
                    <a:pt x="11277" y="25601"/>
                  </a:lnTo>
                  <a:lnTo>
                    <a:pt x="11765" y="24321"/>
                  </a:lnTo>
                  <a:lnTo>
                    <a:pt x="12252" y="22980"/>
                  </a:lnTo>
                  <a:lnTo>
                    <a:pt x="12496" y="24016"/>
                  </a:lnTo>
                  <a:lnTo>
                    <a:pt x="12740" y="25113"/>
                  </a:lnTo>
                  <a:lnTo>
                    <a:pt x="12862" y="25662"/>
                  </a:lnTo>
                  <a:lnTo>
                    <a:pt x="12923" y="26272"/>
                  </a:lnTo>
                  <a:lnTo>
                    <a:pt x="12923" y="26881"/>
                  </a:lnTo>
                  <a:lnTo>
                    <a:pt x="12801" y="27430"/>
                  </a:lnTo>
                  <a:lnTo>
                    <a:pt x="12618" y="28222"/>
                  </a:lnTo>
                  <a:lnTo>
                    <a:pt x="12374" y="29014"/>
                  </a:lnTo>
                  <a:lnTo>
                    <a:pt x="11765" y="30477"/>
                  </a:lnTo>
                  <a:lnTo>
                    <a:pt x="11155" y="32001"/>
                  </a:lnTo>
                  <a:lnTo>
                    <a:pt x="10729" y="33525"/>
                  </a:lnTo>
                  <a:lnTo>
                    <a:pt x="10546" y="34317"/>
                  </a:lnTo>
                  <a:lnTo>
                    <a:pt x="10363" y="35171"/>
                  </a:lnTo>
                  <a:lnTo>
                    <a:pt x="10302" y="35963"/>
                  </a:lnTo>
                  <a:lnTo>
                    <a:pt x="10241" y="36755"/>
                  </a:lnTo>
                  <a:lnTo>
                    <a:pt x="10180" y="37609"/>
                  </a:lnTo>
                  <a:lnTo>
                    <a:pt x="10241" y="38401"/>
                  </a:lnTo>
                  <a:lnTo>
                    <a:pt x="10302" y="39255"/>
                  </a:lnTo>
                  <a:lnTo>
                    <a:pt x="10424" y="40047"/>
                  </a:lnTo>
                  <a:lnTo>
                    <a:pt x="10668" y="41693"/>
                  </a:lnTo>
                  <a:lnTo>
                    <a:pt x="11033" y="43338"/>
                  </a:lnTo>
                  <a:lnTo>
                    <a:pt x="11948" y="46508"/>
                  </a:lnTo>
                  <a:lnTo>
                    <a:pt x="12374" y="48093"/>
                  </a:lnTo>
                  <a:lnTo>
                    <a:pt x="12740" y="49678"/>
                  </a:lnTo>
                  <a:lnTo>
                    <a:pt x="12984" y="51323"/>
                  </a:lnTo>
                  <a:lnTo>
                    <a:pt x="13045" y="52116"/>
                  </a:lnTo>
                  <a:lnTo>
                    <a:pt x="13106" y="52908"/>
                  </a:lnTo>
                  <a:lnTo>
                    <a:pt x="13045" y="54249"/>
                  </a:lnTo>
                  <a:lnTo>
                    <a:pt x="12984" y="55529"/>
                  </a:lnTo>
                  <a:lnTo>
                    <a:pt x="12801" y="57175"/>
                  </a:lnTo>
                  <a:lnTo>
                    <a:pt x="12679" y="58028"/>
                  </a:lnTo>
                  <a:lnTo>
                    <a:pt x="12618" y="58820"/>
                  </a:lnTo>
                  <a:lnTo>
                    <a:pt x="12618" y="59674"/>
                  </a:lnTo>
                  <a:lnTo>
                    <a:pt x="12679" y="60527"/>
                  </a:lnTo>
                  <a:lnTo>
                    <a:pt x="12801" y="61320"/>
                  </a:lnTo>
                  <a:lnTo>
                    <a:pt x="12923" y="62173"/>
                  </a:lnTo>
                  <a:lnTo>
                    <a:pt x="13289" y="63819"/>
                  </a:lnTo>
                  <a:lnTo>
                    <a:pt x="13654" y="65464"/>
                  </a:lnTo>
                  <a:lnTo>
                    <a:pt x="14447" y="68756"/>
                  </a:lnTo>
                  <a:lnTo>
                    <a:pt x="14812" y="70402"/>
                  </a:lnTo>
                  <a:lnTo>
                    <a:pt x="14934" y="71255"/>
                  </a:lnTo>
                  <a:lnTo>
                    <a:pt x="15056" y="72047"/>
                  </a:lnTo>
                  <a:lnTo>
                    <a:pt x="15117" y="72474"/>
                  </a:lnTo>
                  <a:lnTo>
                    <a:pt x="15056" y="72840"/>
                  </a:lnTo>
                  <a:lnTo>
                    <a:pt x="14873" y="73632"/>
                  </a:lnTo>
                  <a:lnTo>
                    <a:pt x="14569" y="74363"/>
                  </a:lnTo>
                  <a:lnTo>
                    <a:pt x="14203" y="75034"/>
                  </a:lnTo>
                  <a:lnTo>
                    <a:pt x="13837" y="75522"/>
                  </a:lnTo>
                  <a:lnTo>
                    <a:pt x="13410" y="75887"/>
                  </a:lnTo>
                  <a:lnTo>
                    <a:pt x="13289" y="76070"/>
                  </a:lnTo>
                  <a:lnTo>
                    <a:pt x="13289" y="76253"/>
                  </a:lnTo>
                  <a:lnTo>
                    <a:pt x="13289" y="76497"/>
                  </a:lnTo>
                  <a:lnTo>
                    <a:pt x="13410" y="76619"/>
                  </a:lnTo>
                  <a:lnTo>
                    <a:pt x="13593" y="76741"/>
                  </a:lnTo>
                  <a:lnTo>
                    <a:pt x="13776" y="76802"/>
                  </a:lnTo>
                  <a:lnTo>
                    <a:pt x="14264" y="76802"/>
                  </a:lnTo>
                  <a:lnTo>
                    <a:pt x="14508" y="76984"/>
                  </a:lnTo>
                  <a:lnTo>
                    <a:pt x="14812" y="77045"/>
                  </a:lnTo>
                  <a:lnTo>
                    <a:pt x="15239" y="77167"/>
                  </a:lnTo>
                  <a:lnTo>
                    <a:pt x="15605" y="77167"/>
                  </a:lnTo>
                  <a:lnTo>
                    <a:pt x="15971" y="77106"/>
                  </a:lnTo>
                  <a:lnTo>
                    <a:pt x="16092" y="77106"/>
                  </a:lnTo>
                  <a:lnTo>
                    <a:pt x="16214" y="77167"/>
                  </a:lnTo>
                  <a:lnTo>
                    <a:pt x="16397" y="77289"/>
                  </a:lnTo>
                  <a:lnTo>
                    <a:pt x="16580" y="77289"/>
                  </a:lnTo>
                  <a:lnTo>
                    <a:pt x="16946" y="77350"/>
                  </a:lnTo>
                  <a:lnTo>
                    <a:pt x="17311" y="77289"/>
                  </a:lnTo>
                  <a:lnTo>
                    <a:pt x="17433" y="77228"/>
                  </a:lnTo>
                  <a:lnTo>
                    <a:pt x="17494" y="77106"/>
                  </a:lnTo>
                  <a:lnTo>
                    <a:pt x="17555" y="76863"/>
                  </a:lnTo>
                  <a:lnTo>
                    <a:pt x="17677" y="76131"/>
                  </a:lnTo>
                  <a:lnTo>
                    <a:pt x="17677" y="75339"/>
                  </a:lnTo>
                  <a:lnTo>
                    <a:pt x="17738" y="76131"/>
                  </a:lnTo>
                  <a:lnTo>
                    <a:pt x="17799" y="76924"/>
                  </a:lnTo>
                  <a:lnTo>
                    <a:pt x="17860" y="77106"/>
                  </a:lnTo>
                  <a:lnTo>
                    <a:pt x="17921" y="77228"/>
                  </a:lnTo>
                  <a:lnTo>
                    <a:pt x="18043" y="77289"/>
                  </a:lnTo>
                  <a:lnTo>
                    <a:pt x="18226" y="77350"/>
                  </a:lnTo>
                  <a:lnTo>
                    <a:pt x="18470" y="77350"/>
                  </a:lnTo>
                  <a:lnTo>
                    <a:pt x="18835" y="77289"/>
                  </a:lnTo>
                  <a:lnTo>
                    <a:pt x="19140" y="77167"/>
                  </a:lnTo>
                  <a:lnTo>
                    <a:pt x="19262" y="77106"/>
                  </a:lnTo>
                  <a:lnTo>
                    <a:pt x="19384" y="77106"/>
                  </a:lnTo>
                  <a:lnTo>
                    <a:pt x="19750" y="77167"/>
                  </a:lnTo>
                  <a:lnTo>
                    <a:pt x="20176" y="77167"/>
                  </a:lnTo>
                  <a:lnTo>
                    <a:pt x="20542" y="77106"/>
                  </a:lnTo>
                  <a:lnTo>
                    <a:pt x="20847" y="76924"/>
                  </a:lnTo>
                  <a:lnTo>
                    <a:pt x="21152" y="76802"/>
                  </a:lnTo>
                  <a:lnTo>
                    <a:pt x="21578" y="76802"/>
                  </a:lnTo>
                  <a:lnTo>
                    <a:pt x="21761" y="76741"/>
                  </a:lnTo>
                  <a:lnTo>
                    <a:pt x="21944" y="76619"/>
                  </a:lnTo>
                  <a:lnTo>
                    <a:pt x="22066" y="76436"/>
                  </a:lnTo>
                  <a:lnTo>
                    <a:pt x="22127" y="76253"/>
                  </a:lnTo>
                  <a:lnTo>
                    <a:pt x="22066" y="76070"/>
                  </a:lnTo>
                  <a:lnTo>
                    <a:pt x="21883" y="75887"/>
                  </a:lnTo>
                  <a:lnTo>
                    <a:pt x="21639" y="75704"/>
                  </a:lnTo>
                  <a:lnTo>
                    <a:pt x="21395" y="75461"/>
                  </a:lnTo>
                  <a:lnTo>
                    <a:pt x="21030" y="74851"/>
                  </a:lnTo>
                  <a:lnTo>
                    <a:pt x="20725" y="74242"/>
                  </a:lnTo>
                  <a:lnTo>
                    <a:pt x="20481" y="73571"/>
                  </a:lnTo>
                  <a:lnTo>
                    <a:pt x="20298" y="72901"/>
                  </a:lnTo>
                  <a:lnTo>
                    <a:pt x="20237" y="72718"/>
                  </a:lnTo>
                  <a:lnTo>
                    <a:pt x="20237" y="72474"/>
                  </a:lnTo>
                  <a:lnTo>
                    <a:pt x="20298" y="72047"/>
                  </a:lnTo>
                  <a:lnTo>
                    <a:pt x="20420" y="71194"/>
                  </a:lnTo>
                  <a:lnTo>
                    <a:pt x="20603" y="70402"/>
                  </a:lnTo>
                  <a:lnTo>
                    <a:pt x="20908" y="68756"/>
                  </a:lnTo>
                  <a:lnTo>
                    <a:pt x="21334" y="67110"/>
                  </a:lnTo>
                  <a:lnTo>
                    <a:pt x="22127" y="63819"/>
                  </a:lnTo>
                  <a:lnTo>
                    <a:pt x="22432" y="62173"/>
                  </a:lnTo>
                  <a:lnTo>
                    <a:pt x="22736" y="60527"/>
                  </a:lnTo>
                  <a:lnTo>
                    <a:pt x="22736" y="59674"/>
                  </a:lnTo>
                  <a:lnTo>
                    <a:pt x="22736" y="58820"/>
                  </a:lnTo>
                  <a:lnTo>
                    <a:pt x="22675" y="57967"/>
                  </a:lnTo>
                  <a:lnTo>
                    <a:pt x="22554" y="57114"/>
                  </a:lnTo>
                  <a:lnTo>
                    <a:pt x="22371" y="55468"/>
                  </a:lnTo>
                  <a:lnTo>
                    <a:pt x="22310" y="53822"/>
                  </a:lnTo>
                  <a:lnTo>
                    <a:pt x="22310" y="52359"/>
                  </a:lnTo>
                  <a:lnTo>
                    <a:pt x="22432" y="50958"/>
                  </a:lnTo>
                  <a:lnTo>
                    <a:pt x="22675" y="49556"/>
                  </a:lnTo>
                  <a:lnTo>
                    <a:pt x="22980" y="48154"/>
                  </a:lnTo>
                  <a:lnTo>
                    <a:pt x="23894" y="44923"/>
                  </a:lnTo>
                  <a:lnTo>
                    <a:pt x="24321" y="43338"/>
                  </a:lnTo>
                  <a:lnTo>
                    <a:pt x="24687" y="41693"/>
                  </a:lnTo>
                  <a:lnTo>
                    <a:pt x="24931" y="40047"/>
                  </a:lnTo>
                  <a:lnTo>
                    <a:pt x="25114" y="38401"/>
                  </a:lnTo>
                  <a:lnTo>
                    <a:pt x="25175" y="37609"/>
                  </a:lnTo>
                  <a:lnTo>
                    <a:pt x="25175" y="36755"/>
                  </a:lnTo>
                  <a:lnTo>
                    <a:pt x="25114" y="35902"/>
                  </a:lnTo>
                  <a:lnTo>
                    <a:pt x="24992" y="35049"/>
                  </a:lnTo>
                  <a:lnTo>
                    <a:pt x="24870" y="34256"/>
                  </a:lnTo>
                  <a:lnTo>
                    <a:pt x="24626" y="33464"/>
                  </a:lnTo>
                  <a:lnTo>
                    <a:pt x="24199" y="31940"/>
                  </a:lnTo>
                  <a:lnTo>
                    <a:pt x="23894" y="31209"/>
                  </a:lnTo>
                  <a:lnTo>
                    <a:pt x="23590" y="30477"/>
                  </a:lnTo>
                  <a:lnTo>
                    <a:pt x="23285" y="29746"/>
                  </a:lnTo>
                  <a:lnTo>
                    <a:pt x="22980" y="29014"/>
                  </a:lnTo>
                  <a:lnTo>
                    <a:pt x="22736" y="28222"/>
                  </a:lnTo>
                  <a:lnTo>
                    <a:pt x="22554" y="27430"/>
                  </a:lnTo>
                  <a:lnTo>
                    <a:pt x="22432" y="26576"/>
                  </a:lnTo>
                  <a:lnTo>
                    <a:pt x="22493" y="25784"/>
                  </a:lnTo>
                  <a:lnTo>
                    <a:pt x="22614" y="25174"/>
                  </a:lnTo>
                  <a:lnTo>
                    <a:pt x="22736" y="24565"/>
                  </a:lnTo>
                  <a:lnTo>
                    <a:pt x="23163" y="22980"/>
                  </a:lnTo>
                  <a:lnTo>
                    <a:pt x="23529" y="24138"/>
                  </a:lnTo>
                  <a:lnTo>
                    <a:pt x="23955" y="25296"/>
                  </a:lnTo>
                  <a:lnTo>
                    <a:pt x="24260" y="25967"/>
                  </a:lnTo>
                  <a:lnTo>
                    <a:pt x="24565" y="26576"/>
                  </a:lnTo>
                  <a:lnTo>
                    <a:pt x="24870" y="27125"/>
                  </a:lnTo>
                  <a:lnTo>
                    <a:pt x="25114" y="27734"/>
                  </a:lnTo>
                  <a:lnTo>
                    <a:pt x="25418" y="29075"/>
                  </a:lnTo>
                  <a:lnTo>
                    <a:pt x="25662" y="29685"/>
                  </a:lnTo>
                  <a:lnTo>
                    <a:pt x="25967" y="30355"/>
                  </a:lnTo>
                  <a:lnTo>
                    <a:pt x="26637" y="31635"/>
                  </a:lnTo>
                  <a:lnTo>
                    <a:pt x="27369" y="32855"/>
                  </a:lnTo>
                  <a:lnTo>
                    <a:pt x="28832" y="35171"/>
                  </a:lnTo>
                  <a:lnTo>
                    <a:pt x="29441" y="36085"/>
                  </a:lnTo>
                  <a:lnTo>
                    <a:pt x="29563" y="36207"/>
                  </a:lnTo>
                  <a:lnTo>
                    <a:pt x="29563" y="36329"/>
                  </a:lnTo>
                  <a:lnTo>
                    <a:pt x="29502" y="36390"/>
                  </a:lnTo>
                  <a:lnTo>
                    <a:pt x="29502" y="36755"/>
                  </a:lnTo>
                  <a:lnTo>
                    <a:pt x="29502" y="37121"/>
                  </a:lnTo>
                  <a:lnTo>
                    <a:pt x="29624" y="37487"/>
                  </a:lnTo>
                  <a:lnTo>
                    <a:pt x="29868" y="38157"/>
                  </a:lnTo>
                  <a:lnTo>
                    <a:pt x="30538" y="39498"/>
                  </a:lnTo>
                  <a:lnTo>
                    <a:pt x="30660" y="39803"/>
                  </a:lnTo>
                  <a:lnTo>
                    <a:pt x="30721" y="40108"/>
                  </a:lnTo>
                  <a:lnTo>
                    <a:pt x="30904" y="40717"/>
                  </a:lnTo>
                  <a:lnTo>
                    <a:pt x="31026" y="41205"/>
                  </a:lnTo>
                  <a:lnTo>
                    <a:pt x="31148" y="41449"/>
                  </a:lnTo>
                  <a:lnTo>
                    <a:pt x="31270" y="41632"/>
                  </a:lnTo>
                  <a:lnTo>
                    <a:pt x="31453" y="41754"/>
                  </a:lnTo>
                  <a:lnTo>
                    <a:pt x="31636" y="41815"/>
                  </a:lnTo>
                  <a:lnTo>
                    <a:pt x="31757" y="41693"/>
                  </a:lnTo>
                  <a:lnTo>
                    <a:pt x="31879" y="41449"/>
                  </a:lnTo>
                  <a:lnTo>
                    <a:pt x="31818" y="41144"/>
                  </a:lnTo>
                  <a:lnTo>
                    <a:pt x="31757" y="40778"/>
                  </a:lnTo>
                  <a:lnTo>
                    <a:pt x="31636" y="40108"/>
                  </a:lnTo>
                  <a:lnTo>
                    <a:pt x="31940" y="40900"/>
                  </a:lnTo>
                  <a:lnTo>
                    <a:pt x="32245" y="41632"/>
                  </a:lnTo>
                  <a:lnTo>
                    <a:pt x="32428" y="41997"/>
                  </a:lnTo>
                  <a:lnTo>
                    <a:pt x="32611" y="42241"/>
                  </a:lnTo>
                  <a:lnTo>
                    <a:pt x="32733" y="42363"/>
                  </a:lnTo>
                  <a:lnTo>
                    <a:pt x="33038" y="42363"/>
                  </a:lnTo>
                  <a:lnTo>
                    <a:pt x="33159" y="42241"/>
                  </a:lnTo>
                  <a:lnTo>
                    <a:pt x="33220" y="42058"/>
                  </a:lnTo>
                  <a:lnTo>
                    <a:pt x="33220" y="41876"/>
                  </a:lnTo>
                  <a:lnTo>
                    <a:pt x="33098" y="41571"/>
                  </a:lnTo>
                  <a:lnTo>
                    <a:pt x="32794" y="40778"/>
                  </a:lnTo>
                  <a:lnTo>
                    <a:pt x="32550" y="40230"/>
                  </a:lnTo>
                  <a:lnTo>
                    <a:pt x="32489" y="39925"/>
                  </a:lnTo>
                  <a:lnTo>
                    <a:pt x="32428" y="39620"/>
                  </a:lnTo>
                  <a:lnTo>
                    <a:pt x="32611" y="39925"/>
                  </a:lnTo>
                  <a:lnTo>
                    <a:pt x="32794" y="40230"/>
                  </a:lnTo>
                  <a:lnTo>
                    <a:pt x="33098" y="40900"/>
                  </a:lnTo>
                  <a:lnTo>
                    <a:pt x="33403" y="41632"/>
                  </a:lnTo>
                  <a:lnTo>
                    <a:pt x="33586" y="41936"/>
                  </a:lnTo>
                  <a:lnTo>
                    <a:pt x="33708" y="42119"/>
                  </a:lnTo>
                  <a:lnTo>
                    <a:pt x="33830" y="42180"/>
                  </a:lnTo>
                  <a:lnTo>
                    <a:pt x="34013" y="42241"/>
                  </a:lnTo>
                  <a:lnTo>
                    <a:pt x="34135" y="42180"/>
                  </a:lnTo>
                  <a:lnTo>
                    <a:pt x="34257" y="42119"/>
                  </a:lnTo>
                  <a:lnTo>
                    <a:pt x="34318" y="41936"/>
                  </a:lnTo>
                  <a:lnTo>
                    <a:pt x="34318" y="41754"/>
                  </a:lnTo>
                  <a:lnTo>
                    <a:pt x="34257" y="41510"/>
                  </a:lnTo>
                  <a:lnTo>
                    <a:pt x="34074" y="41083"/>
                  </a:lnTo>
                  <a:lnTo>
                    <a:pt x="33342" y="39620"/>
                  </a:lnTo>
                  <a:lnTo>
                    <a:pt x="34257" y="40839"/>
                  </a:lnTo>
                  <a:lnTo>
                    <a:pt x="34500" y="41144"/>
                  </a:lnTo>
                  <a:lnTo>
                    <a:pt x="34683" y="41266"/>
                  </a:lnTo>
                  <a:lnTo>
                    <a:pt x="34866" y="41266"/>
                  </a:lnTo>
                  <a:lnTo>
                    <a:pt x="34927" y="41205"/>
                  </a:lnTo>
                  <a:lnTo>
                    <a:pt x="34988" y="41144"/>
                  </a:lnTo>
                  <a:lnTo>
                    <a:pt x="35049" y="40961"/>
                  </a:lnTo>
                  <a:lnTo>
                    <a:pt x="34988" y="40778"/>
                  </a:lnTo>
                  <a:lnTo>
                    <a:pt x="34927" y="40596"/>
                  </a:lnTo>
                  <a:lnTo>
                    <a:pt x="34439" y="39803"/>
                  </a:lnTo>
                  <a:lnTo>
                    <a:pt x="34013" y="39011"/>
                  </a:lnTo>
                  <a:lnTo>
                    <a:pt x="33586" y="38218"/>
                  </a:lnTo>
                  <a:lnTo>
                    <a:pt x="33464" y="38036"/>
                  </a:lnTo>
                  <a:lnTo>
                    <a:pt x="33403" y="37792"/>
                  </a:lnTo>
                  <a:lnTo>
                    <a:pt x="33525" y="37792"/>
                  </a:lnTo>
                  <a:lnTo>
                    <a:pt x="33647" y="37914"/>
                  </a:lnTo>
                  <a:lnTo>
                    <a:pt x="33830" y="38218"/>
                  </a:lnTo>
                  <a:lnTo>
                    <a:pt x="34074" y="38340"/>
                  </a:lnTo>
                  <a:lnTo>
                    <a:pt x="34257" y="38401"/>
                  </a:lnTo>
                  <a:lnTo>
                    <a:pt x="34744" y="38523"/>
                  </a:lnTo>
                  <a:lnTo>
                    <a:pt x="35049" y="38523"/>
                  </a:lnTo>
                  <a:lnTo>
                    <a:pt x="35171" y="38462"/>
                  </a:lnTo>
                  <a:lnTo>
                    <a:pt x="35293" y="38340"/>
                  </a:lnTo>
                  <a:lnTo>
                    <a:pt x="35354" y="38157"/>
                  </a:lnTo>
                  <a:lnTo>
                    <a:pt x="35293" y="38036"/>
                  </a:lnTo>
                  <a:lnTo>
                    <a:pt x="35232" y="37853"/>
                  </a:lnTo>
                  <a:lnTo>
                    <a:pt x="35049" y="37731"/>
                  </a:lnTo>
                  <a:lnTo>
                    <a:pt x="34744" y="37548"/>
                  </a:lnTo>
                  <a:lnTo>
                    <a:pt x="34500" y="37365"/>
                  </a:lnTo>
                  <a:lnTo>
                    <a:pt x="34013" y="36877"/>
                  </a:lnTo>
                  <a:lnTo>
                    <a:pt x="33586" y="36390"/>
                  </a:lnTo>
                  <a:lnTo>
                    <a:pt x="33098" y="35902"/>
                  </a:lnTo>
                  <a:lnTo>
                    <a:pt x="32550" y="35415"/>
                  </a:lnTo>
                  <a:lnTo>
                    <a:pt x="32184" y="35293"/>
                  </a:lnTo>
                  <a:lnTo>
                    <a:pt x="31879" y="35110"/>
                  </a:lnTo>
                  <a:lnTo>
                    <a:pt x="31392" y="35110"/>
                  </a:lnTo>
                  <a:lnTo>
                    <a:pt x="31270" y="34988"/>
                  </a:lnTo>
                  <a:lnTo>
                    <a:pt x="31148" y="34805"/>
                  </a:lnTo>
                  <a:lnTo>
                    <a:pt x="31026" y="34439"/>
                  </a:lnTo>
                  <a:lnTo>
                    <a:pt x="30721" y="33647"/>
                  </a:lnTo>
                  <a:lnTo>
                    <a:pt x="30538" y="32794"/>
                  </a:lnTo>
                  <a:lnTo>
                    <a:pt x="30112" y="31026"/>
                  </a:lnTo>
                  <a:lnTo>
                    <a:pt x="29868" y="29990"/>
                  </a:lnTo>
                  <a:lnTo>
                    <a:pt x="29563" y="28954"/>
                  </a:lnTo>
                  <a:lnTo>
                    <a:pt x="29380" y="28405"/>
                  </a:lnTo>
                  <a:lnTo>
                    <a:pt x="29136" y="27917"/>
                  </a:lnTo>
                  <a:lnTo>
                    <a:pt x="28893" y="27430"/>
                  </a:lnTo>
                  <a:lnTo>
                    <a:pt x="28588" y="27003"/>
                  </a:lnTo>
                  <a:lnTo>
                    <a:pt x="28222" y="26515"/>
                  </a:lnTo>
                  <a:lnTo>
                    <a:pt x="28039" y="26272"/>
                  </a:lnTo>
                  <a:lnTo>
                    <a:pt x="27856" y="25967"/>
                  </a:lnTo>
                  <a:lnTo>
                    <a:pt x="27674" y="25479"/>
                  </a:lnTo>
                  <a:lnTo>
                    <a:pt x="27552" y="24931"/>
                  </a:lnTo>
                  <a:lnTo>
                    <a:pt x="27308" y="23468"/>
                  </a:lnTo>
                  <a:lnTo>
                    <a:pt x="27003" y="22066"/>
                  </a:lnTo>
                  <a:lnTo>
                    <a:pt x="26698" y="20664"/>
                  </a:lnTo>
                  <a:lnTo>
                    <a:pt x="26455" y="19262"/>
                  </a:lnTo>
                  <a:lnTo>
                    <a:pt x="26333" y="18470"/>
                  </a:lnTo>
                  <a:lnTo>
                    <a:pt x="26272" y="17616"/>
                  </a:lnTo>
                  <a:lnTo>
                    <a:pt x="26211" y="17129"/>
                  </a:lnTo>
                  <a:lnTo>
                    <a:pt x="26211" y="16580"/>
                  </a:lnTo>
                  <a:lnTo>
                    <a:pt x="26028" y="15849"/>
                  </a:lnTo>
                  <a:lnTo>
                    <a:pt x="25906" y="15483"/>
                  </a:lnTo>
                  <a:lnTo>
                    <a:pt x="25784" y="15178"/>
                  </a:lnTo>
                  <a:lnTo>
                    <a:pt x="25540" y="14812"/>
                  </a:lnTo>
                  <a:lnTo>
                    <a:pt x="25357" y="14508"/>
                  </a:lnTo>
                  <a:lnTo>
                    <a:pt x="24809" y="13959"/>
                  </a:lnTo>
                  <a:lnTo>
                    <a:pt x="24199" y="13471"/>
                  </a:lnTo>
                  <a:lnTo>
                    <a:pt x="23468" y="13106"/>
                  </a:lnTo>
                  <a:lnTo>
                    <a:pt x="22797" y="12801"/>
                  </a:lnTo>
                  <a:lnTo>
                    <a:pt x="22005" y="12557"/>
                  </a:lnTo>
                  <a:lnTo>
                    <a:pt x="21273" y="12374"/>
                  </a:lnTo>
                  <a:lnTo>
                    <a:pt x="20908" y="12313"/>
                  </a:lnTo>
                  <a:lnTo>
                    <a:pt x="20542" y="12191"/>
                  </a:lnTo>
                  <a:lnTo>
                    <a:pt x="20237" y="12009"/>
                  </a:lnTo>
                  <a:lnTo>
                    <a:pt x="19993" y="11765"/>
                  </a:lnTo>
                  <a:lnTo>
                    <a:pt x="19811" y="11521"/>
                  </a:lnTo>
                  <a:lnTo>
                    <a:pt x="19750" y="11155"/>
                  </a:lnTo>
                  <a:lnTo>
                    <a:pt x="19689" y="10850"/>
                  </a:lnTo>
                  <a:lnTo>
                    <a:pt x="19689" y="10485"/>
                  </a:lnTo>
                  <a:lnTo>
                    <a:pt x="19689" y="10119"/>
                  </a:lnTo>
                  <a:lnTo>
                    <a:pt x="19750" y="9997"/>
                  </a:lnTo>
                  <a:lnTo>
                    <a:pt x="19872" y="9875"/>
                  </a:lnTo>
                  <a:lnTo>
                    <a:pt x="20359" y="9327"/>
                  </a:lnTo>
                  <a:lnTo>
                    <a:pt x="20664" y="8717"/>
                  </a:lnTo>
                  <a:lnTo>
                    <a:pt x="21030" y="8047"/>
                  </a:lnTo>
                  <a:lnTo>
                    <a:pt x="21273" y="7315"/>
                  </a:lnTo>
                  <a:lnTo>
                    <a:pt x="21395" y="6523"/>
                  </a:lnTo>
                  <a:lnTo>
                    <a:pt x="21517" y="5730"/>
                  </a:lnTo>
                  <a:lnTo>
                    <a:pt x="21578" y="4938"/>
                  </a:lnTo>
                  <a:lnTo>
                    <a:pt x="21578" y="4085"/>
                  </a:lnTo>
                  <a:lnTo>
                    <a:pt x="21456" y="3292"/>
                  </a:lnTo>
                  <a:lnTo>
                    <a:pt x="21273" y="2500"/>
                  </a:lnTo>
                  <a:lnTo>
                    <a:pt x="21030" y="1951"/>
                  </a:lnTo>
                  <a:lnTo>
                    <a:pt x="20725" y="1403"/>
                  </a:lnTo>
                  <a:lnTo>
                    <a:pt x="20298" y="976"/>
                  </a:lnTo>
                  <a:lnTo>
                    <a:pt x="19811" y="610"/>
                  </a:lnTo>
                  <a:lnTo>
                    <a:pt x="19506" y="428"/>
                  </a:lnTo>
                  <a:lnTo>
                    <a:pt x="19140" y="245"/>
                  </a:lnTo>
                  <a:lnTo>
                    <a:pt x="18774" y="123"/>
                  </a:lnTo>
                  <a:lnTo>
                    <a:pt x="18348" y="62"/>
                  </a:lnTo>
                  <a:lnTo>
                    <a:pt x="175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87;p9"/>
            <p:cNvSpPr/>
            <p:nvPr/>
          </p:nvSpPr>
          <p:spPr>
            <a:xfrm>
              <a:off x="6310600" y="1679550"/>
              <a:ext cx="883850" cy="1933775"/>
            </a:xfrm>
            <a:custGeom>
              <a:rect b="b" l="l" r="r" t="t"/>
              <a:pathLst>
                <a:path extrusionOk="0" h="77351" w="35354">
                  <a:moveTo>
                    <a:pt x="17433" y="367"/>
                  </a:moveTo>
                  <a:lnTo>
                    <a:pt x="18165" y="428"/>
                  </a:lnTo>
                  <a:lnTo>
                    <a:pt x="18896" y="549"/>
                  </a:lnTo>
                  <a:lnTo>
                    <a:pt x="19201" y="671"/>
                  </a:lnTo>
                  <a:lnTo>
                    <a:pt x="19567" y="854"/>
                  </a:lnTo>
                  <a:lnTo>
                    <a:pt x="19872" y="1037"/>
                  </a:lnTo>
                  <a:lnTo>
                    <a:pt x="20115" y="1281"/>
                  </a:lnTo>
                  <a:lnTo>
                    <a:pt x="20359" y="1525"/>
                  </a:lnTo>
                  <a:lnTo>
                    <a:pt x="20542" y="1768"/>
                  </a:lnTo>
                  <a:lnTo>
                    <a:pt x="20847" y="2378"/>
                  </a:lnTo>
                  <a:lnTo>
                    <a:pt x="21091" y="3048"/>
                  </a:lnTo>
                  <a:lnTo>
                    <a:pt x="21213" y="3719"/>
                  </a:lnTo>
                  <a:lnTo>
                    <a:pt x="21273" y="4389"/>
                  </a:lnTo>
                  <a:lnTo>
                    <a:pt x="21273" y="5121"/>
                  </a:lnTo>
                  <a:lnTo>
                    <a:pt x="21273" y="5852"/>
                  </a:lnTo>
                  <a:lnTo>
                    <a:pt x="21152" y="6584"/>
                  </a:lnTo>
                  <a:lnTo>
                    <a:pt x="21030" y="7315"/>
                  </a:lnTo>
                  <a:lnTo>
                    <a:pt x="20786" y="7986"/>
                  </a:lnTo>
                  <a:lnTo>
                    <a:pt x="20481" y="8656"/>
                  </a:lnTo>
                  <a:lnTo>
                    <a:pt x="20115" y="9266"/>
                  </a:lnTo>
                  <a:lnTo>
                    <a:pt x="19628" y="9814"/>
                  </a:lnTo>
                  <a:lnTo>
                    <a:pt x="19018" y="10302"/>
                  </a:lnTo>
                  <a:lnTo>
                    <a:pt x="18470" y="10607"/>
                  </a:lnTo>
                  <a:lnTo>
                    <a:pt x="18104" y="10729"/>
                  </a:lnTo>
                  <a:lnTo>
                    <a:pt x="17799" y="10790"/>
                  </a:lnTo>
                  <a:lnTo>
                    <a:pt x="17251" y="10668"/>
                  </a:lnTo>
                  <a:lnTo>
                    <a:pt x="16946" y="10607"/>
                  </a:lnTo>
                  <a:lnTo>
                    <a:pt x="16702" y="10485"/>
                  </a:lnTo>
                  <a:lnTo>
                    <a:pt x="16336" y="10302"/>
                  </a:lnTo>
                  <a:lnTo>
                    <a:pt x="16031" y="10058"/>
                  </a:lnTo>
                  <a:lnTo>
                    <a:pt x="15483" y="9570"/>
                  </a:lnTo>
                  <a:lnTo>
                    <a:pt x="15056" y="8961"/>
                  </a:lnTo>
                  <a:lnTo>
                    <a:pt x="14751" y="8351"/>
                  </a:lnTo>
                  <a:lnTo>
                    <a:pt x="14508" y="7742"/>
                  </a:lnTo>
                  <a:lnTo>
                    <a:pt x="14325" y="7071"/>
                  </a:lnTo>
                  <a:lnTo>
                    <a:pt x="14142" y="6340"/>
                  </a:lnTo>
                  <a:lnTo>
                    <a:pt x="14081" y="5548"/>
                  </a:lnTo>
                  <a:lnTo>
                    <a:pt x="14081" y="4816"/>
                  </a:lnTo>
                  <a:lnTo>
                    <a:pt x="14081" y="4085"/>
                  </a:lnTo>
                  <a:lnTo>
                    <a:pt x="14203" y="3414"/>
                  </a:lnTo>
                  <a:lnTo>
                    <a:pt x="14386" y="2744"/>
                  </a:lnTo>
                  <a:lnTo>
                    <a:pt x="14630" y="2134"/>
                  </a:lnTo>
                  <a:lnTo>
                    <a:pt x="14812" y="1829"/>
                  </a:lnTo>
                  <a:lnTo>
                    <a:pt x="14995" y="1525"/>
                  </a:lnTo>
                  <a:lnTo>
                    <a:pt x="15239" y="1281"/>
                  </a:lnTo>
                  <a:lnTo>
                    <a:pt x="15483" y="1037"/>
                  </a:lnTo>
                  <a:lnTo>
                    <a:pt x="15788" y="854"/>
                  </a:lnTo>
                  <a:lnTo>
                    <a:pt x="16092" y="671"/>
                  </a:lnTo>
                  <a:lnTo>
                    <a:pt x="16763" y="488"/>
                  </a:lnTo>
                  <a:lnTo>
                    <a:pt x="17433" y="367"/>
                  </a:lnTo>
                  <a:close/>
                  <a:moveTo>
                    <a:pt x="17494" y="29197"/>
                  </a:moveTo>
                  <a:lnTo>
                    <a:pt x="17372" y="29319"/>
                  </a:lnTo>
                  <a:lnTo>
                    <a:pt x="17311" y="29502"/>
                  </a:lnTo>
                  <a:lnTo>
                    <a:pt x="17311" y="29685"/>
                  </a:lnTo>
                  <a:lnTo>
                    <a:pt x="17311" y="29807"/>
                  </a:lnTo>
                  <a:lnTo>
                    <a:pt x="17433" y="29929"/>
                  </a:lnTo>
                  <a:lnTo>
                    <a:pt x="17738" y="29929"/>
                  </a:lnTo>
                  <a:lnTo>
                    <a:pt x="17799" y="29807"/>
                  </a:lnTo>
                  <a:lnTo>
                    <a:pt x="17799" y="29746"/>
                  </a:lnTo>
                  <a:lnTo>
                    <a:pt x="17799" y="29563"/>
                  </a:lnTo>
                  <a:lnTo>
                    <a:pt x="17677" y="29746"/>
                  </a:lnTo>
                  <a:lnTo>
                    <a:pt x="17555" y="29746"/>
                  </a:lnTo>
                  <a:lnTo>
                    <a:pt x="17494" y="29563"/>
                  </a:lnTo>
                  <a:lnTo>
                    <a:pt x="17494" y="29380"/>
                  </a:lnTo>
                  <a:lnTo>
                    <a:pt x="17555" y="29319"/>
                  </a:lnTo>
                  <a:lnTo>
                    <a:pt x="17616" y="29258"/>
                  </a:lnTo>
                  <a:lnTo>
                    <a:pt x="17555" y="29197"/>
                  </a:lnTo>
                  <a:close/>
                  <a:moveTo>
                    <a:pt x="30599" y="35963"/>
                  </a:moveTo>
                  <a:lnTo>
                    <a:pt x="30599" y="35963"/>
                  </a:lnTo>
                  <a:lnTo>
                    <a:pt x="30599" y="35963"/>
                  </a:lnTo>
                  <a:close/>
                  <a:moveTo>
                    <a:pt x="4755" y="35963"/>
                  </a:moveTo>
                  <a:lnTo>
                    <a:pt x="4511" y="36268"/>
                  </a:lnTo>
                  <a:lnTo>
                    <a:pt x="4206" y="36695"/>
                  </a:lnTo>
                  <a:lnTo>
                    <a:pt x="3841" y="37121"/>
                  </a:lnTo>
                  <a:lnTo>
                    <a:pt x="3414" y="37426"/>
                  </a:lnTo>
                  <a:lnTo>
                    <a:pt x="3170" y="37548"/>
                  </a:lnTo>
                  <a:lnTo>
                    <a:pt x="2926" y="37670"/>
                  </a:lnTo>
                  <a:lnTo>
                    <a:pt x="3292" y="37670"/>
                  </a:lnTo>
                  <a:lnTo>
                    <a:pt x="3597" y="37609"/>
                  </a:lnTo>
                  <a:lnTo>
                    <a:pt x="3902" y="37426"/>
                  </a:lnTo>
                  <a:lnTo>
                    <a:pt x="4146" y="37182"/>
                  </a:lnTo>
                  <a:lnTo>
                    <a:pt x="4328" y="36877"/>
                  </a:lnTo>
                  <a:lnTo>
                    <a:pt x="4511" y="36573"/>
                  </a:lnTo>
                  <a:lnTo>
                    <a:pt x="4633" y="36268"/>
                  </a:lnTo>
                  <a:lnTo>
                    <a:pt x="4755" y="35963"/>
                  </a:lnTo>
                  <a:close/>
                  <a:moveTo>
                    <a:pt x="30599" y="35963"/>
                  </a:moveTo>
                  <a:lnTo>
                    <a:pt x="30721" y="36268"/>
                  </a:lnTo>
                  <a:lnTo>
                    <a:pt x="30843" y="36573"/>
                  </a:lnTo>
                  <a:lnTo>
                    <a:pt x="31026" y="36877"/>
                  </a:lnTo>
                  <a:lnTo>
                    <a:pt x="31209" y="37182"/>
                  </a:lnTo>
                  <a:lnTo>
                    <a:pt x="31453" y="37365"/>
                  </a:lnTo>
                  <a:lnTo>
                    <a:pt x="31757" y="37548"/>
                  </a:lnTo>
                  <a:lnTo>
                    <a:pt x="32123" y="37670"/>
                  </a:lnTo>
                  <a:lnTo>
                    <a:pt x="32428" y="37670"/>
                  </a:lnTo>
                  <a:lnTo>
                    <a:pt x="32123" y="37548"/>
                  </a:lnTo>
                  <a:lnTo>
                    <a:pt x="31879" y="37426"/>
                  </a:lnTo>
                  <a:lnTo>
                    <a:pt x="31514" y="37121"/>
                  </a:lnTo>
                  <a:lnTo>
                    <a:pt x="31209" y="36755"/>
                  </a:lnTo>
                  <a:lnTo>
                    <a:pt x="30599" y="35963"/>
                  </a:lnTo>
                  <a:close/>
                  <a:moveTo>
                    <a:pt x="17860" y="37487"/>
                  </a:moveTo>
                  <a:lnTo>
                    <a:pt x="17799" y="39681"/>
                  </a:lnTo>
                  <a:lnTo>
                    <a:pt x="17738" y="41815"/>
                  </a:lnTo>
                  <a:lnTo>
                    <a:pt x="17738" y="41876"/>
                  </a:lnTo>
                  <a:lnTo>
                    <a:pt x="17677" y="42302"/>
                  </a:lnTo>
                  <a:lnTo>
                    <a:pt x="17616" y="39925"/>
                  </a:lnTo>
                  <a:lnTo>
                    <a:pt x="17555" y="37487"/>
                  </a:lnTo>
                  <a:close/>
                  <a:moveTo>
                    <a:pt x="18774" y="54980"/>
                  </a:moveTo>
                  <a:lnTo>
                    <a:pt x="18774" y="54980"/>
                  </a:lnTo>
                  <a:lnTo>
                    <a:pt x="18774" y="54980"/>
                  </a:lnTo>
                  <a:close/>
                  <a:moveTo>
                    <a:pt x="13959" y="53457"/>
                  </a:moveTo>
                  <a:lnTo>
                    <a:pt x="13898" y="53761"/>
                  </a:lnTo>
                  <a:lnTo>
                    <a:pt x="13837" y="54066"/>
                  </a:lnTo>
                  <a:lnTo>
                    <a:pt x="13837" y="54432"/>
                  </a:lnTo>
                  <a:lnTo>
                    <a:pt x="13898" y="54737"/>
                  </a:lnTo>
                  <a:lnTo>
                    <a:pt x="14020" y="55041"/>
                  </a:lnTo>
                  <a:lnTo>
                    <a:pt x="14142" y="55346"/>
                  </a:lnTo>
                  <a:lnTo>
                    <a:pt x="14386" y="55590"/>
                  </a:lnTo>
                  <a:lnTo>
                    <a:pt x="14690" y="55712"/>
                  </a:lnTo>
                  <a:lnTo>
                    <a:pt x="14934" y="55834"/>
                  </a:lnTo>
                  <a:lnTo>
                    <a:pt x="15483" y="55834"/>
                  </a:lnTo>
                  <a:lnTo>
                    <a:pt x="15788" y="55773"/>
                  </a:lnTo>
                  <a:lnTo>
                    <a:pt x="16092" y="55651"/>
                  </a:lnTo>
                  <a:lnTo>
                    <a:pt x="16336" y="55468"/>
                  </a:lnTo>
                  <a:lnTo>
                    <a:pt x="16458" y="55285"/>
                  </a:lnTo>
                  <a:lnTo>
                    <a:pt x="16580" y="54980"/>
                  </a:lnTo>
                  <a:lnTo>
                    <a:pt x="16458" y="55163"/>
                  </a:lnTo>
                  <a:lnTo>
                    <a:pt x="16336" y="55285"/>
                  </a:lnTo>
                  <a:lnTo>
                    <a:pt x="16092" y="55468"/>
                  </a:lnTo>
                  <a:lnTo>
                    <a:pt x="15849" y="55590"/>
                  </a:lnTo>
                  <a:lnTo>
                    <a:pt x="14934" y="55590"/>
                  </a:lnTo>
                  <a:lnTo>
                    <a:pt x="14690" y="55468"/>
                  </a:lnTo>
                  <a:lnTo>
                    <a:pt x="14508" y="55346"/>
                  </a:lnTo>
                  <a:lnTo>
                    <a:pt x="14325" y="55163"/>
                  </a:lnTo>
                  <a:lnTo>
                    <a:pt x="14142" y="54798"/>
                  </a:lnTo>
                  <a:lnTo>
                    <a:pt x="14020" y="54371"/>
                  </a:lnTo>
                  <a:lnTo>
                    <a:pt x="13959" y="53883"/>
                  </a:lnTo>
                  <a:lnTo>
                    <a:pt x="13959" y="53457"/>
                  </a:lnTo>
                  <a:close/>
                  <a:moveTo>
                    <a:pt x="21395" y="53457"/>
                  </a:moveTo>
                  <a:lnTo>
                    <a:pt x="21395" y="54005"/>
                  </a:lnTo>
                  <a:lnTo>
                    <a:pt x="21334" y="54554"/>
                  </a:lnTo>
                  <a:lnTo>
                    <a:pt x="21213" y="54798"/>
                  </a:lnTo>
                  <a:lnTo>
                    <a:pt x="21091" y="55041"/>
                  </a:lnTo>
                  <a:lnTo>
                    <a:pt x="20908" y="55285"/>
                  </a:lnTo>
                  <a:lnTo>
                    <a:pt x="20725" y="55468"/>
                  </a:lnTo>
                  <a:lnTo>
                    <a:pt x="20481" y="55529"/>
                  </a:lnTo>
                  <a:lnTo>
                    <a:pt x="20237" y="55590"/>
                  </a:lnTo>
                  <a:lnTo>
                    <a:pt x="19933" y="55651"/>
                  </a:lnTo>
                  <a:lnTo>
                    <a:pt x="19628" y="55590"/>
                  </a:lnTo>
                  <a:lnTo>
                    <a:pt x="19384" y="55529"/>
                  </a:lnTo>
                  <a:lnTo>
                    <a:pt x="19140" y="55407"/>
                  </a:lnTo>
                  <a:lnTo>
                    <a:pt x="18957" y="55224"/>
                  </a:lnTo>
                  <a:lnTo>
                    <a:pt x="18774" y="54980"/>
                  </a:lnTo>
                  <a:lnTo>
                    <a:pt x="18896" y="55285"/>
                  </a:lnTo>
                  <a:lnTo>
                    <a:pt x="19079" y="55468"/>
                  </a:lnTo>
                  <a:lnTo>
                    <a:pt x="19262" y="55651"/>
                  </a:lnTo>
                  <a:lnTo>
                    <a:pt x="19567" y="55773"/>
                  </a:lnTo>
                  <a:lnTo>
                    <a:pt x="19872" y="55834"/>
                  </a:lnTo>
                  <a:lnTo>
                    <a:pt x="20420" y="55834"/>
                  </a:lnTo>
                  <a:lnTo>
                    <a:pt x="20725" y="55712"/>
                  </a:lnTo>
                  <a:lnTo>
                    <a:pt x="20969" y="55590"/>
                  </a:lnTo>
                  <a:lnTo>
                    <a:pt x="21213" y="55346"/>
                  </a:lnTo>
                  <a:lnTo>
                    <a:pt x="21334" y="55041"/>
                  </a:lnTo>
                  <a:lnTo>
                    <a:pt x="21456" y="54737"/>
                  </a:lnTo>
                  <a:lnTo>
                    <a:pt x="21517" y="54432"/>
                  </a:lnTo>
                  <a:lnTo>
                    <a:pt x="21517" y="54066"/>
                  </a:lnTo>
                  <a:lnTo>
                    <a:pt x="21456" y="53761"/>
                  </a:lnTo>
                  <a:lnTo>
                    <a:pt x="21395" y="53457"/>
                  </a:lnTo>
                  <a:close/>
                  <a:moveTo>
                    <a:pt x="17677" y="44436"/>
                  </a:moveTo>
                  <a:lnTo>
                    <a:pt x="17738" y="45837"/>
                  </a:lnTo>
                  <a:lnTo>
                    <a:pt x="17799" y="47178"/>
                  </a:lnTo>
                  <a:lnTo>
                    <a:pt x="17799" y="48641"/>
                  </a:lnTo>
                  <a:lnTo>
                    <a:pt x="17738" y="50043"/>
                  </a:lnTo>
                  <a:lnTo>
                    <a:pt x="17738" y="51628"/>
                  </a:lnTo>
                  <a:lnTo>
                    <a:pt x="17799" y="53213"/>
                  </a:lnTo>
                  <a:lnTo>
                    <a:pt x="17982" y="54737"/>
                  </a:lnTo>
                  <a:lnTo>
                    <a:pt x="18043" y="55102"/>
                  </a:lnTo>
                  <a:lnTo>
                    <a:pt x="17982" y="55529"/>
                  </a:lnTo>
                  <a:lnTo>
                    <a:pt x="17921" y="56321"/>
                  </a:lnTo>
                  <a:lnTo>
                    <a:pt x="17799" y="57967"/>
                  </a:lnTo>
                  <a:lnTo>
                    <a:pt x="17738" y="59552"/>
                  </a:lnTo>
                  <a:lnTo>
                    <a:pt x="17677" y="61198"/>
                  </a:lnTo>
                  <a:lnTo>
                    <a:pt x="17738" y="62782"/>
                  </a:lnTo>
                  <a:lnTo>
                    <a:pt x="17860" y="64306"/>
                  </a:lnTo>
                  <a:lnTo>
                    <a:pt x="17982" y="65891"/>
                  </a:lnTo>
                  <a:lnTo>
                    <a:pt x="18104" y="67476"/>
                  </a:lnTo>
                  <a:lnTo>
                    <a:pt x="18165" y="69061"/>
                  </a:lnTo>
                  <a:lnTo>
                    <a:pt x="18104" y="70828"/>
                  </a:lnTo>
                  <a:lnTo>
                    <a:pt x="18104" y="71438"/>
                  </a:lnTo>
                  <a:lnTo>
                    <a:pt x="18104" y="71743"/>
                  </a:lnTo>
                  <a:lnTo>
                    <a:pt x="18043" y="71986"/>
                  </a:lnTo>
                  <a:lnTo>
                    <a:pt x="17677" y="72535"/>
                  </a:lnTo>
                  <a:lnTo>
                    <a:pt x="17616" y="72474"/>
                  </a:lnTo>
                  <a:lnTo>
                    <a:pt x="17555" y="72352"/>
                  </a:lnTo>
                  <a:lnTo>
                    <a:pt x="17433" y="72108"/>
                  </a:lnTo>
                  <a:lnTo>
                    <a:pt x="17311" y="71864"/>
                  </a:lnTo>
                  <a:lnTo>
                    <a:pt x="17251" y="71743"/>
                  </a:lnTo>
                  <a:lnTo>
                    <a:pt x="17251" y="71499"/>
                  </a:lnTo>
                  <a:lnTo>
                    <a:pt x="17251" y="71133"/>
                  </a:lnTo>
                  <a:lnTo>
                    <a:pt x="17251" y="69792"/>
                  </a:lnTo>
                  <a:lnTo>
                    <a:pt x="17251" y="68329"/>
                  </a:lnTo>
                  <a:lnTo>
                    <a:pt x="17311" y="66805"/>
                  </a:lnTo>
                  <a:lnTo>
                    <a:pt x="17433" y="65221"/>
                  </a:lnTo>
                  <a:lnTo>
                    <a:pt x="17616" y="63636"/>
                  </a:lnTo>
                  <a:lnTo>
                    <a:pt x="17677" y="62051"/>
                  </a:lnTo>
                  <a:lnTo>
                    <a:pt x="17677" y="60405"/>
                  </a:lnTo>
                  <a:lnTo>
                    <a:pt x="17616" y="58820"/>
                  </a:lnTo>
                  <a:lnTo>
                    <a:pt x="17494" y="57175"/>
                  </a:lnTo>
                  <a:lnTo>
                    <a:pt x="17372" y="55529"/>
                  </a:lnTo>
                  <a:lnTo>
                    <a:pt x="17311" y="55163"/>
                  </a:lnTo>
                  <a:lnTo>
                    <a:pt x="17372" y="54798"/>
                  </a:lnTo>
                  <a:lnTo>
                    <a:pt x="17433" y="54066"/>
                  </a:lnTo>
                  <a:lnTo>
                    <a:pt x="17616" y="52481"/>
                  </a:lnTo>
                  <a:lnTo>
                    <a:pt x="17677" y="50897"/>
                  </a:lnTo>
                  <a:lnTo>
                    <a:pt x="17616" y="49129"/>
                  </a:lnTo>
                  <a:lnTo>
                    <a:pt x="17555" y="48215"/>
                  </a:lnTo>
                  <a:lnTo>
                    <a:pt x="17555" y="47300"/>
                  </a:lnTo>
                  <a:lnTo>
                    <a:pt x="17616" y="45898"/>
                  </a:lnTo>
                  <a:lnTo>
                    <a:pt x="17677" y="44436"/>
                  </a:lnTo>
                  <a:close/>
                  <a:moveTo>
                    <a:pt x="15788" y="10180"/>
                  </a:moveTo>
                  <a:lnTo>
                    <a:pt x="16214" y="10485"/>
                  </a:lnTo>
                  <a:lnTo>
                    <a:pt x="16702" y="10729"/>
                  </a:lnTo>
                  <a:lnTo>
                    <a:pt x="17190" y="10911"/>
                  </a:lnTo>
                  <a:lnTo>
                    <a:pt x="17677" y="10972"/>
                  </a:lnTo>
                  <a:lnTo>
                    <a:pt x="18165" y="10911"/>
                  </a:lnTo>
                  <a:lnTo>
                    <a:pt x="18652" y="10790"/>
                  </a:lnTo>
                  <a:lnTo>
                    <a:pt x="19079" y="10546"/>
                  </a:lnTo>
                  <a:lnTo>
                    <a:pt x="19506" y="10241"/>
                  </a:lnTo>
                  <a:lnTo>
                    <a:pt x="19506" y="11033"/>
                  </a:lnTo>
                  <a:lnTo>
                    <a:pt x="19567" y="11399"/>
                  </a:lnTo>
                  <a:lnTo>
                    <a:pt x="19750" y="11765"/>
                  </a:lnTo>
                  <a:lnTo>
                    <a:pt x="19993" y="12070"/>
                  </a:lnTo>
                  <a:lnTo>
                    <a:pt x="20298" y="12313"/>
                  </a:lnTo>
                  <a:lnTo>
                    <a:pt x="20664" y="12496"/>
                  </a:lnTo>
                  <a:lnTo>
                    <a:pt x="21030" y="12557"/>
                  </a:lnTo>
                  <a:lnTo>
                    <a:pt x="21883" y="12801"/>
                  </a:lnTo>
                  <a:lnTo>
                    <a:pt x="22736" y="13106"/>
                  </a:lnTo>
                  <a:lnTo>
                    <a:pt x="23468" y="13410"/>
                  </a:lnTo>
                  <a:lnTo>
                    <a:pt x="24138" y="13837"/>
                  </a:lnTo>
                  <a:lnTo>
                    <a:pt x="24748" y="14325"/>
                  </a:lnTo>
                  <a:lnTo>
                    <a:pt x="24992" y="14630"/>
                  </a:lnTo>
                  <a:lnTo>
                    <a:pt x="25235" y="14934"/>
                  </a:lnTo>
                  <a:lnTo>
                    <a:pt x="25479" y="15300"/>
                  </a:lnTo>
                  <a:lnTo>
                    <a:pt x="25601" y="15605"/>
                  </a:lnTo>
                  <a:lnTo>
                    <a:pt x="25723" y="15971"/>
                  </a:lnTo>
                  <a:lnTo>
                    <a:pt x="25845" y="16336"/>
                  </a:lnTo>
                  <a:lnTo>
                    <a:pt x="25906" y="16946"/>
                  </a:lnTo>
                  <a:lnTo>
                    <a:pt x="25906" y="17555"/>
                  </a:lnTo>
                  <a:lnTo>
                    <a:pt x="26028" y="18957"/>
                  </a:lnTo>
                  <a:lnTo>
                    <a:pt x="26272" y="20298"/>
                  </a:lnTo>
                  <a:lnTo>
                    <a:pt x="26820" y="22980"/>
                  </a:lnTo>
                  <a:lnTo>
                    <a:pt x="27186" y="24870"/>
                  </a:lnTo>
                  <a:lnTo>
                    <a:pt x="27308" y="25418"/>
                  </a:lnTo>
                  <a:lnTo>
                    <a:pt x="27491" y="25967"/>
                  </a:lnTo>
                  <a:lnTo>
                    <a:pt x="27735" y="26454"/>
                  </a:lnTo>
                  <a:lnTo>
                    <a:pt x="28039" y="26881"/>
                  </a:lnTo>
                  <a:lnTo>
                    <a:pt x="28405" y="27308"/>
                  </a:lnTo>
                  <a:lnTo>
                    <a:pt x="28649" y="27795"/>
                  </a:lnTo>
                  <a:lnTo>
                    <a:pt x="29076" y="28710"/>
                  </a:lnTo>
                  <a:lnTo>
                    <a:pt x="29441" y="29624"/>
                  </a:lnTo>
                  <a:lnTo>
                    <a:pt x="29685" y="30599"/>
                  </a:lnTo>
                  <a:lnTo>
                    <a:pt x="29929" y="31574"/>
                  </a:lnTo>
                  <a:lnTo>
                    <a:pt x="30477" y="33586"/>
                  </a:lnTo>
                  <a:lnTo>
                    <a:pt x="30782" y="34439"/>
                  </a:lnTo>
                  <a:lnTo>
                    <a:pt x="30965" y="34805"/>
                  </a:lnTo>
                  <a:lnTo>
                    <a:pt x="31148" y="35171"/>
                  </a:lnTo>
                  <a:lnTo>
                    <a:pt x="30843" y="35293"/>
                  </a:lnTo>
                  <a:lnTo>
                    <a:pt x="30721" y="35415"/>
                  </a:lnTo>
                  <a:lnTo>
                    <a:pt x="30660" y="35475"/>
                  </a:lnTo>
                  <a:lnTo>
                    <a:pt x="30660" y="35536"/>
                  </a:lnTo>
                  <a:lnTo>
                    <a:pt x="30721" y="35658"/>
                  </a:lnTo>
                  <a:lnTo>
                    <a:pt x="30782" y="35658"/>
                  </a:lnTo>
                  <a:lnTo>
                    <a:pt x="30965" y="35536"/>
                  </a:lnTo>
                  <a:lnTo>
                    <a:pt x="31209" y="35354"/>
                  </a:lnTo>
                  <a:lnTo>
                    <a:pt x="31514" y="35354"/>
                  </a:lnTo>
                  <a:lnTo>
                    <a:pt x="31818" y="35415"/>
                  </a:lnTo>
                  <a:lnTo>
                    <a:pt x="32123" y="35475"/>
                  </a:lnTo>
                  <a:lnTo>
                    <a:pt x="32550" y="35780"/>
                  </a:lnTo>
                  <a:lnTo>
                    <a:pt x="32977" y="36146"/>
                  </a:lnTo>
                  <a:lnTo>
                    <a:pt x="33708" y="36877"/>
                  </a:lnTo>
                  <a:lnTo>
                    <a:pt x="34013" y="37243"/>
                  </a:lnTo>
                  <a:lnTo>
                    <a:pt x="34378" y="37548"/>
                  </a:lnTo>
                  <a:lnTo>
                    <a:pt x="34805" y="37914"/>
                  </a:lnTo>
                  <a:lnTo>
                    <a:pt x="34988" y="37975"/>
                  </a:lnTo>
                  <a:lnTo>
                    <a:pt x="35110" y="38096"/>
                  </a:lnTo>
                  <a:lnTo>
                    <a:pt x="35110" y="38157"/>
                  </a:lnTo>
                  <a:lnTo>
                    <a:pt x="34988" y="38279"/>
                  </a:lnTo>
                  <a:lnTo>
                    <a:pt x="34805" y="38279"/>
                  </a:lnTo>
                  <a:lnTo>
                    <a:pt x="34500" y="38218"/>
                  </a:lnTo>
                  <a:lnTo>
                    <a:pt x="34257" y="38157"/>
                  </a:lnTo>
                  <a:lnTo>
                    <a:pt x="34013" y="38036"/>
                  </a:lnTo>
                  <a:lnTo>
                    <a:pt x="33708" y="37670"/>
                  </a:lnTo>
                  <a:lnTo>
                    <a:pt x="33525" y="37548"/>
                  </a:lnTo>
                  <a:lnTo>
                    <a:pt x="33342" y="37548"/>
                  </a:lnTo>
                  <a:lnTo>
                    <a:pt x="33220" y="37609"/>
                  </a:lnTo>
                  <a:lnTo>
                    <a:pt x="33159" y="37670"/>
                  </a:lnTo>
                  <a:lnTo>
                    <a:pt x="33159" y="37731"/>
                  </a:lnTo>
                  <a:lnTo>
                    <a:pt x="33220" y="38036"/>
                  </a:lnTo>
                  <a:lnTo>
                    <a:pt x="33281" y="38218"/>
                  </a:lnTo>
                  <a:lnTo>
                    <a:pt x="33647" y="38950"/>
                  </a:lnTo>
                  <a:lnTo>
                    <a:pt x="34074" y="39681"/>
                  </a:lnTo>
                  <a:lnTo>
                    <a:pt x="34439" y="40291"/>
                  </a:lnTo>
                  <a:lnTo>
                    <a:pt x="34683" y="40596"/>
                  </a:lnTo>
                  <a:lnTo>
                    <a:pt x="34805" y="40778"/>
                  </a:lnTo>
                  <a:lnTo>
                    <a:pt x="34805" y="40961"/>
                  </a:lnTo>
                  <a:lnTo>
                    <a:pt x="34805" y="41022"/>
                  </a:lnTo>
                  <a:lnTo>
                    <a:pt x="34744" y="41022"/>
                  </a:lnTo>
                  <a:lnTo>
                    <a:pt x="34683" y="40961"/>
                  </a:lnTo>
                  <a:lnTo>
                    <a:pt x="34500" y="40778"/>
                  </a:lnTo>
                  <a:lnTo>
                    <a:pt x="33830" y="39864"/>
                  </a:lnTo>
                  <a:lnTo>
                    <a:pt x="33464" y="39316"/>
                  </a:lnTo>
                  <a:lnTo>
                    <a:pt x="33342" y="39194"/>
                  </a:lnTo>
                  <a:lnTo>
                    <a:pt x="33220" y="39072"/>
                  </a:lnTo>
                  <a:lnTo>
                    <a:pt x="33098" y="39072"/>
                  </a:lnTo>
                  <a:lnTo>
                    <a:pt x="32977" y="39133"/>
                  </a:lnTo>
                  <a:lnTo>
                    <a:pt x="32977" y="39255"/>
                  </a:lnTo>
                  <a:lnTo>
                    <a:pt x="32977" y="39376"/>
                  </a:lnTo>
                  <a:lnTo>
                    <a:pt x="33038" y="39620"/>
                  </a:lnTo>
                  <a:lnTo>
                    <a:pt x="33281" y="40047"/>
                  </a:lnTo>
                  <a:lnTo>
                    <a:pt x="33708" y="40839"/>
                  </a:lnTo>
                  <a:lnTo>
                    <a:pt x="33891" y="41266"/>
                  </a:lnTo>
                  <a:lnTo>
                    <a:pt x="34013" y="41693"/>
                  </a:lnTo>
                  <a:lnTo>
                    <a:pt x="34074" y="41936"/>
                  </a:lnTo>
                  <a:lnTo>
                    <a:pt x="34013" y="41997"/>
                  </a:lnTo>
                  <a:lnTo>
                    <a:pt x="33891" y="41936"/>
                  </a:lnTo>
                  <a:lnTo>
                    <a:pt x="33769" y="41815"/>
                  </a:lnTo>
                  <a:lnTo>
                    <a:pt x="33647" y="41632"/>
                  </a:lnTo>
                  <a:lnTo>
                    <a:pt x="33525" y="41266"/>
                  </a:lnTo>
                  <a:lnTo>
                    <a:pt x="33098" y="40413"/>
                  </a:lnTo>
                  <a:lnTo>
                    <a:pt x="32916" y="39986"/>
                  </a:lnTo>
                  <a:lnTo>
                    <a:pt x="32672" y="39559"/>
                  </a:lnTo>
                  <a:lnTo>
                    <a:pt x="32489" y="39376"/>
                  </a:lnTo>
                  <a:lnTo>
                    <a:pt x="32367" y="39316"/>
                  </a:lnTo>
                  <a:lnTo>
                    <a:pt x="32245" y="39376"/>
                  </a:lnTo>
                  <a:lnTo>
                    <a:pt x="32184" y="39498"/>
                  </a:lnTo>
                  <a:lnTo>
                    <a:pt x="32184" y="39681"/>
                  </a:lnTo>
                  <a:lnTo>
                    <a:pt x="32245" y="40108"/>
                  </a:lnTo>
                  <a:lnTo>
                    <a:pt x="32428" y="40535"/>
                  </a:lnTo>
                  <a:lnTo>
                    <a:pt x="32794" y="41388"/>
                  </a:lnTo>
                  <a:lnTo>
                    <a:pt x="32916" y="41693"/>
                  </a:lnTo>
                  <a:lnTo>
                    <a:pt x="32977" y="41876"/>
                  </a:lnTo>
                  <a:lnTo>
                    <a:pt x="32977" y="42058"/>
                  </a:lnTo>
                  <a:lnTo>
                    <a:pt x="32916" y="42119"/>
                  </a:lnTo>
                  <a:lnTo>
                    <a:pt x="32855" y="42119"/>
                  </a:lnTo>
                  <a:lnTo>
                    <a:pt x="32733" y="42058"/>
                  </a:lnTo>
                  <a:lnTo>
                    <a:pt x="32611" y="41876"/>
                  </a:lnTo>
                  <a:lnTo>
                    <a:pt x="32489" y="41632"/>
                  </a:lnTo>
                  <a:lnTo>
                    <a:pt x="32367" y="41205"/>
                  </a:lnTo>
                  <a:lnTo>
                    <a:pt x="31940" y="40291"/>
                  </a:lnTo>
                  <a:lnTo>
                    <a:pt x="31757" y="39864"/>
                  </a:lnTo>
                  <a:lnTo>
                    <a:pt x="31697" y="39681"/>
                  </a:lnTo>
                  <a:lnTo>
                    <a:pt x="31514" y="39620"/>
                  </a:lnTo>
                  <a:lnTo>
                    <a:pt x="31392" y="39620"/>
                  </a:lnTo>
                  <a:lnTo>
                    <a:pt x="31331" y="39681"/>
                  </a:lnTo>
                  <a:lnTo>
                    <a:pt x="31331" y="39803"/>
                  </a:lnTo>
                  <a:lnTo>
                    <a:pt x="31331" y="39925"/>
                  </a:lnTo>
                  <a:lnTo>
                    <a:pt x="31453" y="40474"/>
                  </a:lnTo>
                  <a:lnTo>
                    <a:pt x="31514" y="40839"/>
                  </a:lnTo>
                  <a:lnTo>
                    <a:pt x="31575" y="41266"/>
                  </a:lnTo>
                  <a:lnTo>
                    <a:pt x="31575" y="41510"/>
                  </a:lnTo>
                  <a:lnTo>
                    <a:pt x="31514" y="41510"/>
                  </a:lnTo>
                  <a:lnTo>
                    <a:pt x="31453" y="41449"/>
                  </a:lnTo>
                  <a:lnTo>
                    <a:pt x="31209" y="40961"/>
                  </a:lnTo>
                  <a:lnTo>
                    <a:pt x="31087" y="40413"/>
                  </a:lnTo>
                  <a:lnTo>
                    <a:pt x="30965" y="39925"/>
                  </a:lnTo>
                  <a:lnTo>
                    <a:pt x="30782" y="39437"/>
                  </a:lnTo>
                  <a:lnTo>
                    <a:pt x="30417" y="38706"/>
                  </a:lnTo>
                  <a:lnTo>
                    <a:pt x="30051" y="38036"/>
                  </a:lnTo>
                  <a:lnTo>
                    <a:pt x="29807" y="37304"/>
                  </a:lnTo>
                  <a:lnTo>
                    <a:pt x="29746" y="36877"/>
                  </a:lnTo>
                  <a:lnTo>
                    <a:pt x="29746" y="36512"/>
                  </a:lnTo>
                  <a:lnTo>
                    <a:pt x="29868" y="36390"/>
                  </a:lnTo>
                  <a:lnTo>
                    <a:pt x="29990" y="36268"/>
                  </a:lnTo>
                  <a:lnTo>
                    <a:pt x="29990" y="36146"/>
                  </a:lnTo>
                  <a:lnTo>
                    <a:pt x="29990" y="36024"/>
                  </a:lnTo>
                  <a:lnTo>
                    <a:pt x="29807" y="36024"/>
                  </a:lnTo>
                  <a:lnTo>
                    <a:pt x="29685" y="36146"/>
                  </a:lnTo>
                  <a:lnTo>
                    <a:pt x="27978" y="33220"/>
                  </a:lnTo>
                  <a:lnTo>
                    <a:pt x="26820" y="31270"/>
                  </a:lnTo>
                  <a:lnTo>
                    <a:pt x="26333" y="30294"/>
                  </a:lnTo>
                  <a:lnTo>
                    <a:pt x="25906" y="29258"/>
                  </a:lnTo>
                  <a:lnTo>
                    <a:pt x="25723" y="28771"/>
                  </a:lnTo>
                  <a:lnTo>
                    <a:pt x="25601" y="28283"/>
                  </a:lnTo>
                  <a:lnTo>
                    <a:pt x="25479" y="27795"/>
                  </a:lnTo>
                  <a:lnTo>
                    <a:pt x="25357" y="27308"/>
                  </a:lnTo>
                  <a:lnTo>
                    <a:pt x="25114" y="26820"/>
                  </a:lnTo>
                  <a:lnTo>
                    <a:pt x="24870" y="26393"/>
                  </a:lnTo>
                  <a:lnTo>
                    <a:pt x="24626" y="25906"/>
                  </a:lnTo>
                  <a:lnTo>
                    <a:pt x="24382" y="25479"/>
                  </a:lnTo>
                  <a:lnTo>
                    <a:pt x="23955" y="24504"/>
                  </a:lnTo>
                  <a:lnTo>
                    <a:pt x="23590" y="23590"/>
                  </a:lnTo>
                  <a:lnTo>
                    <a:pt x="23346" y="22919"/>
                  </a:lnTo>
                  <a:lnTo>
                    <a:pt x="23285" y="22736"/>
                  </a:lnTo>
                  <a:lnTo>
                    <a:pt x="23224" y="22553"/>
                  </a:lnTo>
                  <a:lnTo>
                    <a:pt x="23224" y="22310"/>
                  </a:lnTo>
                  <a:lnTo>
                    <a:pt x="23285" y="22005"/>
                  </a:lnTo>
                  <a:lnTo>
                    <a:pt x="23346" y="21761"/>
                  </a:lnTo>
                  <a:lnTo>
                    <a:pt x="23407" y="21517"/>
                  </a:lnTo>
                  <a:lnTo>
                    <a:pt x="23651" y="20969"/>
                  </a:lnTo>
                  <a:lnTo>
                    <a:pt x="23773" y="20664"/>
                  </a:lnTo>
                  <a:lnTo>
                    <a:pt x="23834" y="20359"/>
                  </a:lnTo>
                  <a:lnTo>
                    <a:pt x="23834" y="19811"/>
                  </a:lnTo>
                  <a:lnTo>
                    <a:pt x="23773" y="19262"/>
                  </a:lnTo>
                  <a:lnTo>
                    <a:pt x="23651" y="18957"/>
                  </a:lnTo>
                  <a:lnTo>
                    <a:pt x="23590" y="18652"/>
                  </a:lnTo>
                  <a:lnTo>
                    <a:pt x="23651" y="18348"/>
                  </a:lnTo>
                  <a:lnTo>
                    <a:pt x="23712" y="18104"/>
                  </a:lnTo>
                  <a:lnTo>
                    <a:pt x="23529" y="18652"/>
                  </a:lnTo>
                  <a:lnTo>
                    <a:pt x="23468" y="18774"/>
                  </a:lnTo>
                  <a:lnTo>
                    <a:pt x="23529" y="18957"/>
                  </a:lnTo>
                  <a:lnTo>
                    <a:pt x="23590" y="19506"/>
                  </a:lnTo>
                  <a:lnTo>
                    <a:pt x="23590" y="20054"/>
                  </a:lnTo>
                  <a:lnTo>
                    <a:pt x="23468" y="20542"/>
                  </a:lnTo>
                  <a:lnTo>
                    <a:pt x="23285" y="21030"/>
                  </a:lnTo>
                  <a:lnTo>
                    <a:pt x="22980" y="21456"/>
                  </a:lnTo>
                  <a:lnTo>
                    <a:pt x="22675" y="21822"/>
                  </a:lnTo>
                  <a:lnTo>
                    <a:pt x="22249" y="22127"/>
                  </a:lnTo>
                  <a:lnTo>
                    <a:pt x="21883" y="22310"/>
                  </a:lnTo>
                  <a:lnTo>
                    <a:pt x="21395" y="22371"/>
                  </a:lnTo>
                  <a:lnTo>
                    <a:pt x="20969" y="22432"/>
                  </a:lnTo>
                  <a:lnTo>
                    <a:pt x="20664" y="22371"/>
                  </a:lnTo>
                  <a:lnTo>
                    <a:pt x="20359" y="22310"/>
                  </a:lnTo>
                  <a:lnTo>
                    <a:pt x="20054" y="22188"/>
                  </a:lnTo>
                  <a:lnTo>
                    <a:pt x="19811" y="22066"/>
                  </a:lnTo>
                  <a:lnTo>
                    <a:pt x="19323" y="21700"/>
                  </a:lnTo>
                  <a:lnTo>
                    <a:pt x="18896" y="21212"/>
                  </a:lnTo>
                  <a:lnTo>
                    <a:pt x="19079" y="21517"/>
                  </a:lnTo>
                  <a:lnTo>
                    <a:pt x="19262" y="21822"/>
                  </a:lnTo>
                  <a:lnTo>
                    <a:pt x="19445" y="22066"/>
                  </a:lnTo>
                  <a:lnTo>
                    <a:pt x="19689" y="22249"/>
                  </a:lnTo>
                  <a:lnTo>
                    <a:pt x="19993" y="22432"/>
                  </a:lnTo>
                  <a:lnTo>
                    <a:pt x="20237" y="22553"/>
                  </a:lnTo>
                  <a:lnTo>
                    <a:pt x="20542" y="22614"/>
                  </a:lnTo>
                  <a:lnTo>
                    <a:pt x="20847" y="22675"/>
                  </a:lnTo>
                  <a:lnTo>
                    <a:pt x="21456" y="22736"/>
                  </a:lnTo>
                  <a:lnTo>
                    <a:pt x="21761" y="22675"/>
                  </a:lnTo>
                  <a:lnTo>
                    <a:pt x="22066" y="22553"/>
                  </a:lnTo>
                  <a:lnTo>
                    <a:pt x="22310" y="22492"/>
                  </a:lnTo>
                  <a:lnTo>
                    <a:pt x="22614" y="22310"/>
                  </a:lnTo>
                  <a:lnTo>
                    <a:pt x="22858" y="22127"/>
                  </a:lnTo>
                  <a:lnTo>
                    <a:pt x="23102" y="21883"/>
                  </a:lnTo>
                  <a:lnTo>
                    <a:pt x="22858" y="23285"/>
                  </a:lnTo>
                  <a:lnTo>
                    <a:pt x="22493" y="24626"/>
                  </a:lnTo>
                  <a:lnTo>
                    <a:pt x="22310" y="25357"/>
                  </a:lnTo>
                  <a:lnTo>
                    <a:pt x="22188" y="26089"/>
                  </a:lnTo>
                  <a:lnTo>
                    <a:pt x="22188" y="26820"/>
                  </a:lnTo>
                  <a:lnTo>
                    <a:pt x="22310" y="27613"/>
                  </a:lnTo>
                  <a:lnTo>
                    <a:pt x="22432" y="28344"/>
                  </a:lnTo>
                  <a:lnTo>
                    <a:pt x="22675" y="29014"/>
                  </a:lnTo>
                  <a:lnTo>
                    <a:pt x="22980" y="29746"/>
                  </a:lnTo>
                  <a:lnTo>
                    <a:pt x="23224" y="30416"/>
                  </a:lnTo>
                  <a:lnTo>
                    <a:pt x="23834" y="31818"/>
                  </a:lnTo>
                  <a:lnTo>
                    <a:pt x="24260" y="33281"/>
                  </a:lnTo>
                  <a:lnTo>
                    <a:pt x="24626" y="34744"/>
                  </a:lnTo>
                  <a:lnTo>
                    <a:pt x="24748" y="35475"/>
                  </a:lnTo>
                  <a:lnTo>
                    <a:pt x="24809" y="36207"/>
                  </a:lnTo>
                  <a:lnTo>
                    <a:pt x="24870" y="36999"/>
                  </a:lnTo>
                  <a:lnTo>
                    <a:pt x="24870" y="37731"/>
                  </a:lnTo>
                  <a:lnTo>
                    <a:pt x="24748" y="39316"/>
                  </a:lnTo>
                  <a:lnTo>
                    <a:pt x="24504" y="40839"/>
                  </a:lnTo>
                  <a:lnTo>
                    <a:pt x="24199" y="42363"/>
                  </a:lnTo>
                  <a:lnTo>
                    <a:pt x="23773" y="43887"/>
                  </a:lnTo>
                  <a:lnTo>
                    <a:pt x="22980" y="46874"/>
                  </a:lnTo>
                  <a:lnTo>
                    <a:pt x="22554" y="48398"/>
                  </a:lnTo>
                  <a:lnTo>
                    <a:pt x="22249" y="49921"/>
                  </a:lnTo>
                  <a:lnTo>
                    <a:pt x="22005" y="51384"/>
                  </a:lnTo>
                  <a:lnTo>
                    <a:pt x="21944" y="52908"/>
                  </a:lnTo>
                  <a:lnTo>
                    <a:pt x="21944" y="54432"/>
                  </a:lnTo>
                  <a:lnTo>
                    <a:pt x="22066" y="55956"/>
                  </a:lnTo>
                  <a:lnTo>
                    <a:pt x="22310" y="57540"/>
                  </a:lnTo>
                  <a:lnTo>
                    <a:pt x="22371" y="58333"/>
                  </a:lnTo>
                  <a:lnTo>
                    <a:pt x="22432" y="59125"/>
                  </a:lnTo>
                  <a:lnTo>
                    <a:pt x="22432" y="59918"/>
                  </a:lnTo>
                  <a:lnTo>
                    <a:pt x="22371" y="60649"/>
                  </a:lnTo>
                  <a:lnTo>
                    <a:pt x="22127" y="62234"/>
                  </a:lnTo>
                  <a:lnTo>
                    <a:pt x="21395" y="65342"/>
                  </a:lnTo>
                  <a:lnTo>
                    <a:pt x="20725" y="68390"/>
                  </a:lnTo>
                  <a:lnTo>
                    <a:pt x="20359" y="69853"/>
                  </a:lnTo>
                  <a:lnTo>
                    <a:pt x="20115" y="71377"/>
                  </a:lnTo>
                  <a:lnTo>
                    <a:pt x="19993" y="72047"/>
                  </a:lnTo>
                  <a:lnTo>
                    <a:pt x="19993" y="72413"/>
                  </a:lnTo>
                  <a:lnTo>
                    <a:pt x="19993" y="72779"/>
                  </a:lnTo>
                  <a:lnTo>
                    <a:pt x="20054" y="73083"/>
                  </a:lnTo>
                  <a:lnTo>
                    <a:pt x="20176" y="73449"/>
                  </a:lnTo>
                  <a:lnTo>
                    <a:pt x="20420" y="74120"/>
                  </a:lnTo>
                  <a:lnTo>
                    <a:pt x="20725" y="74729"/>
                  </a:lnTo>
                  <a:lnTo>
                    <a:pt x="21030" y="75339"/>
                  </a:lnTo>
                  <a:lnTo>
                    <a:pt x="21273" y="75644"/>
                  </a:lnTo>
                  <a:lnTo>
                    <a:pt x="21456" y="75887"/>
                  </a:lnTo>
                  <a:lnTo>
                    <a:pt x="21639" y="76009"/>
                  </a:lnTo>
                  <a:lnTo>
                    <a:pt x="21822" y="76131"/>
                  </a:lnTo>
                  <a:lnTo>
                    <a:pt x="21883" y="76192"/>
                  </a:lnTo>
                  <a:lnTo>
                    <a:pt x="21883" y="76253"/>
                  </a:lnTo>
                  <a:lnTo>
                    <a:pt x="21822" y="76436"/>
                  </a:lnTo>
                  <a:lnTo>
                    <a:pt x="21700" y="76558"/>
                  </a:lnTo>
                  <a:lnTo>
                    <a:pt x="21517" y="76619"/>
                  </a:lnTo>
                  <a:lnTo>
                    <a:pt x="21091" y="76619"/>
                  </a:lnTo>
                  <a:lnTo>
                    <a:pt x="20908" y="76680"/>
                  </a:lnTo>
                  <a:lnTo>
                    <a:pt x="20725" y="76802"/>
                  </a:lnTo>
                  <a:lnTo>
                    <a:pt x="20359" y="76924"/>
                  </a:lnTo>
                  <a:lnTo>
                    <a:pt x="20054" y="76924"/>
                  </a:lnTo>
                  <a:lnTo>
                    <a:pt x="19689" y="76984"/>
                  </a:lnTo>
                  <a:lnTo>
                    <a:pt x="19384" y="76924"/>
                  </a:lnTo>
                  <a:lnTo>
                    <a:pt x="19384" y="76741"/>
                  </a:lnTo>
                  <a:lnTo>
                    <a:pt x="19384" y="76558"/>
                  </a:lnTo>
                  <a:lnTo>
                    <a:pt x="19384" y="76375"/>
                  </a:lnTo>
                  <a:lnTo>
                    <a:pt x="19323" y="76192"/>
                  </a:lnTo>
                  <a:lnTo>
                    <a:pt x="19201" y="76131"/>
                  </a:lnTo>
                  <a:lnTo>
                    <a:pt x="19140" y="76131"/>
                  </a:lnTo>
                  <a:lnTo>
                    <a:pt x="19079" y="76253"/>
                  </a:lnTo>
                  <a:lnTo>
                    <a:pt x="19140" y="76314"/>
                  </a:lnTo>
                  <a:lnTo>
                    <a:pt x="19201" y="76436"/>
                  </a:lnTo>
                  <a:lnTo>
                    <a:pt x="19201" y="76680"/>
                  </a:lnTo>
                  <a:lnTo>
                    <a:pt x="19140" y="76863"/>
                  </a:lnTo>
                  <a:lnTo>
                    <a:pt x="19018" y="76984"/>
                  </a:lnTo>
                  <a:lnTo>
                    <a:pt x="18774" y="77106"/>
                  </a:lnTo>
                  <a:lnTo>
                    <a:pt x="18226" y="77106"/>
                  </a:lnTo>
                  <a:lnTo>
                    <a:pt x="18104" y="77045"/>
                  </a:lnTo>
                  <a:lnTo>
                    <a:pt x="18043" y="76863"/>
                  </a:lnTo>
                  <a:lnTo>
                    <a:pt x="17982" y="76619"/>
                  </a:lnTo>
                  <a:lnTo>
                    <a:pt x="17982" y="76009"/>
                  </a:lnTo>
                  <a:lnTo>
                    <a:pt x="17921" y="74790"/>
                  </a:lnTo>
                  <a:lnTo>
                    <a:pt x="17921" y="73510"/>
                  </a:lnTo>
                  <a:lnTo>
                    <a:pt x="17921" y="73083"/>
                  </a:lnTo>
                  <a:lnTo>
                    <a:pt x="17921" y="72840"/>
                  </a:lnTo>
                  <a:lnTo>
                    <a:pt x="17982" y="72596"/>
                  </a:lnTo>
                  <a:lnTo>
                    <a:pt x="18287" y="72108"/>
                  </a:lnTo>
                  <a:lnTo>
                    <a:pt x="18348" y="71925"/>
                  </a:lnTo>
                  <a:lnTo>
                    <a:pt x="18348" y="71682"/>
                  </a:lnTo>
                  <a:lnTo>
                    <a:pt x="18409" y="70341"/>
                  </a:lnTo>
                  <a:lnTo>
                    <a:pt x="18409" y="68268"/>
                  </a:lnTo>
                  <a:lnTo>
                    <a:pt x="18348" y="66257"/>
                  </a:lnTo>
                  <a:lnTo>
                    <a:pt x="18104" y="63819"/>
                  </a:lnTo>
                  <a:lnTo>
                    <a:pt x="18043" y="62539"/>
                  </a:lnTo>
                  <a:lnTo>
                    <a:pt x="18043" y="61259"/>
                  </a:lnTo>
                  <a:lnTo>
                    <a:pt x="18104" y="58760"/>
                  </a:lnTo>
                  <a:lnTo>
                    <a:pt x="18287" y="56260"/>
                  </a:lnTo>
                  <a:lnTo>
                    <a:pt x="18348" y="55590"/>
                  </a:lnTo>
                  <a:lnTo>
                    <a:pt x="18409" y="54980"/>
                  </a:lnTo>
                  <a:lnTo>
                    <a:pt x="18348" y="54554"/>
                  </a:lnTo>
                  <a:lnTo>
                    <a:pt x="18287" y="54127"/>
                  </a:lnTo>
                  <a:lnTo>
                    <a:pt x="18165" y="52908"/>
                  </a:lnTo>
                  <a:lnTo>
                    <a:pt x="18043" y="51628"/>
                  </a:lnTo>
                  <a:lnTo>
                    <a:pt x="18043" y="50531"/>
                  </a:lnTo>
                  <a:lnTo>
                    <a:pt x="18104" y="49373"/>
                  </a:lnTo>
                  <a:lnTo>
                    <a:pt x="18104" y="48215"/>
                  </a:lnTo>
                  <a:lnTo>
                    <a:pt x="18104" y="47118"/>
                  </a:lnTo>
                  <a:lnTo>
                    <a:pt x="17982" y="44862"/>
                  </a:lnTo>
                  <a:lnTo>
                    <a:pt x="17982" y="42424"/>
                  </a:lnTo>
                  <a:lnTo>
                    <a:pt x="17982" y="39864"/>
                  </a:lnTo>
                  <a:lnTo>
                    <a:pt x="17982" y="38645"/>
                  </a:lnTo>
                  <a:lnTo>
                    <a:pt x="18043" y="38036"/>
                  </a:lnTo>
                  <a:lnTo>
                    <a:pt x="18043" y="37731"/>
                  </a:lnTo>
                  <a:lnTo>
                    <a:pt x="18043" y="37548"/>
                  </a:lnTo>
                  <a:lnTo>
                    <a:pt x="18043" y="37426"/>
                  </a:lnTo>
                  <a:lnTo>
                    <a:pt x="18226" y="37365"/>
                  </a:lnTo>
                  <a:lnTo>
                    <a:pt x="18409" y="37243"/>
                  </a:lnTo>
                  <a:lnTo>
                    <a:pt x="18652" y="36999"/>
                  </a:lnTo>
                  <a:lnTo>
                    <a:pt x="18165" y="37121"/>
                  </a:lnTo>
                  <a:lnTo>
                    <a:pt x="17677" y="37121"/>
                  </a:lnTo>
                  <a:lnTo>
                    <a:pt x="17129" y="37060"/>
                  </a:lnTo>
                  <a:lnTo>
                    <a:pt x="16641" y="36999"/>
                  </a:lnTo>
                  <a:lnTo>
                    <a:pt x="16885" y="37243"/>
                  </a:lnTo>
                  <a:lnTo>
                    <a:pt x="17068" y="37304"/>
                  </a:lnTo>
                  <a:lnTo>
                    <a:pt x="17251" y="37426"/>
                  </a:lnTo>
                  <a:lnTo>
                    <a:pt x="17311" y="37548"/>
                  </a:lnTo>
                  <a:lnTo>
                    <a:pt x="17311" y="37670"/>
                  </a:lnTo>
                  <a:lnTo>
                    <a:pt x="17311" y="37914"/>
                  </a:lnTo>
                  <a:lnTo>
                    <a:pt x="17372" y="38584"/>
                  </a:lnTo>
                  <a:lnTo>
                    <a:pt x="17372" y="41083"/>
                  </a:lnTo>
                  <a:lnTo>
                    <a:pt x="17433" y="43582"/>
                  </a:lnTo>
                  <a:lnTo>
                    <a:pt x="17311" y="46081"/>
                  </a:lnTo>
                  <a:lnTo>
                    <a:pt x="17251" y="46996"/>
                  </a:lnTo>
                  <a:lnTo>
                    <a:pt x="17251" y="47849"/>
                  </a:lnTo>
                  <a:lnTo>
                    <a:pt x="17311" y="49129"/>
                  </a:lnTo>
                  <a:lnTo>
                    <a:pt x="17311" y="50348"/>
                  </a:lnTo>
                  <a:lnTo>
                    <a:pt x="17311" y="51628"/>
                  </a:lnTo>
                  <a:lnTo>
                    <a:pt x="17251" y="52908"/>
                  </a:lnTo>
                  <a:lnTo>
                    <a:pt x="17129" y="54066"/>
                  </a:lnTo>
                  <a:lnTo>
                    <a:pt x="17007" y="54493"/>
                  </a:lnTo>
                  <a:lnTo>
                    <a:pt x="16946" y="54980"/>
                  </a:lnTo>
                  <a:lnTo>
                    <a:pt x="17007" y="55590"/>
                  </a:lnTo>
                  <a:lnTo>
                    <a:pt x="17068" y="56199"/>
                  </a:lnTo>
                  <a:lnTo>
                    <a:pt x="17190" y="57419"/>
                  </a:lnTo>
                  <a:lnTo>
                    <a:pt x="17311" y="59979"/>
                  </a:lnTo>
                  <a:lnTo>
                    <a:pt x="17311" y="61259"/>
                  </a:lnTo>
                  <a:lnTo>
                    <a:pt x="17311" y="62478"/>
                  </a:lnTo>
                  <a:lnTo>
                    <a:pt x="17251" y="63697"/>
                  </a:lnTo>
                  <a:lnTo>
                    <a:pt x="17129" y="64977"/>
                  </a:lnTo>
                  <a:lnTo>
                    <a:pt x="17007" y="66135"/>
                  </a:lnTo>
                  <a:lnTo>
                    <a:pt x="16946" y="67354"/>
                  </a:lnTo>
                  <a:lnTo>
                    <a:pt x="16946" y="68634"/>
                  </a:lnTo>
                  <a:lnTo>
                    <a:pt x="16946" y="69853"/>
                  </a:lnTo>
                  <a:lnTo>
                    <a:pt x="16946" y="70828"/>
                  </a:lnTo>
                  <a:lnTo>
                    <a:pt x="17007" y="71682"/>
                  </a:lnTo>
                  <a:lnTo>
                    <a:pt x="17007" y="71925"/>
                  </a:lnTo>
                  <a:lnTo>
                    <a:pt x="17068" y="72108"/>
                  </a:lnTo>
                  <a:lnTo>
                    <a:pt x="17372" y="72596"/>
                  </a:lnTo>
                  <a:lnTo>
                    <a:pt x="17433" y="72779"/>
                  </a:lnTo>
                  <a:lnTo>
                    <a:pt x="17433" y="73023"/>
                  </a:lnTo>
                  <a:lnTo>
                    <a:pt x="17433" y="73510"/>
                  </a:lnTo>
                  <a:lnTo>
                    <a:pt x="17433" y="74729"/>
                  </a:lnTo>
                  <a:lnTo>
                    <a:pt x="17433" y="76009"/>
                  </a:lnTo>
                  <a:lnTo>
                    <a:pt x="17372" y="76619"/>
                  </a:lnTo>
                  <a:lnTo>
                    <a:pt x="17311" y="76802"/>
                  </a:lnTo>
                  <a:lnTo>
                    <a:pt x="17251" y="77045"/>
                  </a:lnTo>
                  <a:lnTo>
                    <a:pt x="17129" y="77106"/>
                  </a:lnTo>
                  <a:lnTo>
                    <a:pt x="16580" y="77106"/>
                  </a:lnTo>
                  <a:lnTo>
                    <a:pt x="16336" y="76984"/>
                  </a:lnTo>
                  <a:lnTo>
                    <a:pt x="16214" y="76863"/>
                  </a:lnTo>
                  <a:lnTo>
                    <a:pt x="16153" y="76680"/>
                  </a:lnTo>
                  <a:lnTo>
                    <a:pt x="16214" y="76436"/>
                  </a:lnTo>
                  <a:lnTo>
                    <a:pt x="16275" y="76253"/>
                  </a:lnTo>
                  <a:lnTo>
                    <a:pt x="16214" y="76192"/>
                  </a:lnTo>
                  <a:lnTo>
                    <a:pt x="16214" y="76131"/>
                  </a:lnTo>
                  <a:lnTo>
                    <a:pt x="16153" y="76131"/>
                  </a:lnTo>
                  <a:lnTo>
                    <a:pt x="16092" y="76192"/>
                  </a:lnTo>
                  <a:lnTo>
                    <a:pt x="15971" y="76375"/>
                  </a:lnTo>
                  <a:lnTo>
                    <a:pt x="15971" y="76558"/>
                  </a:lnTo>
                  <a:lnTo>
                    <a:pt x="15971" y="76741"/>
                  </a:lnTo>
                  <a:lnTo>
                    <a:pt x="15971" y="76924"/>
                  </a:lnTo>
                  <a:lnTo>
                    <a:pt x="15666" y="76984"/>
                  </a:lnTo>
                  <a:lnTo>
                    <a:pt x="15300" y="76924"/>
                  </a:lnTo>
                  <a:lnTo>
                    <a:pt x="14934" y="76863"/>
                  </a:lnTo>
                  <a:lnTo>
                    <a:pt x="14630" y="76802"/>
                  </a:lnTo>
                  <a:lnTo>
                    <a:pt x="14447" y="76680"/>
                  </a:lnTo>
                  <a:lnTo>
                    <a:pt x="14264" y="76619"/>
                  </a:lnTo>
                  <a:lnTo>
                    <a:pt x="13837" y="76619"/>
                  </a:lnTo>
                  <a:lnTo>
                    <a:pt x="13715" y="76558"/>
                  </a:lnTo>
                  <a:lnTo>
                    <a:pt x="13532" y="76436"/>
                  </a:lnTo>
                  <a:lnTo>
                    <a:pt x="13471" y="76253"/>
                  </a:lnTo>
                  <a:lnTo>
                    <a:pt x="13532" y="76192"/>
                  </a:lnTo>
                  <a:lnTo>
                    <a:pt x="13532" y="76131"/>
                  </a:lnTo>
                  <a:lnTo>
                    <a:pt x="13837" y="75887"/>
                  </a:lnTo>
                  <a:lnTo>
                    <a:pt x="14142" y="75644"/>
                  </a:lnTo>
                  <a:lnTo>
                    <a:pt x="14325" y="75339"/>
                  </a:lnTo>
                  <a:lnTo>
                    <a:pt x="14690" y="74729"/>
                  </a:lnTo>
                  <a:lnTo>
                    <a:pt x="14934" y="74120"/>
                  </a:lnTo>
                  <a:lnTo>
                    <a:pt x="15239" y="73449"/>
                  </a:lnTo>
                  <a:lnTo>
                    <a:pt x="15300" y="73083"/>
                  </a:lnTo>
                  <a:lnTo>
                    <a:pt x="15361" y="72779"/>
                  </a:lnTo>
                  <a:lnTo>
                    <a:pt x="15422" y="72413"/>
                  </a:lnTo>
                  <a:lnTo>
                    <a:pt x="15361" y="72047"/>
                  </a:lnTo>
                  <a:lnTo>
                    <a:pt x="15239" y="71377"/>
                  </a:lnTo>
                  <a:lnTo>
                    <a:pt x="14995" y="69853"/>
                  </a:lnTo>
                  <a:lnTo>
                    <a:pt x="14325" y="66805"/>
                  </a:lnTo>
                  <a:lnTo>
                    <a:pt x="13593" y="63758"/>
                  </a:lnTo>
                  <a:lnTo>
                    <a:pt x="13228" y="62173"/>
                  </a:lnTo>
                  <a:lnTo>
                    <a:pt x="12984" y="60649"/>
                  </a:lnTo>
                  <a:lnTo>
                    <a:pt x="12923" y="59857"/>
                  </a:lnTo>
                  <a:lnTo>
                    <a:pt x="12923" y="59064"/>
                  </a:lnTo>
                  <a:lnTo>
                    <a:pt x="12984" y="58272"/>
                  </a:lnTo>
                  <a:lnTo>
                    <a:pt x="13106" y="57480"/>
                  </a:lnTo>
                  <a:lnTo>
                    <a:pt x="13289" y="55956"/>
                  </a:lnTo>
                  <a:lnTo>
                    <a:pt x="13410" y="54432"/>
                  </a:lnTo>
                  <a:lnTo>
                    <a:pt x="13471" y="52908"/>
                  </a:lnTo>
                  <a:lnTo>
                    <a:pt x="13410" y="52116"/>
                  </a:lnTo>
                  <a:lnTo>
                    <a:pt x="13350" y="51384"/>
                  </a:lnTo>
                  <a:lnTo>
                    <a:pt x="13106" y="49860"/>
                  </a:lnTo>
                  <a:lnTo>
                    <a:pt x="12801" y="48337"/>
                  </a:lnTo>
                  <a:lnTo>
                    <a:pt x="11948" y="45350"/>
                  </a:lnTo>
                  <a:lnTo>
                    <a:pt x="11582" y="43887"/>
                  </a:lnTo>
                  <a:lnTo>
                    <a:pt x="11155" y="42363"/>
                  </a:lnTo>
                  <a:lnTo>
                    <a:pt x="10850" y="40778"/>
                  </a:lnTo>
                  <a:lnTo>
                    <a:pt x="10607" y="39255"/>
                  </a:lnTo>
                  <a:lnTo>
                    <a:pt x="10546" y="37731"/>
                  </a:lnTo>
                  <a:lnTo>
                    <a:pt x="10546" y="36207"/>
                  </a:lnTo>
                  <a:lnTo>
                    <a:pt x="10668" y="35475"/>
                  </a:lnTo>
                  <a:lnTo>
                    <a:pt x="10789" y="34683"/>
                  </a:lnTo>
                  <a:lnTo>
                    <a:pt x="10911" y="33952"/>
                  </a:lnTo>
                  <a:lnTo>
                    <a:pt x="11094" y="33220"/>
                  </a:lnTo>
                  <a:lnTo>
                    <a:pt x="11521" y="31818"/>
                  </a:lnTo>
                  <a:lnTo>
                    <a:pt x="12130" y="30416"/>
                  </a:lnTo>
                  <a:lnTo>
                    <a:pt x="12435" y="29746"/>
                  </a:lnTo>
                  <a:lnTo>
                    <a:pt x="12679" y="29014"/>
                  </a:lnTo>
                  <a:lnTo>
                    <a:pt x="12923" y="28283"/>
                  </a:lnTo>
                  <a:lnTo>
                    <a:pt x="13045" y="27552"/>
                  </a:lnTo>
                  <a:lnTo>
                    <a:pt x="13167" y="26942"/>
                  </a:lnTo>
                  <a:lnTo>
                    <a:pt x="13167" y="26333"/>
                  </a:lnTo>
                  <a:lnTo>
                    <a:pt x="13106" y="25723"/>
                  </a:lnTo>
                  <a:lnTo>
                    <a:pt x="12984" y="25113"/>
                  </a:lnTo>
                  <a:lnTo>
                    <a:pt x="12557" y="23346"/>
                  </a:lnTo>
                  <a:lnTo>
                    <a:pt x="12252" y="21883"/>
                  </a:lnTo>
                  <a:lnTo>
                    <a:pt x="12496" y="22127"/>
                  </a:lnTo>
                  <a:lnTo>
                    <a:pt x="12740" y="22310"/>
                  </a:lnTo>
                  <a:lnTo>
                    <a:pt x="13045" y="22492"/>
                  </a:lnTo>
                  <a:lnTo>
                    <a:pt x="13289" y="22553"/>
                  </a:lnTo>
                  <a:lnTo>
                    <a:pt x="13593" y="22675"/>
                  </a:lnTo>
                  <a:lnTo>
                    <a:pt x="13898" y="22736"/>
                  </a:lnTo>
                  <a:lnTo>
                    <a:pt x="14508" y="22675"/>
                  </a:lnTo>
                  <a:lnTo>
                    <a:pt x="14812" y="22614"/>
                  </a:lnTo>
                  <a:lnTo>
                    <a:pt x="15117" y="22553"/>
                  </a:lnTo>
                  <a:lnTo>
                    <a:pt x="15422" y="22432"/>
                  </a:lnTo>
                  <a:lnTo>
                    <a:pt x="15666" y="22249"/>
                  </a:lnTo>
                  <a:lnTo>
                    <a:pt x="15910" y="22066"/>
                  </a:lnTo>
                  <a:lnTo>
                    <a:pt x="16092" y="21822"/>
                  </a:lnTo>
                  <a:lnTo>
                    <a:pt x="16275" y="21517"/>
                  </a:lnTo>
                  <a:lnTo>
                    <a:pt x="16458" y="21212"/>
                  </a:lnTo>
                  <a:lnTo>
                    <a:pt x="16153" y="21517"/>
                  </a:lnTo>
                  <a:lnTo>
                    <a:pt x="15910" y="21822"/>
                  </a:lnTo>
                  <a:lnTo>
                    <a:pt x="15544" y="22066"/>
                  </a:lnTo>
                  <a:lnTo>
                    <a:pt x="15178" y="22249"/>
                  </a:lnTo>
                  <a:lnTo>
                    <a:pt x="14812" y="22371"/>
                  </a:lnTo>
                  <a:lnTo>
                    <a:pt x="14386" y="22432"/>
                  </a:lnTo>
                  <a:lnTo>
                    <a:pt x="14020" y="22432"/>
                  </a:lnTo>
                  <a:lnTo>
                    <a:pt x="13593" y="22310"/>
                  </a:lnTo>
                  <a:lnTo>
                    <a:pt x="13289" y="22188"/>
                  </a:lnTo>
                  <a:lnTo>
                    <a:pt x="12984" y="22005"/>
                  </a:lnTo>
                  <a:lnTo>
                    <a:pt x="12679" y="21822"/>
                  </a:lnTo>
                  <a:lnTo>
                    <a:pt x="12435" y="21578"/>
                  </a:lnTo>
                  <a:lnTo>
                    <a:pt x="12252" y="21273"/>
                  </a:lnTo>
                  <a:lnTo>
                    <a:pt x="12069" y="20969"/>
                  </a:lnTo>
                  <a:lnTo>
                    <a:pt x="11948" y="20664"/>
                  </a:lnTo>
                  <a:lnTo>
                    <a:pt x="11826" y="20359"/>
                  </a:lnTo>
                  <a:lnTo>
                    <a:pt x="11765" y="19750"/>
                  </a:lnTo>
                  <a:lnTo>
                    <a:pt x="11826" y="19140"/>
                  </a:lnTo>
                  <a:lnTo>
                    <a:pt x="11887" y="18957"/>
                  </a:lnTo>
                  <a:lnTo>
                    <a:pt x="11887" y="18774"/>
                  </a:lnTo>
                  <a:lnTo>
                    <a:pt x="11887" y="18592"/>
                  </a:lnTo>
                  <a:lnTo>
                    <a:pt x="11826" y="18409"/>
                  </a:lnTo>
                  <a:lnTo>
                    <a:pt x="11643" y="18104"/>
                  </a:lnTo>
                  <a:lnTo>
                    <a:pt x="11765" y="18592"/>
                  </a:lnTo>
                  <a:lnTo>
                    <a:pt x="11765" y="18713"/>
                  </a:lnTo>
                  <a:lnTo>
                    <a:pt x="11765" y="18835"/>
                  </a:lnTo>
                  <a:lnTo>
                    <a:pt x="11643" y="19079"/>
                  </a:lnTo>
                  <a:lnTo>
                    <a:pt x="11521" y="19567"/>
                  </a:lnTo>
                  <a:lnTo>
                    <a:pt x="11521" y="20115"/>
                  </a:lnTo>
                  <a:lnTo>
                    <a:pt x="11582" y="20603"/>
                  </a:lnTo>
                  <a:lnTo>
                    <a:pt x="11765" y="21091"/>
                  </a:lnTo>
                  <a:lnTo>
                    <a:pt x="12009" y="21578"/>
                  </a:lnTo>
                  <a:lnTo>
                    <a:pt x="12069" y="21822"/>
                  </a:lnTo>
                  <a:lnTo>
                    <a:pt x="12069" y="22127"/>
                  </a:lnTo>
                  <a:lnTo>
                    <a:pt x="12130" y="22371"/>
                  </a:lnTo>
                  <a:lnTo>
                    <a:pt x="12130" y="22553"/>
                  </a:lnTo>
                  <a:lnTo>
                    <a:pt x="12130" y="22675"/>
                  </a:lnTo>
                  <a:lnTo>
                    <a:pt x="11887" y="23163"/>
                  </a:lnTo>
                  <a:lnTo>
                    <a:pt x="11216" y="24992"/>
                  </a:lnTo>
                  <a:lnTo>
                    <a:pt x="10729" y="25906"/>
                  </a:lnTo>
                  <a:lnTo>
                    <a:pt x="10241" y="26820"/>
                  </a:lnTo>
                  <a:lnTo>
                    <a:pt x="10058" y="27308"/>
                  </a:lnTo>
                  <a:lnTo>
                    <a:pt x="9875" y="27795"/>
                  </a:lnTo>
                  <a:lnTo>
                    <a:pt x="9631" y="28771"/>
                  </a:lnTo>
                  <a:lnTo>
                    <a:pt x="9448" y="29319"/>
                  </a:lnTo>
                  <a:lnTo>
                    <a:pt x="9266" y="29807"/>
                  </a:lnTo>
                  <a:lnTo>
                    <a:pt x="8778" y="30843"/>
                  </a:lnTo>
                  <a:lnTo>
                    <a:pt x="7681" y="32733"/>
                  </a:lnTo>
                  <a:lnTo>
                    <a:pt x="5669" y="36146"/>
                  </a:lnTo>
                  <a:lnTo>
                    <a:pt x="5487" y="36024"/>
                  </a:lnTo>
                  <a:lnTo>
                    <a:pt x="5426" y="36085"/>
                  </a:lnTo>
                  <a:lnTo>
                    <a:pt x="5365" y="36146"/>
                  </a:lnTo>
                  <a:lnTo>
                    <a:pt x="5426" y="36268"/>
                  </a:lnTo>
                  <a:lnTo>
                    <a:pt x="5547" y="36451"/>
                  </a:lnTo>
                  <a:lnTo>
                    <a:pt x="5608" y="36634"/>
                  </a:lnTo>
                  <a:lnTo>
                    <a:pt x="5608" y="36816"/>
                  </a:lnTo>
                  <a:lnTo>
                    <a:pt x="5608" y="37060"/>
                  </a:lnTo>
                  <a:lnTo>
                    <a:pt x="5487" y="37487"/>
                  </a:lnTo>
                  <a:lnTo>
                    <a:pt x="5121" y="38401"/>
                  </a:lnTo>
                  <a:lnTo>
                    <a:pt x="4633" y="39316"/>
                  </a:lnTo>
                  <a:lnTo>
                    <a:pt x="4511" y="39559"/>
                  </a:lnTo>
                  <a:lnTo>
                    <a:pt x="4450" y="39864"/>
                  </a:lnTo>
                  <a:lnTo>
                    <a:pt x="4267" y="40413"/>
                  </a:lnTo>
                  <a:lnTo>
                    <a:pt x="4085" y="41022"/>
                  </a:lnTo>
                  <a:lnTo>
                    <a:pt x="4024" y="41266"/>
                  </a:lnTo>
                  <a:lnTo>
                    <a:pt x="3902" y="41510"/>
                  </a:lnTo>
                  <a:lnTo>
                    <a:pt x="3841" y="41571"/>
                  </a:lnTo>
                  <a:lnTo>
                    <a:pt x="3780" y="41510"/>
                  </a:lnTo>
                  <a:lnTo>
                    <a:pt x="3780" y="41388"/>
                  </a:lnTo>
                  <a:lnTo>
                    <a:pt x="3780" y="41022"/>
                  </a:lnTo>
                  <a:lnTo>
                    <a:pt x="4024" y="39986"/>
                  </a:lnTo>
                  <a:lnTo>
                    <a:pt x="4024" y="39742"/>
                  </a:lnTo>
                  <a:lnTo>
                    <a:pt x="4024" y="39620"/>
                  </a:lnTo>
                  <a:lnTo>
                    <a:pt x="3902" y="39559"/>
                  </a:lnTo>
                  <a:lnTo>
                    <a:pt x="3780" y="39620"/>
                  </a:lnTo>
                  <a:lnTo>
                    <a:pt x="3719" y="39742"/>
                  </a:lnTo>
                  <a:lnTo>
                    <a:pt x="3536" y="39986"/>
                  </a:lnTo>
                  <a:lnTo>
                    <a:pt x="3414" y="40291"/>
                  </a:lnTo>
                  <a:lnTo>
                    <a:pt x="2926" y="41449"/>
                  </a:lnTo>
                  <a:lnTo>
                    <a:pt x="2744" y="41876"/>
                  </a:lnTo>
                  <a:lnTo>
                    <a:pt x="2622" y="42119"/>
                  </a:lnTo>
                  <a:lnTo>
                    <a:pt x="2439" y="42119"/>
                  </a:lnTo>
                  <a:lnTo>
                    <a:pt x="2378" y="42058"/>
                  </a:lnTo>
                  <a:lnTo>
                    <a:pt x="2378" y="41997"/>
                  </a:lnTo>
                  <a:lnTo>
                    <a:pt x="2439" y="41815"/>
                  </a:lnTo>
                  <a:lnTo>
                    <a:pt x="2622" y="41266"/>
                  </a:lnTo>
                  <a:lnTo>
                    <a:pt x="2866" y="40778"/>
                  </a:lnTo>
                  <a:lnTo>
                    <a:pt x="3048" y="40230"/>
                  </a:lnTo>
                  <a:lnTo>
                    <a:pt x="3170" y="39681"/>
                  </a:lnTo>
                  <a:lnTo>
                    <a:pt x="3170" y="39498"/>
                  </a:lnTo>
                  <a:lnTo>
                    <a:pt x="3109" y="39437"/>
                  </a:lnTo>
                  <a:lnTo>
                    <a:pt x="3048" y="39376"/>
                  </a:lnTo>
                  <a:lnTo>
                    <a:pt x="2987" y="39316"/>
                  </a:lnTo>
                  <a:lnTo>
                    <a:pt x="2926" y="39376"/>
                  </a:lnTo>
                  <a:lnTo>
                    <a:pt x="2744" y="39437"/>
                  </a:lnTo>
                  <a:lnTo>
                    <a:pt x="2561" y="39742"/>
                  </a:lnTo>
                  <a:lnTo>
                    <a:pt x="2317" y="40291"/>
                  </a:lnTo>
                  <a:lnTo>
                    <a:pt x="2073" y="40778"/>
                  </a:lnTo>
                  <a:lnTo>
                    <a:pt x="1829" y="41327"/>
                  </a:lnTo>
                  <a:lnTo>
                    <a:pt x="1585" y="41815"/>
                  </a:lnTo>
                  <a:lnTo>
                    <a:pt x="1403" y="41997"/>
                  </a:lnTo>
                  <a:lnTo>
                    <a:pt x="1281" y="41936"/>
                  </a:lnTo>
                  <a:lnTo>
                    <a:pt x="1281" y="41815"/>
                  </a:lnTo>
                  <a:lnTo>
                    <a:pt x="1342" y="41571"/>
                  </a:lnTo>
                  <a:lnTo>
                    <a:pt x="1403" y="41388"/>
                  </a:lnTo>
                  <a:lnTo>
                    <a:pt x="1646" y="40961"/>
                  </a:lnTo>
                  <a:lnTo>
                    <a:pt x="2195" y="39864"/>
                  </a:lnTo>
                  <a:lnTo>
                    <a:pt x="2317" y="39559"/>
                  </a:lnTo>
                  <a:lnTo>
                    <a:pt x="2378" y="39255"/>
                  </a:lnTo>
                  <a:lnTo>
                    <a:pt x="2378" y="39133"/>
                  </a:lnTo>
                  <a:lnTo>
                    <a:pt x="2195" y="39072"/>
                  </a:lnTo>
                  <a:lnTo>
                    <a:pt x="2134" y="39072"/>
                  </a:lnTo>
                  <a:lnTo>
                    <a:pt x="2012" y="39133"/>
                  </a:lnTo>
                  <a:lnTo>
                    <a:pt x="1890" y="39316"/>
                  </a:lnTo>
                  <a:lnTo>
                    <a:pt x="1646" y="39742"/>
                  </a:lnTo>
                  <a:lnTo>
                    <a:pt x="915" y="40717"/>
                  </a:lnTo>
                  <a:lnTo>
                    <a:pt x="671" y="40961"/>
                  </a:lnTo>
                  <a:lnTo>
                    <a:pt x="549" y="41022"/>
                  </a:lnTo>
                  <a:lnTo>
                    <a:pt x="549" y="40961"/>
                  </a:lnTo>
                  <a:lnTo>
                    <a:pt x="549" y="40839"/>
                  </a:lnTo>
                  <a:lnTo>
                    <a:pt x="671" y="40656"/>
                  </a:lnTo>
                  <a:lnTo>
                    <a:pt x="732" y="40474"/>
                  </a:lnTo>
                  <a:lnTo>
                    <a:pt x="976" y="40169"/>
                  </a:lnTo>
                  <a:lnTo>
                    <a:pt x="1464" y="39376"/>
                  </a:lnTo>
                  <a:lnTo>
                    <a:pt x="1890" y="38645"/>
                  </a:lnTo>
                  <a:lnTo>
                    <a:pt x="2073" y="38218"/>
                  </a:lnTo>
                  <a:lnTo>
                    <a:pt x="2195" y="37853"/>
                  </a:lnTo>
                  <a:lnTo>
                    <a:pt x="2195" y="37670"/>
                  </a:lnTo>
                  <a:lnTo>
                    <a:pt x="2073" y="37548"/>
                  </a:lnTo>
                  <a:lnTo>
                    <a:pt x="1890" y="37548"/>
                  </a:lnTo>
                  <a:lnTo>
                    <a:pt x="1707" y="37670"/>
                  </a:lnTo>
                  <a:lnTo>
                    <a:pt x="1342" y="37975"/>
                  </a:lnTo>
                  <a:lnTo>
                    <a:pt x="1037" y="38157"/>
                  </a:lnTo>
                  <a:lnTo>
                    <a:pt x="732" y="38279"/>
                  </a:lnTo>
                  <a:lnTo>
                    <a:pt x="549" y="38279"/>
                  </a:lnTo>
                  <a:lnTo>
                    <a:pt x="366" y="38218"/>
                  </a:lnTo>
                  <a:lnTo>
                    <a:pt x="305" y="38218"/>
                  </a:lnTo>
                  <a:lnTo>
                    <a:pt x="245" y="38157"/>
                  </a:lnTo>
                  <a:lnTo>
                    <a:pt x="305" y="38096"/>
                  </a:lnTo>
                  <a:lnTo>
                    <a:pt x="366" y="37975"/>
                  </a:lnTo>
                  <a:lnTo>
                    <a:pt x="976" y="37609"/>
                  </a:lnTo>
                  <a:lnTo>
                    <a:pt x="1403" y="37182"/>
                  </a:lnTo>
                  <a:lnTo>
                    <a:pt x="2317" y="36207"/>
                  </a:lnTo>
                  <a:lnTo>
                    <a:pt x="2805" y="35780"/>
                  </a:lnTo>
                  <a:lnTo>
                    <a:pt x="3048" y="35597"/>
                  </a:lnTo>
                  <a:lnTo>
                    <a:pt x="3353" y="35415"/>
                  </a:lnTo>
                  <a:lnTo>
                    <a:pt x="3780" y="35354"/>
                  </a:lnTo>
                  <a:lnTo>
                    <a:pt x="4024" y="35354"/>
                  </a:lnTo>
                  <a:lnTo>
                    <a:pt x="4206" y="35415"/>
                  </a:lnTo>
                  <a:lnTo>
                    <a:pt x="4389" y="35536"/>
                  </a:lnTo>
                  <a:lnTo>
                    <a:pt x="4511" y="35658"/>
                  </a:lnTo>
                  <a:lnTo>
                    <a:pt x="4633" y="35658"/>
                  </a:lnTo>
                  <a:lnTo>
                    <a:pt x="4694" y="35597"/>
                  </a:lnTo>
                  <a:lnTo>
                    <a:pt x="4694" y="35475"/>
                  </a:lnTo>
                  <a:lnTo>
                    <a:pt x="4633" y="35415"/>
                  </a:lnTo>
                  <a:lnTo>
                    <a:pt x="4450" y="35232"/>
                  </a:lnTo>
                  <a:lnTo>
                    <a:pt x="4206" y="35171"/>
                  </a:lnTo>
                  <a:lnTo>
                    <a:pt x="4389" y="34866"/>
                  </a:lnTo>
                  <a:lnTo>
                    <a:pt x="4511" y="34500"/>
                  </a:lnTo>
                  <a:lnTo>
                    <a:pt x="4755" y="33830"/>
                  </a:lnTo>
                  <a:lnTo>
                    <a:pt x="5060" y="32915"/>
                  </a:lnTo>
                  <a:lnTo>
                    <a:pt x="5304" y="32001"/>
                  </a:lnTo>
                  <a:lnTo>
                    <a:pt x="5730" y="30294"/>
                  </a:lnTo>
                  <a:lnTo>
                    <a:pt x="5974" y="29380"/>
                  </a:lnTo>
                  <a:lnTo>
                    <a:pt x="6340" y="28588"/>
                  </a:lnTo>
                  <a:lnTo>
                    <a:pt x="6584" y="27978"/>
                  </a:lnTo>
                  <a:lnTo>
                    <a:pt x="6949" y="27369"/>
                  </a:lnTo>
                  <a:lnTo>
                    <a:pt x="7498" y="26637"/>
                  </a:lnTo>
                  <a:lnTo>
                    <a:pt x="7742" y="26333"/>
                  </a:lnTo>
                  <a:lnTo>
                    <a:pt x="7864" y="25967"/>
                  </a:lnTo>
                  <a:lnTo>
                    <a:pt x="8108" y="25296"/>
                  </a:lnTo>
                  <a:lnTo>
                    <a:pt x="8351" y="23833"/>
                  </a:lnTo>
                  <a:lnTo>
                    <a:pt x="9144" y="20054"/>
                  </a:lnTo>
                  <a:lnTo>
                    <a:pt x="9327" y="18957"/>
                  </a:lnTo>
                  <a:lnTo>
                    <a:pt x="9448" y="17799"/>
                  </a:lnTo>
                  <a:lnTo>
                    <a:pt x="9448" y="17007"/>
                  </a:lnTo>
                  <a:lnTo>
                    <a:pt x="9570" y="16275"/>
                  </a:lnTo>
                  <a:lnTo>
                    <a:pt x="9631" y="15910"/>
                  </a:lnTo>
                  <a:lnTo>
                    <a:pt x="9753" y="15544"/>
                  </a:lnTo>
                  <a:lnTo>
                    <a:pt x="9936" y="15178"/>
                  </a:lnTo>
                  <a:lnTo>
                    <a:pt x="10180" y="14873"/>
                  </a:lnTo>
                  <a:lnTo>
                    <a:pt x="10424" y="14569"/>
                  </a:lnTo>
                  <a:lnTo>
                    <a:pt x="10668" y="14264"/>
                  </a:lnTo>
                  <a:lnTo>
                    <a:pt x="11338" y="13776"/>
                  </a:lnTo>
                  <a:lnTo>
                    <a:pt x="12009" y="13350"/>
                  </a:lnTo>
                  <a:lnTo>
                    <a:pt x="12862" y="12984"/>
                  </a:lnTo>
                  <a:lnTo>
                    <a:pt x="13776" y="12679"/>
                  </a:lnTo>
                  <a:lnTo>
                    <a:pt x="14690" y="12496"/>
                  </a:lnTo>
                  <a:lnTo>
                    <a:pt x="15117" y="12313"/>
                  </a:lnTo>
                  <a:lnTo>
                    <a:pt x="15300" y="12130"/>
                  </a:lnTo>
                  <a:lnTo>
                    <a:pt x="15483" y="11948"/>
                  </a:lnTo>
                  <a:lnTo>
                    <a:pt x="15605" y="11765"/>
                  </a:lnTo>
                  <a:lnTo>
                    <a:pt x="15727" y="11521"/>
                  </a:lnTo>
                  <a:lnTo>
                    <a:pt x="15788" y="11094"/>
                  </a:lnTo>
                  <a:lnTo>
                    <a:pt x="15849" y="10668"/>
                  </a:lnTo>
                  <a:lnTo>
                    <a:pt x="15788" y="10180"/>
                  </a:lnTo>
                  <a:close/>
                  <a:moveTo>
                    <a:pt x="17555" y="1"/>
                  </a:moveTo>
                  <a:lnTo>
                    <a:pt x="16824" y="123"/>
                  </a:lnTo>
                  <a:lnTo>
                    <a:pt x="16214" y="245"/>
                  </a:lnTo>
                  <a:lnTo>
                    <a:pt x="15666" y="488"/>
                  </a:lnTo>
                  <a:lnTo>
                    <a:pt x="15178" y="854"/>
                  </a:lnTo>
                  <a:lnTo>
                    <a:pt x="14751" y="1281"/>
                  </a:lnTo>
                  <a:lnTo>
                    <a:pt x="14508" y="1586"/>
                  </a:lnTo>
                  <a:lnTo>
                    <a:pt x="14325" y="1951"/>
                  </a:lnTo>
                  <a:lnTo>
                    <a:pt x="14020" y="2683"/>
                  </a:lnTo>
                  <a:lnTo>
                    <a:pt x="13837" y="3475"/>
                  </a:lnTo>
                  <a:lnTo>
                    <a:pt x="13776" y="4268"/>
                  </a:lnTo>
                  <a:lnTo>
                    <a:pt x="13776" y="5060"/>
                  </a:lnTo>
                  <a:lnTo>
                    <a:pt x="13837" y="5852"/>
                  </a:lnTo>
                  <a:lnTo>
                    <a:pt x="13959" y="6645"/>
                  </a:lnTo>
                  <a:lnTo>
                    <a:pt x="14142" y="7376"/>
                  </a:lnTo>
                  <a:lnTo>
                    <a:pt x="14386" y="8108"/>
                  </a:lnTo>
                  <a:lnTo>
                    <a:pt x="14751" y="8839"/>
                  </a:lnTo>
                  <a:lnTo>
                    <a:pt x="15056" y="9388"/>
                  </a:lnTo>
                  <a:lnTo>
                    <a:pt x="15300" y="9631"/>
                  </a:lnTo>
                  <a:lnTo>
                    <a:pt x="15544" y="9875"/>
                  </a:lnTo>
                  <a:lnTo>
                    <a:pt x="15605" y="9997"/>
                  </a:lnTo>
                  <a:lnTo>
                    <a:pt x="15605" y="10119"/>
                  </a:lnTo>
                  <a:lnTo>
                    <a:pt x="15605" y="10424"/>
                  </a:lnTo>
                  <a:lnTo>
                    <a:pt x="15605" y="11155"/>
                  </a:lnTo>
                  <a:lnTo>
                    <a:pt x="15544" y="11399"/>
                  </a:lnTo>
                  <a:lnTo>
                    <a:pt x="15422" y="11643"/>
                  </a:lnTo>
                  <a:lnTo>
                    <a:pt x="15239" y="11887"/>
                  </a:lnTo>
                  <a:lnTo>
                    <a:pt x="15056" y="12070"/>
                  </a:lnTo>
                  <a:lnTo>
                    <a:pt x="14690" y="12252"/>
                  </a:lnTo>
                  <a:lnTo>
                    <a:pt x="14325" y="12313"/>
                  </a:lnTo>
                  <a:lnTo>
                    <a:pt x="13532" y="12496"/>
                  </a:lnTo>
                  <a:lnTo>
                    <a:pt x="12801" y="12740"/>
                  </a:lnTo>
                  <a:lnTo>
                    <a:pt x="12069" y="12984"/>
                  </a:lnTo>
                  <a:lnTo>
                    <a:pt x="11399" y="13350"/>
                  </a:lnTo>
                  <a:lnTo>
                    <a:pt x="10729" y="13776"/>
                  </a:lnTo>
                  <a:lnTo>
                    <a:pt x="10180" y="14325"/>
                  </a:lnTo>
                  <a:lnTo>
                    <a:pt x="9753" y="14873"/>
                  </a:lnTo>
                  <a:lnTo>
                    <a:pt x="9570" y="15239"/>
                  </a:lnTo>
                  <a:lnTo>
                    <a:pt x="9388" y="15544"/>
                  </a:lnTo>
                  <a:lnTo>
                    <a:pt x="9266" y="15971"/>
                  </a:lnTo>
                  <a:lnTo>
                    <a:pt x="9205" y="16336"/>
                  </a:lnTo>
                  <a:lnTo>
                    <a:pt x="9144" y="16946"/>
                  </a:lnTo>
                  <a:lnTo>
                    <a:pt x="9083" y="17555"/>
                  </a:lnTo>
                  <a:lnTo>
                    <a:pt x="9022" y="18348"/>
                  </a:lnTo>
                  <a:lnTo>
                    <a:pt x="8961" y="19140"/>
                  </a:lnTo>
                  <a:lnTo>
                    <a:pt x="8778" y="19932"/>
                  </a:lnTo>
                  <a:lnTo>
                    <a:pt x="8108" y="23102"/>
                  </a:lnTo>
                  <a:lnTo>
                    <a:pt x="7803" y="24687"/>
                  </a:lnTo>
                  <a:lnTo>
                    <a:pt x="7742" y="25235"/>
                  </a:lnTo>
                  <a:lnTo>
                    <a:pt x="7559" y="25784"/>
                  </a:lnTo>
                  <a:lnTo>
                    <a:pt x="7376" y="26211"/>
                  </a:lnTo>
                  <a:lnTo>
                    <a:pt x="7071" y="26637"/>
                  </a:lnTo>
                  <a:lnTo>
                    <a:pt x="6767" y="27003"/>
                  </a:lnTo>
                  <a:lnTo>
                    <a:pt x="6523" y="27430"/>
                  </a:lnTo>
                  <a:lnTo>
                    <a:pt x="6218" y="27917"/>
                  </a:lnTo>
                  <a:lnTo>
                    <a:pt x="5974" y="28405"/>
                  </a:lnTo>
                  <a:lnTo>
                    <a:pt x="5608" y="29502"/>
                  </a:lnTo>
                  <a:lnTo>
                    <a:pt x="5304" y="30599"/>
                  </a:lnTo>
                  <a:lnTo>
                    <a:pt x="5060" y="31696"/>
                  </a:lnTo>
                  <a:lnTo>
                    <a:pt x="4755" y="33037"/>
                  </a:lnTo>
                  <a:lnTo>
                    <a:pt x="4572" y="33647"/>
                  </a:lnTo>
                  <a:lnTo>
                    <a:pt x="4389" y="34256"/>
                  </a:lnTo>
                  <a:lnTo>
                    <a:pt x="4267" y="34561"/>
                  </a:lnTo>
                  <a:lnTo>
                    <a:pt x="4085" y="34927"/>
                  </a:lnTo>
                  <a:lnTo>
                    <a:pt x="4024" y="35049"/>
                  </a:lnTo>
                  <a:lnTo>
                    <a:pt x="3902" y="35110"/>
                  </a:lnTo>
                  <a:lnTo>
                    <a:pt x="3597" y="35110"/>
                  </a:lnTo>
                  <a:lnTo>
                    <a:pt x="3292" y="35232"/>
                  </a:lnTo>
                  <a:lnTo>
                    <a:pt x="2987" y="35354"/>
                  </a:lnTo>
                  <a:lnTo>
                    <a:pt x="2683" y="35536"/>
                  </a:lnTo>
                  <a:lnTo>
                    <a:pt x="2439" y="35719"/>
                  </a:lnTo>
                  <a:lnTo>
                    <a:pt x="1890" y="36268"/>
                  </a:lnTo>
                  <a:lnTo>
                    <a:pt x="1464" y="36755"/>
                  </a:lnTo>
                  <a:lnTo>
                    <a:pt x="1037" y="37243"/>
                  </a:lnTo>
                  <a:lnTo>
                    <a:pt x="793" y="37426"/>
                  </a:lnTo>
                  <a:lnTo>
                    <a:pt x="488" y="37609"/>
                  </a:lnTo>
                  <a:lnTo>
                    <a:pt x="245" y="37792"/>
                  </a:lnTo>
                  <a:lnTo>
                    <a:pt x="123" y="37914"/>
                  </a:lnTo>
                  <a:lnTo>
                    <a:pt x="1" y="38036"/>
                  </a:lnTo>
                  <a:lnTo>
                    <a:pt x="1" y="38218"/>
                  </a:lnTo>
                  <a:lnTo>
                    <a:pt x="123" y="38401"/>
                  </a:lnTo>
                  <a:lnTo>
                    <a:pt x="366" y="38523"/>
                  </a:lnTo>
                  <a:lnTo>
                    <a:pt x="671" y="38523"/>
                  </a:lnTo>
                  <a:lnTo>
                    <a:pt x="976" y="38462"/>
                  </a:lnTo>
                  <a:lnTo>
                    <a:pt x="1220" y="38401"/>
                  </a:lnTo>
                  <a:lnTo>
                    <a:pt x="1464" y="38218"/>
                  </a:lnTo>
                  <a:lnTo>
                    <a:pt x="1646" y="38036"/>
                  </a:lnTo>
                  <a:lnTo>
                    <a:pt x="1829" y="37853"/>
                  </a:lnTo>
                  <a:lnTo>
                    <a:pt x="1890" y="37792"/>
                  </a:lnTo>
                  <a:lnTo>
                    <a:pt x="1951" y="37792"/>
                  </a:lnTo>
                  <a:lnTo>
                    <a:pt x="1890" y="38036"/>
                  </a:lnTo>
                  <a:lnTo>
                    <a:pt x="1829" y="38218"/>
                  </a:lnTo>
                  <a:lnTo>
                    <a:pt x="1403" y="39011"/>
                  </a:lnTo>
                  <a:lnTo>
                    <a:pt x="915" y="39803"/>
                  </a:lnTo>
                  <a:lnTo>
                    <a:pt x="427" y="40596"/>
                  </a:lnTo>
                  <a:lnTo>
                    <a:pt x="366" y="40778"/>
                  </a:lnTo>
                  <a:lnTo>
                    <a:pt x="305" y="40961"/>
                  </a:lnTo>
                  <a:lnTo>
                    <a:pt x="366" y="41144"/>
                  </a:lnTo>
                  <a:lnTo>
                    <a:pt x="488" y="41266"/>
                  </a:lnTo>
                  <a:lnTo>
                    <a:pt x="671" y="41266"/>
                  </a:lnTo>
                  <a:lnTo>
                    <a:pt x="854" y="41144"/>
                  </a:lnTo>
                  <a:lnTo>
                    <a:pt x="1098" y="40900"/>
                  </a:lnTo>
                  <a:lnTo>
                    <a:pt x="2012" y="39620"/>
                  </a:lnTo>
                  <a:lnTo>
                    <a:pt x="1281" y="41083"/>
                  </a:lnTo>
                  <a:lnTo>
                    <a:pt x="1098" y="41510"/>
                  </a:lnTo>
                  <a:lnTo>
                    <a:pt x="1037" y="41754"/>
                  </a:lnTo>
                  <a:lnTo>
                    <a:pt x="1037" y="41997"/>
                  </a:lnTo>
                  <a:lnTo>
                    <a:pt x="1098" y="42119"/>
                  </a:lnTo>
                  <a:lnTo>
                    <a:pt x="1220" y="42241"/>
                  </a:lnTo>
                  <a:lnTo>
                    <a:pt x="1403" y="42241"/>
                  </a:lnTo>
                  <a:lnTo>
                    <a:pt x="1525" y="42180"/>
                  </a:lnTo>
                  <a:lnTo>
                    <a:pt x="1707" y="42058"/>
                  </a:lnTo>
                  <a:lnTo>
                    <a:pt x="1829" y="41936"/>
                  </a:lnTo>
                  <a:lnTo>
                    <a:pt x="2012" y="41571"/>
                  </a:lnTo>
                  <a:lnTo>
                    <a:pt x="2317" y="40839"/>
                  </a:lnTo>
                  <a:lnTo>
                    <a:pt x="2561" y="40230"/>
                  </a:lnTo>
                  <a:lnTo>
                    <a:pt x="2744" y="39925"/>
                  </a:lnTo>
                  <a:lnTo>
                    <a:pt x="2926" y="39620"/>
                  </a:lnTo>
                  <a:lnTo>
                    <a:pt x="2866" y="39925"/>
                  </a:lnTo>
                  <a:lnTo>
                    <a:pt x="2805" y="40230"/>
                  </a:lnTo>
                  <a:lnTo>
                    <a:pt x="2561" y="40778"/>
                  </a:lnTo>
                  <a:lnTo>
                    <a:pt x="2256" y="41571"/>
                  </a:lnTo>
                  <a:lnTo>
                    <a:pt x="2134" y="41876"/>
                  </a:lnTo>
                  <a:lnTo>
                    <a:pt x="2134" y="42058"/>
                  </a:lnTo>
                  <a:lnTo>
                    <a:pt x="2195" y="42241"/>
                  </a:lnTo>
                  <a:lnTo>
                    <a:pt x="2317" y="42363"/>
                  </a:lnTo>
                  <a:lnTo>
                    <a:pt x="2622" y="42363"/>
                  </a:lnTo>
                  <a:lnTo>
                    <a:pt x="2744" y="42241"/>
                  </a:lnTo>
                  <a:lnTo>
                    <a:pt x="2926" y="41997"/>
                  </a:lnTo>
                  <a:lnTo>
                    <a:pt x="3109" y="41693"/>
                  </a:lnTo>
                  <a:lnTo>
                    <a:pt x="3414" y="40900"/>
                  </a:lnTo>
                  <a:lnTo>
                    <a:pt x="3719" y="40108"/>
                  </a:lnTo>
                  <a:lnTo>
                    <a:pt x="3597" y="40717"/>
                  </a:lnTo>
                  <a:lnTo>
                    <a:pt x="3536" y="41022"/>
                  </a:lnTo>
                  <a:lnTo>
                    <a:pt x="3536" y="41388"/>
                  </a:lnTo>
                  <a:lnTo>
                    <a:pt x="3536" y="41571"/>
                  </a:lnTo>
                  <a:lnTo>
                    <a:pt x="3597" y="41754"/>
                  </a:lnTo>
                  <a:lnTo>
                    <a:pt x="3780" y="41815"/>
                  </a:lnTo>
                  <a:lnTo>
                    <a:pt x="3902" y="41815"/>
                  </a:lnTo>
                  <a:lnTo>
                    <a:pt x="3963" y="41754"/>
                  </a:lnTo>
                  <a:lnTo>
                    <a:pt x="4085" y="41632"/>
                  </a:lnTo>
                  <a:lnTo>
                    <a:pt x="4206" y="41449"/>
                  </a:lnTo>
                  <a:lnTo>
                    <a:pt x="4328" y="41144"/>
                  </a:lnTo>
                  <a:lnTo>
                    <a:pt x="4694" y="39864"/>
                  </a:lnTo>
                  <a:lnTo>
                    <a:pt x="4938" y="39316"/>
                  </a:lnTo>
                  <a:lnTo>
                    <a:pt x="5243" y="38767"/>
                  </a:lnTo>
                  <a:lnTo>
                    <a:pt x="5547" y="37975"/>
                  </a:lnTo>
                  <a:lnTo>
                    <a:pt x="5730" y="37548"/>
                  </a:lnTo>
                  <a:lnTo>
                    <a:pt x="5852" y="37121"/>
                  </a:lnTo>
                  <a:lnTo>
                    <a:pt x="5852" y="36755"/>
                  </a:lnTo>
                  <a:lnTo>
                    <a:pt x="5852" y="36390"/>
                  </a:lnTo>
                  <a:lnTo>
                    <a:pt x="5791" y="36329"/>
                  </a:lnTo>
                  <a:lnTo>
                    <a:pt x="5791" y="36268"/>
                  </a:lnTo>
                  <a:lnTo>
                    <a:pt x="5913" y="36085"/>
                  </a:lnTo>
                  <a:lnTo>
                    <a:pt x="6218" y="35597"/>
                  </a:lnTo>
                  <a:lnTo>
                    <a:pt x="7620" y="33464"/>
                  </a:lnTo>
                  <a:lnTo>
                    <a:pt x="8351" y="32245"/>
                  </a:lnTo>
                  <a:lnTo>
                    <a:pt x="9083" y="30965"/>
                  </a:lnTo>
                  <a:lnTo>
                    <a:pt x="9388" y="30355"/>
                  </a:lnTo>
                  <a:lnTo>
                    <a:pt x="9692" y="29746"/>
                  </a:lnTo>
                  <a:lnTo>
                    <a:pt x="9936" y="29075"/>
                  </a:lnTo>
                  <a:lnTo>
                    <a:pt x="10119" y="28405"/>
                  </a:lnTo>
                  <a:lnTo>
                    <a:pt x="10241" y="27673"/>
                  </a:lnTo>
                  <a:lnTo>
                    <a:pt x="10363" y="27369"/>
                  </a:lnTo>
                  <a:lnTo>
                    <a:pt x="10546" y="27003"/>
                  </a:lnTo>
                  <a:lnTo>
                    <a:pt x="10911" y="26333"/>
                  </a:lnTo>
                  <a:lnTo>
                    <a:pt x="11277" y="25601"/>
                  </a:lnTo>
                  <a:lnTo>
                    <a:pt x="11765" y="24321"/>
                  </a:lnTo>
                  <a:lnTo>
                    <a:pt x="12252" y="22980"/>
                  </a:lnTo>
                  <a:lnTo>
                    <a:pt x="12496" y="24016"/>
                  </a:lnTo>
                  <a:lnTo>
                    <a:pt x="12740" y="25113"/>
                  </a:lnTo>
                  <a:lnTo>
                    <a:pt x="12862" y="25662"/>
                  </a:lnTo>
                  <a:lnTo>
                    <a:pt x="12923" y="26272"/>
                  </a:lnTo>
                  <a:lnTo>
                    <a:pt x="12923" y="26881"/>
                  </a:lnTo>
                  <a:lnTo>
                    <a:pt x="12801" y="27430"/>
                  </a:lnTo>
                  <a:lnTo>
                    <a:pt x="12618" y="28222"/>
                  </a:lnTo>
                  <a:lnTo>
                    <a:pt x="12374" y="29014"/>
                  </a:lnTo>
                  <a:lnTo>
                    <a:pt x="11765" y="30477"/>
                  </a:lnTo>
                  <a:lnTo>
                    <a:pt x="11155" y="32001"/>
                  </a:lnTo>
                  <a:lnTo>
                    <a:pt x="10729" y="33525"/>
                  </a:lnTo>
                  <a:lnTo>
                    <a:pt x="10546" y="34317"/>
                  </a:lnTo>
                  <a:lnTo>
                    <a:pt x="10363" y="35171"/>
                  </a:lnTo>
                  <a:lnTo>
                    <a:pt x="10302" y="35963"/>
                  </a:lnTo>
                  <a:lnTo>
                    <a:pt x="10241" y="36755"/>
                  </a:lnTo>
                  <a:lnTo>
                    <a:pt x="10180" y="37609"/>
                  </a:lnTo>
                  <a:lnTo>
                    <a:pt x="10241" y="38401"/>
                  </a:lnTo>
                  <a:lnTo>
                    <a:pt x="10302" y="39255"/>
                  </a:lnTo>
                  <a:lnTo>
                    <a:pt x="10424" y="40047"/>
                  </a:lnTo>
                  <a:lnTo>
                    <a:pt x="10668" y="41693"/>
                  </a:lnTo>
                  <a:lnTo>
                    <a:pt x="11033" y="43338"/>
                  </a:lnTo>
                  <a:lnTo>
                    <a:pt x="11948" y="46508"/>
                  </a:lnTo>
                  <a:lnTo>
                    <a:pt x="12374" y="48093"/>
                  </a:lnTo>
                  <a:lnTo>
                    <a:pt x="12740" y="49678"/>
                  </a:lnTo>
                  <a:lnTo>
                    <a:pt x="12984" y="51323"/>
                  </a:lnTo>
                  <a:lnTo>
                    <a:pt x="13045" y="52116"/>
                  </a:lnTo>
                  <a:lnTo>
                    <a:pt x="13106" y="52908"/>
                  </a:lnTo>
                  <a:lnTo>
                    <a:pt x="13045" y="54249"/>
                  </a:lnTo>
                  <a:lnTo>
                    <a:pt x="12984" y="55529"/>
                  </a:lnTo>
                  <a:lnTo>
                    <a:pt x="12801" y="57175"/>
                  </a:lnTo>
                  <a:lnTo>
                    <a:pt x="12679" y="58028"/>
                  </a:lnTo>
                  <a:lnTo>
                    <a:pt x="12618" y="58820"/>
                  </a:lnTo>
                  <a:lnTo>
                    <a:pt x="12618" y="59674"/>
                  </a:lnTo>
                  <a:lnTo>
                    <a:pt x="12679" y="60527"/>
                  </a:lnTo>
                  <a:lnTo>
                    <a:pt x="12801" y="61320"/>
                  </a:lnTo>
                  <a:lnTo>
                    <a:pt x="12923" y="62173"/>
                  </a:lnTo>
                  <a:lnTo>
                    <a:pt x="13289" y="63819"/>
                  </a:lnTo>
                  <a:lnTo>
                    <a:pt x="13654" y="65464"/>
                  </a:lnTo>
                  <a:lnTo>
                    <a:pt x="14447" y="68756"/>
                  </a:lnTo>
                  <a:lnTo>
                    <a:pt x="14812" y="70402"/>
                  </a:lnTo>
                  <a:lnTo>
                    <a:pt x="14934" y="71255"/>
                  </a:lnTo>
                  <a:lnTo>
                    <a:pt x="15056" y="72047"/>
                  </a:lnTo>
                  <a:lnTo>
                    <a:pt x="15117" y="72474"/>
                  </a:lnTo>
                  <a:lnTo>
                    <a:pt x="15056" y="72840"/>
                  </a:lnTo>
                  <a:lnTo>
                    <a:pt x="14873" y="73632"/>
                  </a:lnTo>
                  <a:lnTo>
                    <a:pt x="14569" y="74363"/>
                  </a:lnTo>
                  <a:lnTo>
                    <a:pt x="14203" y="75034"/>
                  </a:lnTo>
                  <a:lnTo>
                    <a:pt x="13837" y="75522"/>
                  </a:lnTo>
                  <a:lnTo>
                    <a:pt x="13410" y="75887"/>
                  </a:lnTo>
                  <a:lnTo>
                    <a:pt x="13289" y="76070"/>
                  </a:lnTo>
                  <a:lnTo>
                    <a:pt x="13289" y="76253"/>
                  </a:lnTo>
                  <a:lnTo>
                    <a:pt x="13289" y="76497"/>
                  </a:lnTo>
                  <a:lnTo>
                    <a:pt x="13410" y="76619"/>
                  </a:lnTo>
                  <a:lnTo>
                    <a:pt x="13593" y="76741"/>
                  </a:lnTo>
                  <a:lnTo>
                    <a:pt x="13776" y="76802"/>
                  </a:lnTo>
                  <a:lnTo>
                    <a:pt x="14264" y="76802"/>
                  </a:lnTo>
                  <a:lnTo>
                    <a:pt x="14508" y="76984"/>
                  </a:lnTo>
                  <a:lnTo>
                    <a:pt x="14812" y="77045"/>
                  </a:lnTo>
                  <a:lnTo>
                    <a:pt x="15239" y="77167"/>
                  </a:lnTo>
                  <a:lnTo>
                    <a:pt x="15605" y="77167"/>
                  </a:lnTo>
                  <a:lnTo>
                    <a:pt x="15971" y="77106"/>
                  </a:lnTo>
                  <a:lnTo>
                    <a:pt x="16092" y="77106"/>
                  </a:lnTo>
                  <a:lnTo>
                    <a:pt x="16214" y="77167"/>
                  </a:lnTo>
                  <a:lnTo>
                    <a:pt x="16397" y="77289"/>
                  </a:lnTo>
                  <a:lnTo>
                    <a:pt x="16580" y="77289"/>
                  </a:lnTo>
                  <a:lnTo>
                    <a:pt x="16946" y="77350"/>
                  </a:lnTo>
                  <a:lnTo>
                    <a:pt x="17311" y="77289"/>
                  </a:lnTo>
                  <a:lnTo>
                    <a:pt x="17433" y="77228"/>
                  </a:lnTo>
                  <a:lnTo>
                    <a:pt x="17494" y="77106"/>
                  </a:lnTo>
                  <a:lnTo>
                    <a:pt x="17555" y="76863"/>
                  </a:lnTo>
                  <a:lnTo>
                    <a:pt x="17677" y="76131"/>
                  </a:lnTo>
                  <a:lnTo>
                    <a:pt x="17677" y="75339"/>
                  </a:lnTo>
                  <a:lnTo>
                    <a:pt x="17738" y="76131"/>
                  </a:lnTo>
                  <a:lnTo>
                    <a:pt x="17799" y="76924"/>
                  </a:lnTo>
                  <a:lnTo>
                    <a:pt x="17860" y="77106"/>
                  </a:lnTo>
                  <a:lnTo>
                    <a:pt x="17921" y="77228"/>
                  </a:lnTo>
                  <a:lnTo>
                    <a:pt x="18043" y="77289"/>
                  </a:lnTo>
                  <a:lnTo>
                    <a:pt x="18226" y="77350"/>
                  </a:lnTo>
                  <a:lnTo>
                    <a:pt x="18470" y="77350"/>
                  </a:lnTo>
                  <a:lnTo>
                    <a:pt x="18835" y="77289"/>
                  </a:lnTo>
                  <a:lnTo>
                    <a:pt x="19140" y="77167"/>
                  </a:lnTo>
                  <a:lnTo>
                    <a:pt x="19262" y="77106"/>
                  </a:lnTo>
                  <a:lnTo>
                    <a:pt x="19384" y="77106"/>
                  </a:lnTo>
                  <a:lnTo>
                    <a:pt x="19750" y="77167"/>
                  </a:lnTo>
                  <a:lnTo>
                    <a:pt x="20176" y="77167"/>
                  </a:lnTo>
                  <a:lnTo>
                    <a:pt x="20542" y="77106"/>
                  </a:lnTo>
                  <a:lnTo>
                    <a:pt x="20847" y="76924"/>
                  </a:lnTo>
                  <a:lnTo>
                    <a:pt x="21152" y="76802"/>
                  </a:lnTo>
                  <a:lnTo>
                    <a:pt x="21578" y="76802"/>
                  </a:lnTo>
                  <a:lnTo>
                    <a:pt x="21761" y="76741"/>
                  </a:lnTo>
                  <a:lnTo>
                    <a:pt x="21944" y="76619"/>
                  </a:lnTo>
                  <a:lnTo>
                    <a:pt x="22066" y="76436"/>
                  </a:lnTo>
                  <a:lnTo>
                    <a:pt x="22127" y="76253"/>
                  </a:lnTo>
                  <a:lnTo>
                    <a:pt x="22066" y="76070"/>
                  </a:lnTo>
                  <a:lnTo>
                    <a:pt x="21883" y="75887"/>
                  </a:lnTo>
                  <a:lnTo>
                    <a:pt x="21639" y="75704"/>
                  </a:lnTo>
                  <a:lnTo>
                    <a:pt x="21395" y="75461"/>
                  </a:lnTo>
                  <a:lnTo>
                    <a:pt x="21030" y="74851"/>
                  </a:lnTo>
                  <a:lnTo>
                    <a:pt x="20725" y="74242"/>
                  </a:lnTo>
                  <a:lnTo>
                    <a:pt x="20481" y="73571"/>
                  </a:lnTo>
                  <a:lnTo>
                    <a:pt x="20298" y="72901"/>
                  </a:lnTo>
                  <a:lnTo>
                    <a:pt x="20237" y="72718"/>
                  </a:lnTo>
                  <a:lnTo>
                    <a:pt x="20237" y="72474"/>
                  </a:lnTo>
                  <a:lnTo>
                    <a:pt x="20298" y="72047"/>
                  </a:lnTo>
                  <a:lnTo>
                    <a:pt x="20420" y="71194"/>
                  </a:lnTo>
                  <a:lnTo>
                    <a:pt x="20603" y="70402"/>
                  </a:lnTo>
                  <a:lnTo>
                    <a:pt x="20908" y="68756"/>
                  </a:lnTo>
                  <a:lnTo>
                    <a:pt x="21334" y="67110"/>
                  </a:lnTo>
                  <a:lnTo>
                    <a:pt x="22127" y="63819"/>
                  </a:lnTo>
                  <a:lnTo>
                    <a:pt x="22432" y="62173"/>
                  </a:lnTo>
                  <a:lnTo>
                    <a:pt x="22736" y="60527"/>
                  </a:lnTo>
                  <a:lnTo>
                    <a:pt x="22736" y="59674"/>
                  </a:lnTo>
                  <a:lnTo>
                    <a:pt x="22736" y="58820"/>
                  </a:lnTo>
                  <a:lnTo>
                    <a:pt x="22675" y="57967"/>
                  </a:lnTo>
                  <a:lnTo>
                    <a:pt x="22554" y="57114"/>
                  </a:lnTo>
                  <a:lnTo>
                    <a:pt x="22371" y="55468"/>
                  </a:lnTo>
                  <a:lnTo>
                    <a:pt x="22310" y="53822"/>
                  </a:lnTo>
                  <a:lnTo>
                    <a:pt x="22310" y="52359"/>
                  </a:lnTo>
                  <a:lnTo>
                    <a:pt x="22432" y="50958"/>
                  </a:lnTo>
                  <a:lnTo>
                    <a:pt x="22675" y="49556"/>
                  </a:lnTo>
                  <a:lnTo>
                    <a:pt x="22980" y="48154"/>
                  </a:lnTo>
                  <a:lnTo>
                    <a:pt x="23894" y="44923"/>
                  </a:lnTo>
                  <a:lnTo>
                    <a:pt x="24321" y="43338"/>
                  </a:lnTo>
                  <a:lnTo>
                    <a:pt x="24687" y="41693"/>
                  </a:lnTo>
                  <a:lnTo>
                    <a:pt x="24931" y="40047"/>
                  </a:lnTo>
                  <a:lnTo>
                    <a:pt x="25114" y="38401"/>
                  </a:lnTo>
                  <a:lnTo>
                    <a:pt x="25175" y="37609"/>
                  </a:lnTo>
                  <a:lnTo>
                    <a:pt x="25175" y="36755"/>
                  </a:lnTo>
                  <a:lnTo>
                    <a:pt x="25114" y="35902"/>
                  </a:lnTo>
                  <a:lnTo>
                    <a:pt x="24992" y="35049"/>
                  </a:lnTo>
                  <a:lnTo>
                    <a:pt x="24870" y="34256"/>
                  </a:lnTo>
                  <a:lnTo>
                    <a:pt x="24626" y="33464"/>
                  </a:lnTo>
                  <a:lnTo>
                    <a:pt x="24199" y="31940"/>
                  </a:lnTo>
                  <a:lnTo>
                    <a:pt x="23894" y="31209"/>
                  </a:lnTo>
                  <a:lnTo>
                    <a:pt x="23590" y="30477"/>
                  </a:lnTo>
                  <a:lnTo>
                    <a:pt x="23285" y="29746"/>
                  </a:lnTo>
                  <a:lnTo>
                    <a:pt x="22980" y="29014"/>
                  </a:lnTo>
                  <a:lnTo>
                    <a:pt x="22736" y="28222"/>
                  </a:lnTo>
                  <a:lnTo>
                    <a:pt x="22554" y="27430"/>
                  </a:lnTo>
                  <a:lnTo>
                    <a:pt x="22432" y="26576"/>
                  </a:lnTo>
                  <a:lnTo>
                    <a:pt x="22493" y="25784"/>
                  </a:lnTo>
                  <a:lnTo>
                    <a:pt x="22614" y="25174"/>
                  </a:lnTo>
                  <a:lnTo>
                    <a:pt x="22736" y="24565"/>
                  </a:lnTo>
                  <a:lnTo>
                    <a:pt x="23163" y="22980"/>
                  </a:lnTo>
                  <a:lnTo>
                    <a:pt x="23529" y="24138"/>
                  </a:lnTo>
                  <a:lnTo>
                    <a:pt x="23955" y="25296"/>
                  </a:lnTo>
                  <a:lnTo>
                    <a:pt x="24260" y="25967"/>
                  </a:lnTo>
                  <a:lnTo>
                    <a:pt x="24565" y="26576"/>
                  </a:lnTo>
                  <a:lnTo>
                    <a:pt x="24870" y="27125"/>
                  </a:lnTo>
                  <a:lnTo>
                    <a:pt x="25114" y="27734"/>
                  </a:lnTo>
                  <a:lnTo>
                    <a:pt x="25418" y="29075"/>
                  </a:lnTo>
                  <a:lnTo>
                    <a:pt x="25662" y="29685"/>
                  </a:lnTo>
                  <a:lnTo>
                    <a:pt x="25967" y="30355"/>
                  </a:lnTo>
                  <a:lnTo>
                    <a:pt x="26637" y="31635"/>
                  </a:lnTo>
                  <a:lnTo>
                    <a:pt x="27369" y="32855"/>
                  </a:lnTo>
                  <a:lnTo>
                    <a:pt x="28832" y="35171"/>
                  </a:lnTo>
                  <a:lnTo>
                    <a:pt x="29441" y="36085"/>
                  </a:lnTo>
                  <a:lnTo>
                    <a:pt x="29563" y="36207"/>
                  </a:lnTo>
                  <a:lnTo>
                    <a:pt x="29563" y="36329"/>
                  </a:lnTo>
                  <a:lnTo>
                    <a:pt x="29502" y="36390"/>
                  </a:lnTo>
                  <a:lnTo>
                    <a:pt x="29502" y="36755"/>
                  </a:lnTo>
                  <a:lnTo>
                    <a:pt x="29502" y="37121"/>
                  </a:lnTo>
                  <a:lnTo>
                    <a:pt x="29624" y="37487"/>
                  </a:lnTo>
                  <a:lnTo>
                    <a:pt x="29868" y="38157"/>
                  </a:lnTo>
                  <a:lnTo>
                    <a:pt x="30538" y="39498"/>
                  </a:lnTo>
                  <a:lnTo>
                    <a:pt x="30660" y="39803"/>
                  </a:lnTo>
                  <a:lnTo>
                    <a:pt x="30721" y="40108"/>
                  </a:lnTo>
                  <a:lnTo>
                    <a:pt x="30904" y="40717"/>
                  </a:lnTo>
                  <a:lnTo>
                    <a:pt x="31026" y="41205"/>
                  </a:lnTo>
                  <a:lnTo>
                    <a:pt x="31148" y="41449"/>
                  </a:lnTo>
                  <a:lnTo>
                    <a:pt x="31270" y="41632"/>
                  </a:lnTo>
                  <a:lnTo>
                    <a:pt x="31453" y="41754"/>
                  </a:lnTo>
                  <a:lnTo>
                    <a:pt x="31636" y="41815"/>
                  </a:lnTo>
                  <a:lnTo>
                    <a:pt x="31757" y="41693"/>
                  </a:lnTo>
                  <a:lnTo>
                    <a:pt x="31879" y="41449"/>
                  </a:lnTo>
                  <a:lnTo>
                    <a:pt x="31818" y="41144"/>
                  </a:lnTo>
                  <a:lnTo>
                    <a:pt x="31757" y="40778"/>
                  </a:lnTo>
                  <a:lnTo>
                    <a:pt x="31636" y="40108"/>
                  </a:lnTo>
                  <a:lnTo>
                    <a:pt x="31940" y="40900"/>
                  </a:lnTo>
                  <a:lnTo>
                    <a:pt x="32245" y="41632"/>
                  </a:lnTo>
                  <a:lnTo>
                    <a:pt x="32428" y="41997"/>
                  </a:lnTo>
                  <a:lnTo>
                    <a:pt x="32611" y="42241"/>
                  </a:lnTo>
                  <a:lnTo>
                    <a:pt x="32733" y="42363"/>
                  </a:lnTo>
                  <a:lnTo>
                    <a:pt x="33038" y="42363"/>
                  </a:lnTo>
                  <a:lnTo>
                    <a:pt x="33159" y="42241"/>
                  </a:lnTo>
                  <a:lnTo>
                    <a:pt x="33220" y="42058"/>
                  </a:lnTo>
                  <a:lnTo>
                    <a:pt x="33220" y="41876"/>
                  </a:lnTo>
                  <a:lnTo>
                    <a:pt x="33098" y="41571"/>
                  </a:lnTo>
                  <a:lnTo>
                    <a:pt x="32794" y="40778"/>
                  </a:lnTo>
                  <a:lnTo>
                    <a:pt x="32550" y="40230"/>
                  </a:lnTo>
                  <a:lnTo>
                    <a:pt x="32489" y="39925"/>
                  </a:lnTo>
                  <a:lnTo>
                    <a:pt x="32428" y="39620"/>
                  </a:lnTo>
                  <a:lnTo>
                    <a:pt x="32611" y="39925"/>
                  </a:lnTo>
                  <a:lnTo>
                    <a:pt x="32794" y="40230"/>
                  </a:lnTo>
                  <a:lnTo>
                    <a:pt x="33098" y="40900"/>
                  </a:lnTo>
                  <a:lnTo>
                    <a:pt x="33403" y="41632"/>
                  </a:lnTo>
                  <a:lnTo>
                    <a:pt x="33586" y="41936"/>
                  </a:lnTo>
                  <a:lnTo>
                    <a:pt x="33708" y="42119"/>
                  </a:lnTo>
                  <a:lnTo>
                    <a:pt x="33830" y="42180"/>
                  </a:lnTo>
                  <a:lnTo>
                    <a:pt x="34013" y="42241"/>
                  </a:lnTo>
                  <a:lnTo>
                    <a:pt x="34135" y="42180"/>
                  </a:lnTo>
                  <a:lnTo>
                    <a:pt x="34257" y="42119"/>
                  </a:lnTo>
                  <a:lnTo>
                    <a:pt x="34318" y="41936"/>
                  </a:lnTo>
                  <a:lnTo>
                    <a:pt x="34318" y="41754"/>
                  </a:lnTo>
                  <a:lnTo>
                    <a:pt x="34257" y="41510"/>
                  </a:lnTo>
                  <a:lnTo>
                    <a:pt x="34074" y="41083"/>
                  </a:lnTo>
                  <a:lnTo>
                    <a:pt x="33342" y="39620"/>
                  </a:lnTo>
                  <a:lnTo>
                    <a:pt x="34257" y="40839"/>
                  </a:lnTo>
                  <a:lnTo>
                    <a:pt x="34500" y="41144"/>
                  </a:lnTo>
                  <a:lnTo>
                    <a:pt x="34683" y="41266"/>
                  </a:lnTo>
                  <a:lnTo>
                    <a:pt x="34866" y="41266"/>
                  </a:lnTo>
                  <a:lnTo>
                    <a:pt x="34927" y="41205"/>
                  </a:lnTo>
                  <a:lnTo>
                    <a:pt x="34988" y="41144"/>
                  </a:lnTo>
                  <a:lnTo>
                    <a:pt x="35049" y="40961"/>
                  </a:lnTo>
                  <a:lnTo>
                    <a:pt x="34988" y="40778"/>
                  </a:lnTo>
                  <a:lnTo>
                    <a:pt x="34927" y="40596"/>
                  </a:lnTo>
                  <a:lnTo>
                    <a:pt x="34439" y="39803"/>
                  </a:lnTo>
                  <a:lnTo>
                    <a:pt x="34013" y="39011"/>
                  </a:lnTo>
                  <a:lnTo>
                    <a:pt x="33586" y="38218"/>
                  </a:lnTo>
                  <a:lnTo>
                    <a:pt x="33464" y="38036"/>
                  </a:lnTo>
                  <a:lnTo>
                    <a:pt x="33403" y="37792"/>
                  </a:lnTo>
                  <a:lnTo>
                    <a:pt x="33525" y="37792"/>
                  </a:lnTo>
                  <a:lnTo>
                    <a:pt x="33647" y="37914"/>
                  </a:lnTo>
                  <a:lnTo>
                    <a:pt x="33830" y="38218"/>
                  </a:lnTo>
                  <a:lnTo>
                    <a:pt x="34074" y="38340"/>
                  </a:lnTo>
                  <a:lnTo>
                    <a:pt x="34257" y="38401"/>
                  </a:lnTo>
                  <a:lnTo>
                    <a:pt x="34744" y="38523"/>
                  </a:lnTo>
                  <a:lnTo>
                    <a:pt x="35049" y="38523"/>
                  </a:lnTo>
                  <a:lnTo>
                    <a:pt x="35171" y="38462"/>
                  </a:lnTo>
                  <a:lnTo>
                    <a:pt x="35293" y="38340"/>
                  </a:lnTo>
                  <a:lnTo>
                    <a:pt x="35354" y="38157"/>
                  </a:lnTo>
                  <a:lnTo>
                    <a:pt x="35293" y="38036"/>
                  </a:lnTo>
                  <a:lnTo>
                    <a:pt x="35232" y="37853"/>
                  </a:lnTo>
                  <a:lnTo>
                    <a:pt x="35049" y="37731"/>
                  </a:lnTo>
                  <a:lnTo>
                    <a:pt x="34744" y="37548"/>
                  </a:lnTo>
                  <a:lnTo>
                    <a:pt x="34500" y="37365"/>
                  </a:lnTo>
                  <a:lnTo>
                    <a:pt x="34013" y="36877"/>
                  </a:lnTo>
                  <a:lnTo>
                    <a:pt x="33586" y="36390"/>
                  </a:lnTo>
                  <a:lnTo>
                    <a:pt x="33098" y="35902"/>
                  </a:lnTo>
                  <a:lnTo>
                    <a:pt x="32550" y="35415"/>
                  </a:lnTo>
                  <a:lnTo>
                    <a:pt x="32184" y="35293"/>
                  </a:lnTo>
                  <a:lnTo>
                    <a:pt x="31879" y="35110"/>
                  </a:lnTo>
                  <a:lnTo>
                    <a:pt x="31392" y="35110"/>
                  </a:lnTo>
                  <a:lnTo>
                    <a:pt x="31270" y="34988"/>
                  </a:lnTo>
                  <a:lnTo>
                    <a:pt x="31148" y="34805"/>
                  </a:lnTo>
                  <a:lnTo>
                    <a:pt x="31026" y="34439"/>
                  </a:lnTo>
                  <a:lnTo>
                    <a:pt x="30721" y="33647"/>
                  </a:lnTo>
                  <a:lnTo>
                    <a:pt x="30538" y="32794"/>
                  </a:lnTo>
                  <a:lnTo>
                    <a:pt x="30112" y="31026"/>
                  </a:lnTo>
                  <a:lnTo>
                    <a:pt x="29868" y="29990"/>
                  </a:lnTo>
                  <a:lnTo>
                    <a:pt x="29563" y="28954"/>
                  </a:lnTo>
                  <a:lnTo>
                    <a:pt x="29380" y="28405"/>
                  </a:lnTo>
                  <a:lnTo>
                    <a:pt x="29136" y="27917"/>
                  </a:lnTo>
                  <a:lnTo>
                    <a:pt x="28893" y="27430"/>
                  </a:lnTo>
                  <a:lnTo>
                    <a:pt x="28588" y="27003"/>
                  </a:lnTo>
                  <a:lnTo>
                    <a:pt x="28222" y="26515"/>
                  </a:lnTo>
                  <a:lnTo>
                    <a:pt x="28039" y="26272"/>
                  </a:lnTo>
                  <a:lnTo>
                    <a:pt x="27856" y="25967"/>
                  </a:lnTo>
                  <a:lnTo>
                    <a:pt x="27674" y="25479"/>
                  </a:lnTo>
                  <a:lnTo>
                    <a:pt x="27552" y="24931"/>
                  </a:lnTo>
                  <a:lnTo>
                    <a:pt x="27308" y="23468"/>
                  </a:lnTo>
                  <a:lnTo>
                    <a:pt x="27003" y="22066"/>
                  </a:lnTo>
                  <a:lnTo>
                    <a:pt x="26698" y="20664"/>
                  </a:lnTo>
                  <a:lnTo>
                    <a:pt x="26455" y="19262"/>
                  </a:lnTo>
                  <a:lnTo>
                    <a:pt x="26333" y="18470"/>
                  </a:lnTo>
                  <a:lnTo>
                    <a:pt x="26272" y="17616"/>
                  </a:lnTo>
                  <a:lnTo>
                    <a:pt x="26211" y="17129"/>
                  </a:lnTo>
                  <a:lnTo>
                    <a:pt x="26211" y="16580"/>
                  </a:lnTo>
                  <a:lnTo>
                    <a:pt x="26028" y="15849"/>
                  </a:lnTo>
                  <a:lnTo>
                    <a:pt x="25906" y="15483"/>
                  </a:lnTo>
                  <a:lnTo>
                    <a:pt x="25784" y="15178"/>
                  </a:lnTo>
                  <a:lnTo>
                    <a:pt x="25540" y="14812"/>
                  </a:lnTo>
                  <a:lnTo>
                    <a:pt x="25357" y="14508"/>
                  </a:lnTo>
                  <a:lnTo>
                    <a:pt x="24809" y="13959"/>
                  </a:lnTo>
                  <a:lnTo>
                    <a:pt x="24199" y="13471"/>
                  </a:lnTo>
                  <a:lnTo>
                    <a:pt x="23468" y="13106"/>
                  </a:lnTo>
                  <a:lnTo>
                    <a:pt x="22797" y="12801"/>
                  </a:lnTo>
                  <a:lnTo>
                    <a:pt x="22005" y="12557"/>
                  </a:lnTo>
                  <a:lnTo>
                    <a:pt x="21273" y="12374"/>
                  </a:lnTo>
                  <a:lnTo>
                    <a:pt x="20908" y="12313"/>
                  </a:lnTo>
                  <a:lnTo>
                    <a:pt x="20542" y="12191"/>
                  </a:lnTo>
                  <a:lnTo>
                    <a:pt x="20237" y="12009"/>
                  </a:lnTo>
                  <a:lnTo>
                    <a:pt x="19993" y="11765"/>
                  </a:lnTo>
                  <a:lnTo>
                    <a:pt x="19811" y="11521"/>
                  </a:lnTo>
                  <a:lnTo>
                    <a:pt x="19750" y="11155"/>
                  </a:lnTo>
                  <a:lnTo>
                    <a:pt x="19689" y="10850"/>
                  </a:lnTo>
                  <a:lnTo>
                    <a:pt x="19689" y="10485"/>
                  </a:lnTo>
                  <a:lnTo>
                    <a:pt x="19689" y="10119"/>
                  </a:lnTo>
                  <a:lnTo>
                    <a:pt x="19750" y="9997"/>
                  </a:lnTo>
                  <a:lnTo>
                    <a:pt x="19872" y="9875"/>
                  </a:lnTo>
                  <a:lnTo>
                    <a:pt x="20359" y="9327"/>
                  </a:lnTo>
                  <a:lnTo>
                    <a:pt x="20664" y="8717"/>
                  </a:lnTo>
                  <a:lnTo>
                    <a:pt x="21030" y="8047"/>
                  </a:lnTo>
                  <a:lnTo>
                    <a:pt x="21273" y="7315"/>
                  </a:lnTo>
                  <a:lnTo>
                    <a:pt x="21395" y="6523"/>
                  </a:lnTo>
                  <a:lnTo>
                    <a:pt x="21517" y="5730"/>
                  </a:lnTo>
                  <a:lnTo>
                    <a:pt x="21578" y="4938"/>
                  </a:lnTo>
                  <a:lnTo>
                    <a:pt x="21578" y="4085"/>
                  </a:lnTo>
                  <a:lnTo>
                    <a:pt x="21456" y="3292"/>
                  </a:lnTo>
                  <a:lnTo>
                    <a:pt x="21273" y="2500"/>
                  </a:lnTo>
                  <a:lnTo>
                    <a:pt x="21030" y="1951"/>
                  </a:lnTo>
                  <a:lnTo>
                    <a:pt x="20725" y="1403"/>
                  </a:lnTo>
                  <a:lnTo>
                    <a:pt x="20298" y="976"/>
                  </a:lnTo>
                  <a:lnTo>
                    <a:pt x="19811" y="610"/>
                  </a:lnTo>
                  <a:lnTo>
                    <a:pt x="19506" y="428"/>
                  </a:lnTo>
                  <a:lnTo>
                    <a:pt x="19140" y="245"/>
                  </a:lnTo>
                  <a:lnTo>
                    <a:pt x="18774" y="123"/>
                  </a:lnTo>
                  <a:lnTo>
                    <a:pt x="18348" y="62"/>
                  </a:lnTo>
                  <a:lnTo>
                    <a:pt x="17555" y="1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8" name="Google Shape;188;p9"/>
          <p:cNvGrpSpPr/>
          <p:nvPr/>
        </p:nvGrpSpPr>
        <p:grpSpPr>
          <a:xfrm>
            <a:off x="8341889" y="2276000"/>
            <a:ext cx="433800" cy="433800"/>
            <a:chOff x="5382800" y="412975"/>
            <a:chExt cx="433800" cy="433800"/>
          </a:xfrm>
        </p:grpSpPr>
        <p:sp>
          <p:nvSpPr>
            <p:cNvPr id="189" name="Google Shape;189;p9"/>
            <p:cNvSpPr/>
            <p:nvPr/>
          </p:nvSpPr>
          <p:spPr>
            <a:xfrm>
              <a:off x="5382800" y="412975"/>
              <a:ext cx="433800" cy="433800"/>
            </a:xfrm>
            <a:prstGeom prst="ellipse">
              <a:avLst/>
            </a:prstGeom>
            <a:solidFill>
              <a:srgbClr val="F24745">
                <a:alpha val="3333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" name="Google Shape;190;p9"/>
            <p:cNvSpPr/>
            <p:nvPr/>
          </p:nvSpPr>
          <p:spPr>
            <a:xfrm>
              <a:off x="5495482" y="525658"/>
              <a:ext cx="208200" cy="208200"/>
            </a:xfrm>
            <a:prstGeom prst="ellipse">
              <a:avLst/>
            </a:prstGeom>
            <a:solidFill>
              <a:srgbClr val="F24745">
                <a:alpha val="3333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" name="Google Shape;191;p9"/>
            <p:cNvSpPr/>
            <p:nvPr/>
          </p:nvSpPr>
          <p:spPr>
            <a:xfrm>
              <a:off x="5544573" y="574748"/>
              <a:ext cx="110100" cy="110100"/>
            </a:xfrm>
            <a:prstGeom prst="ellipse">
              <a:avLst/>
            </a:prstGeom>
            <a:solidFill>
              <a:srgbClr val="F2474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2" name="Google Shape;192;p9"/>
          <p:cNvGrpSpPr/>
          <p:nvPr/>
        </p:nvGrpSpPr>
        <p:grpSpPr>
          <a:xfrm>
            <a:off x="7429251" y="3727838"/>
            <a:ext cx="273901" cy="273901"/>
            <a:chOff x="5382800" y="412975"/>
            <a:chExt cx="433800" cy="433800"/>
          </a:xfrm>
        </p:grpSpPr>
        <p:sp>
          <p:nvSpPr>
            <p:cNvPr id="193" name="Google Shape;193;p9"/>
            <p:cNvSpPr/>
            <p:nvPr/>
          </p:nvSpPr>
          <p:spPr>
            <a:xfrm>
              <a:off x="5382800" y="412975"/>
              <a:ext cx="433800" cy="433800"/>
            </a:xfrm>
            <a:prstGeom prst="ellipse">
              <a:avLst/>
            </a:prstGeom>
            <a:solidFill>
              <a:srgbClr val="F24745">
                <a:alpha val="3333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94;p9"/>
            <p:cNvSpPr/>
            <p:nvPr/>
          </p:nvSpPr>
          <p:spPr>
            <a:xfrm>
              <a:off x="5495482" y="525658"/>
              <a:ext cx="208200" cy="208200"/>
            </a:xfrm>
            <a:prstGeom prst="ellipse">
              <a:avLst/>
            </a:prstGeom>
            <a:solidFill>
              <a:srgbClr val="F24745">
                <a:alpha val="3333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95;p9"/>
            <p:cNvSpPr/>
            <p:nvPr/>
          </p:nvSpPr>
          <p:spPr>
            <a:xfrm>
              <a:off x="5544573" y="574748"/>
              <a:ext cx="110100" cy="110100"/>
            </a:xfrm>
            <a:prstGeom prst="ellipse">
              <a:avLst/>
            </a:prstGeom>
            <a:solidFill>
              <a:srgbClr val="F2474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6" name="Google Shape;196;p9"/>
          <p:cNvGrpSpPr/>
          <p:nvPr/>
        </p:nvGrpSpPr>
        <p:grpSpPr>
          <a:xfrm>
            <a:off x="7147751" y="1087654"/>
            <a:ext cx="538389" cy="538389"/>
            <a:chOff x="5382800" y="412975"/>
            <a:chExt cx="433800" cy="433800"/>
          </a:xfrm>
        </p:grpSpPr>
        <p:sp>
          <p:nvSpPr>
            <p:cNvPr id="197" name="Google Shape;197;p9"/>
            <p:cNvSpPr/>
            <p:nvPr/>
          </p:nvSpPr>
          <p:spPr>
            <a:xfrm>
              <a:off x="5382800" y="412975"/>
              <a:ext cx="433800" cy="433800"/>
            </a:xfrm>
            <a:prstGeom prst="ellipse">
              <a:avLst/>
            </a:prstGeom>
            <a:solidFill>
              <a:srgbClr val="F24745">
                <a:alpha val="3333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98;p9"/>
            <p:cNvSpPr/>
            <p:nvPr/>
          </p:nvSpPr>
          <p:spPr>
            <a:xfrm>
              <a:off x="5495482" y="525658"/>
              <a:ext cx="208200" cy="208200"/>
            </a:xfrm>
            <a:prstGeom prst="ellipse">
              <a:avLst/>
            </a:prstGeom>
            <a:solidFill>
              <a:srgbClr val="F24745">
                <a:alpha val="3333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99;p9"/>
            <p:cNvSpPr/>
            <p:nvPr/>
          </p:nvSpPr>
          <p:spPr>
            <a:xfrm>
              <a:off x="5544573" y="574748"/>
              <a:ext cx="110100" cy="110100"/>
            </a:xfrm>
            <a:prstGeom prst="ellipse">
              <a:avLst/>
            </a:prstGeom>
            <a:solidFill>
              <a:srgbClr val="F2474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0"/>
          <p:cNvSpPr txBox="1"/>
          <p:nvPr>
            <p:ph type="title"/>
          </p:nvPr>
        </p:nvSpPr>
        <p:spPr>
          <a:xfrm>
            <a:off x="844425" y="5598"/>
            <a:ext cx="3552600" cy="114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A PICTURE IS WORTH A THOUSAND WORDS</a:t>
            </a:r>
            <a:endParaRPr/>
          </a:p>
        </p:txBody>
      </p:sp>
      <p:sp>
        <p:nvSpPr>
          <p:cNvPr id="205" name="Google Shape;205;p10"/>
          <p:cNvSpPr txBox="1"/>
          <p:nvPr>
            <p:ph idx="1" type="body"/>
          </p:nvPr>
        </p:nvSpPr>
        <p:spPr>
          <a:xfrm>
            <a:off x="844425" y="1689425"/>
            <a:ext cx="3768000" cy="323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rPr lang="en"/>
              <a:t>A complex idea can be conveyed with just a single still image, namely making it possible to absorb large amounts of data quickly.</a:t>
            </a:r>
            <a:endParaRPr/>
          </a:p>
        </p:txBody>
      </p:sp>
      <p:sp>
        <p:nvSpPr>
          <p:cNvPr id="206" name="Google Shape;206;p10"/>
          <p:cNvSpPr txBox="1"/>
          <p:nvPr>
            <p:ph idx="12" type="sldNum"/>
          </p:nvPr>
        </p:nvSpPr>
        <p:spPr>
          <a:xfrm>
            <a:off x="-75" y="0"/>
            <a:ext cx="669600" cy="114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07" name="Google Shape;207;p10"/>
          <p:cNvPicPr preferRelativeResize="0"/>
          <p:nvPr/>
        </p:nvPicPr>
        <p:blipFill rotWithShape="1">
          <a:blip r:embed="rId3">
            <a:alphaModFix/>
          </a:blip>
          <a:srcRect b="10215" l="0" r="0" t="10222"/>
          <a:stretch/>
        </p:blipFill>
        <p:spPr>
          <a:xfrm>
            <a:off x="4830425" y="0"/>
            <a:ext cx="4313574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1"/>
          <p:cNvSpPr txBox="1"/>
          <p:nvPr>
            <p:ph type="title"/>
          </p:nvPr>
        </p:nvSpPr>
        <p:spPr>
          <a:xfrm>
            <a:off x="235225" y="1292400"/>
            <a:ext cx="1381200" cy="11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WANT BIG IMPACT</a:t>
            </a:r>
            <a:r>
              <a:rPr b="0" lang="en"/>
              <a:t>?</a:t>
            </a:r>
            <a:endParaRPr b="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USE BIG IMAGE.</a:t>
            </a:r>
            <a:endParaRPr/>
          </a:p>
        </p:txBody>
      </p:sp>
      <p:sp>
        <p:nvSpPr>
          <p:cNvPr id="213" name="Google Shape;213;p11"/>
          <p:cNvSpPr txBox="1"/>
          <p:nvPr>
            <p:ph idx="12" type="sldNum"/>
          </p:nvPr>
        </p:nvSpPr>
        <p:spPr>
          <a:xfrm>
            <a:off x="-75" y="0"/>
            <a:ext cx="1851600" cy="114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2"/>
          <p:cNvSpPr txBox="1"/>
          <p:nvPr>
            <p:ph type="title"/>
          </p:nvPr>
        </p:nvSpPr>
        <p:spPr>
          <a:xfrm>
            <a:off x="844425" y="5598"/>
            <a:ext cx="3552600" cy="114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USE CHARTS TO EXPLAIN YOUR IDEAS</a:t>
            </a:r>
            <a:endParaRPr/>
          </a:p>
        </p:txBody>
      </p:sp>
      <p:sp>
        <p:nvSpPr>
          <p:cNvPr id="219" name="Google Shape;219;p12"/>
          <p:cNvSpPr/>
          <p:nvPr/>
        </p:nvSpPr>
        <p:spPr>
          <a:xfrm>
            <a:off x="1037725" y="1644125"/>
            <a:ext cx="2539800" cy="2539800"/>
          </a:xfrm>
          <a:prstGeom prst="ellipse">
            <a:avLst/>
          </a:prstGeom>
          <a:solidFill>
            <a:srgbClr val="F24745"/>
          </a:solidFill>
          <a:ln cap="flat" cmpd="sng" w="9525">
            <a:solidFill>
              <a:srgbClr val="41566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White</a:t>
            </a:r>
            <a:endParaRPr b="0" i="0" sz="1800" u="none" cap="none" strike="noStrike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20" name="Google Shape;220;p12"/>
          <p:cNvSpPr/>
          <p:nvPr/>
        </p:nvSpPr>
        <p:spPr>
          <a:xfrm>
            <a:off x="5377223" y="1644125"/>
            <a:ext cx="2539800" cy="2539800"/>
          </a:xfrm>
          <a:prstGeom prst="ellipse">
            <a:avLst/>
          </a:prstGeom>
          <a:solidFill>
            <a:srgbClr val="A9D039"/>
          </a:solidFill>
          <a:ln cap="flat" cmpd="sng" w="9525">
            <a:solidFill>
              <a:srgbClr val="41566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Black</a:t>
            </a:r>
            <a:endParaRPr b="0" i="0" sz="1800" u="none" cap="none" strike="noStrike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21" name="Google Shape;221;p12"/>
          <p:cNvSpPr txBox="1"/>
          <p:nvPr>
            <p:ph idx="12" type="sldNum"/>
          </p:nvPr>
        </p:nvSpPr>
        <p:spPr>
          <a:xfrm>
            <a:off x="-75" y="0"/>
            <a:ext cx="669600" cy="114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2" name="Google Shape;222;p12"/>
          <p:cNvSpPr/>
          <p:nvPr/>
        </p:nvSpPr>
        <p:spPr>
          <a:xfrm>
            <a:off x="3207474" y="1644125"/>
            <a:ext cx="2539800" cy="2539800"/>
          </a:xfrm>
          <a:prstGeom prst="ellipse">
            <a:avLst/>
          </a:prstGeom>
          <a:solidFill>
            <a:srgbClr val="0DB7C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" sz="2400" u="none" cap="none" strike="noStrik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Gray</a:t>
            </a:r>
            <a:endParaRPr b="1" i="0" sz="2400" u="none" cap="none" strike="noStrike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3"/>
          <p:cNvSpPr txBox="1"/>
          <p:nvPr>
            <p:ph type="title"/>
          </p:nvPr>
        </p:nvSpPr>
        <p:spPr>
          <a:xfrm>
            <a:off x="844425" y="5598"/>
            <a:ext cx="3552600" cy="114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AND TABLES TO COMPARE DATA</a:t>
            </a:r>
            <a:endParaRPr/>
          </a:p>
        </p:txBody>
      </p:sp>
      <p:graphicFrame>
        <p:nvGraphicFramePr>
          <p:cNvPr id="228" name="Google Shape;228;p13"/>
          <p:cNvGraphicFramePr/>
          <p:nvPr/>
        </p:nvGraphicFramePr>
        <p:xfrm>
          <a:off x="952500" y="15644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{091F3DA3-1C3E-460F-9B77-68A0011C7A01}</a:tableStyleId>
              </a:tblPr>
              <a:tblGrid>
                <a:gridCol w="1327375"/>
                <a:gridCol w="1327375"/>
                <a:gridCol w="1327375"/>
                <a:gridCol w="1327375"/>
              </a:tblGrid>
              <a:tr h="6883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chemeClr val="dk2"/>
                        </a:solidFill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solidFill>
                            <a:schemeClr val="dk2"/>
                          </a:solidFill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A</a:t>
                      </a:r>
                      <a:endParaRPr sz="1100" u="none" cap="none" strike="noStrike">
                        <a:solidFill>
                          <a:schemeClr val="dk2"/>
                        </a:solidFill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solidFill>
                            <a:schemeClr val="dk2"/>
                          </a:solidFill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B</a:t>
                      </a:r>
                      <a:endParaRPr sz="1100" u="none" cap="none" strike="noStrike">
                        <a:solidFill>
                          <a:schemeClr val="dk2"/>
                        </a:solidFill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solidFill>
                            <a:schemeClr val="dk2"/>
                          </a:solidFill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C</a:t>
                      </a:r>
                      <a:endParaRPr sz="1100" u="none" cap="none" strike="noStrike">
                        <a:solidFill>
                          <a:schemeClr val="dk2"/>
                        </a:solidFill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6883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solidFill>
                            <a:srgbClr val="415665"/>
                          </a:solidFill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Yellow</a:t>
                      </a:r>
                      <a:endParaRPr sz="1100" u="none" cap="none" strike="noStrike">
                        <a:solidFill>
                          <a:srgbClr val="415665"/>
                        </a:solidFill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" sz="1800" u="none" cap="none" strike="noStrike">
                          <a:solidFill>
                            <a:srgbClr val="415665"/>
                          </a:solidFill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10</a:t>
                      </a:r>
                      <a:endParaRPr b="1" sz="1800" u="none" cap="none" strike="noStrike">
                        <a:solidFill>
                          <a:srgbClr val="415665"/>
                        </a:solidFill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" sz="1800" u="none" cap="none" strike="noStrike">
                          <a:solidFill>
                            <a:srgbClr val="415665"/>
                          </a:solidFill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20</a:t>
                      </a:r>
                      <a:endParaRPr b="1" sz="1800" u="none" cap="none" strike="noStrike">
                        <a:solidFill>
                          <a:srgbClr val="415665"/>
                        </a:solidFill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" sz="1800" u="none" cap="none" strike="noStrike">
                          <a:solidFill>
                            <a:srgbClr val="415665"/>
                          </a:solidFill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7</a:t>
                      </a:r>
                      <a:endParaRPr b="1" sz="1800" u="none" cap="none" strike="noStrike">
                        <a:solidFill>
                          <a:srgbClr val="415665"/>
                        </a:solidFill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6883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solidFill>
                            <a:srgbClr val="415665"/>
                          </a:solidFill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Blue</a:t>
                      </a:r>
                      <a:endParaRPr sz="1100" u="none" cap="none" strike="noStrike">
                        <a:solidFill>
                          <a:srgbClr val="415665"/>
                        </a:solidFill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" sz="1800" u="none" cap="none" strike="noStrike">
                          <a:solidFill>
                            <a:srgbClr val="415665"/>
                          </a:solidFill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30</a:t>
                      </a:r>
                      <a:endParaRPr b="1" sz="1800" u="none" cap="none" strike="noStrike">
                        <a:solidFill>
                          <a:srgbClr val="415665"/>
                        </a:solidFill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" sz="1800" u="none" cap="none" strike="noStrike">
                          <a:solidFill>
                            <a:srgbClr val="415665"/>
                          </a:solidFill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15</a:t>
                      </a:r>
                      <a:endParaRPr b="1" sz="1800" u="none" cap="none" strike="noStrike">
                        <a:solidFill>
                          <a:srgbClr val="415665"/>
                        </a:solidFill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" sz="1800" u="none" cap="none" strike="noStrike">
                          <a:solidFill>
                            <a:srgbClr val="415665"/>
                          </a:solidFill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10</a:t>
                      </a:r>
                      <a:endParaRPr b="1" sz="1800" u="none" cap="none" strike="noStrike">
                        <a:solidFill>
                          <a:srgbClr val="415665"/>
                        </a:solidFill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6883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>
                          <a:solidFill>
                            <a:srgbClr val="415665"/>
                          </a:solidFill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Orange</a:t>
                      </a:r>
                      <a:endParaRPr sz="1100" u="none" cap="none" strike="noStrike">
                        <a:solidFill>
                          <a:srgbClr val="415665"/>
                        </a:solidFill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" sz="1800" u="none" cap="none" strike="noStrike">
                          <a:solidFill>
                            <a:srgbClr val="415665"/>
                          </a:solidFill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5</a:t>
                      </a:r>
                      <a:endParaRPr b="1" sz="1800" u="none" cap="none" strike="noStrike">
                        <a:solidFill>
                          <a:srgbClr val="415665"/>
                        </a:solidFill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" sz="1800" u="none" cap="none" strike="noStrike">
                          <a:solidFill>
                            <a:srgbClr val="415665"/>
                          </a:solidFill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24</a:t>
                      </a:r>
                      <a:endParaRPr b="1" sz="1800" u="none" cap="none" strike="noStrike">
                        <a:solidFill>
                          <a:srgbClr val="415665"/>
                        </a:solidFill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" sz="1800" u="none" cap="none" strike="noStrike">
                          <a:solidFill>
                            <a:srgbClr val="415665"/>
                          </a:solidFill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16</a:t>
                      </a:r>
                      <a:endParaRPr b="1" sz="1800" u="none" cap="none" strike="noStrike">
                        <a:solidFill>
                          <a:srgbClr val="415665"/>
                        </a:solidFill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29" name="Google Shape;229;p13"/>
          <p:cNvSpPr txBox="1"/>
          <p:nvPr>
            <p:ph idx="12" type="sldNum"/>
          </p:nvPr>
        </p:nvSpPr>
        <p:spPr>
          <a:xfrm>
            <a:off x="-75" y="0"/>
            <a:ext cx="669600" cy="114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30" name="Google Shape;230;p13"/>
          <p:cNvGrpSpPr/>
          <p:nvPr/>
        </p:nvGrpSpPr>
        <p:grpSpPr>
          <a:xfrm>
            <a:off x="6762074" y="417731"/>
            <a:ext cx="2120985" cy="4361089"/>
            <a:chOff x="5160100" y="1609475"/>
            <a:chExt cx="975300" cy="2005375"/>
          </a:xfrm>
        </p:grpSpPr>
        <p:sp>
          <p:nvSpPr>
            <p:cNvPr id="231" name="Google Shape;231;p13"/>
            <p:cNvSpPr/>
            <p:nvPr/>
          </p:nvSpPr>
          <p:spPr>
            <a:xfrm>
              <a:off x="5160100" y="1609475"/>
              <a:ext cx="975300" cy="2005375"/>
            </a:xfrm>
            <a:custGeom>
              <a:rect b="b" l="l" r="r" t="t"/>
              <a:pathLst>
                <a:path extrusionOk="0" h="80215" w="39012">
                  <a:moveTo>
                    <a:pt x="19506" y="53273"/>
                  </a:moveTo>
                  <a:lnTo>
                    <a:pt x="19628" y="54309"/>
                  </a:lnTo>
                  <a:lnTo>
                    <a:pt x="19689" y="54858"/>
                  </a:lnTo>
                  <a:lnTo>
                    <a:pt x="19689" y="55406"/>
                  </a:lnTo>
                  <a:lnTo>
                    <a:pt x="19567" y="56442"/>
                  </a:lnTo>
                  <a:lnTo>
                    <a:pt x="19567" y="56930"/>
                  </a:lnTo>
                  <a:lnTo>
                    <a:pt x="19628" y="57418"/>
                  </a:lnTo>
                  <a:lnTo>
                    <a:pt x="19689" y="57844"/>
                  </a:lnTo>
                  <a:lnTo>
                    <a:pt x="19872" y="58210"/>
                  </a:lnTo>
                  <a:lnTo>
                    <a:pt x="19933" y="58454"/>
                  </a:lnTo>
                  <a:lnTo>
                    <a:pt x="19933" y="58698"/>
                  </a:lnTo>
                  <a:lnTo>
                    <a:pt x="19933" y="59246"/>
                  </a:lnTo>
                  <a:lnTo>
                    <a:pt x="19872" y="60283"/>
                  </a:lnTo>
                  <a:lnTo>
                    <a:pt x="19750" y="61319"/>
                  </a:lnTo>
                  <a:lnTo>
                    <a:pt x="19689" y="62843"/>
                  </a:lnTo>
                  <a:lnTo>
                    <a:pt x="19628" y="64305"/>
                  </a:lnTo>
                  <a:lnTo>
                    <a:pt x="19628" y="65281"/>
                  </a:lnTo>
                  <a:lnTo>
                    <a:pt x="19628" y="66195"/>
                  </a:lnTo>
                  <a:lnTo>
                    <a:pt x="19750" y="68267"/>
                  </a:lnTo>
                  <a:lnTo>
                    <a:pt x="19811" y="69486"/>
                  </a:lnTo>
                  <a:lnTo>
                    <a:pt x="19750" y="70645"/>
                  </a:lnTo>
                  <a:lnTo>
                    <a:pt x="19506" y="73022"/>
                  </a:lnTo>
                  <a:lnTo>
                    <a:pt x="19323" y="70888"/>
                  </a:lnTo>
                  <a:lnTo>
                    <a:pt x="19262" y="69791"/>
                  </a:lnTo>
                  <a:lnTo>
                    <a:pt x="19262" y="68694"/>
                  </a:lnTo>
                  <a:lnTo>
                    <a:pt x="19323" y="67658"/>
                  </a:lnTo>
                  <a:lnTo>
                    <a:pt x="19384" y="66561"/>
                  </a:lnTo>
                  <a:lnTo>
                    <a:pt x="19445" y="65464"/>
                  </a:lnTo>
                  <a:lnTo>
                    <a:pt x="19445" y="64366"/>
                  </a:lnTo>
                  <a:lnTo>
                    <a:pt x="19384" y="62599"/>
                  </a:lnTo>
                  <a:lnTo>
                    <a:pt x="19323" y="61745"/>
                  </a:lnTo>
                  <a:lnTo>
                    <a:pt x="19262" y="60831"/>
                  </a:lnTo>
                  <a:lnTo>
                    <a:pt x="19140" y="59612"/>
                  </a:lnTo>
                  <a:lnTo>
                    <a:pt x="19079" y="59002"/>
                  </a:lnTo>
                  <a:lnTo>
                    <a:pt x="19079" y="58698"/>
                  </a:lnTo>
                  <a:lnTo>
                    <a:pt x="19140" y="58393"/>
                  </a:lnTo>
                  <a:lnTo>
                    <a:pt x="19262" y="57844"/>
                  </a:lnTo>
                  <a:lnTo>
                    <a:pt x="19445" y="57235"/>
                  </a:lnTo>
                  <a:lnTo>
                    <a:pt x="19445" y="56625"/>
                  </a:lnTo>
                  <a:lnTo>
                    <a:pt x="19445" y="56016"/>
                  </a:lnTo>
                  <a:lnTo>
                    <a:pt x="19384" y="55345"/>
                  </a:lnTo>
                  <a:lnTo>
                    <a:pt x="19384" y="54614"/>
                  </a:lnTo>
                  <a:lnTo>
                    <a:pt x="19506" y="53273"/>
                  </a:lnTo>
                  <a:close/>
                  <a:moveTo>
                    <a:pt x="19445" y="0"/>
                  </a:moveTo>
                  <a:lnTo>
                    <a:pt x="18957" y="61"/>
                  </a:lnTo>
                  <a:lnTo>
                    <a:pt x="18287" y="183"/>
                  </a:lnTo>
                  <a:lnTo>
                    <a:pt x="17677" y="366"/>
                  </a:lnTo>
                  <a:lnTo>
                    <a:pt x="17068" y="670"/>
                  </a:lnTo>
                  <a:lnTo>
                    <a:pt x="16824" y="853"/>
                  </a:lnTo>
                  <a:lnTo>
                    <a:pt x="16580" y="1097"/>
                  </a:lnTo>
                  <a:lnTo>
                    <a:pt x="16336" y="1402"/>
                  </a:lnTo>
                  <a:lnTo>
                    <a:pt x="16153" y="1646"/>
                  </a:lnTo>
                  <a:lnTo>
                    <a:pt x="15788" y="2316"/>
                  </a:lnTo>
                  <a:lnTo>
                    <a:pt x="15605" y="2987"/>
                  </a:lnTo>
                  <a:lnTo>
                    <a:pt x="15483" y="3657"/>
                  </a:lnTo>
                  <a:lnTo>
                    <a:pt x="15422" y="4389"/>
                  </a:lnTo>
                  <a:lnTo>
                    <a:pt x="15422" y="5059"/>
                  </a:lnTo>
                  <a:lnTo>
                    <a:pt x="15422" y="5730"/>
                  </a:lnTo>
                  <a:lnTo>
                    <a:pt x="15544" y="6400"/>
                  </a:lnTo>
                  <a:lnTo>
                    <a:pt x="15666" y="7132"/>
                  </a:lnTo>
                  <a:lnTo>
                    <a:pt x="15849" y="7802"/>
                  </a:lnTo>
                  <a:lnTo>
                    <a:pt x="16275" y="9082"/>
                  </a:lnTo>
                  <a:lnTo>
                    <a:pt x="16397" y="9387"/>
                  </a:lnTo>
                  <a:lnTo>
                    <a:pt x="16580" y="9631"/>
                  </a:lnTo>
                  <a:lnTo>
                    <a:pt x="16824" y="9874"/>
                  </a:lnTo>
                  <a:lnTo>
                    <a:pt x="16946" y="9996"/>
                  </a:lnTo>
                  <a:lnTo>
                    <a:pt x="16946" y="10179"/>
                  </a:lnTo>
                  <a:lnTo>
                    <a:pt x="16946" y="10362"/>
                  </a:lnTo>
                  <a:lnTo>
                    <a:pt x="16763" y="11886"/>
                  </a:lnTo>
                  <a:lnTo>
                    <a:pt x="16763" y="12069"/>
                  </a:lnTo>
                  <a:lnTo>
                    <a:pt x="16702" y="12252"/>
                  </a:lnTo>
                  <a:lnTo>
                    <a:pt x="16641" y="12313"/>
                  </a:lnTo>
                  <a:lnTo>
                    <a:pt x="16458" y="12373"/>
                  </a:lnTo>
                  <a:lnTo>
                    <a:pt x="16093" y="12617"/>
                  </a:lnTo>
                  <a:lnTo>
                    <a:pt x="15422" y="13044"/>
                  </a:lnTo>
                  <a:lnTo>
                    <a:pt x="14752" y="13471"/>
                  </a:lnTo>
                  <a:lnTo>
                    <a:pt x="14508" y="13653"/>
                  </a:lnTo>
                  <a:lnTo>
                    <a:pt x="14325" y="13775"/>
                  </a:lnTo>
                  <a:lnTo>
                    <a:pt x="13350" y="13775"/>
                  </a:lnTo>
                  <a:lnTo>
                    <a:pt x="12496" y="13836"/>
                  </a:lnTo>
                  <a:lnTo>
                    <a:pt x="11765" y="13958"/>
                  </a:lnTo>
                  <a:lnTo>
                    <a:pt x="11033" y="14141"/>
                  </a:lnTo>
                  <a:lnTo>
                    <a:pt x="10668" y="14263"/>
                  </a:lnTo>
                  <a:lnTo>
                    <a:pt x="10363" y="14385"/>
                  </a:lnTo>
                  <a:lnTo>
                    <a:pt x="9997" y="14629"/>
                  </a:lnTo>
                  <a:lnTo>
                    <a:pt x="9753" y="14812"/>
                  </a:lnTo>
                  <a:lnTo>
                    <a:pt x="9510" y="15116"/>
                  </a:lnTo>
                  <a:lnTo>
                    <a:pt x="9266" y="15421"/>
                  </a:lnTo>
                  <a:lnTo>
                    <a:pt x="8900" y="16031"/>
                  </a:lnTo>
                  <a:lnTo>
                    <a:pt x="8534" y="16701"/>
                  </a:lnTo>
                  <a:lnTo>
                    <a:pt x="8230" y="17372"/>
                  </a:lnTo>
                  <a:lnTo>
                    <a:pt x="8108" y="17737"/>
                  </a:lnTo>
                  <a:lnTo>
                    <a:pt x="8047" y="18103"/>
                  </a:lnTo>
                  <a:lnTo>
                    <a:pt x="7986" y="18895"/>
                  </a:lnTo>
                  <a:lnTo>
                    <a:pt x="7986" y="19688"/>
                  </a:lnTo>
                  <a:lnTo>
                    <a:pt x="8047" y="20480"/>
                  </a:lnTo>
                  <a:lnTo>
                    <a:pt x="8047" y="20846"/>
                  </a:lnTo>
                  <a:lnTo>
                    <a:pt x="8047" y="21212"/>
                  </a:lnTo>
                  <a:lnTo>
                    <a:pt x="7864" y="22004"/>
                  </a:lnTo>
                  <a:lnTo>
                    <a:pt x="7620" y="23589"/>
                  </a:lnTo>
                  <a:lnTo>
                    <a:pt x="7376" y="25174"/>
                  </a:lnTo>
                  <a:lnTo>
                    <a:pt x="7315" y="26758"/>
                  </a:lnTo>
                  <a:lnTo>
                    <a:pt x="7254" y="27124"/>
                  </a:lnTo>
                  <a:lnTo>
                    <a:pt x="7193" y="27490"/>
                  </a:lnTo>
                  <a:lnTo>
                    <a:pt x="7132" y="27856"/>
                  </a:lnTo>
                  <a:lnTo>
                    <a:pt x="6950" y="28160"/>
                  </a:lnTo>
                  <a:lnTo>
                    <a:pt x="6706" y="28526"/>
                  </a:lnTo>
                  <a:lnTo>
                    <a:pt x="6523" y="28892"/>
                  </a:lnTo>
                  <a:lnTo>
                    <a:pt x="5974" y="30172"/>
                  </a:lnTo>
                  <a:lnTo>
                    <a:pt x="5609" y="31452"/>
                  </a:lnTo>
                  <a:lnTo>
                    <a:pt x="5304" y="32732"/>
                  </a:lnTo>
                  <a:lnTo>
                    <a:pt x="5121" y="34073"/>
                  </a:lnTo>
                  <a:lnTo>
                    <a:pt x="4938" y="35536"/>
                  </a:lnTo>
                  <a:lnTo>
                    <a:pt x="4755" y="36267"/>
                  </a:lnTo>
                  <a:lnTo>
                    <a:pt x="4572" y="36998"/>
                  </a:lnTo>
                  <a:lnTo>
                    <a:pt x="4329" y="37669"/>
                  </a:lnTo>
                  <a:lnTo>
                    <a:pt x="4207" y="38035"/>
                  </a:lnTo>
                  <a:lnTo>
                    <a:pt x="4146" y="38218"/>
                  </a:lnTo>
                  <a:lnTo>
                    <a:pt x="4024" y="38400"/>
                  </a:lnTo>
                  <a:lnTo>
                    <a:pt x="3963" y="38461"/>
                  </a:lnTo>
                  <a:lnTo>
                    <a:pt x="3475" y="38461"/>
                  </a:lnTo>
                  <a:lnTo>
                    <a:pt x="3109" y="38583"/>
                  </a:lnTo>
                  <a:lnTo>
                    <a:pt x="2805" y="38766"/>
                  </a:lnTo>
                  <a:lnTo>
                    <a:pt x="2256" y="39315"/>
                  </a:lnTo>
                  <a:lnTo>
                    <a:pt x="1768" y="39863"/>
                  </a:lnTo>
                  <a:lnTo>
                    <a:pt x="1342" y="40412"/>
                  </a:lnTo>
                  <a:lnTo>
                    <a:pt x="854" y="41021"/>
                  </a:lnTo>
                  <a:lnTo>
                    <a:pt x="306" y="41387"/>
                  </a:lnTo>
                  <a:lnTo>
                    <a:pt x="123" y="41570"/>
                  </a:lnTo>
                  <a:lnTo>
                    <a:pt x="62" y="41692"/>
                  </a:lnTo>
                  <a:lnTo>
                    <a:pt x="1" y="41814"/>
                  </a:lnTo>
                  <a:lnTo>
                    <a:pt x="62" y="42058"/>
                  </a:lnTo>
                  <a:lnTo>
                    <a:pt x="245" y="42179"/>
                  </a:lnTo>
                  <a:lnTo>
                    <a:pt x="427" y="42240"/>
                  </a:lnTo>
                  <a:lnTo>
                    <a:pt x="610" y="42240"/>
                  </a:lnTo>
                  <a:lnTo>
                    <a:pt x="1098" y="42119"/>
                  </a:lnTo>
                  <a:lnTo>
                    <a:pt x="1525" y="41936"/>
                  </a:lnTo>
                  <a:lnTo>
                    <a:pt x="1768" y="41753"/>
                  </a:lnTo>
                  <a:lnTo>
                    <a:pt x="2012" y="41570"/>
                  </a:lnTo>
                  <a:lnTo>
                    <a:pt x="2195" y="41387"/>
                  </a:lnTo>
                  <a:lnTo>
                    <a:pt x="2317" y="41265"/>
                  </a:lnTo>
                  <a:lnTo>
                    <a:pt x="2439" y="41204"/>
                  </a:lnTo>
                  <a:lnTo>
                    <a:pt x="2439" y="41204"/>
                  </a:lnTo>
                  <a:lnTo>
                    <a:pt x="2317" y="41509"/>
                  </a:lnTo>
                  <a:lnTo>
                    <a:pt x="2256" y="41753"/>
                  </a:lnTo>
                  <a:lnTo>
                    <a:pt x="1951" y="42240"/>
                  </a:lnTo>
                  <a:lnTo>
                    <a:pt x="1281" y="43459"/>
                  </a:lnTo>
                  <a:lnTo>
                    <a:pt x="976" y="44008"/>
                  </a:lnTo>
                  <a:lnTo>
                    <a:pt x="854" y="44252"/>
                  </a:lnTo>
                  <a:lnTo>
                    <a:pt x="854" y="44435"/>
                  </a:lnTo>
                  <a:lnTo>
                    <a:pt x="915" y="44557"/>
                  </a:lnTo>
                  <a:lnTo>
                    <a:pt x="1037" y="44739"/>
                  </a:lnTo>
                  <a:lnTo>
                    <a:pt x="1159" y="44861"/>
                  </a:lnTo>
                  <a:lnTo>
                    <a:pt x="1342" y="44800"/>
                  </a:lnTo>
                  <a:lnTo>
                    <a:pt x="1525" y="44739"/>
                  </a:lnTo>
                  <a:lnTo>
                    <a:pt x="1829" y="44435"/>
                  </a:lnTo>
                  <a:lnTo>
                    <a:pt x="2073" y="44130"/>
                  </a:lnTo>
                  <a:lnTo>
                    <a:pt x="2561" y="43399"/>
                  </a:lnTo>
                  <a:lnTo>
                    <a:pt x="2805" y="43033"/>
                  </a:lnTo>
                  <a:lnTo>
                    <a:pt x="3048" y="42789"/>
                  </a:lnTo>
                  <a:lnTo>
                    <a:pt x="3048" y="42789"/>
                  </a:lnTo>
                  <a:lnTo>
                    <a:pt x="2988" y="43094"/>
                  </a:lnTo>
                  <a:lnTo>
                    <a:pt x="2927" y="43459"/>
                  </a:lnTo>
                  <a:lnTo>
                    <a:pt x="2622" y="44191"/>
                  </a:lnTo>
                  <a:lnTo>
                    <a:pt x="2378" y="44861"/>
                  </a:lnTo>
                  <a:lnTo>
                    <a:pt x="2256" y="45227"/>
                  </a:lnTo>
                  <a:lnTo>
                    <a:pt x="2256" y="45593"/>
                  </a:lnTo>
                  <a:lnTo>
                    <a:pt x="2378" y="45776"/>
                  </a:lnTo>
                  <a:lnTo>
                    <a:pt x="2500" y="45898"/>
                  </a:lnTo>
                  <a:lnTo>
                    <a:pt x="2683" y="45959"/>
                  </a:lnTo>
                  <a:lnTo>
                    <a:pt x="2866" y="45898"/>
                  </a:lnTo>
                  <a:lnTo>
                    <a:pt x="3048" y="45776"/>
                  </a:lnTo>
                  <a:lnTo>
                    <a:pt x="3170" y="45532"/>
                  </a:lnTo>
                  <a:lnTo>
                    <a:pt x="3353" y="45166"/>
                  </a:lnTo>
                  <a:lnTo>
                    <a:pt x="3719" y="44252"/>
                  </a:lnTo>
                  <a:lnTo>
                    <a:pt x="4085" y="43277"/>
                  </a:lnTo>
                  <a:lnTo>
                    <a:pt x="4024" y="44130"/>
                  </a:lnTo>
                  <a:lnTo>
                    <a:pt x="3963" y="44922"/>
                  </a:lnTo>
                  <a:lnTo>
                    <a:pt x="3963" y="45349"/>
                  </a:lnTo>
                  <a:lnTo>
                    <a:pt x="4024" y="45593"/>
                  </a:lnTo>
                  <a:lnTo>
                    <a:pt x="4146" y="45776"/>
                  </a:lnTo>
                  <a:lnTo>
                    <a:pt x="4268" y="45837"/>
                  </a:lnTo>
                  <a:lnTo>
                    <a:pt x="4450" y="45837"/>
                  </a:lnTo>
                  <a:lnTo>
                    <a:pt x="4633" y="45776"/>
                  </a:lnTo>
                  <a:lnTo>
                    <a:pt x="4755" y="45654"/>
                  </a:lnTo>
                  <a:lnTo>
                    <a:pt x="4816" y="45349"/>
                  </a:lnTo>
                  <a:lnTo>
                    <a:pt x="4877" y="45105"/>
                  </a:lnTo>
                  <a:lnTo>
                    <a:pt x="4938" y="44496"/>
                  </a:lnTo>
                  <a:lnTo>
                    <a:pt x="4999" y="43642"/>
                  </a:lnTo>
                  <a:lnTo>
                    <a:pt x="5060" y="43338"/>
                  </a:lnTo>
                  <a:lnTo>
                    <a:pt x="5060" y="43216"/>
                  </a:lnTo>
                  <a:lnTo>
                    <a:pt x="5182" y="43094"/>
                  </a:lnTo>
                  <a:lnTo>
                    <a:pt x="5243" y="43277"/>
                  </a:lnTo>
                  <a:lnTo>
                    <a:pt x="5243" y="43459"/>
                  </a:lnTo>
                  <a:lnTo>
                    <a:pt x="5182" y="43886"/>
                  </a:lnTo>
                  <a:lnTo>
                    <a:pt x="5121" y="44374"/>
                  </a:lnTo>
                  <a:lnTo>
                    <a:pt x="5121" y="44800"/>
                  </a:lnTo>
                  <a:lnTo>
                    <a:pt x="5182" y="45044"/>
                  </a:lnTo>
                  <a:lnTo>
                    <a:pt x="5365" y="45227"/>
                  </a:lnTo>
                  <a:lnTo>
                    <a:pt x="5426" y="45288"/>
                  </a:lnTo>
                  <a:lnTo>
                    <a:pt x="5609" y="45288"/>
                  </a:lnTo>
                  <a:lnTo>
                    <a:pt x="5730" y="45227"/>
                  </a:lnTo>
                  <a:lnTo>
                    <a:pt x="5852" y="45044"/>
                  </a:lnTo>
                  <a:lnTo>
                    <a:pt x="5913" y="44861"/>
                  </a:lnTo>
                  <a:lnTo>
                    <a:pt x="6035" y="44496"/>
                  </a:lnTo>
                  <a:lnTo>
                    <a:pt x="6035" y="43642"/>
                  </a:lnTo>
                  <a:lnTo>
                    <a:pt x="6157" y="42484"/>
                  </a:lnTo>
                  <a:lnTo>
                    <a:pt x="6218" y="42240"/>
                  </a:lnTo>
                  <a:lnTo>
                    <a:pt x="6340" y="41997"/>
                  </a:lnTo>
                  <a:lnTo>
                    <a:pt x="6645" y="41082"/>
                  </a:lnTo>
                  <a:lnTo>
                    <a:pt x="6767" y="40595"/>
                  </a:lnTo>
                  <a:lnTo>
                    <a:pt x="6828" y="40107"/>
                  </a:lnTo>
                  <a:lnTo>
                    <a:pt x="6767" y="39802"/>
                  </a:lnTo>
                  <a:lnTo>
                    <a:pt x="6706" y="39558"/>
                  </a:lnTo>
                  <a:lnTo>
                    <a:pt x="6767" y="39315"/>
                  </a:lnTo>
                  <a:lnTo>
                    <a:pt x="6889" y="39132"/>
                  </a:lnTo>
                  <a:lnTo>
                    <a:pt x="7376" y="37974"/>
                  </a:lnTo>
                  <a:lnTo>
                    <a:pt x="7925" y="36877"/>
                  </a:lnTo>
                  <a:lnTo>
                    <a:pt x="9266" y="34256"/>
                  </a:lnTo>
                  <a:lnTo>
                    <a:pt x="9875" y="32915"/>
                  </a:lnTo>
                  <a:lnTo>
                    <a:pt x="10363" y="31574"/>
                  </a:lnTo>
                  <a:lnTo>
                    <a:pt x="10607" y="30781"/>
                  </a:lnTo>
                  <a:lnTo>
                    <a:pt x="10729" y="30050"/>
                  </a:lnTo>
                  <a:lnTo>
                    <a:pt x="11094" y="28526"/>
                  </a:lnTo>
                  <a:lnTo>
                    <a:pt x="11521" y="27185"/>
                  </a:lnTo>
                  <a:lnTo>
                    <a:pt x="12009" y="25844"/>
                  </a:lnTo>
                  <a:lnTo>
                    <a:pt x="12374" y="27307"/>
                  </a:lnTo>
                  <a:lnTo>
                    <a:pt x="12557" y="27856"/>
                  </a:lnTo>
                  <a:lnTo>
                    <a:pt x="12679" y="28465"/>
                  </a:lnTo>
                  <a:lnTo>
                    <a:pt x="12679" y="29136"/>
                  </a:lnTo>
                  <a:lnTo>
                    <a:pt x="12679" y="29806"/>
                  </a:lnTo>
                  <a:lnTo>
                    <a:pt x="12618" y="31878"/>
                  </a:lnTo>
                  <a:lnTo>
                    <a:pt x="12618" y="32427"/>
                  </a:lnTo>
                  <a:lnTo>
                    <a:pt x="12618" y="33037"/>
                  </a:lnTo>
                  <a:lnTo>
                    <a:pt x="12679" y="33280"/>
                  </a:lnTo>
                  <a:lnTo>
                    <a:pt x="12801" y="33524"/>
                  </a:lnTo>
                  <a:lnTo>
                    <a:pt x="12801" y="33768"/>
                  </a:lnTo>
                  <a:lnTo>
                    <a:pt x="12801" y="34012"/>
                  </a:lnTo>
                  <a:lnTo>
                    <a:pt x="12679" y="34560"/>
                  </a:lnTo>
                  <a:lnTo>
                    <a:pt x="12313" y="36633"/>
                  </a:lnTo>
                  <a:lnTo>
                    <a:pt x="12192" y="37669"/>
                  </a:lnTo>
                  <a:lnTo>
                    <a:pt x="12131" y="38705"/>
                  </a:lnTo>
                  <a:lnTo>
                    <a:pt x="12070" y="40839"/>
                  </a:lnTo>
                  <a:lnTo>
                    <a:pt x="12131" y="42972"/>
                  </a:lnTo>
                  <a:lnTo>
                    <a:pt x="12252" y="45044"/>
                  </a:lnTo>
                  <a:lnTo>
                    <a:pt x="12435" y="47178"/>
                  </a:lnTo>
                  <a:lnTo>
                    <a:pt x="12740" y="49250"/>
                  </a:lnTo>
                  <a:lnTo>
                    <a:pt x="13106" y="51261"/>
                  </a:lnTo>
                  <a:lnTo>
                    <a:pt x="13593" y="53334"/>
                  </a:lnTo>
                  <a:lnTo>
                    <a:pt x="14081" y="55041"/>
                  </a:lnTo>
                  <a:lnTo>
                    <a:pt x="14264" y="55955"/>
                  </a:lnTo>
                  <a:lnTo>
                    <a:pt x="14325" y="56869"/>
                  </a:lnTo>
                  <a:lnTo>
                    <a:pt x="14264" y="57601"/>
                  </a:lnTo>
                  <a:lnTo>
                    <a:pt x="14203" y="58393"/>
                  </a:lnTo>
                  <a:lnTo>
                    <a:pt x="13837" y="59856"/>
                  </a:lnTo>
                  <a:lnTo>
                    <a:pt x="13654" y="60892"/>
                  </a:lnTo>
                  <a:lnTo>
                    <a:pt x="13532" y="61928"/>
                  </a:lnTo>
                  <a:lnTo>
                    <a:pt x="13472" y="62964"/>
                  </a:lnTo>
                  <a:lnTo>
                    <a:pt x="13532" y="64001"/>
                  </a:lnTo>
                  <a:lnTo>
                    <a:pt x="13715" y="65037"/>
                  </a:lnTo>
                  <a:lnTo>
                    <a:pt x="13898" y="66012"/>
                  </a:lnTo>
                  <a:lnTo>
                    <a:pt x="14508" y="67963"/>
                  </a:lnTo>
                  <a:lnTo>
                    <a:pt x="15605" y="71681"/>
                  </a:lnTo>
                  <a:lnTo>
                    <a:pt x="16032" y="73144"/>
                  </a:lnTo>
                  <a:lnTo>
                    <a:pt x="16458" y="74606"/>
                  </a:lnTo>
                  <a:lnTo>
                    <a:pt x="16580" y="75094"/>
                  </a:lnTo>
                  <a:lnTo>
                    <a:pt x="16641" y="75399"/>
                  </a:lnTo>
                  <a:lnTo>
                    <a:pt x="16641" y="75643"/>
                  </a:lnTo>
                  <a:lnTo>
                    <a:pt x="16519" y="76069"/>
                  </a:lnTo>
                  <a:lnTo>
                    <a:pt x="16336" y="76496"/>
                  </a:lnTo>
                  <a:lnTo>
                    <a:pt x="15849" y="77227"/>
                  </a:lnTo>
                  <a:lnTo>
                    <a:pt x="15422" y="77959"/>
                  </a:lnTo>
                  <a:lnTo>
                    <a:pt x="15117" y="78264"/>
                  </a:lnTo>
                  <a:lnTo>
                    <a:pt x="14813" y="78507"/>
                  </a:lnTo>
                  <a:lnTo>
                    <a:pt x="14569" y="78690"/>
                  </a:lnTo>
                  <a:lnTo>
                    <a:pt x="14386" y="78873"/>
                  </a:lnTo>
                  <a:lnTo>
                    <a:pt x="14386" y="79056"/>
                  </a:lnTo>
                  <a:lnTo>
                    <a:pt x="14447" y="79239"/>
                  </a:lnTo>
                  <a:lnTo>
                    <a:pt x="14569" y="79361"/>
                  </a:lnTo>
                  <a:lnTo>
                    <a:pt x="14752" y="79483"/>
                  </a:lnTo>
                  <a:lnTo>
                    <a:pt x="15117" y="79605"/>
                  </a:lnTo>
                  <a:lnTo>
                    <a:pt x="15483" y="79666"/>
                  </a:lnTo>
                  <a:lnTo>
                    <a:pt x="16032" y="79787"/>
                  </a:lnTo>
                  <a:lnTo>
                    <a:pt x="16580" y="79848"/>
                  </a:lnTo>
                  <a:lnTo>
                    <a:pt x="17007" y="79848"/>
                  </a:lnTo>
                  <a:lnTo>
                    <a:pt x="17434" y="79787"/>
                  </a:lnTo>
                  <a:lnTo>
                    <a:pt x="17555" y="79787"/>
                  </a:lnTo>
                  <a:lnTo>
                    <a:pt x="17677" y="79970"/>
                  </a:lnTo>
                  <a:lnTo>
                    <a:pt x="17921" y="80092"/>
                  </a:lnTo>
                  <a:lnTo>
                    <a:pt x="18165" y="80153"/>
                  </a:lnTo>
                  <a:lnTo>
                    <a:pt x="18592" y="80214"/>
                  </a:lnTo>
                  <a:lnTo>
                    <a:pt x="18957" y="80092"/>
                  </a:lnTo>
                  <a:lnTo>
                    <a:pt x="19140" y="80031"/>
                  </a:lnTo>
                  <a:lnTo>
                    <a:pt x="19323" y="79909"/>
                  </a:lnTo>
                  <a:lnTo>
                    <a:pt x="19445" y="79727"/>
                  </a:lnTo>
                  <a:lnTo>
                    <a:pt x="19506" y="79544"/>
                  </a:lnTo>
                  <a:lnTo>
                    <a:pt x="19689" y="79787"/>
                  </a:lnTo>
                  <a:lnTo>
                    <a:pt x="19872" y="80031"/>
                  </a:lnTo>
                  <a:lnTo>
                    <a:pt x="20115" y="80153"/>
                  </a:lnTo>
                  <a:lnTo>
                    <a:pt x="20420" y="80214"/>
                  </a:lnTo>
                  <a:lnTo>
                    <a:pt x="20725" y="80214"/>
                  </a:lnTo>
                  <a:lnTo>
                    <a:pt x="21091" y="80153"/>
                  </a:lnTo>
                  <a:lnTo>
                    <a:pt x="21335" y="79970"/>
                  </a:lnTo>
                  <a:lnTo>
                    <a:pt x="21456" y="79848"/>
                  </a:lnTo>
                  <a:lnTo>
                    <a:pt x="21517" y="79727"/>
                  </a:lnTo>
                  <a:lnTo>
                    <a:pt x="21700" y="79787"/>
                  </a:lnTo>
                  <a:lnTo>
                    <a:pt x="21944" y="79848"/>
                  </a:lnTo>
                  <a:lnTo>
                    <a:pt x="22371" y="79848"/>
                  </a:lnTo>
                  <a:lnTo>
                    <a:pt x="22858" y="79787"/>
                  </a:lnTo>
                  <a:lnTo>
                    <a:pt x="23285" y="79727"/>
                  </a:lnTo>
                  <a:lnTo>
                    <a:pt x="24138" y="79544"/>
                  </a:lnTo>
                  <a:lnTo>
                    <a:pt x="24260" y="79483"/>
                  </a:lnTo>
                  <a:lnTo>
                    <a:pt x="24443" y="79422"/>
                  </a:lnTo>
                  <a:lnTo>
                    <a:pt x="24565" y="79300"/>
                  </a:lnTo>
                  <a:lnTo>
                    <a:pt x="24687" y="79117"/>
                  </a:lnTo>
                  <a:lnTo>
                    <a:pt x="24687" y="78934"/>
                  </a:lnTo>
                  <a:lnTo>
                    <a:pt x="24626" y="78812"/>
                  </a:lnTo>
                  <a:lnTo>
                    <a:pt x="24382" y="78629"/>
                  </a:lnTo>
                  <a:lnTo>
                    <a:pt x="23895" y="78203"/>
                  </a:lnTo>
                  <a:lnTo>
                    <a:pt x="23590" y="77898"/>
                  </a:lnTo>
                  <a:lnTo>
                    <a:pt x="23346" y="77471"/>
                  </a:lnTo>
                  <a:lnTo>
                    <a:pt x="22858" y="76679"/>
                  </a:lnTo>
                  <a:lnTo>
                    <a:pt x="22554" y="76008"/>
                  </a:lnTo>
                  <a:lnTo>
                    <a:pt x="22432" y="75643"/>
                  </a:lnTo>
                  <a:lnTo>
                    <a:pt x="22432" y="75277"/>
                  </a:lnTo>
                  <a:lnTo>
                    <a:pt x="22554" y="74667"/>
                  </a:lnTo>
                  <a:lnTo>
                    <a:pt x="22736" y="74058"/>
                  </a:lnTo>
                  <a:lnTo>
                    <a:pt x="23468" y="71559"/>
                  </a:lnTo>
                  <a:lnTo>
                    <a:pt x="24565" y="67902"/>
                  </a:lnTo>
                  <a:lnTo>
                    <a:pt x="25114" y="65951"/>
                  </a:lnTo>
                  <a:lnTo>
                    <a:pt x="25357" y="64976"/>
                  </a:lnTo>
                  <a:lnTo>
                    <a:pt x="25540" y="63940"/>
                  </a:lnTo>
                  <a:lnTo>
                    <a:pt x="25601" y="62964"/>
                  </a:lnTo>
                  <a:lnTo>
                    <a:pt x="25540" y="61928"/>
                  </a:lnTo>
                  <a:lnTo>
                    <a:pt x="25418" y="60953"/>
                  </a:lnTo>
                  <a:lnTo>
                    <a:pt x="25175" y="59978"/>
                  </a:lnTo>
                  <a:lnTo>
                    <a:pt x="24870" y="58393"/>
                  </a:lnTo>
                  <a:lnTo>
                    <a:pt x="24748" y="57662"/>
                  </a:lnTo>
                  <a:lnTo>
                    <a:pt x="24748" y="56869"/>
                  </a:lnTo>
                  <a:lnTo>
                    <a:pt x="24809" y="56016"/>
                  </a:lnTo>
                  <a:lnTo>
                    <a:pt x="24931" y="55162"/>
                  </a:lnTo>
                  <a:lnTo>
                    <a:pt x="25357" y="53456"/>
                  </a:lnTo>
                  <a:lnTo>
                    <a:pt x="25845" y="51505"/>
                  </a:lnTo>
                  <a:lnTo>
                    <a:pt x="26272" y="49555"/>
                  </a:lnTo>
                  <a:lnTo>
                    <a:pt x="26516" y="47543"/>
                  </a:lnTo>
                  <a:lnTo>
                    <a:pt x="26759" y="45532"/>
                  </a:lnTo>
                  <a:lnTo>
                    <a:pt x="26881" y="43459"/>
                  </a:lnTo>
                  <a:lnTo>
                    <a:pt x="26942" y="41387"/>
                  </a:lnTo>
                  <a:lnTo>
                    <a:pt x="26942" y="39376"/>
                  </a:lnTo>
                  <a:lnTo>
                    <a:pt x="26881" y="38339"/>
                  </a:lnTo>
                  <a:lnTo>
                    <a:pt x="26820" y="37364"/>
                  </a:lnTo>
                  <a:lnTo>
                    <a:pt x="26455" y="35414"/>
                  </a:lnTo>
                  <a:lnTo>
                    <a:pt x="26272" y="34377"/>
                  </a:lnTo>
                  <a:lnTo>
                    <a:pt x="26150" y="33890"/>
                  </a:lnTo>
                  <a:lnTo>
                    <a:pt x="26089" y="33646"/>
                  </a:lnTo>
                  <a:lnTo>
                    <a:pt x="26150" y="33402"/>
                  </a:lnTo>
                  <a:lnTo>
                    <a:pt x="26211" y="32976"/>
                  </a:lnTo>
                  <a:lnTo>
                    <a:pt x="26211" y="32610"/>
                  </a:lnTo>
                  <a:lnTo>
                    <a:pt x="26150" y="31817"/>
                  </a:lnTo>
                  <a:lnTo>
                    <a:pt x="26150" y="28770"/>
                  </a:lnTo>
                  <a:lnTo>
                    <a:pt x="26211" y="28282"/>
                  </a:lnTo>
                  <a:lnTo>
                    <a:pt x="26333" y="27856"/>
                  </a:lnTo>
                  <a:lnTo>
                    <a:pt x="26881" y="26027"/>
                  </a:lnTo>
                  <a:lnTo>
                    <a:pt x="27003" y="25661"/>
                  </a:lnTo>
                  <a:lnTo>
                    <a:pt x="27369" y="26758"/>
                  </a:lnTo>
                  <a:lnTo>
                    <a:pt x="27735" y="27856"/>
                  </a:lnTo>
                  <a:lnTo>
                    <a:pt x="27918" y="28526"/>
                  </a:lnTo>
                  <a:lnTo>
                    <a:pt x="28100" y="29196"/>
                  </a:lnTo>
                  <a:lnTo>
                    <a:pt x="28405" y="30598"/>
                  </a:lnTo>
                  <a:lnTo>
                    <a:pt x="28588" y="31269"/>
                  </a:lnTo>
                  <a:lnTo>
                    <a:pt x="28832" y="32000"/>
                  </a:lnTo>
                  <a:lnTo>
                    <a:pt x="29380" y="33341"/>
                  </a:lnTo>
                  <a:lnTo>
                    <a:pt x="29990" y="34682"/>
                  </a:lnTo>
                  <a:lnTo>
                    <a:pt x="30660" y="36023"/>
                  </a:lnTo>
                  <a:lnTo>
                    <a:pt x="31270" y="37242"/>
                  </a:lnTo>
                  <a:lnTo>
                    <a:pt x="31879" y="38522"/>
                  </a:lnTo>
                  <a:lnTo>
                    <a:pt x="32123" y="39010"/>
                  </a:lnTo>
                  <a:lnTo>
                    <a:pt x="32306" y="39498"/>
                  </a:lnTo>
                  <a:lnTo>
                    <a:pt x="32306" y="39680"/>
                  </a:lnTo>
                  <a:lnTo>
                    <a:pt x="32245" y="39924"/>
                  </a:lnTo>
                  <a:lnTo>
                    <a:pt x="32245" y="40168"/>
                  </a:lnTo>
                  <a:lnTo>
                    <a:pt x="32245" y="40473"/>
                  </a:lnTo>
                  <a:lnTo>
                    <a:pt x="32367" y="40899"/>
                  </a:lnTo>
                  <a:lnTo>
                    <a:pt x="32489" y="41387"/>
                  </a:lnTo>
                  <a:lnTo>
                    <a:pt x="32794" y="42240"/>
                  </a:lnTo>
                  <a:lnTo>
                    <a:pt x="32855" y="42606"/>
                  </a:lnTo>
                  <a:lnTo>
                    <a:pt x="32916" y="42972"/>
                  </a:lnTo>
                  <a:lnTo>
                    <a:pt x="32977" y="44069"/>
                  </a:lnTo>
                  <a:lnTo>
                    <a:pt x="33038" y="44496"/>
                  </a:lnTo>
                  <a:lnTo>
                    <a:pt x="33160" y="44922"/>
                  </a:lnTo>
                  <a:lnTo>
                    <a:pt x="33281" y="45166"/>
                  </a:lnTo>
                  <a:lnTo>
                    <a:pt x="33464" y="45288"/>
                  </a:lnTo>
                  <a:lnTo>
                    <a:pt x="33647" y="45288"/>
                  </a:lnTo>
                  <a:lnTo>
                    <a:pt x="33769" y="45166"/>
                  </a:lnTo>
                  <a:lnTo>
                    <a:pt x="33830" y="45044"/>
                  </a:lnTo>
                  <a:lnTo>
                    <a:pt x="33891" y="44800"/>
                  </a:lnTo>
                  <a:lnTo>
                    <a:pt x="33952" y="44557"/>
                  </a:lnTo>
                  <a:lnTo>
                    <a:pt x="33891" y="44008"/>
                  </a:lnTo>
                  <a:lnTo>
                    <a:pt x="33830" y="43520"/>
                  </a:lnTo>
                  <a:lnTo>
                    <a:pt x="33830" y="43277"/>
                  </a:lnTo>
                  <a:lnTo>
                    <a:pt x="33830" y="43216"/>
                  </a:lnTo>
                  <a:lnTo>
                    <a:pt x="33891" y="43094"/>
                  </a:lnTo>
                  <a:lnTo>
                    <a:pt x="33952" y="43216"/>
                  </a:lnTo>
                  <a:lnTo>
                    <a:pt x="34013" y="43338"/>
                  </a:lnTo>
                  <a:lnTo>
                    <a:pt x="34013" y="43642"/>
                  </a:lnTo>
                  <a:lnTo>
                    <a:pt x="34135" y="44496"/>
                  </a:lnTo>
                  <a:lnTo>
                    <a:pt x="34135" y="45105"/>
                  </a:lnTo>
                  <a:lnTo>
                    <a:pt x="34196" y="45349"/>
                  </a:lnTo>
                  <a:lnTo>
                    <a:pt x="34318" y="45654"/>
                  </a:lnTo>
                  <a:lnTo>
                    <a:pt x="34440" y="45776"/>
                  </a:lnTo>
                  <a:lnTo>
                    <a:pt x="34561" y="45837"/>
                  </a:lnTo>
                  <a:lnTo>
                    <a:pt x="34744" y="45837"/>
                  </a:lnTo>
                  <a:lnTo>
                    <a:pt x="34866" y="45776"/>
                  </a:lnTo>
                  <a:lnTo>
                    <a:pt x="34988" y="45593"/>
                  </a:lnTo>
                  <a:lnTo>
                    <a:pt x="35049" y="45410"/>
                  </a:lnTo>
                  <a:lnTo>
                    <a:pt x="35049" y="44922"/>
                  </a:lnTo>
                  <a:lnTo>
                    <a:pt x="34988" y="44130"/>
                  </a:lnTo>
                  <a:lnTo>
                    <a:pt x="34988" y="43703"/>
                  </a:lnTo>
                  <a:lnTo>
                    <a:pt x="34988" y="43277"/>
                  </a:lnTo>
                  <a:lnTo>
                    <a:pt x="35354" y="44252"/>
                  </a:lnTo>
                  <a:lnTo>
                    <a:pt x="35659" y="45166"/>
                  </a:lnTo>
                  <a:lnTo>
                    <a:pt x="35902" y="45593"/>
                  </a:lnTo>
                  <a:lnTo>
                    <a:pt x="36024" y="45776"/>
                  </a:lnTo>
                  <a:lnTo>
                    <a:pt x="36207" y="45898"/>
                  </a:lnTo>
                  <a:lnTo>
                    <a:pt x="36390" y="45959"/>
                  </a:lnTo>
                  <a:lnTo>
                    <a:pt x="36573" y="45898"/>
                  </a:lnTo>
                  <a:lnTo>
                    <a:pt x="36695" y="45776"/>
                  </a:lnTo>
                  <a:lnTo>
                    <a:pt x="36756" y="45593"/>
                  </a:lnTo>
                  <a:lnTo>
                    <a:pt x="36756" y="45227"/>
                  </a:lnTo>
                  <a:lnTo>
                    <a:pt x="36695" y="44861"/>
                  </a:lnTo>
                  <a:lnTo>
                    <a:pt x="36390" y="44191"/>
                  </a:lnTo>
                  <a:lnTo>
                    <a:pt x="36146" y="43459"/>
                  </a:lnTo>
                  <a:lnTo>
                    <a:pt x="36024" y="43094"/>
                  </a:lnTo>
                  <a:lnTo>
                    <a:pt x="35963" y="42789"/>
                  </a:lnTo>
                  <a:lnTo>
                    <a:pt x="35963" y="42789"/>
                  </a:lnTo>
                  <a:lnTo>
                    <a:pt x="36207" y="43033"/>
                  </a:lnTo>
                  <a:lnTo>
                    <a:pt x="36451" y="43338"/>
                  </a:lnTo>
                  <a:lnTo>
                    <a:pt x="36878" y="43947"/>
                  </a:lnTo>
                  <a:lnTo>
                    <a:pt x="37061" y="44252"/>
                  </a:lnTo>
                  <a:lnTo>
                    <a:pt x="37304" y="44557"/>
                  </a:lnTo>
                  <a:lnTo>
                    <a:pt x="37487" y="44739"/>
                  </a:lnTo>
                  <a:lnTo>
                    <a:pt x="37670" y="44800"/>
                  </a:lnTo>
                  <a:lnTo>
                    <a:pt x="37853" y="44800"/>
                  </a:lnTo>
                  <a:lnTo>
                    <a:pt x="37975" y="44739"/>
                  </a:lnTo>
                  <a:lnTo>
                    <a:pt x="38097" y="44618"/>
                  </a:lnTo>
                  <a:lnTo>
                    <a:pt x="38158" y="44496"/>
                  </a:lnTo>
                  <a:lnTo>
                    <a:pt x="38158" y="44313"/>
                  </a:lnTo>
                  <a:lnTo>
                    <a:pt x="38097" y="44130"/>
                  </a:lnTo>
                  <a:lnTo>
                    <a:pt x="37975" y="43825"/>
                  </a:lnTo>
                  <a:lnTo>
                    <a:pt x="37792" y="43581"/>
                  </a:lnTo>
                  <a:lnTo>
                    <a:pt x="37182" y="42423"/>
                  </a:lnTo>
                  <a:lnTo>
                    <a:pt x="36878" y="41814"/>
                  </a:lnTo>
                  <a:lnTo>
                    <a:pt x="36695" y="41509"/>
                  </a:lnTo>
                  <a:lnTo>
                    <a:pt x="36634" y="41204"/>
                  </a:lnTo>
                  <a:lnTo>
                    <a:pt x="36817" y="41326"/>
                  </a:lnTo>
                  <a:lnTo>
                    <a:pt x="37000" y="41509"/>
                  </a:lnTo>
                  <a:lnTo>
                    <a:pt x="37182" y="41692"/>
                  </a:lnTo>
                  <a:lnTo>
                    <a:pt x="37365" y="41875"/>
                  </a:lnTo>
                  <a:lnTo>
                    <a:pt x="37792" y="42119"/>
                  </a:lnTo>
                  <a:lnTo>
                    <a:pt x="38219" y="42179"/>
                  </a:lnTo>
                  <a:lnTo>
                    <a:pt x="38584" y="42240"/>
                  </a:lnTo>
                  <a:lnTo>
                    <a:pt x="38706" y="42179"/>
                  </a:lnTo>
                  <a:lnTo>
                    <a:pt x="38889" y="42119"/>
                  </a:lnTo>
                  <a:lnTo>
                    <a:pt x="38950" y="41997"/>
                  </a:lnTo>
                  <a:lnTo>
                    <a:pt x="39011" y="41936"/>
                  </a:lnTo>
                  <a:lnTo>
                    <a:pt x="39011" y="41753"/>
                  </a:lnTo>
                  <a:lnTo>
                    <a:pt x="38889" y="41570"/>
                  </a:lnTo>
                  <a:lnTo>
                    <a:pt x="38706" y="41387"/>
                  </a:lnTo>
                  <a:lnTo>
                    <a:pt x="38402" y="41204"/>
                  </a:lnTo>
                  <a:lnTo>
                    <a:pt x="38158" y="40960"/>
                  </a:lnTo>
                  <a:lnTo>
                    <a:pt x="37609" y="40412"/>
                  </a:lnTo>
                  <a:lnTo>
                    <a:pt x="37182" y="39802"/>
                  </a:lnTo>
                  <a:lnTo>
                    <a:pt x="36695" y="39254"/>
                  </a:lnTo>
                  <a:lnTo>
                    <a:pt x="36451" y="39010"/>
                  </a:lnTo>
                  <a:lnTo>
                    <a:pt x="36207" y="38766"/>
                  </a:lnTo>
                  <a:lnTo>
                    <a:pt x="35902" y="38583"/>
                  </a:lnTo>
                  <a:lnTo>
                    <a:pt x="35598" y="38461"/>
                  </a:lnTo>
                  <a:lnTo>
                    <a:pt x="35110" y="38461"/>
                  </a:lnTo>
                  <a:lnTo>
                    <a:pt x="34988" y="38400"/>
                  </a:lnTo>
                  <a:lnTo>
                    <a:pt x="34927" y="38218"/>
                  </a:lnTo>
                  <a:lnTo>
                    <a:pt x="34866" y="38096"/>
                  </a:lnTo>
                  <a:lnTo>
                    <a:pt x="34683" y="37669"/>
                  </a:lnTo>
                  <a:lnTo>
                    <a:pt x="34440" y="36938"/>
                  </a:lnTo>
                  <a:lnTo>
                    <a:pt x="34257" y="36145"/>
                  </a:lnTo>
                  <a:lnTo>
                    <a:pt x="34074" y="35414"/>
                  </a:lnTo>
                  <a:lnTo>
                    <a:pt x="33952" y="34621"/>
                  </a:lnTo>
                  <a:lnTo>
                    <a:pt x="33891" y="33646"/>
                  </a:lnTo>
                  <a:lnTo>
                    <a:pt x="33769" y="32732"/>
                  </a:lnTo>
                  <a:lnTo>
                    <a:pt x="33586" y="31939"/>
                  </a:lnTo>
                  <a:lnTo>
                    <a:pt x="33342" y="31147"/>
                  </a:lnTo>
                  <a:lnTo>
                    <a:pt x="33099" y="30355"/>
                  </a:lnTo>
                  <a:lnTo>
                    <a:pt x="32794" y="29562"/>
                  </a:lnTo>
                  <a:lnTo>
                    <a:pt x="32550" y="28953"/>
                  </a:lnTo>
                  <a:lnTo>
                    <a:pt x="32428" y="28648"/>
                  </a:lnTo>
                  <a:lnTo>
                    <a:pt x="32245" y="28343"/>
                  </a:lnTo>
                  <a:lnTo>
                    <a:pt x="32001" y="27916"/>
                  </a:lnTo>
                  <a:lnTo>
                    <a:pt x="31879" y="27734"/>
                  </a:lnTo>
                  <a:lnTo>
                    <a:pt x="31819" y="27490"/>
                  </a:lnTo>
                  <a:lnTo>
                    <a:pt x="31758" y="27124"/>
                  </a:lnTo>
                  <a:lnTo>
                    <a:pt x="31697" y="26697"/>
                  </a:lnTo>
                  <a:lnTo>
                    <a:pt x="31697" y="25905"/>
                  </a:lnTo>
                  <a:lnTo>
                    <a:pt x="31514" y="24320"/>
                  </a:lnTo>
                  <a:lnTo>
                    <a:pt x="31270" y="22735"/>
                  </a:lnTo>
                  <a:lnTo>
                    <a:pt x="30965" y="21212"/>
                  </a:lnTo>
                  <a:lnTo>
                    <a:pt x="30965" y="20846"/>
                  </a:lnTo>
                  <a:lnTo>
                    <a:pt x="31026" y="20480"/>
                  </a:lnTo>
                  <a:lnTo>
                    <a:pt x="31026" y="19688"/>
                  </a:lnTo>
                  <a:lnTo>
                    <a:pt x="31026" y="18834"/>
                  </a:lnTo>
                  <a:lnTo>
                    <a:pt x="30965" y="18042"/>
                  </a:lnTo>
                  <a:lnTo>
                    <a:pt x="30904" y="17676"/>
                  </a:lnTo>
                  <a:lnTo>
                    <a:pt x="30782" y="17311"/>
                  </a:lnTo>
                  <a:lnTo>
                    <a:pt x="30478" y="16640"/>
                  </a:lnTo>
                  <a:lnTo>
                    <a:pt x="30112" y="16031"/>
                  </a:lnTo>
                  <a:lnTo>
                    <a:pt x="29746" y="15421"/>
                  </a:lnTo>
                  <a:lnTo>
                    <a:pt x="29502" y="15116"/>
                  </a:lnTo>
                  <a:lnTo>
                    <a:pt x="29258" y="14812"/>
                  </a:lnTo>
                  <a:lnTo>
                    <a:pt x="28954" y="14629"/>
                  </a:lnTo>
                  <a:lnTo>
                    <a:pt x="28649" y="14446"/>
                  </a:lnTo>
                  <a:lnTo>
                    <a:pt x="27978" y="14141"/>
                  </a:lnTo>
                  <a:lnTo>
                    <a:pt x="27247" y="13958"/>
                  </a:lnTo>
                  <a:lnTo>
                    <a:pt x="26455" y="13836"/>
                  </a:lnTo>
                  <a:lnTo>
                    <a:pt x="25662" y="13775"/>
                  </a:lnTo>
                  <a:lnTo>
                    <a:pt x="24748" y="13775"/>
                  </a:lnTo>
                  <a:lnTo>
                    <a:pt x="24565" y="13653"/>
                  </a:lnTo>
                  <a:lnTo>
                    <a:pt x="24260" y="13471"/>
                  </a:lnTo>
                  <a:lnTo>
                    <a:pt x="22919" y="12617"/>
                  </a:lnTo>
                  <a:lnTo>
                    <a:pt x="22554" y="12373"/>
                  </a:lnTo>
                  <a:lnTo>
                    <a:pt x="22432" y="12313"/>
                  </a:lnTo>
                  <a:lnTo>
                    <a:pt x="22310" y="12252"/>
                  </a:lnTo>
                  <a:lnTo>
                    <a:pt x="22310" y="12130"/>
                  </a:lnTo>
                  <a:lnTo>
                    <a:pt x="22127" y="10728"/>
                  </a:lnTo>
                  <a:lnTo>
                    <a:pt x="22066" y="10118"/>
                  </a:lnTo>
                  <a:lnTo>
                    <a:pt x="22066" y="9996"/>
                  </a:lnTo>
                  <a:lnTo>
                    <a:pt x="22188" y="9874"/>
                  </a:lnTo>
                  <a:lnTo>
                    <a:pt x="22493" y="9631"/>
                  </a:lnTo>
                  <a:lnTo>
                    <a:pt x="22615" y="9448"/>
                  </a:lnTo>
                  <a:lnTo>
                    <a:pt x="22676" y="9204"/>
                  </a:lnTo>
                  <a:lnTo>
                    <a:pt x="22858" y="8777"/>
                  </a:lnTo>
                  <a:lnTo>
                    <a:pt x="23224" y="7497"/>
                  </a:lnTo>
                  <a:lnTo>
                    <a:pt x="23407" y="6766"/>
                  </a:lnTo>
                  <a:lnTo>
                    <a:pt x="23529" y="6034"/>
                  </a:lnTo>
                  <a:lnTo>
                    <a:pt x="23651" y="5303"/>
                  </a:lnTo>
                  <a:lnTo>
                    <a:pt x="23651" y="4511"/>
                  </a:lnTo>
                  <a:lnTo>
                    <a:pt x="23590" y="3779"/>
                  </a:lnTo>
                  <a:lnTo>
                    <a:pt x="23468" y="3048"/>
                  </a:lnTo>
                  <a:lnTo>
                    <a:pt x="23285" y="2316"/>
                  </a:lnTo>
                  <a:lnTo>
                    <a:pt x="22919" y="1646"/>
                  </a:lnTo>
                  <a:lnTo>
                    <a:pt x="22493" y="1158"/>
                  </a:lnTo>
                  <a:lnTo>
                    <a:pt x="22005" y="731"/>
                  </a:lnTo>
                  <a:lnTo>
                    <a:pt x="21456" y="366"/>
                  </a:lnTo>
                  <a:lnTo>
                    <a:pt x="20786" y="122"/>
                  </a:lnTo>
                  <a:lnTo>
                    <a:pt x="19994" y="61"/>
                  </a:lnTo>
                  <a:lnTo>
                    <a:pt x="1944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2;p13"/>
            <p:cNvSpPr/>
            <p:nvPr/>
          </p:nvSpPr>
          <p:spPr>
            <a:xfrm>
              <a:off x="5160100" y="1609475"/>
              <a:ext cx="975300" cy="2005375"/>
            </a:xfrm>
            <a:custGeom>
              <a:rect b="b" l="l" r="r" t="t"/>
              <a:pathLst>
                <a:path extrusionOk="0" h="80215" w="39012">
                  <a:moveTo>
                    <a:pt x="20115" y="366"/>
                  </a:moveTo>
                  <a:lnTo>
                    <a:pt x="20725" y="488"/>
                  </a:lnTo>
                  <a:lnTo>
                    <a:pt x="21274" y="731"/>
                  </a:lnTo>
                  <a:lnTo>
                    <a:pt x="21822" y="1036"/>
                  </a:lnTo>
                  <a:lnTo>
                    <a:pt x="22127" y="1219"/>
                  </a:lnTo>
                  <a:lnTo>
                    <a:pt x="22371" y="1524"/>
                  </a:lnTo>
                  <a:lnTo>
                    <a:pt x="22554" y="1768"/>
                  </a:lnTo>
                  <a:lnTo>
                    <a:pt x="22736" y="2072"/>
                  </a:lnTo>
                  <a:lnTo>
                    <a:pt x="23041" y="2743"/>
                  </a:lnTo>
                  <a:lnTo>
                    <a:pt x="23163" y="3413"/>
                  </a:lnTo>
                  <a:lnTo>
                    <a:pt x="23285" y="4206"/>
                  </a:lnTo>
                  <a:lnTo>
                    <a:pt x="23346" y="4998"/>
                  </a:lnTo>
                  <a:lnTo>
                    <a:pt x="23285" y="5791"/>
                  </a:lnTo>
                  <a:lnTo>
                    <a:pt x="23163" y="6583"/>
                  </a:lnTo>
                  <a:lnTo>
                    <a:pt x="22858" y="7924"/>
                  </a:lnTo>
                  <a:lnTo>
                    <a:pt x="22615" y="8533"/>
                  </a:lnTo>
                  <a:lnTo>
                    <a:pt x="22371" y="9204"/>
                  </a:lnTo>
                  <a:lnTo>
                    <a:pt x="22310" y="9326"/>
                  </a:lnTo>
                  <a:lnTo>
                    <a:pt x="22188" y="9509"/>
                  </a:lnTo>
                  <a:lnTo>
                    <a:pt x="21883" y="9752"/>
                  </a:lnTo>
                  <a:lnTo>
                    <a:pt x="21152" y="10179"/>
                  </a:lnTo>
                  <a:lnTo>
                    <a:pt x="20420" y="10606"/>
                  </a:lnTo>
                  <a:lnTo>
                    <a:pt x="19994" y="10789"/>
                  </a:lnTo>
                  <a:lnTo>
                    <a:pt x="19567" y="10850"/>
                  </a:lnTo>
                  <a:lnTo>
                    <a:pt x="19201" y="10850"/>
                  </a:lnTo>
                  <a:lnTo>
                    <a:pt x="18774" y="10667"/>
                  </a:lnTo>
                  <a:lnTo>
                    <a:pt x="17982" y="10240"/>
                  </a:lnTo>
                  <a:lnTo>
                    <a:pt x="17251" y="9813"/>
                  </a:lnTo>
                  <a:lnTo>
                    <a:pt x="16946" y="9570"/>
                  </a:lnTo>
                  <a:lnTo>
                    <a:pt x="16763" y="9387"/>
                  </a:lnTo>
                  <a:lnTo>
                    <a:pt x="16702" y="9265"/>
                  </a:lnTo>
                  <a:lnTo>
                    <a:pt x="16519" y="8777"/>
                  </a:lnTo>
                  <a:lnTo>
                    <a:pt x="16336" y="8351"/>
                  </a:lnTo>
                  <a:lnTo>
                    <a:pt x="16093" y="7497"/>
                  </a:lnTo>
                  <a:lnTo>
                    <a:pt x="15910" y="6705"/>
                  </a:lnTo>
                  <a:lnTo>
                    <a:pt x="15788" y="5912"/>
                  </a:lnTo>
                  <a:lnTo>
                    <a:pt x="15727" y="5120"/>
                  </a:lnTo>
                  <a:lnTo>
                    <a:pt x="15727" y="4328"/>
                  </a:lnTo>
                  <a:lnTo>
                    <a:pt x="15849" y="3474"/>
                  </a:lnTo>
                  <a:lnTo>
                    <a:pt x="15971" y="2804"/>
                  </a:lnTo>
                  <a:lnTo>
                    <a:pt x="16275" y="2194"/>
                  </a:lnTo>
                  <a:lnTo>
                    <a:pt x="16641" y="1585"/>
                  </a:lnTo>
                  <a:lnTo>
                    <a:pt x="16824" y="1341"/>
                  </a:lnTo>
                  <a:lnTo>
                    <a:pt x="17129" y="1097"/>
                  </a:lnTo>
                  <a:lnTo>
                    <a:pt x="17677" y="731"/>
                  </a:lnTo>
                  <a:lnTo>
                    <a:pt x="18226" y="549"/>
                  </a:lnTo>
                  <a:lnTo>
                    <a:pt x="18896" y="427"/>
                  </a:lnTo>
                  <a:lnTo>
                    <a:pt x="19506" y="366"/>
                  </a:lnTo>
                  <a:close/>
                  <a:moveTo>
                    <a:pt x="27491" y="19566"/>
                  </a:moveTo>
                  <a:lnTo>
                    <a:pt x="27491" y="19566"/>
                  </a:lnTo>
                  <a:lnTo>
                    <a:pt x="27491" y="19566"/>
                  </a:lnTo>
                  <a:close/>
                  <a:moveTo>
                    <a:pt x="19323" y="32732"/>
                  </a:moveTo>
                  <a:lnTo>
                    <a:pt x="19201" y="32854"/>
                  </a:lnTo>
                  <a:lnTo>
                    <a:pt x="19140" y="33037"/>
                  </a:lnTo>
                  <a:lnTo>
                    <a:pt x="19140" y="33219"/>
                  </a:lnTo>
                  <a:lnTo>
                    <a:pt x="19201" y="33341"/>
                  </a:lnTo>
                  <a:lnTo>
                    <a:pt x="19262" y="33463"/>
                  </a:lnTo>
                  <a:lnTo>
                    <a:pt x="19567" y="33463"/>
                  </a:lnTo>
                  <a:lnTo>
                    <a:pt x="19628" y="33341"/>
                  </a:lnTo>
                  <a:lnTo>
                    <a:pt x="19689" y="33280"/>
                  </a:lnTo>
                  <a:lnTo>
                    <a:pt x="19628" y="33097"/>
                  </a:lnTo>
                  <a:lnTo>
                    <a:pt x="19567" y="33280"/>
                  </a:lnTo>
                  <a:lnTo>
                    <a:pt x="19445" y="33280"/>
                  </a:lnTo>
                  <a:lnTo>
                    <a:pt x="19384" y="33097"/>
                  </a:lnTo>
                  <a:lnTo>
                    <a:pt x="19384" y="32915"/>
                  </a:lnTo>
                  <a:lnTo>
                    <a:pt x="19384" y="32854"/>
                  </a:lnTo>
                  <a:lnTo>
                    <a:pt x="19506" y="32793"/>
                  </a:lnTo>
                  <a:lnTo>
                    <a:pt x="19384" y="32732"/>
                  </a:lnTo>
                  <a:close/>
                  <a:moveTo>
                    <a:pt x="5060" y="39437"/>
                  </a:moveTo>
                  <a:lnTo>
                    <a:pt x="4877" y="39619"/>
                  </a:lnTo>
                  <a:lnTo>
                    <a:pt x="4572" y="40046"/>
                  </a:lnTo>
                  <a:lnTo>
                    <a:pt x="4146" y="40412"/>
                  </a:lnTo>
                  <a:lnTo>
                    <a:pt x="3597" y="40717"/>
                  </a:lnTo>
                  <a:lnTo>
                    <a:pt x="3109" y="40960"/>
                  </a:lnTo>
                  <a:lnTo>
                    <a:pt x="3414" y="40960"/>
                  </a:lnTo>
                  <a:lnTo>
                    <a:pt x="3780" y="40899"/>
                  </a:lnTo>
                  <a:lnTo>
                    <a:pt x="4085" y="40778"/>
                  </a:lnTo>
                  <a:lnTo>
                    <a:pt x="4329" y="40534"/>
                  </a:lnTo>
                  <a:lnTo>
                    <a:pt x="4572" y="40290"/>
                  </a:lnTo>
                  <a:lnTo>
                    <a:pt x="4816" y="40046"/>
                  </a:lnTo>
                  <a:lnTo>
                    <a:pt x="4938" y="39741"/>
                  </a:lnTo>
                  <a:lnTo>
                    <a:pt x="5060" y="39437"/>
                  </a:lnTo>
                  <a:close/>
                  <a:moveTo>
                    <a:pt x="34013" y="39437"/>
                  </a:moveTo>
                  <a:lnTo>
                    <a:pt x="34074" y="39741"/>
                  </a:lnTo>
                  <a:lnTo>
                    <a:pt x="34257" y="40046"/>
                  </a:lnTo>
                  <a:lnTo>
                    <a:pt x="34440" y="40290"/>
                  </a:lnTo>
                  <a:lnTo>
                    <a:pt x="34683" y="40534"/>
                  </a:lnTo>
                  <a:lnTo>
                    <a:pt x="34988" y="40778"/>
                  </a:lnTo>
                  <a:lnTo>
                    <a:pt x="35293" y="40899"/>
                  </a:lnTo>
                  <a:lnTo>
                    <a:pt x="35598" y="40960"/>
                  </a:lnTo>
                  <a:lnTo>
                    <a:pt x="35963" y="40960"/>
                  </a:lnTo>
                  <a:lnTo>
                    <a:pt x="35598" y="40839"/>
                  </a:lnTo>
                  <a:lnTo>
                    <a:pt x="35232" y="40656"/>
                  </a:lnTo>
                  <a:lnTo>
                    <a:pt x="35171" y="40595"/>
                  </a:lnTo>
                  <a:lnTo>
                    <a:pt x="34805" y="40351"/>
                  </a:lnTo>
                  <a:lnTo>
                    <a:pt x="34500" y="40046"/>
                  </a:lnTo>
                  <a:lnTo>
                    <a:pt x="34013" y="39437"/>
                  </a:lnTo>
                  <a:close/>
                  <a:moveTo>
                    <a:pt x="20908" y="57905"/>
                  </a:moveTo>
                  <a:lnTo>
                    <a:pt x="20908" y="57905"/>
                  </a:lnTo>
                  <a:lnTo>
                    <a:pt x="20908" y="57905"/>
                  </a:lnTo>
                  <a:close/>
                  <a:moveTo>
                    <a:pt x="15361" y="56138"/>
                  </a:moveTo>
                  <a:lnTo>
                    <a:pt x="15239" y="56442"/>
                  </a:lnTo>
                  <a:lnTo>
                    <a:pt x="15117" y="56747"/>
                  </a:lnTo>
                  <a:lnTo>
                    <a:pt x="15117" y="57052"/>
                  </a:lnTo>
                  <a:lnTo>
                    <a:pt x="15178" y="57418"/>
                  </a:lnTo>
                  <a:lnTo>
                    <a:pt x="15239" y="57722"/>
                  </a:lnTo>
                  <a:lnTo>
                    <a:pt x="15422" y="57966"/>
                  </a:lnTo>
                  <a:lnTo>
                    <a:pt x="15605" y="58210"/>
                  </a:lnTo>
                  <a:lnTo>
                    <a:pt x="15910" y="58454"/>
                  </a:lnTo>
                  <a:lnTo>
                    <a:pt x="16153" y="58576"/>
                  </a:lnTo>
                  <a:lnTo>
                    <a:pt x="16519" y="58698"/>
                  </a:lnTo>
                  <a:lnTo>
                    <a:pt x="16824" y="58698"/>
                  </a:lnTo>
                  <a:lnTo>
                    <a:pt x="17129" y="58637"/>
                  </a:lnTo>
                  <a:lnTo>
                    <a:pt x="17434" y="58576"/>
                  </a:lnTo>
                  <a:lnTo>
                    <a:pt x="17738" y="58393"/>
                  </a:lnTo>
                  <a:lnTo>
                    <a:pt x="17982" y="58210"/>
                  </a:lnTo>
                  <a:lnTo>
                    <a:pt x="18165" y="57905"/>
                  </a:lnTo>
                  <a:lnTo>
                    <a:pt x="17860" y="58149"/>
                  </a:lnTo>
                  <a:lnTo>
                    <a:pt x="17555" y="58332"/>
                  </a:lnTo>
                  <a:lnTo>
                    <a:pt x="17312" y="58454"/>
                  </a:lnTo>
                  <a:lnTo>
                    <a:pt x="17068" y="58515"/>
                  </a:lnTo>
                  <a:lnTo>
                    <a:pt x="16763" y="58515"/>
                  </a:lnTo>
                  <a:lnTo>
                    <a:pt x="16519" y="58454"/>
                  </a:lnTo>
                  <a:lnTo>
                    <a:pt x="16275" y="58393"/>
                  </a:lnTo>
                  <a:lnTo>
                    <a:pt x="16032" y="58271"/>
                  </a:lnTo>
                  <a:lnTo>
                    <a:pt x="15849" y="58088"/>
                  </a:lnTo>
                  <a:lnTo>
                    <a:pt x="15666" y="57905"/>
                  </a:lnTo>
                  <a:lnTo>
                    <a:pt x="15422" y="57540"/>
                  </a:lnTo>
                  <a:lnTo>
                    <a:pt x="15300" y="57052"/>
                  </a:lnTo>
                  <a:lnTo>
                    <a:pt x="15300" y="56625"/>
                  </a:lnTo>
                  <a:lnTo>
                    <a:pt x="15361" y="56138"/>
                  </a:lnTo>
                  <a:close/>
                  <a:moveTo>
                    <a:pt x="23651" y="56138"/>
                  </a:moveTo>
                  <a:lnTo>
                    <a:pt x="23712" y="56442"/>
                  </a:lnTo>
                  <a:lnTo>
                    <a:pt x="23773" y="56747"/>
                  </a:lnTo>
                  <a:lnTo>
                    <a:pt x="23773" y="57052"/>
                  </a:lnTo>
                  <a:lnTo>
                    <a:pt x="23712" y="57357"/>
                  </a:lnTo>
                  <a:lnTo>
                    <a:pt x="23590" y="57601"/>
                  </a:lnTo>
                  <a:lnTo>
                    <a:pt x="23407" y="57905"/>
                  </a:lnTo>
                  <a:lnTo>
                    <a:pt x="23224" y="58088"/>
                  </a:lnTo>
                  <a:lnTo>
                    <a:pt x="22919" y="58271"/>
                  </a:lnTo>
                  <a:lnTo>
                    <a:pt x="22676" y="58393"/>
                  </a:lnTo>
                  <a:lnTo>
                    <a:pt x="22432" y="58454"/>
                  </a:lnTo>
                  <a:lnTo>
                    <a:pt x="22127" y="58515"/>
                  </a:lnTo>
                  <a:lnTo>
                    <a:pt x="21883" y="58454"/>
                  </a:lnTo>
                  <a:lnTo>
                    <a:pt x="21578" y="58393"/>
                  </a:lnTo>
                  <a:lnTo>
                    <a:pt x="21335" y="58271"/>
                  </a:lnTo>
                  <a:lnTo>
                    <a:pt x="21091" y="58088"/>
                  </a:lnTo>
                  <a:lnTo>
                    <a:pt x="20908" y="57905"/>
                  </a:lnTo>
                  <a:lnTo>
                    <a:pt x="21091" y="58210"/>
                  </a:lnTo>
                  <a:lnTo>
                    <a:pt x="21335" y="58393"/>
                  </a:lnTo>
                  <a:lnTo>
                    <a:pt x="21578" y="58576"/>
                  </a:lnTo>
                  <a:lnTo>
                    <a:pt x="21883" y="58637"/>
                  </a:lnTo>
                  <a:lnTo>
                    <a:pt x="22249" y="58698"/>
                  </a:lnTo>
                  <a:lnTo>
                    <a:pt x="22554" y="58698"/>
                  </a:lnTo>
                  <a:lnTo>
                    <a:pt x="22858" y="58576"/>
                  </a:lnTo>
                  <a:lnTo>
                    <a:pt x="23163" y="58454"/>
                  </a:lnTo>
                  <a:lnTo>
                    <a:pt x="23407" y="58210"/>
                  </a:lnTo>
                  <a:lnTo>
                    <a:pt x="23590" y="57966"/>
                  </a:lnTo>
                  <a:lnTo>
                    <a:pt x="23773" y="57722"/>
                  </a:lnTo>
                  <a:lnTo>
                    <a:pt x="23895" y="57357"/>
                  </a:lnTo>
                  <a:lnTo>
                    <a:pt x="23895" y="57052"/>
                  </a:lnTo>
                  <a:lnTo>
                    <a:pt x="23895" y="56747"/>
                  </a:lnTo>
                  <a:lnTo>
                    <a:pt x="23834" y="56442"/>
                  </a:lnTo>
                  <a:lnTo>
                    <a:pt x="23651" y="56138"/>
                  </a:lnTo>
                  <a:close/>
                  <a:moveTo>
                    <a:pt x="19506" y="53273"/>
                  </a:moveTo>
                  <a:lnTo>
                    <a:pt x="19628" y="54309"/>
                  </a:lnTo>
                  <a:lnTo>
                    <a:pt x="19689" y="54858"/>
                  </a:lnTo>
                  <a:lnTo>
                    <a:pt x="19689" y="55406"/>
                  </a:lnTo>
                  <a:lnTo>
                    <a:pt x="19567" y="56442"/>
                  </a:lnTo>
                  <a:lnTo>
                    <a:pt x="19567" y="56930"/>
                  </a:lnTo>
                  <a:lnTo>
                    <a:pt x="19628" y="57418"/>
                  </a:lnTo>
                  <a:lnTo>
                    <a:pt x="19689" y="57844"/>
                  </a:lnTo>
                  <a:lnTo>
                    <a:pt x="19872" y="58210"/>
                  </a:lnTo>
                  <a:lnTo>
                    <a:pt x="19933" y="58454"/>
                  </a:lnTo>
                  <a:lnTo>
                    <a:pt x="19933" y="58698"/>
                  </a:lnTo>
                  <a:lnTo>
                    <a:pt x="19933" y="59246"/>
                  </a:lnTo>
                  <a:lnTo>
                    <a:pt x="19872" y="60283"/>
                  </a:lnTo>
                  <a:lnTo>
                    <a:pt x="19750" y="61319"/>
                  </a:lnTo>
                  <a:lnTo>
                    <a:pt x="19689" y="62843"/>
                  </a:lnTo>
                  <a:lnTo>
                    <a:pt x="19628" y="64305"/>
                  </a:lnTo>
                  <a:lnTo>
                    <a:pt x="19628" y="65281"/>
                  </a:lnTo>
                  <a:lnTo>
                    <a:pt x="19628" y="66195"/>
                  </a:lnTo>
                  <a:lnTo>
                    <a:pt x="19750" y="68267"/>
                  </a:lnTo>
                  <a:lnTo>
                    <a:pt x="19811" y="69486"/>
                  </a:lnTo>
                  <a:lnTo>
                    <a:pt x="19750" y="70645"/>
                  </a:lnTo>
                  <a:lnTo>
                    <a:pt x="19506" y="73022"/>
                  </a:lnTo>
                  <a:lnTo>
                    <a:pt x="19323" y="70888"/>
                  </a:lnTo>
                  <a:lnTo>
                    <a:pt x="19262" y="69791"/>
                  </a:lnTo>
                  <a:lnTo>
                    <a:pt x="19262" y="68694"/>
                  </a:lnTo>
                  <a:lnTo>
                    <a:pt x="19323" y="67658"/>
                  </a:lnTo>
                  <a:lnTo>
                    <a:pt x="19384" y="66561"/>
                  </a:lnTo>
                  <a:lnTo>
                    <a:pt x="19445" y="65464"/>
                  </a:lnTo>
                  <a:lnTo>
                    <a:pt x="19445" y="64366"/>
                  </a:lnTo>
                  <a:lnTo>
                    <a:pt x="19384" y="62599"/>
                  </a:lnTo>
                  <a:lnTo>
                    <a:pt x="19323" y="61745"/>
                  </a:lnTo>
                  <a:lnTo>
                    <a:pt x="19262" y="60831"/>
                  </a:lnTo>
                  <a:lnTo>
                    <a:pt x="19140" y="59612"/>
                  </a:lnTo>
                  <a:lnTo>
                    <a:pt x="19079" y="59002"/>
                  </a:lnTo>
                  <a:lnTo>
                    <a:pt x="19079" y="58698"/>
                  </a:lnTo>
                  <a:lnTo>
                    <a:pt x="19140" y="58393"/>
                  </a:lnTo>
                  <a:lnTo>
                    <a:pt x="19262" y="57844"/>
                  </a:lnTo>
                  <a:lnTo>
                    <a:pt x="19445" y="57235"/>
                  </a:lnTo>
                  <a:lnTo>
                    <a:pt x="19445" y="56625"/>
                  </a:lnTo>
                  <a:lnTo>
                    <a:pt x="19445" y="56016"/>
                  </a:lnTo>
                  <a:lnTo>
                    <a:pt x="19384" y="55345"/>
                  </a:lnTo>
                  <a:lnTo>
                    <a:pt x="19384" y="54614"/>
                  </a:lnTo>
                  <a:lnTo>
                    <a:pt x="19506" y="53273"/>
                  </a:lnTo>
                  <a:close/>
                  <a:moveTo>
                    <a:pt x="21883" y="10118"/>
                  </a:moveTo>
                  <a:lnTo>
                    <a:pt x="22066" y="12191"/>
                  </a:lnTo>
                  <a:lnTo>
                    <a:pt x="22066" y="12313"/>
                  </a:lnTo>
                  <a:lnTo>
                    <a:pt x="22127" y="12434"/>
                  </a:lnTo>
                  <a:lnTo>
                    <a:pt x="22371" y="12617"/>
                  </a:lnTo>
                  <a:lnTo>
                    <a:pt x="22676" y="12739"/>
                  </a:lnTo>
                  <a:lnTo>
                    <a:pt x="23224" y="13105"/>
                  </a:lnTo>
                  <a:lnTo>
                    <a:pt x="24321" y="13836"/>
                  </a:lnTo>
                  <a:lnTo>
                    <a:pt x="22493" y="14141"/>
                  </a:lnTo>
                  <a:lnTo>
                    <a:pt x="22493" y="14141"/>
                  </a:lnTo>
                  <a:lnTo>
                    <a:pt x="24138" y="14080"/>
                  </a:lnTo>
                  <a:lnTo>
                    <a:pt x="25784" y="14080"/>
                  </a:lnTo>
                  <a:lnTo>
                    <a:pt x="26637" y="14141"/>
                  </a:lnTo>
                  <a:lnTo>
                    <a:pt x="27491" y="14324"/>
                  </a:lnTo>
                  <a:lnTo>
                    <a:pt x="27918" y="14446"/>
                  </a:lnTo>
                  <a:lnTo>
                    <a:pt x="28344" y="14629"/>
                  </a:lnTo>
                  <a:lnTo>
                    <a:pt x="28710" y="14812"/>
                  </a:lnTo>
                  <a:lnTo>
                    <a:pt x="29076" y="15055"/>
                  </a:lnTo>
                  <a:lnTo>
                    <a:pt x="29319" y="15421"/>
                  </a:lnTo>
                  <a:lnTo>
                    <a:pt x="29624" y="15787"/>
                  </a:lnTo>
                  <a:lnTo>
                    <a:pt x="30051" y="16518"/>
                  </a:lnTo>
                  <a:lnTo>
                    <a:pt x="30417" y="17311"/>
                  </a:lnTo>
                  <a:lnTo>
                    <a:pt x="30539" y="17676"/>
                  </a:lnTo>
                  <a:lnTo>
                    <a:pt x="30599" y="18103"/>
                  </a:lnTo>
                  <a:lnTo>
                    <a:pt x="30660" y="19017"/>
                  </a:lnTo>
                  <a:lnTo>
                    <a:pt x="30660" y="19932"/>
                  </a:lnTo>
                  <a:lnTo>
                    <a:pt x="30599" y="20846"/>
                  </a:lnTo>
                  <a:lnTo>
                    <a:pt x="30599" y="21151"/>
                  </a:lnTo>
                  <a:lnTo>
                    <a:pt x="30660" y="21455"/>
                  </a:lnTo>
                  <a:lnTo>
                    <a:pt x="31026" y="23345"/>
                  </a:lnTo>
                  <a:lnTo>
                    <a:pt x="31270" y="25235"/>
                  </a:lnTo>
                  <a:lnTo>
                    <a:pt x="31331" y="26149"/>
                  </a:lnTo>
                  <a:lnTo>
                    <a:pt x="31331" y="27063"/>
                  </a:lnTo>
                  <a:lnTo>
                    <a:pt x="31392" y="27429"/>
                  </a:lnTo>
                  <a:lnTo>
                    <a:pt x="31514" y="27795"/>
                  </a:lnTo>
                  <a:lnTo>
                    <a:pt x="31697" y="28160"/>
                  </a:lnTo>
                  <a:lnTo>
                    <a:pt x="31879" y="28465"/>
                  </a:lnTo>
                  <a:lnTo>
                    <a:pt x="32123" y="28770"/>
                  </a:lnTo>
                  <a:lnTo>
                    <a:pt x="32306" y="29136"/>
                  </a:lnTo>
                  <a:lnTo>
                    <a:pt x="32611" y="29928"/>
                  </a:lnTo>
                  <a:lnTo>
                    <a:pt x="32916" y="30781"/>
                  </a:lnTo>
                  <a:lnTo>
                    <a:pt x="33220" y="31696"/>
                  </a:lnTo>
                  <a:lnTo>
                    <a:pt x="33342" y="32366"/>
                  </a:lnTo>
                  <a:lnTo>
                    <a:pt x="33525" y="33097"/>
                  </a:lnTo>
                  <a:lnTo>
                    <a:pt x="33708" y="34499"/>
                  </a:lnTo>
                  <a:lnTo>
                    <a:pt x="33830" y="35536"/>
                  </a:lnTo>
                  <a:lnTo>
                    <a:pt x="34074" y="36511"/>
                  </a:lnTo>
                  <a:lnTo>
                    <a:pt x="34379" y="37547"/>
                  </a:lnTo>
                  <a:lnTo>
                    <a:pt x="34805" y="38461"/>
                  </a:lnTo>
                  <a:lnTo>
                    <a:pt x="34440" y="38522"/>
                  </a:lnTo>
                  <a:lnTo>
                    <a:pt x="34257" y="38644"/>
                  </a:lnTo>
                  <a:lnTo>
                    <a:pt x="34196" y="38705"/>
                  </a:lnTo>
                  <a:lnTo>
                    <a:pt x="34135" y="38827"/>
                  </a:lnTo>
                  <a:lnTo>
                    <a:pt x="34257" y="38888"/>
                  </a:lnTo>
                  <a:lnTo>
                    <a:pt x="34500" y="38827"/>
                  </a:lnTo>
                  <a:lnTo>
                    <a:pt x="34927" y="38705"/>
                  </a:lnTo>
                  <a:lnTo>
                    <a:pt x="35354" y="38705"/>
                  </a:lnTo>
                  <a:lnTo>
                    <a:pt x="35720" y="38766"/>
                  </a:lnTo>
                  <a:lnTo>
                    <a:pt x="36085" y="39010"/>
                  </a:lnTo>
                  <a:lnTo>
                    <a:pt x="36512" y="39376"/>
                  </a:lnTo>
                  <a:lnTo>
                    <a:pt x="36878" y="39802"/>
                  </a:lnTo>
                  <a:lnTo>
                    <a:pt x="37609" y="40717"/>
                  </a:lnTo>
                  <a:lnTo>
                    <a:pt x="37975" y="41143"/>
                  </a:lnTo>
                  <a:lnTo>
                    <a:pt x="38402" y="41509"/>
                  </a:lnTo>
                  <a:lnTo>
                    <a:pt x="38706" y="41753"/>
                  </a:lnTo>
                  <a:lnTo>
                    <a:pt x="38767" y="41814"/>
                  </a:lnTo>
                  <a:lnTo>
                    <a:pt x="38767" y="41875"/>
                  </a:lnTo>
                  <a:lnTo>
                    <a:pt x="38767" y="41936"/>
                  </a:lnTo>
                  <a:lnTo>
                    <a:pt x="38645" y="41997"/>
                  </a:lnTo>
                  <a:lnTo>
                    <a:pt x="38280" y="41997"/>
                  </a:lnTo>
                  <a:lnTo>
                    <a:pt x="37914" y="41875"/>
                  </a:lnTo>
                  <a:lnTo>
                    <a:pt x="37609" y="41753"/>
                  </a:lnTo>
                  <a:lnTo>
                    <a:pt x="37426" y="41570"/>
                  </a:lnTo>
                  <a:lnTo>
                    <a:pt x="37000" y="41204"/>
                  </a:lnTo>
                  <a:lnTo>
                    <a:pt x="36878" y="41082"/>
                  </a:lnTo>
                  <a:lnTo>
                    <a:pt x="36634" y="41021"/>
                  </a:lnTo>
                  <a:lnTo>
                    <a:pt x="36451" y="40960"/>
                  </a:lnTo>
                  <a:lnTo>
                    <a:pt x="36390" y="41021"/>
                  </a:lnTo>
                  <a:lnTo>
                    <a:pt x="36390" y="41143"/>
                  </a:lnTo>
                  <a:lnTo>
                    <a:pt x="36390" y="41326"/>
                  </a:lnTo>
                  <a:lnTo>
                    <a:pt x="36451" y="41570"/>
                  </a:lnTo>
                  <a:lnTo>
                    <a:pt x="36695" y="42119"/>
                  </a:lnTo>
                  <a:lnTo>
                    <a:pt x="37000" y="42667"/>
                  </a:lnTo>
                  <a:lnTo>
                    <a:pt x="37609" y="43764"/>
                  </a:lnTo>
                  <a:lnTo>
                    <a:pt x="37792" y="44069"/>
                  </a:lnTo>
                  <a:lnTo>
                    <a:pt x="37914" y="44191"/>
                  </a:lnTo>
                  <a:lnTo>
                    <a:pt x="37914" y="44374"/>
                  </a:lnTo>
                  <a:lnTo>
                    <a:pt x="37914" y="44496"/>
                  </a:lnTo>
                  <a:lnTo>
                    <a:pt x="37853" y="44557"/>
                  </a:lnTo>
                  <a:lnTo>
                    <a:pt x="37792" y="44557"/>
                  </a:lnTo>
                  <a:lnTo>
                    <a:pt x="37670" y="44496"/>
                  </a:lnTo>
                  <a:lnTo>
                    <a:pt x="37487" y="44374"/>
                  </a:lnTo>
                  <a:lnTo>
                    <a:pt x="37365" y="44252"/>
                  </a:lnTo>
                  <a:lnTo>
                    <a:pt x="36817" y="43399"/>
                  </a:lnTo>
                  <a:lnTo>
                    <a:pt x="36512" y="42972"/>
                  </a:lnTo>
                  <a:lnTo>
                    <a:pt x="36207" y="42606"/>
                  </a:lnTo>
                  <a:lnTo>
                    <a:pt x="36024" y="42545"/>
                  </a:lnTo>
                  <a:lnTo>
                    <a:pt x="35902" y="42484"/>
                  </a:lnTo>
                  <a:lnTo>
                    <a:pt x="35781" y="42606"/>
                  </a:lnTo>
                  <a:lnTo>
                    <a:pt x="35720" y="42789"/>
                  </a:lnTo>
                  <a:lnTo>
                    <a:pt x="35781" y="43094"/>
                  </a:lnTo>
                  <a:lnTo>
                    <a:pt x="35841" y="43399"/>
                  </a:lnTo>
                  <a:lnTo>
                    <a:pt x="36268" y="44496"/>
                  </a:lnTo>
                  <a:lnTo>
                    <a:pt x="36390" y="44861"/>
                  </a:lnTo>
                  <a:lnTo>
                    <a:pt x="36512" y="45288"/>
                  </a:lnTo>
                  <a:lnTo>
                    <a:pt x="36512" y="45471"/>
                  </a:lnTo>
                  <a:lnTo>
                    <a:pt x="36451" y="45593"/>
                  </a:lnTo>
                  <a:lnTo>
                    <a:pt x="36390" y="45654"/>
                  </a:lnTo>
                  <a:lnTo>
                    <a:pt x="36329" y="45715"/>
                  </a:lnTo>
                  <a:lnTo>
                    <a:pt x="36268" y="45654"/>
                  </a:lnTo>
                  <a:lnTo>
                    <a:pt x="36207" y="45593"/>
                  </a:lnTo>
                  <a:lnTo>
                    <a:pt x="36085" y="45410"/>
                  </a:lnTo>
                  <a:lnTo>
                    <a:pt x="35963" y="45166"/>
                  </a:lnTo>
                  <a:lnTo>
                    <a:pt x="35781" y="44739"/>
                  </a:lnTo>
                  <a:lnTo>
                    <a:pt x="35354" y="43642"/>
                  </a:lnTo>
                  <a:lnTo>
                    <a:pt x="35232" y="43216"/>
                  </a:lnTo>
                  <a:lnTo>
                    <a:pt x="35110" y="42972"/>
                  </a:lnTo>
                  <a:lnTo>
                    <a:pt x="35049" y="42911"/>
                  </a:lnTo>
                  <a:lnTo>
                    <a:pt x="34866" y="42911"/>
                  </a:lnTo>
                  <a:lnTo>
                    <a:pt x="34805" y="42972"/>
                  </a:lnTo>
                  <a:lnTo>
                    <a:pt x="34744" y="43216"/>
                  </a:lnTo>
                  <a:lnTo>
                    <a:pt x="34744" y="43642"/>
                  </a:lnTo>
                  <a:lnTo>
                    <a:pt x="34805" y="44739"/>
                  </a:lnTo>
                  <a:lnTo>
                    <a:pt x="34866" y="45166"/>
                  </a:lnTo>
                  <a:lnTo>
                    <a:pt x="34805" y="45410"/>
                  </a:lnTo>
                  <a:lnTo>
                    <a:pt x="34744" y="45593"/>
                  </a:lnTo>
                  <a:lnTo>
                    <a:pt x="34622" y="45654"/>
                  </a:lnTo>
                  <a:lnTo>
                    <a:pt x="34561" y="45593"/>
                  </a:lnTo>
                  <a:lnTo>
                    <a:pt x="34440" y="45349"/>
                  </a:lnTo>
                  <a:lnTo>
                    <a:pt x="34379" y="44800"/>
                  </a:lnTo>
                  <a:lnTo>
                    <a:pt x="34318" y="44130"/>
                  </a:lnTo>
                  <a:lnTo>
                    <a:pt x="34318" y="43825"/>
                  </a:lnTo>
                  <a:lnTo>
                    <a:pt x="34196" y="43338"/>
                  </a:lnTo>
                  <a:lnTo>
                    <a:pt x="34135" y="43094"/>
                  </a:lnTo>
                  <a:lnTo>
                    <a:pt x="34074" y="42911"/>
                  </a:lnTo>
                  <a:lnTo>
                    <a:pt x="33891" y="42850"/>
                  </a:lnTo>
                  <a:lnTo>
                    <a:pt x="33769" y="42911"/>
                  </a:lnTo>
                  <a:lnTo>
                    <a:pt x="33647" y="42972"/>
                  </a:lnTo>
                  <a:lnTo>
                    <a:pt x="33647" y="43094"/>
                  </a:lnTo>
                  <a:lnTo>
                    <a:pt x="33586" y="43338"/>
                  </a:lnTo>
                  <a:lnTo>
                    <a:pt x="33647" y="43825"/>
                  </a:lnTo>
                  <a:lnTo>
                    <a:pt x="33647" y="44252"/>
                  </a:lnTo>
                  <a:lnTo>
                    <a:pt x="33647" y="44618"/>
                  </a:lnTo>
                  <a:lnTo>
                    <a:pt x="33647" y="44800"/>
                  </a:lnTo>
                  <a:lnTo>
                    <a:pt x="33586" y="44983"/>
                  </a:lnTo>
                  <a:lnTo>
                    <a:pt x="33525" y="45044"/>
                  </a:lnTo>
                  <a:lnTo>
                    <a:pt x="33464" y="44983"/>
                  </a:lnTo>
                  <a:lnTo>
                    <a:pt x="33403" y="44922"/>
                  </a:lnTo>
                  <a:lnTo>
                    <a:pt x="33281" y="44679"/>
                  </a:lnTo>
                  <a:lnTo>
                    <a:pt x="33281" y="44435"/>
                  </a:lnTo>
                  <a:lnTo>
                    <a:pt x="33220" y="43886"/>
                  </a:lnTo>
                  <a:lnTo>
                    <a:pt x="33099" y="42667"/>
                  </a:lnTo>
                  <a:lnTo>
                    <a:pt x="33099" y="42423"/>
                  </a:lnTo>
                  <a:lnTo>
                    <a:pt x="33038" y="42240"/>
                  </a:lnTo>
                  <a:lnTo>
                    <a:pt x="32794" y="41509"/>
                  </a:lnTo>
                  <a:lnTo>
                    <a:pt x="32550" y="40717"/>
                  </a:lnTo>
                  <a:lnTo>
                    <a:pt x="32489" y="40412"/>
                  </a:lnTo>
                  <a:lnTo>
                    <a:pt x="32489" y="40046"/>
                  </a:lnTo>
                  <a:lnTo>
                    <a:pt x="32489" y="39863"/>
                  </a:lnTo>
                  <a:lnTo>
                    <a:pt x="32550" y="39741"/>
                  </a:lnTo>
                  <a:lnTo>
                    <a:pt x="32672" y="39619"/>
                  </a:lnTo>
                  <a:lnTo>
                    <a:pt x="32794" y="39498"/>
                  </a:lnTo>
                  <a:lnTo>
                    <a:pt x="32916" y="39437"/>
                  </a:lnTo>
                  <a:lnTo>
                    <a:pt x="32916" y="39376"/>
                  </a:lnTo>
                  <a:lnTo>
                    <a:pt x="32916" y="39315"/>
                  </a:lnTo>
                  <a:lnTo>
                    <a:pt x="32794" y="39254"/>
                  </a:lnTo>
                  <a:lnTo>
                    <a:pt x="32672" y="39254"/>
                  </a:lnTo>
                  <a:lnTo>
                    <a:pt x="32489" y="39376"/>
                  </a:lnTo>
                  <a:lnTo>
                    <a:pt x="32123" y="38400"/>
                  </a:lnTo>
                  <a:lnTo>
                    <a:pt x="31697" y="37364"/>
                  </a:lnTo>
                  <a:lnTo>
                    <a:pt x="30721" y="35414"/>
                  </a:lnTo>
                  <a:lnTo>
                    <a:pt x="29807" y="33463"/>
                  </a:lnTo>
                  <a:lnTo>
                    <a:pt x="29380" y="32488"/>
                  </a:lnTo>
                  <a:lnTo>
                    <a:pt x="29015" y="31452"/>
                  </a:lnTo>
                  <a:lnTo>
                    <a:pt x="28710" y="30355"/>
                  </a:lnTo>
                  <a:lnTo>
                    <a:pt x="28466" y="29257"/>
                  </a:lnTo>
                  <a:lnTo>
                    <a:pt x="28161" y="28160"/>
                  </a:lnTo>
                  <a:lnTo>
                    <a:pt x="27796" y="27063"/>
                  </a:lnTo>
                  <a:lnTo>
                    <a:pt x="27064" y="25356"/>
                  </a:lnTo>
                  <a:lnTo>
                    <a:pt x="27064" y="25174"/>
                  </a:lnTo>
                  <a:lnTo>
                    <a:pt x="27064" y="24991"/>
                  </a:lnTo>
                  <a:lnTo>
                    <a:pt x="27125" y="24747"/>
                  </a:lnTo>
                  <a:lnTo>
                    <a:pt x="27247" y="24625"/>
                  </a:lnTo>
                  <a:lnTo>
                    <a:pt x="27369" y="24503"/>
                  </a:lnTo>
                  <a:lnTo>
                    <a:pt x="27552" y="24259"/>
                  </a:lnTo>
                  <a:lnTo>
                    <a:pt x="27674" y="23955"/>
                  </a:lnTo>
                  <a:lnTo>
                    <a:pt x="27796" y="23345"/>
                  </a:lnTo>
                  <a:lnTo>
                    <a:pt x="27857" y="22735"/>
                  </a:lnTo>
                  <a:lnTo>
                    <a:pt x="27857" y="22126"/>
                  </a:lnTo>
                  <a:lnTo>
                    <a:pt x="27735" y="21455"/>
                  </a:lnTo>
                  <a:lnTo>
                    <a:pt x="27613" y="20846"/>
                  </a:lnTo>
                  <a:lnTo>
                    <a:pt x="27491" y="20541"/>
                  </a:lnTo>
                  <a:lnTo>
                    <a:pt x="27430" y="20236"/>
                  </a:lnTo>
                  <a:lnTo>
                    <a:pt x="27491" y="19566"/>
                  </a:lnTo>
                  <a:lnTo>
                    <a:pt x="27369" y="20175"/>
                  </a:lnTo>
                  <a:lnTo>
                    <a:pt x="27369" y="20358"/>
                  </a:lnTo>
                  <a:lnTo>
                    <a:pt x="27430" y="20602"/>
                  </a:lnTo>
                  <a:lnTo>
                    <a:pt x="27491" y="21212"/>
                  </a:lnTo>
                  <a:lnTo>
                    <a:pt x="27552" y="21821"/>
                  </a:lnTo>
                  <a:lnTo>
                    <a:pt x="27613" y="22370"/>
                  </a:lnTo>
                  <a:lnTo>
                    <a:pt x="27552" y="22979"/>
                  </a:lnTo>
                  <a:lnTo>
                    <a:pt x="27430" y="23589"/>
                  </a:lnTo>
                  <a:lnTo>
                    <a:pt x="27369" y="23833"/>
                  </a:lnTo>
                  <a:lnTo>
                    <a:pt x="27186" y="24076"/>
                  </a:lnTo>
                  <a:lnTo>
                    <a:pt x="27064" y="24320"/>
                  </a:lnTo>
                  <a:lnTo>
                    <a:pt x="26820" y="24503"/>
                  </a:lnTo>
                  <a:lnTo>
                    <a:pt x="26637" y="24686"/>
                  </a:lnTo>
                  <a:lnTo>
                    <a:pt x="26394" y="24808"/>
                  </a:lnTo>
                  <a:lnTo>
                    <a:pt x="25845" y="24991"/>
                  </a:lnTo>
                  <a:lnTo>
                    <a:pt x="25297" y="25052"/>
                  </a:lnTo>
                  <a:lnTo>
                    <a:pt x="24016" y="25235"/>
                  </a:lnTo>
                  <a:lnTo>
                    <a:pt x="23468" y="25295"/>
                  </a:lnTo>
                  <a:lnTo>
                    <a:pt x="22797" y="25295"/>
                  </a:lnTo>
                  <a:lnTo>
                    <a:pt x="22676" y="25235"/>
                  </a:lnTo>
                  <a:lnTo>
                    <a:pt x="22493" y="25174"/>
                  </a:lnTo>
                  <a:lnTo>
                    <a:pt x="22249" y="24991"/>
                  </a:lnTo>
                  <a:lnTo>
                    <a:pt x="21639" y="24625"/>
                  </a:lnTo>
                  <a:lnTo>
                    <a:pt x="20359" y="23894"/>
                  </a:lnTo>
                  <a:lnTo>
                    <a:pt x="21883" y="24991"/>
                  </a:lnTo>
                  <a:lnTo>
                    <a:pt x="22249" y="25295"/>
                  </a:lnTo>
                  <a:lnTo>
                    <a:pt x="22432" y="25417"/>
                  </a:lnTo>
                  <a:lnTo>
                    <a:pt x="22676" y="25539"/>
                  </a:lnTo>
                  <a:lnTo>
                    <a:pt x="22797" y="25600"/>
                  </a:lnTo>
                  <a:lnTo>
                    <a:pt x="23346" y="25600"/>
                  </a:lnTo>
                  <a:lnTo>
                    <a:pt x="24260" y="25539"/>
                  </a:lnTo>
                  <a:lnTo>
                    <a:pt x="25175" y="25417"/>
                  </a:lnTo>
                  <a:lnTo>
                    <a:pt x="26028" y="25295"/>
                  </a:lnTo>
                  <a:lnTo>
                    <a:pt x="26455" y="25174"/>
                  </a:lnTo>
                  <a:lnTo>
                    <a:pt x="26820" y="24991"/>
                  </a:lnTo>
                  <a:lnTo>
                    <a:pt x="26698" y="25539"/>
                  </a:lnTo>
                  <a:lnTo>
                    <a:pt x="25845" y="28099"/>
                  </a:lnTo>
                  <a:lnTo>
                    <a:pt x="25784" y="28282"/>
                  </a:lnTo>
                  <a:lnTo>
                    <a:pt x="25723" y="28709"/>
                  </a:lnTo>
                  <a:lnTo>
                    <a:pt x="25784" y="30416"/>
                  </a:lnTo>
                  <a:lnTo>
                    <a:pt x="25784" y="32610"/>
                  </a:lnTo>
                  <a:lnTo>
                    <a:pt x="25784" y="32976"/>
                  </a:lnTo>
                  <a:lnTo>
                    <a:pt x="25723" y="33280"/>
                  </a:lnTo>
                  <a:lnTo>
                    <a:pt x="25723" y="33585"/>
                  </a:lnTo>
                  <a:lnTo>
                    <a:pt x="25723" y="33890"/>
                  </a:lnTo>
                  <a:lnTo>
                    <a:pt x="25845" y="34195"/>
                  </a:lnTo>
                  <a:lnTo>
                    <a:pt x="26028" y="35109"/>
                  </a:lnTo>
                  <a:lnTo>
                    <a:pt x="26333" y="36877"/>
                  </a:lnTo>
                  <a:lnTo>
                    <a:pt x="26455" y="37730"/>
                  </a:lnTo>
                  <a:lnTo>
                    <a:pt x="26516" y="38644"/>
                  </a:lnTo>
                  <a:lnTo>
                    <a:pt x="26516" y="40412"/>
                  </a:lnTo>
                  <a:lnTo>
                    <a:pt x="26455" y="42240"/>
                  </a:lnTo>
                  <a:lnTo>
                    <a:pt x="26394" y="44008"/>
                  </a:lnTo>
                  <a:lnTo>
                    <a:pt x="26272" y="45776"/>
                  </a:lnTo>
                  <a:lnTo>
                    <a:pt x="26028" y="47543"/>
                  </a:lnTo>
                  <a:lnTo>
                    <a:pt x="25784" y="49311"/>
                  </a:lnTo>
                  <a:lnTo>
                    <a:pt x="25479" y="51079"/>
                  </a:lnTo>
                  <a:lnTo>
                    <a:pt x="25053" y="52846"/>
                  </a:lnTo>
                  <a:lnTo>
                    <a:pt x="24565" y="54553"/>
                  </a:lnTo>
                  <a:lnTo>
                    <a:pt x="24382" y="55406"/>
                  </a:lnTo>
                  <a:lnTo>
                    <a:pt x="24260" y="56260"/>
                  </a:lnTo>
                  <a:lnTo>
                    <a:pt x="24260" y="57235"/>
                  </a:lnTo>
                  <a:lnTo>
                    <a:pt x="24321" y="58210"/>
                  </a:lnTo>
                  <a:lnTo>
                    <a:pt x="24504" y="59063"/>
                  </a:lnTo>
                  <a:lnTo>
                    <a:pt x="24687" y="59917"/>
                  </a:lnTo>
                  <a:lnTo>
                    <a:pt x="24931" y="60770"/>
                  </a:lnTo>
                  <a:lnTo>
                    <a:pt x="25053" y="61684"/>
                  </a:lnTo>
                  <a:lnTo>
                    <a:pt x="25114" y="62538"/>
                  </a:lnTo>
                  <a:lnTo>
                    <a:pt x="25114" y="63391"/>
                  </a:lnTo>
                  <a:lnTo>
                    <a:pt x="24992" y="64244"/>
                  </a:lnTo>
                  <a:lnTo>
                    <a:pt x="24870" y="65098"/>
                  </a:lnTo>
                  <a:lnTo>
                    <a:pt x="24565" y="66317"/>
                  </a:lnTo>
                  <a:lnTo>
                    <a:pt x="24260" y="67475"/>
                  </a:lnTo>
                  <a:lnTo>
                    <a:pt x="23529" y="69791"/>
                  </a:lnTo>
                  <a:lnTo>
                    <a:pt x="22493" y="73326"/>
                  </a:lnTo>
                  <a:lnTo>
                    <a:pt x="22127" y="74789"/>
                  </a:lnTo>
                  <a:lnTo>
                    <a:pt x="22066" y="75216"/>
                  </a:lnTo>
                  <a:lnTo>
                    <a:pt x="22005" y="75460"/>
                  </a:lnTo>
                  <a:lnTo>
                    <a:pt x="22066" y="75704"/>
                  </a:lnTo>
                  <a:lnTo>
                    <a:pt x="22127" y="75947"/>
                  </a:lnTo>
                  <a:lnTo>
                    <a:pt x="22249" y="76252"/>
                  </a:lnTo>
                  <a:lnTo>
                    <a:pt x="22493" y="76740"/>
                  </a:lnTo>
                  <a:lnTo>
                    <a:pt x="22858" y="77410"/>
                  </a:lnTo>
                  <a:lnTo>
                    <a:pt x="23346" y="78081"/>
                  </a:lnTo>
                  <a:lnTo>
                    <a:pt x="23590" y="78386"/>
                  </a:lnTo>
                  <a:lnTo>
                    <a:pt x="23834" y="78568"/>
                  </a:lnTo>
                  <a:lnTo>
                    <a:pt x="24260" y="78873"/>
                  </a:lnTo>
                  <a:lnTo>
                    <a:pt x="24321" y="78995"/>
                  </a:lnTo>
                  <a:lnTo>
                    <a:pt x="24321" y="79056"/>
                  </a:lnTo>
                  <a:lnTo>
                    <a:pt x="24260" y="79117"/>
                  </a:lnTo>
                  <a:lnTo>
                    <a:pt x="24199" y="79178"/>
                  </a:lnTo>
                  <a:lnTo>
                    <a:pt x="23956" y="79239"/>
                  </a:lnTo>
                  <a:lnTo>
                    <a:pt x="23773" y="79300"/>
                  </a:lnTo>
                  <a:lnTo>
                    <a:pt x="22919" y="79483"/>
                  </a:lnTo>
                  <a:lnTo>
                    <a:pt x="22493" y="79544"/>
                  </a:lnTo>
                  <a:lnTo>
                    <a:pt x="22066" y="79605"/>
                  </a:lnTo>
                  <a:lnTo>
                    <a:pt x="21700" y="79544"/>
                  </a:lnTo>
                  <a:lnTo>
                    <a:pt x="21578" y="79422"/>
                  </a:lnTo>
                  <a:lnTo>
                    <a:pt x="21578" y="79300"/>
                  </a:lnTo>
                  <a:lnTo>
                    <a:pt x="21517" y="78995"/>
                  </a:lnTo>
                  <a:lnTo>
                    <a:pt x="21456" y="78873"/>
                  </a:lnTo>
                  <a:lnTo>
                    <a:pt x="21335" y="78751"/>
                  </a:lnTo>
                  <a:lnTo>
                    <a:pt x="21213" y="78751"/>
                  </a:lnTo>
                  <a:lnTo>
                    <a:pt x="21213" y="78873"/>
                  </a:lnTo>
                  <a:lnTo>
                    <a:pt x="21274" y="79117"/>
                  </a:lnTo>
                  <a:lnTo>
                    <a:pt x="21335" y="79422"/>
                  </a:lnTo>
                  <a:lnTo>
                    <a:pt x="21335" y="79605"/>
                  </a:lnTo>
                  <a:lnTo>
                    <a:pt x="21335" y="79727"/>
                  </a:lnTo>
                  <a:lnTo>
                    <a:pt x="21213" y="79848"/>
                  </a:lnTo>
                  <a:lnTo>
                    <a:pt x="21030" y="79909"/>
                  </a:lnTo>
                  <a:lnTo>
                    <a:pt x="20725" y="79970"/>
                  </a:lnTo>
                  <a:lnTo>
                    <a:pt x="20359" y="79970"/>
                  </a:lnTo>
                  <a:lnTo>
                    <a:pt x="20176" y="79909"/>
                  </a:lnTo>
                  <a:lnTo>
                    <a:pt x="19994" y="79848"/>
                  </a:lnTo>
                  <a:lnTo>
                    <a:pt x="19872" y="79666"/>
                  </a:lnTo>
                  <a:lnTo>
                    <a:pt x="19750" y="79422"/>
                  </a:lnTo>
                  <a:lnTo>
                    <a:pt x="19628" y="78995"/>
                  </a:lnTo>
                  <a:lnTo>
                    <a:pt x="19628" y="78507"/>
                  </a:lnTo>
                  <a:lnTo>
                    <a:pt x="19628" y="78020"/>
                  </a:lnTo>
                  <a:lnTo>
                    <a:pt x="19628" y="75582"/>
                  </a:lnTo>
                  <a:lnTo>
                    <a:pt x="19750" y="74119"/>
                  </a:lnTo>
                  <a:lnTo>
                    <a:pt x="19872" y="72656"/>
                  </a:lnTo>
                  <a:lnTo>
                    <a:pt x="19994" y="71193"/>
                  </a:lnTo>
                  <a:lnTo>
                    <a:pt x="20115" y="69669"/>
                  </a:lnTo>
                  <a:lnTo>
                    <a:pt x="20115" y="68816"/>
                  </a:lnTo>
                  <a:lnTo>
                    <a:pt x="20055" y="67963"/>
                  </a:lnTo>
                  <a:lnTo>
                    <a:pt x="19994" y="66195"/>
                  </a:lnTo>
                  <a:lnTo>
                    <a:pt x="19933" y="64915"/>
                  </a:lnTo>
                  <a:lnTo>
                    <a:pt x="19994" y="63696"/>
                  </a:lnTo>
                  <a:lnTo>
                    <a:pt x="20055" y="62172"/>
                  </a:lnTo>
                  <a:lnTo>
                    <a:pt x="20176" y="60587"/>
                  </a:lnTo>
                  <a:lnTo>
                    <a:pt x="20237" y="59734"/>
                  </a:lnTo>
                  <a:lnTo>
                    <a:pt x="20298" y="58820"/>
                  </a:lnTo>
                  <a:lnTo>
                    <a:pt x="20298" y="58515"/>
                  </a:lnTo>
                  <a:lnTo>
                    <a:pt x="20237" y="58271"/>
                  </a:lnTo>
                  <a:lnTo>
                    <a:pt x="20115" y="57905"/>
                  </a:lnTo>
                  <a:lnTo>
                    <a:pt x="19994" y="57540"/>
                  </a:lnTo>
                  <a:lnTo>
                    <a:pt x="19872" y="57113"/>
                  </a:lnTo>
                  <a:lnTo>
                    <a:pt x="19872" y="56625"/>
                  </a:lnTo>
                  <a:lnTo>
                    <a:pt x="19994" y="55772"/>
                  </a:lnTo>
                  <a:lnTo>
                    <a:pt x="19994" y="55345"/>
                  </a:lnTo>
                  <a:lnTo>
                    <a:pt x="19994" y="54919"/>
                  </a:lnTo>
                  <a:lnTo>
                    <a:pt x="19933" y="54065"/>
                  </a:lnTo>
                  <a:lnTo>
                    <a:pt x="19750" y="52359"/>
                  </a:lnTo>
                  <a:lnTo>
                    <a:pt x="19689" y="50652"/>
                  </a:lnTo>
                  <a:lnTo>
                    <a:pt x="19689" y="48275"/>
                  </a:lnTo>
                  <a:lnTo>
                    <a:pt x="19689" y="45898"/>
                  </a:lnTo>
                  <a:lnTo>
                    <a:pt x="19628" y="44130"/>
                  </a:lnTo>
                  <a:lnTo>
                    <a:pt x="19628" y="43338"/>
                  </a:lnTo>
                  <a:lnTo>
                    <a:pt x="19628" y="43155"/>
                  </a:lnTo>
                  <a:lnTo>
                    <a:pt x="19628" y="42911"/>
                  </a:lnTo>
                  <a:lnTo>
                    <a:pt x="19872" y="42911"/>
                  </a:lnTo>
                  <a:lnTo>
                    <a:pt x="20237" y="42789"/>
                  </a:lnTo>
                  <a:lnTo>
                    <a:pt x="20542" y="42667"/>
                  </a:lnTo>
                  <a:lnTo>
                    <a:pt x="20786" y="42423"/>
                  </a:lnTo>
                  <a:lnTo>
                    <a:pt x="20969" y="42119"/>
                  </a:lnTo>
                  <a:lnTo>
                    <a:pt x="21030" y="41814"/>
                  </a:lnTo>
                  <a:lnTo>
                    <a:pt x="21030" y="41509"/>
                  </a:lnTo>
                  <a:lnTo>
                    <a:pt x="20847" y="41936"/>
                  </a:lnTo>
                  <a:lnTo>
                    <a:pt x="20725" y="42119"/>
                  </a:lnTo>
                  <a:lnTo>
                    <a:pt x="20542" y="42301"/>
                  </a:lnTo>
                  <a:lnTo>
                    <a:pt x="20359" y="42423"/>
                  </a:lnTo>
                  <a:lnTo>
                    <a:pt x="20115" y="42484"/>
                  </a:lnTo>
                  <a:lnTo>
                    <a:pt x="19567" y="42545"/>
                  </a:lnTo>
                  <a:lnTo>
                    <a:pt x="19018" y="42484"/>
                  </a:lnTo>
                  <a:lnTo>
                    <a:pt x="18774" y="42423"/>
                  </a:lnTo>
                  <a:lnTo>
                    <a:pt x="18592" y="42301"/>
                  </a:lnTo>
                  <a:lnTo>
                    <a:pt x="18409" y="42119"/>
                  </a:lnTo>
                  <a:lnTo>
                    <a:pt x="18287" y="41936"/>
                  </a:lnTo>
                  <a:lnTo>
                    <a:pt x="18104" y="41509"/>
                  </a:lnTo>
                  <a:lnTo>
                    <a:pt x="18104" y="41753"/>
                  </a:lnTo>
                  <a:lnTo>
                    <a:pt x="18104" y="41997"/>
                  </a:lnTo>
                  <a:lnTo>
                    <a:pt x="18226" y="42240"/>
                  </a:lnTo>
                  <a:lnTo>
                    <a:pt x="18348" y="42484"/>
                  </a:lnTo>
                  <a:lnTo>
                    <a:pt x="18592" y="42667"/>
                  </a:lnTo>
                  <a:lnTo>
                    <a:pt x="18896" y="42789"/>
                  </a:lnTo>
                  <a:lnTo>
                    <a:pt x="19201" y="42850"/>
                  </a:lnTo>
                  <a:lnTo>
                    <a:pt x="19323" y="42911"/>
                  </a:lnTo>
                  <a:lnTo>
                    <a:pt x="19445" y="42911"/>
                  </a:lnTo>
                  <a:lnTo>
                    <a:pt x="19445" y="43033"/>
                  </a:lnTo>
                  <a:lnTo>
                    <a:pt x="19445" y="43094"/>
                  </a:lnTo>
                  <a:lnTo>
                    <a:pt x="19384" y="43642"/>
                  </a:lnTo>
                  <a:lnTo>
                    <a:pt x="19384" y="46324"/>
                  </a:lnTo>
                  <a:lnTo>
                    <a:pt x="19384" y="48458"/>
                  </a:lnTo>
                  <a:lnTo>
                    <a:pt x="19384" y="50652"/>
                  </a:lnTo>
                  <a:lnTo>
                    <a:pt x="19323" y="51993"/>
                  </a:lnTo>
                  <a:lnTo>
                    <a:pt x="19201" y="53395"/>
                  </a:lnTo>
                  <a:lnTo>
                    <a:pt x="19079" y="54858"/>
                  </a:lnTo>
                  <a:lnTo>
                    <a:pt x="19079" y="55528"/>
                  </a:lnTo>
                  <a:lnTo>
                    <a:pt x="19079" y="56260"/>
                  </a:lnTo>
                  <a:lnTo>
                    <a:pt x="19140" y="56930"/>
                  </a:lnTo>
                  <a:lnTo>
                    <a:pt x="19018" y="57662"/>
                  </a:lnTo>
                  <a:lnTo>
                    <a:pt x="18835" y="58149"/>
                  </a:lnTo>
                  <a:lnTo>
                    <a:pt x="18774" y="58393"/>
                  </a:lnTo>
                  <a:lnTo>
                    <a:pt x="18714" y="58637"/>
                  </a:lnTo>
                  <a:lnTo>
                    <a:pt x="18714" y="59368"/>
                  </a:lnTo>
                  <a:lnTo>
                    <a:pt x="18835" y="60100"/>
                  </a:lnTo>
                  <a:lnTo>
                    <a:pt x="18896" y="60831"/>
                  </a:lnTo>
                  <a:lnTo>
                    <a:pt x="18957" y="61563"/>
                  </a:lnTo>
                  <a:lnTo>
                    <a:pt x="19018" y="63818"/>
                  </a:lnTo>
                  <a:lnTo>
                    <a:pt x="19079" y="64854"/>
                  </a:lnTo>
                  <a:lnTo>
                    <a:pt x="19079" y="65829"/>
                  </a:lnTo>
                  <a:lnTo>
                    <a:pt x="19018" y="67292"/>
                  </a:lnTo>
                  <a:lnTo>
                    <a:pt x="18896" y="68755"/>
                  </a:lnTo>
                  <a:lnTo>
                    <a:pt x="18957" y="70218"/>
                  </a:lnTo>
                  <a:lnTo>
                    <a:pt x="19079" y="71681"/>
                  </a:lnTo>
                  <a:lnTo>
                    <a:pt x="19262" y="73144"/>
                  </a:lnTo>
                  <a:lnTo>
                    <a:pt x="19384" y="74606"/>
                  </a:lnTo>
                  <a:lnTo>
                    <a:pt x="19384" y="75886"/>
                  </a:lnTo>
                  <a:lnTo>
                    <a:pt x="19384" y="77959"/>
                  </a:lnTo>
                  <a:lnTo>
                    <a:pt x="19384" y="78873"/>
                  </a:lnTo>
                  <a:lnTo>
                    <a:pt x="19384" y="79178"/>
                  </a:lnTo>
                  <a:lnTo>
                    <a:pt x="19323" y="79422"/>
                  </a:lnTo>
                  <a:lnTo>
                    <a:pt x="19140" y="79727"/>
                  </a:lnTo>
                  <a:lnTo>
                    <a:pt x="18957" y="79909"/>
                  </a:lnTo>
                  <a:lnTo>
                    <a:pt x="18653" y="79970"/>
                  </a:lnTo>
                  <a:lnTo>
                    <a:pt x="18348" y="79970"/>
                  </a:lnTo>
                  <a:lnTo>
                    <a:pt x="18043" y="79909"/>
                  </a:lnTo>
                  <a:lnTo>
                    <a:pt x="17799" y="79787"/>
                  </a:lnTo>
                  <a:lnTo>
                    <a:pt x="17738" y="79666"/>
                  </a:lnTo>
                  <a:lnTo>
                    <a:pt x="17677" y="79605"/>
                  </a:lnTo>
                  <a:lnTo>
                    <a:pt x="17738" y="79361"/>
                  </a:lnTo>
                  <a:lnTo>
                    <a:pt x="17799" y="79056"/>
                  </a:lnTo>
                  <a:lnTo>
                    <a:pt x="17860" y="78934"/>
                  </a:lnTo>
                  <a:lnTo>
                    <a:pt x="17921" y="78873"/>
                  </a:lnTo>
                  <a:lnTo>
                    <a:pt x="17860" y="78812"/>
                  </a:lnTo>
                  <a:lnTo>
                    <a:pt x="17799" y="78751"/>
                  </a:lnTo>
                  <a:lnTo>
                    <a:pt x="17677" y="78751"/>
                  </a:lnTo>
                  <a:lnTo>
                    <a:pt x="17616" y="78812"/>
                  </a:lnTo>
                  <a:lnTo>
                    <a:pt x="17555" y="78995"/>
                  </a:lnTo>
                  <a:lnTo>
                    <a:pt x="17555" y="79178"/>
                  </a:lnTo>
                  <a:lnTo>
                    <a:pt x="17494" y="79300"/>
                  </a:lnTo>
                  <a:lnTo>
                    <a:pt x="17434" y="79483"/>
                  </a:lnTo>
                  <a:lnTo>
                    <a:pt x="17312" y="79544"/>
                  </a:lnTo>
                  <a:lnTo>
                    <a:pt x="17129" y="79605"/>
                  </a:lnTo>
                  <a:lnTo>
                    <a:pt x="16824" y="79605"/>
                  </a:lnTo>
                  <a:lnTo>
                    <a:pt x="16458" y="79544"/>
                  </a:lnTo>
                  <a:lnTo>
                    <a:pt x="16032" y="79483"/>
                  </a:lnTo>
                  <a:lnTo>
                    <a:pt x="15361" y="79361"/>
                  </a:lnTo>
                  <a:lnTo>
                    <a:pt x="14995" y="79239"/>
                  </a:lnTo>
                  <a:lnTo>
                    <a:pt x="14813" y="79178"/>
                  </a:lnTo>
                  <a:lnTo>
                    <a:pt x="14752" y="79117"/>
                  </a:lnTo>
                  <a:lnTo>
                    <a:pt x="14691" y="79056"/>
                  </a:lnTo>
                  <a:lnTo>
                    <a:pt x="14691" y="78934"/>
                  </a:lnTo>
                  <a:lnTo>
                    <a:pt x="14813" y="78873"/>
                  </a:lnTo>
                  <a:lnTo>
                    <a:pt x="14995" y="78751"/>
                  </a:lnTo>
                  <a:lnTo>
                    <a:pt x="15483" y="78386"/>
                  </a:lnTo>
                  <a:lnTo>
                    <a:pt x="15910" y="77898"/>
                  </a:lnTo>
                  <a:lnTo>
                    <a:pt x="16214" y="77349"/>
                  </a:lnTo>
                  <a:lnTo>
                    <a:pt x="16519" y="76801"/>
                  </a:lnTo>
                  <a:lnTo>
                    <a:pt x="16824" y="76252"/>
                  </a:lnTo>
                  <a:lnTo>
                    <a:pt x="17007" y="75765"/>
                  </a:lnTo>
                  <a:lnTo>
                    <a:pt x="17007" y="75399"/>
                  </a:lnTo>
                  <a:lnTo>
                    <a:pt x="16946" y="75033"/>
                  </a:lnTo>
                  <a:lnTo>
                    <a:pt x="16763" y="74058"/>
                  </a:lnTo>
                  <a:lnTo>
                    <a:pt x="16519" y="73144"/>
                  </a:lnTo>
                  <a:lnTo>
                    <a:pt x="15910" y="71315"/>
                  </a:lnTo>
                  <a:lnTo>
                    <a:pt x="15239" y="68938"/>
                  </a:lnTo>
                  <a:lnTo>
                    <a:pt x="14813" y="67536"/>
                  </a:lnTo>
                  <a:lnTo>
                    <a:pt x="14386" y="66073"/>
                  </a:lnTo>
                  <a:lnTo>
                    <a:pt x="14081" y="64610"/>
                  </a:lnTo>
                  <a:lnTo>
                    <a:pt x="13959" y="63879"/>
                  </a:lnTo>
                  <a:lnTo>
                    <a:pt x="13898" y="63147"/>
                  </a:lnTo>
                  <a:lnTo>
                    <a:pt x="13959" y="62355"/>
                  </a:lnTo>
                  <a:lnTo>
                    <a:pt x="14020" y="61623"/>
                  </a:lnTo>
                  <a:lnTo>
                    <a:pt x="14142" y="60831"/>
                  </a:lnTo>
                  <a:lnTo>
                    <a:pt x="14325" y="60100"/>
                  </a:lnTo>
                  <a:lnTo>
                    <a:pt x="14630" y="58698"/>
                  </a:lnTo>
                  <a:lnTo>
                    <a:pt x="14752" y="57966"/>
                  </a:lnTo>
                  <a:lnTo>
                    <a:pt x="14813" y="57235"/>
                  </a:lnTo>
                  <a:lnTo>
                    <a:pt x="14752" y="56686"/>
                  </a:lnTo>
                  <a:lnTo>
                    <a:pt x="14752" y="56077"/>
                  </a:lnTo>
                  <a:lnTo>
                    <a:pt x="14508" y="54919"/>
                  </a:lnTo>
                  <a:lnTo>
                    <a:pt x="14264" y="53761"/>
                  </a:lnTo>
                  <a:lnTo>
                    <a:pt x="13959" y="52602"/>
                  </a:lnTo>
                  <a:lnTo>
                    <a:pt x="13593" y="51079"/>
                  </a:lnTo>
                  <a:lnTo>
                    <a:pt x="13289" y="49555"/>
                  </a:lnTo>
                  <a:lnTo>
                    <a:pt x="13045" y="48031"/>
                  </a:lnTo>
                  <a:lnTo>
                    <a:pt x="12862" y="46446"/>
                  </a:lnTo>
                  <a:lnTo>
                    <a:pt x="12618" y="43399"/>
                  </a:lnTo>
                  <a:lnTo>
                    <a:pt x="12557" y="40290"/>
                  </a:lnTo>
                  <a:lnTo>
                    <a:pt x="12557" y="38766"/>
                  </a:lnTo>
                  <a:lnTo>
                    <a:pt x="12557" y="38035"/>
                  </a:lnTo>
                  <a:lnTo>
                    <a:pt x="12679" y="37242"/>
                  </a:lnTo>
                  <a:lnTo>
                    <a:pt x="12862" y="35658"/>
                  </a:lnTo>
                  <a:lnTo>
                    <a:pt x="13167" y="34134"/>
                  </a:lnTo>
                  <a:lnTo>
                    <a:pt x="13228" y="33890"/>
                  </a:lnTo>
                  <a:lnTo>
                    <a:pt x="13228" y="33585"/>
                  </a:lnTo>
                  <a:lnTo>
                    <a:pt x="13167" y="33280"/>
                  </a:lnTo>
                  <a:lnTo>
                    <a:pt x="13045" y="32976"/>
                  </a:lnTo>
                  <a:lnTo>
                    <a:pt x="13045" y="29379"/>
                  </a:lnTo>
                  <a:lnTo>
                    <a:pt x="13045" y="28587"/>
                  </a:lnTo>
                  <a:lnTo>
                    <a:pt x="12984" y="28343"/>
                  </a:lnTo>
                  <a:lnTo>
                    <a:pt x="12923" y="28038"/>
                  </a:lnTo>
                  <a:lnTo>
                    <a:pt x="12801" y="27673"/>
                  </a:lnTo>
                  <a:lnTo>
                    <a:pt x="12496" y="26576"/>
                  </a:lnTo>
                  <a:lnTo>
                    <a:pt x="12192" y="25600"/>
                  </a:lnTo>
                  <a:lnTo>
                    <a:pt x="12192" y="25235"/>
                  </a:lnTo>
                  <a:lnTo>
                    <a:pt x="12131" y="24930"/>
                  </a:lnTo>
                  <a:lnTo>
                    <a:pt x="12496" y="25113"/>
                  </a:lnTo>
                  <a:lnTo>
                    <a:pt x="12923" y="25235"/>
                  </a:lnTo>
                  <a:lnTo>
                    <a:pt x="13776" y="25417"/>
                  </a:lnTo>
                  <a:lnTo>
                    <a:pt x="14691" y="25539"/>
                  </a:lnTo>
                  <a:lnTo>
                    <a:pt x="15666" y="25600"/>
                  </a:lnTo>
                  <a:lnTo>
                    <a:pt x="16214" y="25600"/>
                  </a:lnTo>
                  <a:lnTo>
                    <a:pt x="16397" y="25539"/>
                  </a:lnTo>
                  <a:lnTo>
                    <a:pt x="16519" y="25478"/>
                  </a:lnTo>
                  <a:lnTo>
                    <a:pt x="16702" y="25356"/>
                  </a:lnTo>
                  <a:lnTo>
                    <a:pt x="17068" y="25052"/>
                  </a:lnTo>
                  <a:lnTo>
                    <a:pt x="18653" y="23894"/>
                  </a:lnTo>
                  <a:lnTo>
                    <a:pt x="18653" y="23894"/>
                  </a:lnTo>
                  <a:lnTo>
                    <a:pt x="16519" y="25113"/>
                  </a:lnTo>
                  <a:lnTo>
                    <a:pt x="16397" y="25235"/>
                  </a:lnTo>
                  <a:lnTo>
                    <a:pt x="16275" y="25295"/>
                  </a:lnTo>
                  <a:lnTo>
                    <a:pt x="15971" y="25295"/>
                  </a:lnTo>
                  <a:lnTo>
                    <a:pt x="15361" y="25235"/>
                  </a:lnTo>
                  <a:lnTo>
                    <a:pt x="14081" y="25113"/>
                  </a:lnTo>
                  <a:lnTo>
                    <a:pt x="13532" y="25052"/>
                  </a:lnTo>
                  <a:lnTo>
                    <a:pt x="12923" y="24930"/>
                  </a:lnTo>
                  <a:lnTo>
                    <a:pt x="12435" y="24686"/>
                  </a:lnTo>
                  <a:lnTo>
                    <a:pt x="12192" y="24503"/>
                  </a:lnTo>
                  <a:lnTo>
                    <a:pt x="11948" y="24320"/>
                  </a:lnTo>
                  <a:lnTo>
                    <a:pt x="11826" y="24076"/>
                  </a:lnTo>
                  <a:lnTo>
                    <a:pt x="11704" y="23833"/>
                  </a:lnTo>
                  <a:lnTo>
                    <a:pt x="11521" y="23284"/>
                  </a:lnTo>
                  <a:lnTo>
                    <a:pt x="11460" y="22735"/>
                  </a:lnTo>
                  <a:lnTo>
                    <a:pt x="11460" y="22126"/>
                  </a:lnTo>
                  <a:lnTo>
                    <a:pt x="11521" y="21455"/>
                  </a:lnTo>
                  <a:lnTo>
                    <a:pt x="11582" y="20785"/>
                  </a:lnTo>
                  <a:lnTo>
                    <a:pt x="11643" y="20541"/>
                  </a:lnTo>
                  <a:lnTo>
                    <a:pt x="11704" y="20297"/>
                  </a:lnTo>
                  <a:lnTo>
                    <a:pt x="11521" y="19566"/>
                  </a:lnTo>
                  <a:lnTo>
                    <a:pt x="11582" y="20114"/>
                  </a:lnTo>
                  <a:lnTo>
                    <a:pt x="11582" y="20419"/>
                  </a:lnTo>
                  <a:lnTo>
                    <a:pt x="11460" y="20724"/>
                  </a:lnTo>
                  <a:lnTo>
                    <a:pt x="11338" y="21212"/>
                  </a:lnTo>
                  <a:lnTo>
                    <a:pt x="11216" y="21760"/>
                  </a:lnTo>
                  <a:lnTo>
                    <a:pt x="11216" y="22309"/>
                  </a:lnTo>
                  <a:lnTo>
                    <a:pt x="11216" y="22918"/>
                  </a:lnTo>
                  <a:lnTo>
                    <a:pt x="11277" y="23467"/>
                  </a:lnTo>
                  <a:lnTo>
                    <a:pt x="11399" y="24015"/>
                  </a:lnTo>
                  <a:lnTo>
                    <a:pt x="11643" y="24442"/>
                  </a:lnTo>
                  <a:lnTo>
                    <a:pt x="11765" y="24564"/>
                  </a:lnTo>
                  <a:lnTo>
                    <a:pt x="11826" y="24747"/>
                  </a:lnTo>
                  <a:lnTo>
                    <a:pt x="11887" y="24991"/>
                  </a:lnTo>
                  <a:lnTo>
                    <a:pt x="11887" y="25235"/>
                  </a:lnTo>
                  <a:lnTo>
                    <a:pt x="11887" y="25478"/>
                  </a:lnTo>
                  <a:lnTo>
                    <a:pt x="11765" y="25722"/>
                  </a:lnTo>
                  <a:lnTo>
                    <a:pt x="11460" y="26515"/>
                  </a:lnTo>
                  <a:lnTo>
                    <a:pt x="11033" y="27612"/>
                  </a:lnTo>
                  <a:lnTo>
                    <a:pt x="10729" y="28648"/>
                  </a:lnTo>
                  <a:lnTo>
                    <a:pt x="10485" y="29745"/>
                  </a:lnTo>
                  <a:lnTo>
                    <a:pt x="10241" y="30842"/>
                  </a:lnTo>
                  <a:lnTo>
                    <a:pt x="9875" y="31939"/>
                  </a:lnTo>
                  <a:lnTo>
                    <a:pt x="9449" y="33037"/>
                  </a:lnTo>
                  <a:lnTo>
                    <a:pt x="8961" y="34134"/>
                  </a:lnTo>
                  <a:lnTo>
                    <a:pt x="8412" y="35170"/>
                  </a:lnTo>
                  <a:lnTo>
                    <a:pt x="7437" y="37242"/>
                  </a:lnTo>
                  <a:lnTo>
                    <a:pt x="6950" y="38278"/>
                  </a:lnTo>
                  <a:lnTo>
                    <a:pt x="6523" y="39376"/>
                  </a:lnTo>
                  <a:lnTo>
                    <a:pt x="6340" y="39254"/>
                  </a:lnTo>
                  <a:lnTo>
                    <a:pt x="6157" y="39254"/>
                  </a:lnTo>
                  <a:lnTo>
                    <a:pt x="6157" y="39315"/>
                  </a:lnTo>
                  <a:lnTo>
                    <a:pt x="6096" y="39376"/>
                  </a:lnTo>
                  <a:lnTo>
                    <a:pt x="6157" y="39437"/>
                  </a:lnTo>
                  <a:lnTo>
                    <a:pt x="6157" y="39498"/>
                  </a:lnTo>
                  <a:lnTo>
                    <a:pt x="6279" y="39498"/>
                  </a:lnTo>
                  <a:lnTo>
                    <a:pt x="6462" y="39619"/>
                  </a:lnTo>
                  <a:lnTo>
                    <a:pt x="6523" y="39802"/>
                  </a:lnTo>
                  <a:lnTo>
                    <a:pt x="6584" y="39985"/>
                  </a:lnTo>
                  <a:lnTo>
                    <a:pt x="6584" y="40229"/>
                  </a:lnTo>
                  <a:lnTo>
                    <a:pt x="6523" y="40717"/>
                  </a:lnTo>
                  <a:lnTo>
                    <a:pt x="6401" y="41204"/>
                  </a:lnTo>
                  <a:lnTo>
                    <a:pt x="6035" y="42119"/>
                  </a:lnTo>
                  <a:lnTo>
                    <a:pt x="5974" y="42301"/>
                  </a:lnTo>
                  <a:lnTo>
                    <a:pt x="5913" y="42545"/>
                  </a:lnTo>
                  <a:lnTo>
                    <a:pt x="5791" y="43886"/>
                  </a:lnTo>
                  <a:lnTo>
                    <a:pt x="5791" y="44496"/>
                  </a:lnTo>
                  <a:lnTo>
                    <a:pt x="5730" y="44800"/>
                  </a:lnTo>
                  <a:lnTo>
                    <a:pt x="5669" y="44922"/>
                  </a:lnTo>
                  <a:lnTo>
                    <a:pt x="5609" y="45044"/>
                  </a:lnTo>
                  <a:lnTo>
                    <a:pt x="5487" y="45044"/>
                  </a:lnTo>
                  <a:lnTo>
                    <a:pt x="5426" y="44983"/>
                  </a:lnTo>
                  <a:lnTo>
                    <a:pt x="5365" y="44800"/>
                  </a:lnTo>
                  <a:lnTo>
                    <a:pt x="5365" y="44374"/>
                  </a:lnTo>
                  <a:lnTo>
                    <a:pt x="5426" y="43764"/>
                  </a:lnTo>
                  <a:lnTo>
                    <a:pt x="5426" y="43459"/>
                  </a:lnTo>
                  <a:lnTo>
                    <a:pt x="5426" y="43216"/>
                  </a:lnTo>
                  <a:lnTo>
                    <a:pt x="5365" y="43033"/>
                  </a:lnTo>
                  <a:lnTo>
                    <a:pt x="5243" y="42911"/>
                  </a:lnTo>
                  <a:lnTo>
                    <a:pt x="5121" y="42850"/>
                  </a:lnTo>
                  <a:lnTo>
                    <a:pt x="4938" y="42972"/>
                  </a:lnTo>
                  <a:lnTo>
                    <a:pt x="4816" y="43216"/>
                  </a:lnTo>
                  <a:lnTo>
                    <a:pt x="4755" y="43459"/>
                  </a:lnTo>
                  <a:lnTo>
                    <a:pt x="4694" y="43947"/>
                  </a:lnTo>
                  <a:lnTo>
                    <a:pt x="4633" y="44800"/>
                  </a:lnTo>
                  <a:lnTo>
                    <a:pt x="4572" y="45349"/>
                  </a:lnTo>
                  <a:lnTo>
                    <a:pt x="4450" y="45593"/>
                  </a:lnTo>
                  <a:lnTo>
                    <a:pt x="4389" y="45654"/>
                  </a:lnTo>
                  <a:lnTo>
                    <a:pt x="4268" y="45532"/>
                  </a:lnTo>
                  <a:lnTo>
                    <a:pt x="4207" y="45349"/>
                  </a:lnTo>
                  <a:lnTo>
                    <a:pt x="4207" y="45105"/>
                  </a:lnTo>
                  <a:lnTo>
                    <a:pt x="4268" y="44374"/>
                  </a:lnTo>
                  <a:lnTo>
                    <a:pt x="4268" y="43825"/>
                  </a:lnTo>
                  <a:lnTo>
                    <a:pt x="4329" y="43277"/>
                  </a:lnTo>
                  <a:lnTo>
                    <a:pt x="4268" y="43094"/>
                  </a:lnTo>
                  <a:lnTo>
                    <a:pt x="4207" y="42972"/>
                  </a:lnTo>
                  <a:lnTo>
                    <a:pt x="4146" y="42911"/>
                  </a:lnTo>
                  <a:lnTo>
                    <a:pt x="4085" y="42911"/>
                  </a:lnTo>
                  <a:lnTo>
                    <a:pt x="3963" y="42972"/>
                  </a:lnTo>
                  <a:lnTo>
                    <a:pt x="3841" y="43155"/>
                  </a:lnTo>
                  <a:lnTo>
                    <a:pt x="3658" y="43642"/>
                  </a:lnTo>
                  <a:lnTo>
                    <a:pt x="3231" y="44861"/>
                  </a:lnTo>
                  <a:lnTo>
                    <a:pt x="2988" y="45349"/>
                  </a:lnTo>
                  <a:lnTo>
                    <a:pt x="2866" y="45593"/>
                  </a:lnTo>
                  <a:lnTo>
                    <a:pt x="2744" y="45654"/>
                  </a:lnTo>
                  <a:lnTo>
                    <a:pt x="2683" y="45715"/>
                  </a:lnTo>
                  <a:lnTo>
                    <a:pt x="2622" y="45654"/>
                  </a:lnTo>
                  <a:lnTo>
                    <a:pt x="2561" y="45593"/>
                  </a:lnTo>
                  <a:lnTo>
                    <a:pt x="2561" y="45410"/>
                  </a:lnTo>
                  <a:lnTo>
                    <a:pt x="2561" y="45105"/>
                  </a:lnTo>
                  <a:lnTo>
                    <a:pt x="2683" y="44739"/>
                  </a:lnTo>
                  <a:lnTo>
                    <a:pt x="2927" y="44069"/>
                  </a:lnTo>
                  <a:lnTo>
                    <a:pt x="3048" y="43703"/>
                  </a:lnTo>
                  <a:lnTo>
                    <a:pt x="3292" y="43094"/>
                  </a:lnTo>
                  <a:lnTo>
                    <a:pt x="3292" y="42728"/>
                  </a:lnTo>
                  <a:lnTo>
                    <a:pt x="3292" y="42606"/>
                  </a:lnTo>
                  <a:lnTo>
                    <a:pt x="3170" y="42484"/>
                  </a:lnTo>
                  <a:lnTo>
                    <a:pt x="3109" y="42484"/>
                  </a:lnTo>
                  <a:lnTo>
                    <a:pt x="2988" y="42545"/>
                  </a:lnTo>
                  <a:lnTo>
                    <a:pt x="2805" y="42728"/>
                  </a:lnTo>
                  <a:lnTo>
                    <a:pt x="2378" y="43216"/>
                  </a:lnTo>
                  <a:lnTo>
                    <a:pt x="2012" y="43703"/>
                  </a:lnTo>
                  <a:lnTo>
                    <a:pt x="1708" y="44191"/>
                  </a:lnTo>
                  <a:lnTo>
                    <a:pt x="1525" y="44435"/>
                  </a:lnTo>
                  <a:lnTo>
                    <a:pt x="1403" y="44496"/>
                  </a:lnTo>
                  <a:lnTo>
                    <a:pt x="1281" y="44557"/>
                  </a:lnTo>
                  <a:lnTo>
                    <a:pt x="1159" y="44557"/>
                  </a:lnTo>
                  <a:lnTo>
                    <a:pt x="1098" y="44496"/>
                  </a:lnTo>
                  <a:lnTo>
                    <a:pt x="1098" y="44374"/>
                  </a:lnTo>
                  <a:lnTo>
                    <a:pt x="1159" y="44252"/>
                  </a:lnTo>
                  <a:lnTo>
                    <a:pt x="1281" y="43947"/>
                  </a:lnTo>
                  <a:lnTo>
                    <a:pt x="1403" y="43825"/>
                  </a:lnTo>
                  <a:lnTo>
                    <a:pt x="1951" y="42789"/>
                  </a:lnTo>
                  <a:lnTo>
                    <a:pt x="2317" y="42119"/>
                  </a:lnTo>
                  <a:lnTo>
                    <a:pt x="2500" y="41753"/>
                  </a:lnTo>
                  <a:lnTo>
                    <a:pt x="2622" y="41387"/>
                  </a:lnTo>
                  <a:lnTo>
                    <a:pt x="2683" y="41204"/>
                  </a:lnTo>
                  <a:lnTo>
                    <a:pt x="2622" y="41082"/>
                  </a:lnTo>
                  <a:lnTo>
                    <a:pt x="2561" y="41021"/>
                  </a:lnTo>
                  <a:lnTo>
                    <a:pt x="2378" y="40960"/>
                  </a:lnTo>
                  <a:lnTo>
                    <a:pt x="2134" y="41082"/>
                  </a:lnTo>
                  <a:lnTo>
                    <a:pt x="1890" y="41326"/>
                  </a:lnTo>
                  <a:lnTo>
                    <a:pt x="1647" y="41570"/>
                  </a:lnTo>
                  <a:lnTo>
                    <a:pt x="1403" y="41753"/>
                  </a:lnTo>
                  <a:lnTo>
                    <a:pt x="976" y="41936"/>
                  </a:lnTo>
                  <a:lnTo>
                    <a:pt x="732" y="41997"/>
                  </a:lnTo>
                  <a:lnTo>
                    <a:pt x="488" y="41997"/>
                  </a:lnTo>
                  <a:lnTo>
                    <a:pt x="306" y="41936"/>
                  </a:lnTo>
                  <a:lnTo>
                    <a:pt x="245" y="41875"/>
                  </a:lnTo>
                  <a:lnTo>
                    <a:pt x="306" y="41814"/>
                  </a:lnTo>
                  <a:lnTo>
                    <a:pt x="367" y="41692"/>
                  </a:lnTo>
                  <a:lnTo>
                    <a:pt x="793" y="41326"/>
                  </a:lnTo>
                  <a:lnTo>
                    <a:pt x="1342" y="40778"/>
                  </a:lnTo>
                  <a:lnTo>
                    <a:pt x="1829" y="40168"/>
                  </a:lnTo>
                  <a:lnTo>
                    <a:pt x="2317" y="39619"/>
                  </a:lnTo>
                  <a:lnTo>
                    <a:pt x="2866" y="39071"/>
                  </a:lnTo>
                  <a:lnTo>
                    <a:pt x="3170" y="38888"/>
                  </a:lnTo>
                  <a:lnTo>
                    <a:pt x="3414" y="38705"/>
                  </a:lnTo>
                  <a:lnTo>
                    <a:pt x="4085" y="38705"/>
                  </a:lnTo>
                  <a:lnTo>
                    <a:pt x="4511" y="38827"/>
                  </a:lnTo>
                  <a:lnTo>
                    <a:pt x="4633" y="38827"/>
                  </a:lnTo>
                  <a:lnTo>
                    <a:pt x="4755" y="38888"/>
                  </a:lnTo>
                  <a:lnTo>
                    <a:pt x="4877" y="38888"/>
                  </a:lnTo>
                  <a:lnTo>
                    <a:pt x="4877" y="38827"/>
                  </a:lnTo>
                  <a:lnTo>
                    <a:pt x="4816" y="38705"/>
                  </a:lnTo>
                  <a:lnTo>
                    <a:pt x="4755" y="38644"/>
                  </a:lnTo>
                  <a:lnTo>
                    <a:pt x="4511" y="38522"/>
                  </a:lnTo>
                  <a:lnTo>
                    <a:pt x="4207" y="38461"/>
                  </a:lnTo>
                  <a:lnTo>
                    <a:pt x="4633" y="37608"/>
                  </a:lnTo>
                  <a:lnTo>
                    <a:pt x="4877" y="36755"/>
                  </a:lnTo>
                  <a:lnTo>
                    <a:pt x="5121" y="35840"/>
                  </a:lnTo>
                  <a:lnTo>
                    <a:pt x="5304" y="34987"/>
                  </a:lnTo>
                  <a:lnTo>
                    <a:pt x="5426" y="33768"/>
                  </a:lnTo>
                  <a:lnTo>
                    <a:pt x="5609" y="32549"/>
                  </a:lnTo>
                  <a:lnTo>
                    <a:pt x="5852" y="31635"/>
                  </a:lnTo>
                  <a:lnTo>
                    <a:pt x="6096" y="30781"/>
                  </a:lnTo>
                  <a:lnTo>
                    <a:pt x="6462" y="29928"/>
                  </a:lnTo>
                  <a:lnTo>
                    <a:pt x="6828" y="29075"/>
                  </a:lnTo>
                  <a:lnTo>
                    <a:pt x="6950" y="28709"/>
                  </a:lnTo>
                  <a:lnTo>
                    <a:pt x="7132" y="28465"/>
                  </a:lnTo>
                  <a:lnTo>
                    <a:pt x="7376" y="28099"/>
                  </a:lnTo>
                  <a:lnTo>
                    <a:pt x="7559" y="27673"/>
                  </a:lnTo>
                  <a:lnTo>
                    <a:pt x="7681" y="27368"/>
                  </a:lnTo>
                  <a:lnTo>
                    <a:pt x="7681" y="27063"/>
                  </a:lnTo>
                  <a:lnTo>
                    <a:pt x="7742" y="26149"/>
                  </a:lnTo>
                  <a:lnTo>
                    <a:pt x="7803" y="25235"/>
                  </a:lnTo>
                  <a:lnTo>
                    <a:pt x="7925" y="24259"/>
                  </a:lnTo>
                  <a:lnTo>
                    <a:pt x="8169" y="22370"/>
                  </a:lnTo>
                  <a:lnTo>
                    <a:pt x="8351" y="21455"/>
                  </a:lnTo>
                  <a:lnTo>
                    <a:pt x="8412" y="21151"/>
                  </a:lnTo>
                  <a:lnTo>
                    <a:pt x="8412" y="20846"/>
                  </a:lnTo>
                  <a:lnTo>
                    <a:pt x="8351" y="19932"/>
                  </a:lnTo>
                  <a:lnTo>
                    <a:pt x="8351" y="19017"/>
                  </a:lnTo>
                  <a:lnTo>
                    <a:pt x="8412" y="18164"/>
                  </a:lnTo>
                  <a:lnTo>
                    <a:pt x="8534" y="17737"/>
                  </a:lnTo>
                  <a:lnTo>
                    <a:pt x="8656" y="17311"/>
                  </a:lnTo>
                  <a:lnTo>
                    <a:pt x="9022" y="16457"/>
                  </a:lnTo>
                  <a:lnTo>
                    <a:pt x="9510" y="15726"/>
                  </a:lnTo>
                  <a:lnTo>
                    <a:pt x="9753" y="15360"/>
                  </a:lnTo>
                  <a:lnTo>
                    <a:pt x="9997" y="15055"/>
                  </a:lnTo>
                  <a:lnTo>
                    <a:pt x="10302" y="14812"/>
                  </a:lnTo>
                  <a:lnTo>
                    <a:pt x="10668" y="14629"/>
                  </a:lnTo>
                  <a:lnTo>
                    <a:pt x="11094" y="14446"/>
                  </a:lnTo>
                  <a:lnTo>
                    <a:pt x="11521" y="14324"/>
                  </a:lnTo>
                  <a:lnTo>
                    <a:pt x="12374" y="14202"/>
                  </a:lnTo>
                  <a:lnTo>
                    <a:pt x="13411" y="14080"/>
                  </a:lnTo>
                  <a:lnTo>
                    <a:pt x="14447" y="14080"/>
                  </a:lnTo>
                  <a:lnTo>
                    <a:pt x="16519" y="14141"/>
                  </a:lnTo>
                  <a:lnTo>
                    <a:pt x="14691" y="13836"/>
                  </a:lnTo>
                  <a:lnTo>
                    <a:pt x="15727" y="13166"/>
                  </a:lnTo>
                  <a:lnTo>
                    <a:pt x="16336" y="12739"/>
                  </a:lnTo>
                  <a:lnTo>
                    <a:pt x="16641" y="12617"/>
                  </a:lnTo>
                  <a:lnTo>
                    <a:pt x="16885" y="12434"/>
                  </a:lnTo>
                  <a:lnTo>
                    <a:pt x="16946" y="12313"/>
                  </a:lnTo>
                  <a:lnTo>
                    <a:pt x="17007" y="12191"/>
                  </a:lnTo>
                  <a:lnTo>
                    <a:pt x="17190" y="10118"/>
                  </a:lnTo>
                  <a:lnTo>
                    <a:pt x="17738" y="10484"/>
                  </a:lnTo>
                  <a:lnTo>
                    <a:pt x="18348" y="10789"/>
                  </a:lnTo>
                  <a:lnTo>
                    <a:pt x="18896" y="11032"/>
                  </a:lnTo>
                  <a:lnTo>
                    <a:pt x="19201" y="11093"/>
                  </a:lnTo>
                  <a:lnTo>
                    <a:pt x="19506" y="11154"/>
                  </a:lnTo>
                  <a:lnTo>
                    <a:pt x="19811" y="11093"/>
                  </a:lnTo>
                  <a:lnTo>
                    <a:pt x="20115" y="11032"/>
                  </a:lnTo>
                  <a:lnTo>
                    <a:pt x="20664" y="10789"/>
                  </a:lnTo>
                  <a:lnTo>
                    <a:pt x="21274" y="10484"/>
                  </a:lnTo>
                  <a:lnTo>
                    <a:pt x="21883" y="10118"/>
                  </a:lnTo>
                  <a:close/>
                  <a:moveTo>
                    <a:pt x="19445" y="0"/>
                  </a:moveTo>
                  <a:lnTo>
                    <a:pt x="18957" y="61"/>
                  </a:lnTo>
                  <a:lnTo>
                    <a:pt x="18287" y="183"/>
                  </a:lnTo>
                  <a:lnTo>
                    <a:pt x="17677" y="366"/>
                  </a:lnTo>
                  <a:lnTo>
                    <a:pt x="17068" y="670"/>
                  </a:lnTo>
                  <a:lnTo>
                    <a:pt x="16824" y="853"/>
                  </a:lnTo>
                  <a:lnTo>
                    <a:pt x="16580" y="1097"/>
                  </a:lnTo>
                  <a:lnTo>
                    <a:pt x="16336" y="1402"/>
                  </a:lnTo>
                  <a:lnTo>
                    <a:pt x="16153" y="1646"/>
                  </a:lnTo>
                  <a:lnTo>
                    <a:pt x="15788" y="2316"/>
                  </a:lnTo>
                  <a:lnTo>
                    <a:pt x="15605" y="2987"/>
                  </a:lnTo>
                  <a:lnTo>
                    <a:pt x="15483" y="3657"/>
                  </a:lnTo>
                  <a:lnTo>
                    <a:pt x="15422" y="4389"/>
                  </a:lnTo>
                  <a:lnTo>
                    <a:pt x="15422" y="5059"/>
                  </a:lnTo>
                  <a:lnTo>
                    <a:pt x="15422" y="5730"/>
                  </a:lnTo>
                  <a:lnTo>
                    <a:pt x="15544" y="6400"/>
                  </a:lnTo>
                  <a:lnTo>
                    <a:pt x="15666" y="7132"/>
                  </a:lnTo>
                  <a:lnTo>
                    <a:pt x="15849" y="7802"/>
                  </a:lnTo>
                  <a:lnTo>
                    <a:pt x="16275" y="9082"/>
                  </a:lnTo>
                  <a:lnTo>
                    <a:pt x="16397" y="9387"/>
                  </a:lnTo>
                  <a:lnTo>
                    <a:pt x="16580" y="9631"/>
                  </a:lnTo>
                  <a:lnTo>
                    <a:pt x="16824" y="9874"/>
                  </a:lnTo>
                  <a:lnTo>
                    <a:pt x="16946" y="9996"/>
                  </a:lnTo>
                  <a:lnTo>
                    <a:pt x="16946" y="10179"/>
                  </a:lnTo>
                  <a:lnTo>
                    <a:pt x="16946" y="10362"/>
                  </a:lnTo>
                  <a:lnTo>
                    <a:pt x="16763" y="11886"/>
                  </a:lnTo>
                  <a:lnTo>
                    <a:pt x="16763" y="12069"/>
                  </a:lnTo>
                  <a:lnTo>
                    <a:pt x="16702" y="12252"/>
                  </a:lnTo>
                  <a:lnTo>
                    <a:pt x="16641" y="12313"/>
                  </a:lnTo>
                  <a:lnTo>
                    <a:pt x="16458" y="12373"/>
                  </a:lnTo>
                  <a:lnTo>
                    <a:pt x="16093" y="12617"/>
                  </a:lnTo>
                  <a:lnTo>
                    <a:pt x="15422" y="13044"/>
                  </a:lnTo>
                  <a:lnTo>
                    <a:pt x="14752" y="13471"/>
                  </a:lnTo>
                  <a:lnTo>
                    <a:pt x="14508" y="13653"/>
                  </a:lnTo>
                  <a:lnTo>
                    <a:pt x="14325" y="13775"/>
                  </a:lnTo>
                  <a:lnTo>
                    <a:pt x="13350" y="13775"/>
                  </a:lnTo>
                  <a:lnTo>
                    <a:pt x="12496" y="13836"/>
                  </a:lnTo>
                  <a:lnTo>
                    <a:pt x="11765" y="13958"/>
                  </a:lnTo>
                  <a:lnTo>
                    <a:pt x="11033" y="14141"/>
                  </a:lnTo>
                  <a:lnTo>
                    <a:pt x="10668" y="14263"/>
                  </a:lnTo>
                  <a:lnTo>
                    <a:pt x="10363" y="14385"/>
                  </a:lnTo>
                  <a:lnTo>
                    <a:pt x="9997" y="14629"/>
                  </a:lnTo>
                  <a:lnTo>
                    <a:pt x="9753" y="14812"/>
                  </a:lnTo>
                  <a:lnTo>
                    <a:pt x="9510" y="15116"/>
                  </a:lnTo>
                  <a:lnTo>
                    <a:pt x="9266" y="15421"/>
                  </a:lnTo>
                  <a:lnTo>
                    <a:pt x="8900" y="16031"/>
                  </a:lnTo>
                  <a:lnTo>
                    <a:pt x="8534" y="16701"/>
                  </a:lnTo>
                  <a:lnTo>
                    <a:pt x="8230" y="17372"/>
                  </a:lnTo>
                  <a:lnTo>
                    <a:pt x="8108" y="17737"/>
                  </a:lnTo>
                  <a:lnTo>
                    <a:pt x="8047" y="18103"/>
                  </a:lnTo>
                  <a:lnTo>
                    <a:pt x="7986" y="18895"/>
                  </a:lnTo>
                  <a:lnTo>
                    <a:pt x="7986" y="19688"/>
                  </a:lnTo>
                  <a:lnTo>
                    <a:pt x="8047" y="20480"/>
                  </a:lnTo>
                  <a:lnTo>
                    <a:pt x="8047" y="20846"/>
                  </a:lnTo>
                  <a:lnTo>
                    <a:pt x="8047" y="21212"/>
                  </a:lnTo>
                  <a:lnTo>
                    <a:pt x="7864" y="22004"/>
                  </a:lnTo>
                  <a:lnTo>
                    <a:pt x="7620" y="23589"/>
                  </a:lnTo>
                  <a:lnTo>
                    <a:pt x="7376" y="25174"/>
                  </a:lnTo>
                  <a:lnTo>
                    <a:pt x="7315" y="26758"/>
                  </a:lnTo>
                  <a:lnTo>
                    <a:pt x="7254" y="27124"/>
                  </a:lnTo>
                  <a:lnTo>
                    <a:pt x="7193" y="27490"/>
                  </a:lnTo>
                  <a:lnTo>
                    <a:pt x="7132" y="27856"/>
                  </a:lnTo>
                  <a:lnTo>
                    <a:pt x="6950" y="28160"/>
                  </a:lnTo>
                  <a:lnTo>
                    <a:pt x="6706" y="28526"/>
                  </a:lnTo>
                  <a:lnTo>
                    <a:pt x="6523" y="28892"/>
                  </a:lnTo>
                  <a:lnTo>
                    <a:pt x="5974" y="30172"/>
                  </a:lnTo>
                  <a:lnTo>
                    <a:pt x="5609" y="31452"/>
                  </a:lnTo>
                  <a:lnTo>
                    <a:pt x="5304" y="32732"/>
                  </a:lnTo>
                  <a:lnTo>
                    <a:pt x="5121" y="34073"/>
                  </a:lnTo>
                  <a:lnTo>
                    <a:pt x="4938" y="35536"/>
                  </a:lnTo>
                  <a:lnTo>
                    <a:pt x="4755" y="36267"/>
                  </a:lnTo>
                  <a:lnTo>
                    <a:pt x="4572" y="36998"/>
                  </a:lnTo>
                  <a:lnTo>
                    <a:pt x="4329" y="37669"/>
                  </a:lnTo>
                  <a:lnTo>
                    <a:pt x="4207" y="38035"/>
                  </a:lnTo>
                  <a:lnTo>
                    <a:pt x="4146" y="38218"/>
                  </a:lnTo>
                  <a:lnTo>
                    <a:pt x="4024" y="38400"/>
                  </a:lnTo>
                  <a:lnTo>
                    <a:pt x="3963" y="38461"/>
                  </a:lnTo>
                  <a:lnTo>
                    <a:pt x="3475" y="38461"/>
                  </a:lnTo>
                  <a:lnTo>
                    <a:pt x="3109" y="38583"/>
                  </a:lnTo>
                  <a:lnTo>
                    <a:pt x="2805" y="38766"/>
                  </a:lnTo>
                  <a:lnTo>
                    <a:pt x="2256" y="39315"/>
                  </a:lnTo>
                  <a:lnTo>
                    <a:pt x="1768" y="39863"/>
                  </a:lnTo>
                  <a:lnTo>
                    <a:pt x="1342" y="40412"/>
                  </a:lnTo>
                  <a:lnTo>
                    <a:pt x="854" y="41021"/>
                  </a:lnTo>
                  <a:lnTo>
                    <a:pt x="306" y="41387"/>
                  </a:lnTo>
                  <a:lnTo>
                    <a:pt x="123" y="41570"/>
                  </a:lnTo>
                  <a:lnTo>
                    <a:pt x="62" y="41692"/>
                  </a:lnTo>
                  <a:lnTo>
                    <a:pt x="1" y="41814"/>
                  </a:lnTo>
                  <a:lnTo>
                    <a:pt x="62" y="42058"/>
                  </a:lnTo>
                  <a:lnTo>
                    <a:pt x="245" y="42179"/>
                  </a:lnTo>
                  <a:lnTo>
                    <a:pt x="427" y="42240"/>
                  </a:lnTo>
                  <a:lnTo>
                    <a:pt x="610" y="42240"/>
                  </a:lnTo>
                  <a:lnTo>
                    <a:pt x="1098" y="42119"/>
                  </a:lnTo>
                  <a:lnTo>
                    <a:pt x="1525" y="41936"/>
                  </a:lnTo>
                  <a:lnTo>
                    <a:pt x="1768" y="41753"/>
                  </a:lnTo>
                  <a:lnTo>
                    <a:pt x="2012" y="41570"/>
                  </a:lnTo>
                  <a:lnTo>
                    <a:pt x="2195" y="41387"/>
                  </a:lnTo>
                  <a:lnTo>
                    <a:pt x="2317" y="41265"/>
                  </a:lnTo>
                  <a:lnTo>
                    <a:pt x="2439" y="41204"/>
                  </a:lnTo>
                  <a:lnTo>
                    <a:pt x="2439" y="41204"/>
                  </a:lnTo>
                  <a:lnTo>
                    <a:pt x="2317" y="41509"/>
                  </a:lnTo>
                  <a:lnTo>
                    <a:pt x="2256" y="41753"/>
                  </a:lnTo>
                  <a:lnTo>
                    <a:pt x="1951" y="42240"/>
                  </a:lnTo>
                  <a:lnTo>
                    <a:pt x="1281" y="43459"/>
                  </a:lnTo>
                  <a:lnTo>
                    <a:pt x="976" y="44008"/>
                  </a:lnTo>
                  <a:lnTo>
                    <a:pt x="854" y="44252"/>
                  </a:lnTo>
                  <a:lnTo>
                    <a:pt x="854" y="44435"/>
                  </a:lnTo>
                  <a:lnTo>
                    <a:pt x="915" y="44557"/>
                  </a:lnTo>
                  <a:lnTo>
                    <a:pt x="1037" y="44739"/>
                  </a:lnTo>
                  <a:lnTo>
                    <a:pt x="1159" y="44861"/>
                  </a:lnTo>
                  <a:lnTo>
                    <a:pt x="1342" y="44800"/>
                  </a:lnTo>
                  <a:lnTo>
                    <a:pt x="1525" y="44739"/>
                  </a:lnTo>
                  <a:lnTo>
                    <a:pt x="1829" y="44435"/>
                  </a:lnTo>
                  <a:lnTo>
                    <a:pt x="2073" y="44130"/>
                  </a:lnTo>
                  <a:lnTo>
                    <a:pt x="2561" y="43399"/>
                  </a:lnTo>
                  <a:lnTo>
                    <a:pt x="2805" y="43033"/>
                  </a:lnTo>
                  <a:lnTo>
                    <a:pt x="3048" y="42789"/>
                  </a:lnTo>
                  <a:lnTo>
                    <a:pt x="3048" y="42789"/>
                  </a:lnTo>
                  <a:lnTo>
                    <a:pt x="2988" y="43094"/>
                  </a:lnTo>
                  <a:lnTo>
                    <a:pt x="2927" y="43459"/>
                  </a:lnTo>
                  <a:lnTo>
                    <a:pt x="2622" y="44191"/>
                  </a:lnTo>
                  <a:lnTo>
                    <a:pt x="2378" y="44861"/>
                  </a:lnTo>
                  <a:lnTo>
                    <a:pt x="2256" y="45227"/>
                  </a:lnTo>
                  <a:lnTo>
                    <a:pt x="2256" y="45593"/>
                  </a:lnTo>
                  <a:lnTo>
                    <a:pt x="2378" y="45776"/>
                  </a:lnTo>
                  <a:lnTo>
                    <a:pt x="2500" y="45898"/>
                  </a:lnTo>
                  <a:lnTo>
                    <a:pt x="2683" y="45959"/>
                  </a:lnTo>
                  <a:lnTo>
                    <a:pt x="2866" y="45898"/>
                  </a:lnTo>
                  <a:lnTo>
                    <a:pt x="3048" y="45776"/>
                  </a:lnTo>
                  <a:lnTo>
                    <a:pt x="3170" y="45532"/>
                  </a:lnTo>
                  <a:lnTo>
                    <a:pt x="3353" y="45166"/>
                  </a:lnTo>
                  <a:lnTo>
                    <a:pt x="3719" y="44252"/>
                  </a:lnTo>
                  <a:lnTo>
                    <a:pt x="4085" y="43277"/>
                  </a:lnTo>
                  <a:lnTo>
                    <a:pt x="4024" y="44130"/>
                  </a:lnTo>
                  <a:lnTo>
                    <a:pt x="3963" y="44922"/>
                  </a:lnTo>
                  <a:lnTo>
                    <a:pt x="3963" y="45349"/>
                  </a:lnTo>
                  <a:lnTo>
                    <a:pt x="4024" y="45593"/>
                  </a:lnTo>
                  <a:lnTo>
                    <a:pt x="4146" y="45776"/>
                  </a:lnTo>
                  <a:lnTo>
                    <a:pt x="4268" y="45837"/>
                  </a:lnTo>
                  <a:lnTo>
                    <a:pt x="4450" y="45837"/>
                  </a:lnTo>
                  <a:lnTo>
                    <a:pt x="4633" y="45776"/>
                  </a:lnTo>
                  <a:lnTo>
                    <a:pt x="4755" y="45654"/>
                  </a:lnTo>
                  <a:lnTo>
                    <a:pt x="4816" y="45349"/>
                  </a:lnTo>
                  <a:lnTo>
                    <a:pt x="4877" y="45105"/>
                  </a:lnTo>
                  <a:lnTo>
                    <a:pt x="4938" y="44496"/>
                  </a:lnTo>
                  <a:lnTo>
                    <a:pt x="4999" y="43642"/>
                  </a:lnTo>
                  <a:lnTo>
                    <a:pt x="5060" y="43338"/>
                  </a:lnTo>
                  <a:lnTo>
                    <a:pt x="5060" y="43216"/>
                  </a:lnTo>
                  <a:lnTo>
                    <a:pt x="5182" y="43094"/>
                  </a:lnTo>
                  <a:lnTo>
                    <a:pt x="5243" y="43277"/>
                  </a:lnTo>
                  <a:lnTo>
                    <a:pt x="5243" y="43459"/>
                  </a:lnTo>
                  <a:lnTo>
                    <a:pt x="5182" y="43886"/>
                  </a:lnTo>
                  <a:lnTo>
                    <a:pt x="5121" y="44374"/>
                  </a:lnTo>
                  <a:lnTo>
                    <a:pt x="5121" y="44800"/>
                  </a:lnTo>
                  <a:lnTo>
                    <a:pt x="5182" y="45044"/>
                  </a:lnTo>
                  <a:lnTo>
                    <a:pt x="5365" y="45227"/>
                  </a:lnTo>
                  <a:lnTo>
                    <a:pt x="5426" y="45288"/>
                  </a:lnTo>
                  <a:lnTo>
                    <a:pt x="5609" y="45288"/>
                  </a:lnTo>
                  <a:lnTo>
                    <a:pt x="5730" y="45227"/>
                  </a:lnTo>
                  <a:lnTo>
                    <a:pt x="5852" y="45044"/>
                  </a:lnTo>
                  <a:lnTo>
                    <a:pt x="5913" y="44861"/>
                  </a:lnTo>
                  <a:lnTo>
                    <a:pt x="6035" y="44496"/>
                  </a:lnTo>
                  <a:lnTo>
                    <a:pt x="6035" y="43642"/>
                  </a:lnTo>
                  <a:lnTo>
                    <a:pt x="6157" y="42484"/>
                  </a:lnTo>
                  <a:lnTo>
                    <a:pt x="6218" y="42240"/>
                  </a:lnTo>
                  <a:lnTo>
                    <a:pt x="6340" y="41997"/>
                  </a:lnTo>
                  <a:lnTo>
                    <a:pt x="6645" y="41082"/>
                  </a:lnTo>
                  <a:lnTo>
                    <a:pt x="6767" y="40595"/>
                  </a:lnTo>
                  <a:lnTo>
                    <a:pt x="6828" y="40107"/>
                  </a:lnTo>
                  <a:lnTo>
                    <a:pt x="6767" y="39802"/>
                  </a:lnTo>
                  <a:lnTo>
                    <a:pt x="6706" y="39558"/>
                  </a:lnTo>
                  <a:lnTo>
                    <a:pt x="6767" y="39315"/>
                  </a:lnTo>
                  <a:lnTo>
                    <a:pt x="6889" y="39132"/>
                  </a:lnTo>
                  <a:lnTo>
                    <a:pt x="7376" y="37974"/>
                  </a:lnTo>
                  <a:lnTo>
                    <a:pt x="7925" y="36877"/>
                  </a:lnTo>
                  <a:lnTo>
                    <a:pt x="9266" y="34256"/>
                  </a:lnTo>
                  <a:lnTo>
                    <a:pt x="9875" y="32915"/>
                  </a:lnTo>
                  <a:lnTo>
                    <a:pt x="10363" y="31574"/>
                  </a:lnTo>
                  <a:lnTo>
                    <a:pt x="10607" y="30781"/>
                  </a:lnTo>
                  <a:lnTo>
                    <a:pt x="10729" y="30050"/>
                  </a:lnTo>
                  <a:lnTo>
                    <a:pt x="11094" y="28526"/>
                  </a:lnTo>
                  <a:lnTo>
                    <a:pt x="11521" y="27185"/>
                  </a:lnTo>
                  <a:lnTo>
                    <a:pt x="12009" y="25844"/>
                  </a:lnTo>
                  <a:lnTo>
                    <a:pt x="12374" y="27307"/>
                  </a:lnTo>
                  <a:lnTo>
                    <a:pt x="12557" y="27856"/>
                  </a:lnTo>
                  <a:lnTo>
                    <a:pt x="12679" y="28465"/>
                  </a:lnTo>
                  <a:lnTo>
                    <a:pt x="12679" y="29136"/>
                  </a:lnTo>
                  <a:lnTo>
                    <a:pt x="12679" y="29806"/>
                  </a:lnTo>
                  <a:lnTo>
                    <a:pt x="12618" y="31878"/>
                  </a:lnTo>
                  <a:lnTo>
                    <a:pt x="12618" y="32427"/>
                  </a:lnTo>
                  <a:lnTo>
                    <a:pt x="12618" y="33037"/>
                  </a:lnTo>
                  <a:lnTo>
                    <a:pt x="12679" y="33280"/>
                  </a:lnTo>
                  <a:lnTo>
                    <a:pt x="12801" y="33524"/>
                  </a:lnTo>
                  <a:lnTo>
                    <a:pt x="12801" y="33768"/>
                  </a:lnTo>
                  <a:lnTo>
                    <a:pt x="12801" y="34012"/>
                  </a:lnTo>
                  <a:lnTo>
                    <a:pt x="12679" y="34560"/>
                  </a:lnTo>
                  <a:lnTo>
                    <a:pt x="12313" y="36633"/>
                  </a:lnTo>
                  <a:lnTo>
                    <a:pt x="12192" y="37669"/>
                  </a:lnTo>
                  <a:lnTo>
                    <a:pt x="12131" y="38705"/>
                  </a:lnTo>
                  <a:lnTo>
                    <a:pt x="12070" y="40839"/>
                  </a:lnTo>
                  <a:lnTo>
                    <a:pt x="12131" y="42972"/>
                  </a:lnTo>
                  <a:lnTo>
                    <a:pt x="12252" y="45044"/>
                  </a:lnTo>
                  <a:lnTo>
                    <a:pt x="12435" y="47178"/>
                  </a:lnTo>
                  <a:lnTo>
                    <a:pt x="12740" y="49250"/>
                  </a:lnTo>
                  <a:lnTo>
                    <a:pt x="13106" y="51261"/>
                  </a:lnTo>
                  <a:lnTo>
                    <a:pt x="13593" y="53334"/>
                  </a:lnTo>
                  <a:lnTo>
                    <a:pt x="14081" y="55041"/>
                  </a:lnTo>
                  <a:lnTo>
                    <a:pt x="14264" y="55955"/>
                  </a:lnTo>
                  <a:lnTo>
                    <a:pt x="14325" y="56869"/>
                  </a:lnTo>
                  <a:lnTo>
                    <a:pt x="14264" y="57601"/>
                  </a:lnTo>
                  <a:lnTo>
                    <a:pt x="14203" y="58393"/>
                  </a:lnTo>
                  <a:lnTo>
                    <a:pt x="13837" y="59856"/>
                  </a:lnTo>
                  <a:lnTo>
                    <a:pt x="13654" y="60892"/>
                  </a:lnTo>
                  <a:lnTo>
                    <a:pt x="13532" y="61928"/>
                  </a:lnTo>
                  <a:lnTo>
                    <a:pt x="13472" y="62964"/>
                  </a:lnTo>
                  <a:lnTo>
                    <a:pt x="13532" y="64001"/>
                  </a:lnTo>
                  <a:lnTo>
                    <a:pt x="13715" y="65037"/>
                  </a:lnTo>
                  <a:lnTo>
                    <a:pt x="13898" y="66012"/>
                  </a:lnTo>
                  <a:lnTo>
                    <a:pt x="14508" y="67963"/>
                  </a:lnTo>
                  <a:lnTo>
                    <a:pt x="15605" y="71681"/>
                  </a:lnTo>
                  <a:lnTo>
                    <a:pt x="16032" y="73144"/>
                  </a:lnTo>
                  <a:lnTo>
                    <a:pt x="16458" y="74606"/>
                  </a:lnTo>
                  <a:lnTo>
                    <a:pt x="16580" y="75094"/>
                  </a:lnTo>
                  <a:lnTo>
                    <a:pt x="16641" y="75399"/>
                  </a:lnTo>
                  <a:lnTo>
                    <a:pt x="16641" y="75643"/>
                  </a:lnTo>
                  <a:lnTo>
                    <a:pt x="16519" y="76069"/>
                  </a:lnTo>
                  <a:lnTo>
                    <a:pt x="16336" y="76496"/>
                  </a:lnTo>
                  <a:lnTo>
                    <a:pt x="15849" y="77227"/>
                  </a:lnTo>
                  <a:lnTo>
                    <a:pt x="15422" y="77959"/>
                  </a:lnTo>
                  <a:lnTo>
                    <a:pt x="15117" y="78264"/>
                  </a:lnTo>
                  <a:lnTo>
                    <a:pt x="14813" y="78507"/>
                  </a:lnTo>
                  <a:lnTo>
                    <a:pt x="14569" y="78690"/>
                  </a:lnTo>
                  <a:lnTo>
                    <a:pt x="14386" y="78873"/>
                  </a:lnTo>
                  <a:lnTo>
                    <a:pt x="14386" y="79056"/>
                  </a:lnTo>
                  <a:lnTo>
                    <a:pt x="14447" y="79239"/>
                  </a:lnTo>
                  <a:lnTo>
                    <a:pt x="14569" y="79361"/>
                  </a:lnTo>
                  <a:lnTo>
                    <a:pt x="14752" y="79483"/>
                  </a:lnTo>
                  <a:lnTo>
                    <a:pt x="15117" y="79605"/>
                  </a:lnTo>
                  <a:lnTo>
                    <a:pt x="15483" y="79666"/>
                  </a:lnTo>
                  <a:lnTo>
                    <a:pt x="16032" y="79787"/>
                  </a:lnTo>
                  <a:lnTo>
                    <a:pt x="16580" y="79848"/>
                  </a:lnTo>
                  <a:lnTo>
                    <a:pt x="17007" y="79848"/>
                  </a:lnTo>
                  <a:lnTo>
                    <a:pt x="17434" y="79787"/>
                  </a:lnTo>
                  <a:lnTo>
                    <a:pt x="17555" y="79787"/>
                  </a:lnTo>
                  <a:lnTo>
                    <a:pt x="17677" y="79970"/>
                  </a:lnTo>
                  <a:lnTo>
                    <a:pt x="17921" y="80092"/>
                  </a:lnTo>
                  <a:lnTo>
                    <a:pt x="18165" y="80153"/>
                  </a:lnTo>
                  <a:lnTo>
                    <a:pt x="18592" y="80214"/>
                  </a:lnTo>
                  <a:lnTo>
                    <a:pt x="18957" y="80092"/>
                  </a:lnTo>
                  <a:lnTo>
                    <a:pt x="19140" y="80031"/>
                  </a:lnTo>
                  <a:lnTo>
                    <a:pt x="19323" y="79909"/>
                  </a:lnTo>
                  <a:lnTo>
                    <a:pt x="19445" y="79727"/>
                  </a:lnTo>
                  <a:lnTo>
                    <a:pt x="19506" y="79544"/>
                  </a:lnTo>
                  <a:lnTo>
                    <a:pt x="19689" y="79787"/>
                  </a:lnTo>
                  <a:lnTo>
                    <a:pt x="19872" y="80031"/>
                  </a:lnTo>
                  <a:lnTo>
                    <a:pt x="20115" y="80153"/>
                  </a:lnTo>
                  <a:lnTo>
                    <a:pt x="20420" y="80214"/>
                  </a:lnTo>
                  <a:lnTo>
                    <a:pt x="20725" y="80214"/>
                  </a:lnTo>
                  <a:lnTo>
                    <a:pt x="21091" y="80153"/>
                  </a:lnTo>
                  <a:lnTo>
                    <a:pt x="21335" y="79970"/>
                  </a:lnTo>
                  <a:lnTo>
                    <a:pt x="21456" y="79848"/>
                  </a:lnTo>
                  <a:lnTo>
                    <a:pt x="21517" y="79727"/>
                  </a:lnTo>
                  <a:lnTo>
                    <a:pt x="21700" y="79787"/>
                  </a:lnTo>
                  <a:lnTo>
                    <a:pt x="21944" y="79848"/>
                  </a:lnTo>
                  <a:lnTo>
                    <a:pt x="22371" y="79848"/>
                  </a:lnTo>
                  <a:lnTo>
                    <a:pt x="22858" y="79787"/>
                  </a:lnTo>
                  <a:lnTo>
                    <a:pt x="23285" y="79727"/>
                  </a:lnTo>
                  <a:lnTo>
                    <a:pt x="24138" y="79544"/>
                  </a:lnTo>
                  <a:lnTo>
                    <a:pt x="24260" y="79483"/>
                  </a:lnTo>
                  <a:lnTo>
                    <a:pt x="24443" y="79422"/>
                  </a:lnTo>
                  <a:lnTo>
                    <a:pt x="24565" y="79300"/>
                  </a:lnTo>
                  <a:lnTo>
                    <a:pt x="24687" y="79117"/>
                  </a:lnTo>
                  <a:lnTo>
                    <a:pt x="24687" y="78934"/>
                  </a:lnTo>
                  <a:lnTo>
                    <a:pt x="24626" y="78812"/>
                  </a:lnTo>
                  <a:lnTo>
                    <a:pt x="24382" y="78629"/>
                  </a:lnTo>
                  <a:lnTo>
                    <a:pt x="23895" y="78203"/>
                  </a:lnTo>
                  <a:lnTo>
                    <a:pt x="23590" y="77898"/>
                  </a:lnTo>
                  <a:lnTo>
                    <a:pt x="23346" y="77471"/>
                  </a:lnTo>
                  <a:lnTo>
                    <a:pt x="22858" y="76679"/>
                  </a:lnTo>
                  <a:lnTo>
                    <a:pt x="22554" y="76008"/>
                  </a:lnTo>
                  <a:lnTo>
                    <a:pt x="22432" y="75643"/>
                  </a:lnTo>
                  <a:lnTo>
                    <a:pt x="22432" y="75277"/>
                  </a:lnTo>
                  <a:lnTo>
                    <a:pt x="22554" y="74667"/>
                  </a:lnTo>
                  <a:lnTo>
                    <a:pt x="22736" y="74058"/>
                  </a:lnTo>
                  <a:lnTo>
                    <a:pt x="23468" y="71559"/>
                  </a:lnTo>
                  <a:lnTo>
                    <a:pt x="24565" y="67902"/>
                  </a:lnTo>
                  <a:lnTo>
                    <a:pt x="25114" y="65951"/>
                  </a:lnTo>
                  <a:lnTo>
                    <a:pt x="25357" y="64976"/>
                  </a:lnTo>
                  <a:lnTo>
                    <a:pt x="25540" y="63940"/>
                  </a:lnTo>
                  <a:lnTo>
                    <a:pt x="25601" y="62964"/>
                  </a:lnTo>
                  <a:lnTo>
                    <a:pt x="25540" y="61928"/>
                  </a:lnTo>
                  <a:lnTo>
                    <a:pt x="25418" y="60953"/>
                  </a:lnTo>
                  <a:lnTo>
                    <a:pt x="25175" y="59978"/>
                  </a:lnTo>
                  <a:lnTo>
                    <a:pt x="24870" y="58393"/>
                  </a:lnTo>
                  <a:lnTo>
                    <a:pt x="24748" y="57662"/>
                  </a:lnTo>
                  <a:lnTo>
                    <a:pt x="24748" y="56869"/>
                  </a:lnTo>
                  <a:lnTo>
                    <a:pt x="24809" y="56016"/>
                  </a:lnTo>
                  <a:lnTo>
                    <a:pt x="24931" y="55162"/>
                  </a:lnTo>
                  <a:lnTo>
                    <a:pt x="25357" y="53456"/>
                  </a:lnTo>
                  <a:lnTo>
                    <a:pt x="25845" y="51505"/>
                  </a:lnTo>
                  <a:lnTo>
                    <a:pt x="26272" y="49555"/>
                  </a:lnTo>
                  <a:lnTo>
                    <a:pt x="26516" y="47543"/>
                  </a:lnTo>
                  <a:lnTo>
                    <a:pt x="26759" y="45532"/>
                  </a:lnTo>
                  <a:lnTo>
                    <a:pt x="26881" y="43459"/>
                  </a:lnTo>
                  <a:lnTo>
                    <a:pt x="26942" y="41387"/>
                  </a:lnTo>
                  <a:lnTo>
                    <a:pt x="26942" y="39376"/>
                  </a:lnTo>
                  <a:lnTo>
                    <a:pt x="26881" y="38339"/>
                  </a:lnTo>
                  <a:lnTo>
                    <a:pt x="26820" y="37364"/>
                  </a:lnTo>
                  <a:lnTo>
                    <a:pt x="26455" y="35414"/>
                  </a:lnTo>
                  <a:lnTo>
                    <a:pt x="26272" y="34377"/>
                  </a:lnTo>
                  <a:lnTo>
                    <a:pt x="26150" y="33890"/>
                  </a:lnTo>
                  <a:lnTo>
                    <a:pt x="26089" y="33646"/>
                  </a:lnTo>
                  <a:lnTo>
                    <a:pt x="26150" y="33402"/>
                  </a:lnTo>
                  <a:lnTo>
                    <a:pt x="26211" y="32976"/>
                  </a:lnTo>
                  <a:lnTo>
                    <a:pt x="26211" y="32610"/>
                  </a:lnTo>
                  <a:lnTo>
                    <a:pt x="26150" y="31817"/>
                  </a:lnTo>
                  <a:lnTo>
                    <a:pt x="26150" y="28770"/>
                  </a:lnTo>
                  <a:lnTo>
                    <a:pt x="26211" y="28282"/>
                  </a:lnTo>
                  <a:lnTo>
                    <a:pt x="26333" y="27856"/>
                  </a:lnTo>
                  <a:lnTo>
                    <a:pt x="26881" y="26027"/>
                  </a:lnTo>
                  <a:lnTo>
                    <a:pt x="27003" y="25661"/>
                  </a:lnTo>
                  <a:lnTo>
                    <a:pt x="27369" y="26758"/>
                  </a:lnTo>
                  <a:lnTo>
                    <a:pt x="27735" y="27856"/>
                  </a:lnTo>
                  <a:lnTo>
                    <a:pt x="27918" y="28526"/>
                  </a:lnTo>
                  <a:lnTo>
                    <a:pt x="28100" y="29196"/>
                  </a:lnTo>
                  <a:lnTo>
                    <a:pt x="28405" y="30598"/>
                  </a:lnTo>
                  <a:lnTo>
                    <a:pt x="28588" y="31269"/>
                  </a:lnTo>
                  <a:lnTo>
                    <a:pt x="28832" y="32000"/>
                  </a:lnTo>
                  <a:lnTo>
                    <a:pt x="29380" y="33341"/>
                  </a:lnTo>
                  <a:lnTo>
                    <a:pt x="29990" y="34682"/>
                  </a:lnTo>
                  <a:lnTo>
                    <a:pt x="30660" y="36023"/>
                  </a:lnTo>
                  <a:lnTo>
                    <a:pt x="31270" y="37242"/>
                  </a:lnTo>
                  <a:lnTo>
                    <a:pt x="31879" y="38522"/>
                  </a:lnTo>
                  <a:lnTo>
                    <a:pt x="32123" y="39010"/>
                  </a:lnTo>
                  <a:lnTo>
                    <a:pt x="32306" y="39498"/>
                  </a:lnTo>
                  <a:lnTo>
                    <a:pt x="32306" y="39680"/>
                  </a:lnTo>
                  <a:lnTo>
                    <a:pt x="32245" y="39924"/>
                  </a:lnTo>
                  <a:lnTo>
                    <a:pt x="32245" y="40168"/>
                  </a:lnTo>
                  <a:lnTo>
                    <a:pt x="32245" y="40473"/>
                  </a:lnTo>
                  <a:lnTo>
                    <a:pt x="32367" y="40899"/>
                  </a:lnTo>
                  <a:lnTo>
                    <a:pt x="32489" y="41387"/>
                  </a:lnTo>
                  <a:lnTo>
                    <a:pt x="32794" y="42240"/>
                  </a:lnTo>
                  <a:lnTo>
                    <a:pt x="32855" y="42606"/>
                  </a:lnTo>
                  <a:lnTo>
                    <a:pt x="32916" y="42972"/>
                  </a:lnTo>
                  <a:lnTo>
                    <a:pt x="32977" y="44069"/>
                  </a:lnTo>
                  <a:lnTo>
                    <a:pt x="33038" y="44496"/>
                  </a:lnTo>
                  <a:lnTo>
                    <a:pt x="33160" y="44922"/>
                  </a:lnTo>
                  <a:lnTo>
                    <a:pt x="33281" y="45166"/>
                  </a:lnTo>
                  <a:lnTo>
                    <a:pt x="33464" y="45288"/>
                  </a:lnTo>
                  <a:lnTo>
                    <a:pt x="33647" y="45288"/>
                  </a:lnTo>
                  <a:lnTo>
                    <a:pt x="33769" y="45166"/>
                  </a:lnTo>
                  <a:lnTo>
                    <a:pt x="33830" y="45044"/>
                  </a:lnTo>
                  <a:lnTo>
                    <a:pt x="33891" y="44800"/>
                  </a:lnTo>
                  <a:lnTo>
                    <a:pt x="33952" y="44557"/>
                  </a:lnTo>
                  <a:lnTo>
                    <a:pt x="33891" y="44008"/>
                  </a:lnTo>
                  <a:lnTo>
                    <a:pt x="33830" y="43520"/>
                  </a:lnTo>
                  <a:lnTo>
                    <a:pt x="33830" y="43277"/>
                  </a:lnTo>
                  <a:lnTo>
                    <a:pt x="33830" y="43216"/>
                  </a:lnTo>
                  <a:lnTo>
                    <a:pt x="33891" y="43094"/>
                  </a:lnTo>
                  <a:lnTo>
                    <a:pt x="33952" y="43216"/>
                  </a:lnTo>
                  <a:lnTo>
                    <a:pt x="34013" y="43338"/>
                  </a:lnTo>
                  <a:lnTo>
                    <a:pt x="34013" y="43642"/>
                  </a:lnTo>
                  <a:lnTo>
                    <a:pt x="34135" y="44496"/>
                  </a:lnTo>
                  <a:lnTo>
                    <a:pt x="34135" y="45105"/>
                  </a:lnTo>
                  <a:lnTo>
                    <a:pt x="34196" y="45349"/>
                  </a:lnTo>
                  <a:lnTo>
                    <a:pt x="34318" y="45654"/>
                  </a:lnTo>
                  <a:lnTo>
                    <a:pt x="34440" y="45776"/>
                  </a:lnTo>
                  <a:lnTo>
                    <a:pt x="34561" y="45837"/>
                  </a:lnTo>
                  <a:lnTo>
                    <a:pt x="34744" y="45837"/>
                  </a:lnTo>
                  <a:lnTo>
                    <a:pt x="34866" y="45776"/>
                  </a:lnTo>
                  <a:lnTo>
                    <a:pt x="34988" y="45593"/>
                  </a:lnTo>
                  <a:lnTo>
                    <a:pt x="35049" y="45410"/>
                  </a:lnTo>
                  <a:lnTo>
                    <a:pt x="35049" y="44922"/>
                  </a:lnTo>
                  <a:lnTo>
                    <a:pt x="34988" y="44130"/>
                  </a:lnTo>
                  <a:lnTo>
                    <a:pt x="34988" y="43703"/>
                  </a:lnTo>
                  <a:lnTo>
                    <a:pt x="34988" y="43277"/>
                  </a:lnTo>
                  <a:lnTo>
                    <a:pt x="35354" y="44252"/>
                  </a:lnTo>
                  <a:lnTo>
                    <a:pt x="35659" y="45166"/>
                  </a:lnTo>
                  <a:lnTo>
                    <a:pt x="35902" y="45593"/>
                  </a:lnTo>
                  <a:lnTo>
                    <a:pt x="36024" y="45776"/>
                  </a:lnTo>
                  <a:lnTo>
                    <a:pt x="36207" y="45898"/>
                  </a:lnTo>
                  <a:lnTo>
                    <a:pt x="36390" y="45959"/>
                  </a:lnTo>
                  <a:lnTo>
                    <a:pt x="36573" y="45898"/>
                  </a:lnTo>
                  <a:lnTo>
                    <a:pt x="36695" y="45776"/>
                  </a:lnTo>
                  <a:lnTo>
                    <a:pt x="36756" y="45593"/>
                  </a:lnTo>
                  <a:lnTo>
                    <a:pt x="36756" y="45227"/>
                  </a:lnTo>
                  <a:lnTo>
                    <a:pt x="36695" y="44861"/>
                  </a:lnTo>
                  <a:lnTo>
                    <a:pt x="36390" y="44191"/>
                  </a:lnTo>
                  <a:lnTo>
                    <a:pt x="36146" y="43459"/>
                  </a:lnTo>
                  <a:lnTo>
                    <a:pt x="36024" y="43094"/>
                  </a:lnTo>
                  <a:lnTo>
                    <a:pt x="35963" y="42789"/>
                  </a:lnTo>
                  <a:lnTo>
                    <a:pt x="35963" y="42789"/>
                  </a:lnTo>
                  <a:lnTo>
                    <a:pt x="36207" y="43033"/>
                  </a:lnTo>
                  <a:lnTo>
                    <a:pt x="36451" y="43338"/>
                  </a:lnTo>
                  <a:lnTo>
                    <a:pt x="36878" y="43947"/>
                  </a:lnTo>
                  <a:lnTo>
                    <a:pt x="37061" y="44252"/>
                  </a:lnTo>
                  <a:lnTo>
                    <a:pt x="37304" y="44557"/>
                  </a:lnTo>
                  <a:lnTo>
                    <a:pt x="37487" y="44739"/>
                  </a:lnTo>
                  <a:lnTo>
                    <a:pt x="37670" y="44800"/>
                  </a:lnTo>
                  <a:lnTo>
                    <a:pt x="37853" y="44800"/>
                  </a:lnTo>
                  <a:lnTo>
                    <a:pt x="37975" y="44739"/>
                  </a:lnTo>
                  <a:lnTo>
                    <a:pt x="38097" y="44618"/>
                  </a:lnTo>
                  <a:lnTo>
                    <a:pt x="38158" y="44496"/>
                  </a:lnTo>
                  <a:lnTo>
                    <a:pt x="38158" y="44313"/>
                  </a:lnTo>
                  <a:lnTo>
                    <a:pt x="38097" y="44130"/>
                  </a:lnTo>
                  <a:lnTo>
                    <a:pt x="37975" y="43825"/>
                  </a:lnTo>
                  <a:lnTo>
                    <a:pt x="37792" y="43581"/>
                  </a:lnTo>
                  <a:lnTo>
                    <a:pt x="37182" y="42423"/>
                  </a:lnTo>
                  <a:lnTo>
                    <a:pt x="36878" y="41814"/>
                  </a:lnTo>
                  <a:lnTo>
                    <a:pt x="36695" y="41509"/>
                  </a:lnTo>
                  <a:lnTo>
                    <a:pt x="36634" y="41204"/>
                  </a:lnTo>
                  <a:lnTo>
                    <a:pt x="36817" y="41326"/>
                  </a:lnTo>
                  <a:lnTo>
                    <a:pt x="37000" y="41509"/>
                  </a:lnTo>
                  <a:lnTo>
                    <a:pt x="37182" y="41692"/>
                  </a:lnTo>
                  <a:lnTo>
                    <a:pt x="37365" y="41875"/>
                  </a:lnTo>
                  <a:lnTo>
                    <a:pt x="37792" y="42119"/>
                  </a:lnTo>
                  <a:lnTo>
                    <a:pt x="38219" y="42179"/>
                  </a:lnTo>
                  <a:lnTo>
                    <a:pt x="38584" y="42240"/>
                  </a:lnTo>
                  <a:lnTo>
                    <a:pt x="38706" y="42179"/>
                  </a:lnTo>
                  <a:lnTo>
                    <a:pt x="38889" y="42119"/>
                  </a:lnTo>
                  <a:lnTo>
                    <a:pt x="38950" y="41997"/>
                  </a:lnTo>
                  <a:lnTo>
                    <a:pt x="39011" y="41936"/>
                  </a:lnTo>
                  <a:lnTo>
                    <a:pt x="39011" y="41753"/>
                  </a:lnTo>
                  <a:lnTo>
                    <a:pt x="38889" y="41570"/>
                  </a:lnTo>
                  <a:lnTo>
                    <a:pt x="38706" y="41387"/>
                  </a:lnTo>
                  <a:lnTo>
                    <a:pt x="38402" y="41204"/>
                  </a:lnTo>
                  <a:lnTo>
                    <a:pt x="38158" y="40960"/>
                  </a:lnTo>
                  <a:lnTo>
                    <a:pt x="37609" y="40412"/>
                  </a:lnTo>
                  <a:lnTo>
                    <a:pt x="37182" y="39802"/>
                  </a:lnTo>
                  <a:lnTo>
                    <a:pt x="36695" y="39254"/>
                  </a:lnTo>
                  <a:lnTo>
                    <a:pt x="36451" y="39010"/>
                  </a:lnTo>
                  <a:lnTo>
                    <a:pt x="36207" y="38766"/>
                  </a:lnTo>
                  <a:lnTo>
                    <a:pt x="35902" y="38583"/>
                  </a:lnTo>
                  <a:lnTo>
                    <a:pt x="35598" y="38461"/>
                  </a:lnTo>
                  <a:lnTo>
                    <a:pt x="35110" y="38461"/>
                  </a:lnTo>
                  <a:lnTo>
                    <a:pt x="34988" y="38400"/>
                  </a:lnTo>
                  <a:lnTo>
                    <a:pt x="34927" y="38218"/>
                  </a:lnTo>
                  <a:lnTo>
                    <a:pt x="34866" y="38096"/>
                  </a:lnTo>
                  <a:lnTo>
                    <a:pt x="34683" y="37669"/>
                  </a:lnTo>
                  <a:lnTo>
                    <a:pt x="34440" y="36938"/>
                  </a:lnTo>
                  <a:lnTo>
                    <a:pt x="34257" y="36145"/>
                  </a:lnTo>
                  <a:lnTo>
                    <a:pt x="34074" y="35414"/>
                  </a:lnTo>
                  <a:lnTo>
                    <a:pt x="33952" y="34621"/>
                  </a:lnTo>
                  <a:lnTo>
                    <a:pt x="33891" y="33646"/>
                  </a:lnTo>
                  <a:lnTo>
                    <a:pt x="33769" y="32732"/>
                  </a:lnTo>
                  <a:lnTo>
                    <a:pt x="33586" y="31939"/>
                  </a:lnTo>
                  <a:lnTo>
                    <a:pt x="33342" y="31147"/>
                  </a:lnTo>
                  <a:lnTo>
                    <a:pt x="33099" y="30355"/>
                  </a:lnTo>
                  <a:lnTo>
                    <a:pt x="32794" y="29562"/>
                  </a:lnTo>
                  <a:lnTo>
                    <a:pt x="32550" y="28953"/>
                  </a:lnTo>
                  <a:lnTo>
                    <a:pt x="32428" y="28648"/>
                  </a:lnTo>
                  <a:lnTo>
                    <a:pt x="32245" y="28343"/>
                  </a:lnTo>
                  <a:lnTo>
                    <a:pt x="32001" y="27916"/>
                  </a:lnTo>
                  <a:lnTo>
                    <a:pt x="31879" y="27734"/>
                  </a:lnTo>
                  <a:lnTo>
                    <a:pt x="31819" y="27490"/>
                  </a:lnTo>
                  <a:lnTo>
                    <a:pt x="31758" y="27124"/>
                  </a:lnTo>
                  <a:lnTo>
                    <a:pt x="31697" y="26697"/>
                  </a:lnTo>
                  <a:lnTo>
                    <a:pt x="31697" y="25905"/>
                  </a:lnTo>
                  <a:lnTo>
                    <a:pt x="31514" y="24320"/>
                  </a:lnTo>
                  <a:lnTo>
                    <a:pt x="31270" y="22735"/>
                  </a:lnTo>
                  <a:lnTo>
                    <a:pt x="30965" y="21212"/>
                  </a:lnTo>
                  <a:lnTo>
                    <a:pt x="30965" y="20846"/>
                  </a:lnTo>
                  <a:lnTo>
                    <a:pt x="31026" y="20480"/>
                  </a:lnTo>
                  <a:lnTo>
                    <a:pt x="31026" y="19688"/>
                  </a:lnTo>
                  <a:lnTo>
                    <a:pt x="31026" y="18834"/>
                  </a:lnTo>
                  <a:lnTo>
                    <a:pt x="30965" y="18042"/>
                  </a:lnTo>
                  <a:lnTo>
                    <a:pt x="30904" y="17676"/>
                  </a:lnTo>
                  <a:lnTo>
                    <a:pt x="30782" y="17311"/>
                  </a:lnTo>
                  <a:lnTo>
                    <a:pt x="30478" y="16640"/>
                  </a:lnTo>
                  <a:lnTo>
                    <a:pt x="30112" y="16031"/>
                  </a:lnTo>
                  <a:lnTo>
                    <a:pt x="29746" y="15421"/>
                  </a:lnTo>
                  <a:lnTo>
                    <a:pt x="29502" y="15116"/>
                  </a:lnTo>
                  <a:lnTo>
                    <a:pt x="29258" y="14812"/>
                  </a:lnTo>
                  <a:lnTo>
                    <a:pt x="28954" y="14629"/>
                  </a:lnTo>
                  <a:lnTo>
                    <a:pt x="28649" y="14446"/>
                  </a:lnTo>
                  <a:lnTo>
                    <a:pt x="27978" y="14141"/>
                  </a:lnTo>
                  <a:lnTo>
                    <a:pt x="27247" y="13958"/>
                  </a:lnTo>
                  <a:lnTo>
                    <a:pt x="26455" y="13836"/>
                  </a:lnTo>
                  <a:lnTo>
                    <a:pt x="25662" y="13775"/>
                  </a:lnTo>
                  <a:lnTo>
                    <a:pt x="24748" y="13775"/>
                  </a:lnTo>
                  <a:lnTo>
                    <a:pt x="24565" y="13653"/>
                  </a:lnTo>
                  <a:lnTo>
                    <a:pt x="24260" y="13471"/>
                  </a:lnTo>
                  <a:lnTo>
                    <a:pt x="22919" y="12617"/>
                  </a:lnTo>
                  <a:lnTo>
                    <a:pt x="22554" y="12373"/>
                  </a:lnTo>
                  <a:lnTo>
                    <a:pt x="22432" y="12313"/>
                  </a:lnTo>
                  <a:lnTo>
                    <a:pt x="22310" y="12252"/>
                  </a:lnTo>
                  <a:lnTo>
                    <a:pt x="22310" y="12130"/>
                  </a:lnTo>
                  <a:lnTo>
                    <a:pt x="22127" y="10728"/>
                  </a:lnTo>
                  <a:lnTo>
                    <a:pt x="22066" y="10118"/>
                  </a:lnTo>
                  <a:lnTo>
                    <a:pt x="22066" y="9996"/>
                  </a:lnTo>
                  <a:lnTo>
                    <a:pt x="22188" y="9874"/>
                  </a:lnTo>
                  <a:lnTo>
                    <a:pt x="22493" y="9631"/>
                  </a:lnTo>
                  <a:lnTo>
                    <a:pt x="22615" y="9448"/>
                  </a:lnTo>
                  <a:lnTo>
                    <a:pt x="22676" y="9204"/>
                  </a:lnTo>
                  <a:lnTo>
                    <a:pt x="22858" y="8777"/>
                  </a:lnTo>
                  <a:lnTo>
                    <a:pt x="23224" y="7497"/>
                  </a:lnTo>
                  <a:lnTo>
                    <a:pt x="23407" y="6766"/>
                  </a:lnTo>
                  <a:lnTo>
                    <a:pt x="23529" y="6034"/>
                  </a:lnTo>
                  <a:lnTo>
                    <a:pt x="23651" y="5303"/>
                  </a:lnTo>
                  <a:lnTo>
                    <a:pt x="23651" y="4511"/>
                  </a:lnTo>
                  <a:lnTo>
                    <a:pt x="23590" y="3779"/>
                  </a:lnTo>
                  <a:lnTo>
                    <a:pt x="23468" y="3048"/>
                  </a:lnTo>
                  <a:lnTo>
                    <a:pt x="23285" y="2316"/>
                  </a:lnTo>
                  <a:lnTo>
                    <a:pt x="22919" y="1646"/>
                  </a:lnTo>
                  <a:lnTo>
                    <a:pt x="22493" y="1158"/>
                  </a:lnTo>
                  <a:lnTo>
                    <a:pt x="22005" y="731"/>
                  </a:lnTo>
                  <a:lnTo>
                    <a:pt x="21456" y="366"/>
                  </a:lnTo>
                  <a:lnTo>
                    <a:pt x="20786" y="122"/>
                  </a:lnTo>
                  <a:lnTo>
                    <a:pt x="19994" y="61"/>
                  </a:lnTo>
                  <a:lnTo>
                    <a:pt x="19445" y="0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3" name="Google Shape;233;p13"/>
          <p:cNvGrpSpPr/>
          <p:nvPr/>
        </p:nvGrpSpPr>
        <p:grpSpPr>
          <a:xfrm>
            <a:off x="7775239" y="4260475"/>
            <a:ext cx="433800" cy="433800"/>
            <a:chOff x="5382800" y="412975"/>
            <a:chExt cx="433800" cy="433800"/>
          </a:xfrm>
        </p:grpSpPr>
        <p:sp>
          <p:nvSpPr>
            <p:cNvPr id="234" name="Google Shape;234;p13"/>
            <p:cNvSpPr/>
            <p:nvPr/>
          </p:nvSpPr>
          <p:spPr>
            <a:xfrm>
              <a:off x="5382800" y="412975"/>
              <a:ext cx="433800" cy="433800"/>
            </a:xfrm>
            <a:prstGeom prst="ellipse">
              <a:avLst/>
            </a:prstGeom>
            <a:solidFill>
              <a:srgbClr val="F24745">
                <a:alpha val="3333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13"/>
            <p:cNvSpPr/>
            <p:nvPr/>
          </p:nvSpPr>
          <p:spPr>
            <a:xfrm>
              <a:off x="5495482" y="525658"/>
              <a:ext cx="208200" cy="208200"/>
            </a:xfrm>
            <a:prstGeom prst="ellipse">
              <a:avLst/>
            </a:prstGeom>
            <a:solidFill>
              <a:srgbClr val="F24745">
                <a:alpha val="3333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13"/>
            <p:cNvSpPr/>
            <p:nvPr/>
          </p:nvSpPr>
          <p:spPr>
            <a:xfrm>
              <a:off x="5544573" y="574748"/>
              <a:ext cx="110100" cy="110100"/>
            </a:xfrm>
            <a:prstGeom prst="ellipse">
              <a:avLst/>
            </a:prstGeom>
            <a:solidFill>
              <a:srgbClr val="F2474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7" name="Google Shape;237;p13"/>
          <p:cNvGrpSpPr/>
          <p:nvPr/>
        </p:nvGrpSpPr>
        <p:grpSpPr>
          <a:xfrm>
            <a:off x="7186989" y="2007084"/>
            <a:ext cx="548193" cy="548193"/>
            <a:chOff x="5382800" y="412975"/>
            <a:chExt cx="433800" cy="433800"/>
          </a:xfrm>
        </p:grpSpPr>
        <p:sp>
          <p:nvSpPr>
            <p:cNvPr id="238" name="Google Shape;238;p13"/>
            <p:cNvSpPr/>
            <p:nvPr/>
          </p:nvSpPr>
          <p:spPr>
            <a:xfrm>
              <a:off x="5382800" y="412975"/>
              <a:ext cx="433800" cy="433800"/>
            </a:xfrm>
            <a:prstGeom prst="ellipse">
              <a:avLst/>
            </a:prstGeom>
            <a:solidFill>
              <a:srgbClr val="F24745">
                <a:alpha val="3333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13"/>
            <p:cNvSpPr/>
            <p:nvPr/>
          </p:nvSpPr>
          <p:spPr>
            <a:xfrm>
              <a:off x="5495482" y="525658"/>
              <a:ext cx="208200" cy="208200"/>
            </a:xfrm>
            <a:prstGeom prst="ellipse">
              <a:avLst/>
            </a:prstGeom>
            <a:solidFill>
              <a:srgbClr val="F24745">
                <a:alpha val="3333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13"/>
            <p:cNvSpPr/>
            <p:nvPr/>
          </p:nvSpPr>
          <p:spPr>
            <a:xfrm>
              <a:off x="5544573" y="574748"/>
              <a:ext cx="110100" cy="110100"/>
            </a:xfrm>
            <a:prstGeom prst="ellipse">
              <a:avLst/>
            </a:prstGeom>
            <a:solidFill>
              <a:srgbClr val="F2474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41" name="Google Shape;241;p13"/>
          <p:cNvGrpSpPr/>
          <p:nvPr/>
        </p:nvGrpSpPr>
        <p:grpSpPr>
          <a:xfrm>
            <a:off x="8103270" y="1037014"/>
            <a:ext cx="305439" cy="305439"/>
            <a:chOff x="5382800" y="412975"/>
            <a:chExt cx="433800" cy="433800"/>
          </a:xfrm>
        </p:grpSpPr>
        <p:sp>
          <p:nvSpPr>
            <p:cNvPr id="242" name="Google Shape;242;p13"/>
            <p:cNvSpPr/>
            <p:nvPr/>
          </p:nvSpPr>
          <p:spPr>
            <a:xfrm>
              <a:off x="5382800" y="412975"/>
              <a:ext cx="433800" cy="433800"/>
            </a:xfrm>
            <a:prstGeom prst="ellipse">
              <a:avLst/>
            </a:prstGeom>
            <a:solidFill>
              <a:srgbClr val="F24745">
                <a:alpha val="3333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13"/>
            <p:cNvSpPr/>
            <p:nvPr/>
          </p:nvSpPr>
          <p:spPr>
            <a:xfrm>
              <a:off x="5495482" y="525658"/>
              <a:ext cx="208200" cy="208200"/>
            </a:xfrm>
            <a:prstGeom prst="ellipse">
              <a:avLst/>
            </a:prstGeom>
            <a:solidFill>
              <a:srgbClr val="F24745">
                <a:alpha val="3333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13"/>
            <p:cNvSpPr/>
            <p:nvPr/>
          </p:nvSpPr>
          <p:spPr>
            <a:xfrm>
              <a:off x="5544573" y="574748"/>
              <a:ext cx="110100" cy="110100"/>
            </a:xfrm>
            <a:prstGeom prst="ellipse">
              <a:avLst/>
            </a:prstGeom>
            <a:solidFill>
              <a:srgbClr val="F2474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4"/>
          <p:cNvSpPr/>
          <p:nvPr/>
        </p:nvSpPr>
        <p:spPr>
          <a:xfrm>
            <a:off x="844425" y="1099637"/>
            <a:ext cx="7841694" cy="3735951"/>
          </a:xfrm>
          <a:custGeom>
            <a:rect b="b" l="l" r="r" t="t"/>
            <a:pathLst>
              <a:path extrusionOk="0" h="136125" w="28575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14"/>
          <p:cNvSpPr txBox="1"/>
          <p:nvPr>
            <p:ph type="title"/>
          </p:nvPr>
        </p:nvSpPr>
        <p:spPr>
          <a:xfrm>
            <a:off x="844425" y="5598"/>
            <a:ext cx="3552600" cy="114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>
                <a:solidFill>
                  <a:srgbClr val="FFFFFF"/>
                </a:solidFill>
              </a:rPr>
              <a:t>MAPS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51" name="Google Shape;251;p14"/>
          <p:cNvSpPr/>
          <p:nvPr/>
        </p:nvSpPr>
        <p:spPr>
          <a:xfrm>
            <a:off x="2255800" y="1901925"/>
            <a:ext cx="669600" cy="202500"/>
          </a:xfrm>
          <a:prstGeom prst="wedgeRectCallout">
            <a:avLst>
              <a:gd fmla="val -21428" name="adj1"/>
              <a:gd fmla="val 84287" name="adj2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OUR OFFICE</a:t>
            </a:r>
            <a:endParaRPr b="0" i="0" sz="800" u="none" cap="none" strike="noStrike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252" name="Google Shape;252;p14"/>
          <p:cNvSpPr txBox="1"/>
          <p:nvPr>
            <p:ph idx="12" type="sldNum"/>
          </p:nvPr>
        </p:nvSpPr>
        <p:spPr>
          <a:xfrm>
            <a:off x="-75" y="0"/>
            <a:ext cx="669600" cy="114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53" name="Google Shape;253;p14"/>
          <p:cNvSpPr/>
          <p:nvPr/>
        </p:nvSpPr>
        <p:spPr>
          <a:xfrm rot="8100000">
            <a:off x="1475321" y="2273788"/>
            <a:ext cx="115824" cy="115824"/>
          </a:xfrm>
          <a:prstGeom prst="teardrop">
            <a:avLst>
              <a:gd fmla="val 100000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14"/>
          <p:cNvSpPr/>
          <p:nvPr/>
        </p:nvSpPr>
        <p:spPr>
          <a:xfrm rot="8100000">
            <a:off x="3068371" y="3803188"/>
            <a:ext cx="115824" cy="115824"/>
          </a:xfrm>
          <a:prstGeom prst="teardrop">
            <a:avLst>
              <a:gd fmla="val 100000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14"/>
          <p:cNvSpPr/>
          <p:nvPr/>
        </p:nvSpPr>
        <p:spPr>
          <a:xfrm rot="8100000">
            <a:off x="4707371" y="4088663"/>
            <a:ext cx="115824" cy="115824"/>
          </a:xfrm>
          <a:prstGeom prst="teardrop">
            <a:avLst>
              <a:gd fmla="val 100000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14"/>
          <p:cNvSpPr/>
          <p:nvPr/>
        </p:nvSpPr>
        <p:spPr>
          <a:xfrm rot="8100000">
            <a:off x="4079021" y="2019338"/>
            <a:ext cx="115824" cy="115824"/>
          </a:xfrm>
          <a:prstGeom prst="teardrop">
            <a:avLst>
              <a:gd fmla="val 100000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14"/>
          <p:cNvSpPr/>
          <p:nvPr/>
        </p:nvSpPr>
        <p:spPr>
          <a:xfrm rot="8100000">
            <a:off x="6881271" y="2542038"/>
            <a:ext cx="115824" cy="115824"/>
          </a:xfrm>
          <a:prstGeom prst="teardrop">
            <a:avLst>
              <a:gd fmla="val 100000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14"/>
          <p:cNvSpPr/>
          <p:nvPr/>
        </p:nvSpPr>
        <p:spPr>
          <a:xfrm rot="8100000">
            <a:off x="7432896" y="4088663"/>
            <a:ext cx="115824" cy="115824"/>
          </a:xfrm>
          <a:prstGeom prst="teardrop">
            <a:avLst>
              <a:gd fmla="val 100000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5"/>
          <p:cNvSpPr txBox="1"/>
          <p:nvPr>
            <p:ph idx="4294967295" type="ctrTitle"/>
          </p:nvPr>
        </p:nvSpPr>
        <p:spPr>
          <a:xfrm>
            <a:off x="1475350" y="1659550"/>
            <a:ext cx="5785800" cy="1159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osis"/>
              <a:buNone/>
            </a:pPr>
            <a:r>
              <a:rPr b="0" i="0" lang="en" sz="9600" u="none" cap="none" strike="noStrike">
                <a:solidFill>
                  <a:schemeClr val="dk2"/>
                </a:solidFill>
                <a:latin typeface="Dosis"/>
                <a:ea typeface="Dosis"/>
                <a:cs typeface="Dosis"/>
                <a:sym typeface="Dosis"/>
              </a:rPr>
              <a:t>89,526,124</a:t>
            </a:r>
            <a:endParaRPr b="0" i="0" sz="9600" u="none" cap="none" strike="noStrike">
              <a:solidFill>
                <a:schemeClr val="dk2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264" name="Google Shape;264;p15"/>
          <p:cNvSpPr txBox="1"/>
          <p:nvPr>
            <p:ph idx="4294967295" type="subTitle"/>
          </p:nvPr>
        </p:nvSpPr>
        <p:spPr>
          <a:xfrm>
            <a:off x="1475350" y="2611450"/>
            <a:ext cx="5785800" cy="7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Source Sans Pro"/>
              <a:buNone/>
            </a:pPr>
            <a:r>
              <a:rPr b="0" i="0" lang="en" sz="30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Whoa! That’s a big number, aren’t you proud?</a:t>
            </a:r>
            <a:endParaRPr b="0" i="0" sz="3000" u="none" cap="none" strike="noStrike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65" name="Google Shape;265;p15"/>
          <p:cNvSpPr txBox="1"/>
          <p:nvPr>
            <p:ph idx="12" type="sldNum"/>
          </p:nvPr>
        </p:nvSpPr>
        <p:spPr>
          <a:xfrm>
            <a:off x="-75" y="0"/>
            <a:ext cx="669600" cy="114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3"/>
        </a:solidFill>
      </p:bgPr>
    </p:bg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6"/>
          <p:cNvSpPr txBox="1"/>
          <p:nvPr>
            <p:ph idx="4294967295" type="ctrTitle"/>
          </p:nvPr>
        </p:nvSpPr>
        <p:spPr>
          <a:xfrm>
            <a:off x="1284425" y="571800"/>
            <a:ext cx="7173900" cy="894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osis"/>
              <a:buNone/>
            </a:pPr>
            <a:r>
              <a:rPr b="0" i="0" lang="en" sz="72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89,526,124$</a:t>
            </a:r>
            <a:endParaRPr b="0" i="0" sz="7200" u="none" cap="none" strike="noStrike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271" name="Google Shape;271;p16"/>
          <p:cNvSpPr txBox="1"/>
          <p:nvPr>
            <p:ph idx="4294967295" type="subTitle"/>
          </p:nvPr>
        </p:nvSpPr>
        <p:spPr>
          <a:xfrm>
            <a:off x="1284425" y="1030308"/>
            <a:ext cx="7173900" cy="4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Source Sans Pro"/>
              <a:buNone/>
            </a:pPr>
            <a:r>
              <a:rPr b="0" i="0" lang="en" sz="2400" u="none" cap="none" strike="noStrik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That’s a lot of money</a:t>
            </a:r>
            <a:endParaRPr b="0" i="0" sz="2400" u="none" cap="none" strike="noStrike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72" name="Google Shape;272;p16"/>
          <p:cNvSpPr txBox="1"/>
          <p:nvPr>
            <p:ph idx="4294967295" type="ctrTitle"/>
          </p:nvPr>
        </p:nvSpPr>
        <p:spPr>
          <a:xfrm>
            <a:off x="1284425" y="3810293"/>
            <a:ext cx="7173900" cy="894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osis"/>
              <a:buNone/>
            </a:pPr>
            <a:r>
              <a:rPr b="0" i="0" lang="en" sz="72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100%</a:t>
            </a:r>
            <a:endParaRPr b="0" i="0" sz="7200" u="none" cap="none" strike="noStrike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273" name="Google Shape;273;p16"/>
          <p:cNvSpPr txBox="1"/>
          <p:nvPr>
            <p:ph idx="4294967295" type="subTitle"/>
          </p:nvPr>
        </p:nvSpPr>
        <p:spPr>
          <a:xfrm>
            <a:off x="1284425" y="4268801"/>
            <a:ext cx="7173900" cy="4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Source Sans Pro"/>
              <a:buNone/>
            </a:pPr>
            <a:r>
              <a:rPr b="0" i="0" lang="en" sz="2400" u="none" cap="none" strike="noStrik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Total success!</a:t>
            </a:r>
            <a:endParaRPr b="0" i="0" sz="2400" u="none" cap="none" strike="noStrike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74" name="Google Shape;274;p16"/>
          <p:cNvSpPr txBox="1"/>
          <p:nvPr>
            <p:ph idx="4294967295" type="ctrTitle"/>
          </p:nvPr>
        </p:nvSpPr>
        <p:spPr>
          <a:xfrm>
            <a:off x="1284425" y="2191047"/>
            <a:ext cx="7173900" cy="894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osis"/>
              <a:buNone/>
            </a:pPr>
            <a:r>
              <a:rPr b="0" i="0" lang="en" sz="72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185,244</a:t>
            </a:r>
            <a:r>
              <a:rPr b="0" i="0" lang="en" sz="48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users</a:t>
            </a:r>
            <a:endParaRPr b="0" i="0" sz="4800" u="none" cap="none" strike="noStrike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275" name="Google Shape;275;p16"/>
          <p:cNvSpPr txBox="1"/>
          <p:nvPr>
            <p:ph idx="4294967295" type="subTitle"/>
          </p:nvPr>
        </p:nvSpPr>
        <p:spPr>
          <a:xfrm>
            <a:off x="1284425" y="2649555"/>
            <a:ext cx="7173900" cy="4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Source Sans Pro"/>
              <a:buNone/>
            </a:pPr>
            <a:r>
              <a:rPr b="0" i="0" lang="en" sz="2400" u="none" cap="none" strike="noStrik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And a lot of users</a:t>
            </a:r>
            <a:endParaRPr b="0" i="0" sz="2400" u="none" cap="none" strike="noStrike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76" name="Google Shape;276;p16"/>
          <p:cNvSpPr txBox="1"/>
          <p:nvPr>
            <p:ph idx="12" type="sldNum"/>
          </p:nvPr>
        </p:nvSpPr>
        <p:spPr>
          <a:xfrm>
            <a:off x="-75" y="0"/>
            <a:ext cx="669600" cy="114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77" name="Google Shape;277;p16"/>
          <p:cNvSpPr/>
          <p:nvPr/>
        </p:nvSpPr>
        <p:spPr>
          <a:xfrm>
            <a:off x="6381074" y="417731"/>
            <a:ext cx="2120985" cy="4361089"/>
          </a:xfrm>
          <a:custGeom>
            <a:rect b="b" l="l" r="r" t="t"/>
            <a:pathLst>
              <a:path extrusionOk="0" h="80215" w="39012">
                <a:moveTo>
                  <a:pt x="20115" y="366"/>
                </a:moveTo>
                <a:lnTo>
                  <a:pt x="20725" y="488"/>
                </a:lnTo>
                <a:lnTo>
                  <a:pt x="21274" y="731"/>
                </a:lnTo>
                <a:lnTo>
                  <a:pt x="21822" y="1036"/>
                </a:lnTo>
                <a:lnTo>
                  <a:pt x="22127" y="1219"/>
                </a:lnTo>
                <a:lnTo>
                  <a:pt x="22371" y="1524"/>
                </a:lnTo>
                <a:lnTo>
                  <a:pt x="22554" y="1768"/>
                </a:lnTo>
                <a:lnTo>
                  <a:pt x="22736" y="2072"/>
                </a:lnTo>
                <a:lnTo>
                  <a:pt x="23041" y="2743"/>
                </a:lnTo>
                <a:lnTo>
                  <a:pt x="23163" y="3413"/>
                </a:lnTo>
                <a:lnTo>
                  <a:pt x="23285" y="4206"/>
                </a:lnTo>
                <a:lnTo>
                  <a:pt x="23346" y="4998"/>
                </a:lnTo>
                <a:lnTo>
                  <a:pt x="23285" y="5791"/>
                </a:lnTo>
                <a:lnTo>
                  <a:pt x="23163" y="6583"/>
                </a:lnTo>
                <a:lnTo>
                  <a:pt x="22858" y="7924"/>
                </a:lnTo>
                <a:lnTo>
                  <a:pt x="22615" y="8533"/>
                </a:lnTo>
                <a:lnTo>
                  <a:pt x="22371" y="9204"/>
                </a:lnTo>
                <a:lnTo>
                  <a:pt x="22310" y="9326"/>
                </a:lnTo>
                <a:lnTo>
                  <a:pt x="22188" y="9509"/>
                </a:lnTo>
                <a:lnTo>
                  <a:pt x="21883" y="9752"/>
                </a:lnTo>
                <a:lnTo>
                  <a:pt x="21152" y="10179"/>
                </a:lnTo>
                <a:lnTo>
                  <a:pt x="20420" y="10606"/>
                </a:lnTo>
                <a:lnTo>
                  <a:pt x="19994" y="10789"/>
                </a:lnTo>
                <a:lnTo>
                  <a:pt x="19567" y="10850"/>
                </a:lnTo>
                <a:lnTo>
                  <a:pt x="19201" y="10850"/>
                </a:lnTo>
                <a:lnTo>
                  <a:pt x="18774" y="10667"/>
                </a:lnTo>
                <a:lnTo>
                  <a:pt x="17982" y="10240"/>
                </a:lnTo>
                <a:lnTo>
                  <a:pt x="17251" y="9813"/>
                </a:lnTo>
                <a:lnTo>
                  <a:pt x="16946" y="9570"/>
                </a:lnTo>
                <a:lnTo>
                  <a:pt x="16763" y="9387"/>
                </a:lnTo>
                <a:lnTo>
                  <a:pt x="16702" y="9265"/>
                </a:lnTo>
                <a:lnTo>
                  <a:pt x="16519" y="8777"/>
                </a:lnTo>
                <a:lnTo>
                  <a:pt x="16336" y="8351"/>
                </a:lnTo>
                <a:lnTo>
                  <a:pt x="16093" y="7497"/>
                </a:lnTo>
                <a:lnTo>
                  <a:pt x="15910" y="6705"/>
                </a:lnTo>
                <a:lnTo>
                  <a:pt x="15788" y="5912"/>
                </a:lnTo>
                <a:lnTo>
                  <a:pt x="15727" y="5120"/>
                </a:lnTo>
                <a:lnTo>
                  <a:pt x="15727" y="4328"/>
                </a:lnTo>
                <a:lnTo>
                  <a:pt x="15849" y="3474"/>
                </a:lnTo>
                <a:lnTo>
                  <a:pt x="15971" y="2804"/>
                </a:lnTo>
                <a:lnTo>
                  <a:pt x="16275" y="2194"/>
                </a:lnTo>
                <a:lnTo>
                  <a:pt x="16641" y="1585"/>
                </a:lnTo>
                <a:lnTo>
                  <a:pt x="16824" y="1341"/>
                </a:lnTo>
                <a:lnTo>
                  <a:pt x="17129" y="1097"/>
                </a:lnTo>
                <a:lnTo>
                  <a:pt x="17677" y="731"/>
                </a:lnTo>
                <a:lnTo>
                  <a:pt x="18226" y="549"/>
                </a:lnTo>
                <a:lnTo>
                  <a:pt x="18896" y="427"/>
                </a:lnTo>
                <a:lnTo>
                  <a:pt x="19506" y="366"/>
                </a:lnTo>
                <a:close/>
                <a:moveTo>
                  <a:pt x="27491" y="19566"/>
                </a:moveTo>
                <a:lnTo>
                  <a:pt x="27491" y="19566"/>
                </a:lnTo>
                <a:lnTo>
                  <a:pt x="27491" y="19566"/>
                </a:lnTo>
                <a:close/>
                <a:moveTo>
                  <a:pt x="19323" y="32732"/>
                </a:moveTo>
                <a:lnTo>
                  <a:pt x="19201" y="32854"/>
                </a:lnTo>
                <a:lnTo>
                  <a:pt x="19140" y="33037"/>
                </a:lnTo>
                <a:lnTo>
                  <a:pt x="19140" y="33219"/>
                </a:lnTo>
                <a:lnTo>
                  <a:pt x="19201" y="33341"/>
                </a:lnTo>
                <a:lnTo>
                  <a:pt x="19262" y="33463"/>
                </a:lnTo>
                <a:lnTo>
                  <a:pt x="19567" y="33463"/>
                </a:lnTo>
                <a:lnTo>
                  <a:pt x="19628" y="33341"/>
                </a:lnTo>
                <a:lnTo>
                  <a:pt x="19689" y="33280"/>
                </a:lnTo>
                <a:lnTo>
                  <a:pt x="19628" y="33097"/>
                </a:lnTo>
                <a:lnTo>
                  <a:pt x="19567" y="33280"/>
                </a:lnTo>
                <a:lnTo>
                  <a:pt x="19445" y="33280"/>
                </a:lnTo>
                <a:lnTo>
                  <a:pt x="19384" y="33097"/>
                </a:lnTo>
                <a:lnTo>
                  <a:pt x="19384" y="32915"/>
                </a:lnTo>
                <a:lnTo>
                  <a:pt x="19384" y="32854"/>
                </a:lnTo>
                <a:lnTo>
                  <a:pt x="19506" y="32793"/>
                </a:lnTo>
                <a:lnTo>
                  <a:pt x="19384" y="32732"/>
                </a:lnTo>
                <a:close/>
                <a:moveTo>
                  <a:pt x="5060" y="39437"/>
                </a:moveTo>
                <a:lnTo>
                  <a:pt x="4877" y="39619"/>
                </a:lnTo>
                <a:lnTo>
                  <a:pt x="4572" y="40046"/>
                </a:lnTo>
                <a:lnTo>
                  <a:pt x="4146" y="40412"/>
                </a:lnTo>
                <a:lnTo>
                  <a:pt x="3597" y="40717"/>
                </a:lnTo>
                <a:lnTo>
                  <a:pt x="3109" y="40960"/>
                </a:lnTo>
                <a:lnTo>
                  <a:pt x="3414" y="40960"/>
                </a:lnTo>
                <a:lnTo>
                  <a:pt x="3780" y="40899"/>
                </a:lnTo>
                <a:lnTo>
                  <a:pt x="4085" y="40778"/>
                </a:lnTo>
                <a:lnTo>
                  <a:pt x="4329" y="40534"/>
                </a:lnTo>
                <a:lnTo>
                  <a:pt x="4572" y="40290"/>
                </a:lnTo>
                <a:lnTo>
                  <a:pt x="4816" y="40046"/>
                </a:lnTo>
                <a:lnTo>
                  <a:pt x="4938" y="39741"/>
                </a:lnTo>
                <a:lnTo>
                  <a:pt x="5060" y="39437"/>
                </a:lnTo>
                <a:close/>
                <a:moveTo>
                  <a:pt x="34013" y="39437"/>
                </a:moveTo>
                <a:lnTo>
                  <a:pt x="34074" y="39741"/>
                </a:lnTo>
                <a:lnTo>
                  <a:pt x="34257" y="40046"/>
                </a:lnTo>
                <a:lnTo>
                  <a:pt x="34440" y="40290"/>
                </a:lnTo>
                <a:lnTo>
                  <a:pt x="34683" y="40534"/>
                </a:lnTo>
                <a:lnTo>
                  <a:pt x="34988" y="40778"/>
                </a:lnTo>
                <a:lnTo>
                  <a:pt x="35293" y="40899"/>
                </a:lnTo>
                <a:lnTo>
                  <a:pt x="35598" y="40960"/>
                </a:lnTo>
                <a:lnTo>
                  <a:pt x="35963" y="40960"/>
                </a:lnTo>
                <a:lnTo>
                  <a:pt x="35598" y="40839"/>
                </a:lnTo>
                <a:lnTo>
                  <a:pt x="35232" y="40656"/>
                </a:lnTo>
                <a:lnTo>
                  <a:pt x="35171" y="40595"/>
                </a:lnTo>
                <a:lnTo>
                  <a:pt x="34805" y="40351"/>
                </a:lnTo>
                <a:lnTo>
                  <a:pt x="34500" y="40046"/>
                </a:lnTo>
                <a:lnTo>
                  <a:pt x="34013" y="39437"/>
                </a:lnTo>
                <a:close/>
                <a:moveTo>
                  <a:pt x="20908" y="57905"/>
                </a:moveTo>
                <a:lnTo>
                  <a:pt x="20908" y="57905"/>
                </a:lnTo>
                <a:lnTo>
                  <a:pt x="20908" y="57905"/>
                </a:lnTo>
                <a:close/>
                <a:moveTo>
                  <a:pt x="15361" y="56138"/>
                </a:moveTo>
                <a:lnTo>
                  <a:pt x="15239" y="56442"/>
                </a:lnTo>
                <a:lnTo>
                  <a:pt x="15117" y="56747"/>
                </a:lnTo>
                <a:lnTo>
                  <a:pt x="15117" y="57052"/>
                </a:lnTo>
                <a:lnTo>
                  <a:pt x="15178" y="57418"/>
                </a:lnTo>
                <a:lnTo>
                  <a:pt x="15239" y="57722"/>
                </a:lnTo>
                <a:lnTo>
                  <a:pt x="15422" y="57966"/>
                </a:lnTo>
                <a:lnTo>
                  <a:pt x="15605" y="58210"/>
                </a:lnTo>
                <a:lnTo>
                  <a:pt x="15910" y="58454"/>
                </a:lnTo>
                <a:lnTo>
                  <a:pt x="16153" y="58576"/>
                </a:lnTo>
                <a:lnTo>
                  <a:pt x="16519" y="58698"/>
                </a:lnTo>
                <a:lnTo>
                  <a:pt x="16824" y="58698"/>
                </a:lnTo>
                <a:lnTo>
                  <a:pt x="17129" y="58637"/>
                </a:lnTo>
                <a:lnTo>
                  <a:pt x="17434" y="58576"/>
                </a:lnTo>
                <a:lnTo>
                  <a:pt x="17738" y="58393"/>
                </a:lnTo>
                <a:lnTo>
                  <a:pt x="17982" y="58210"/>
                </a:lnTo>
                <a:lnTo>
                  <a:pt x="18165" y="57905"/>
                </a:lnTo>
                <a:lnTo>
                  <a:pt x="17860" y="58149"/>
                </a:lnTo>
                <a:lnTo>
                  <a:pt x="17555" y="58332"/>
                </a:lnTo>
                <a:lnTo>
                  <a:pt x="17312" y="58454"/>
                </a:lnTo>
                <a:lnTo>
                  <a:pt x="17068" y="58515"/>
                </a:lnTo>
                <a:lnTo>
                  <a:pt x="16763" y="58515"/>
                </a:lnTo>
                <a:lnTo>
                  <a:pt x="16519" y="58454"/>
                </a:lnTo>
                <a:lnTo>
                  <a:pt x="16275" y="58393"/>
                </a:lnTo>
                <a:lnTo>
                  <a:pt x="16032" y="58271"/>
                </a:lnTo>
                <a:lnTo>
                  <a:pt x="15849" y="58088"/>
                </a:lnTo>
                <a:lnTo>
                  <a:pt x="15666" y="57905"/>
                </a:lnTo>
                <a:lnTo>
                  <a:pt x="15422" y="57540"/>
                </a:lnTo>
                <a:lnTo>
                  <a:pt x="15300" y="57052"/>
                </a:lnTo>
                <a:lnTo>
                  <a:pt x="15300" y="56625"/>
                </a:lnTo>
                <a:lnTo>
                  <a:pt x="15361" y="56138"/>
                </a:lnTo>
                <a:close/>
                <a:moveTo>
                  <a:pt x="23651" y="56138"/>
                </a:moveTo>
                <a:lnTo>
                  <a:pt x="23712" y="56442"/>
                </a:lnTo>
                <a:lnTo>
                  <a:pt x="23773" y="56747"/>
                </a:lnTo>
                <a:lnTo>
                  <a:pt x="23773" y="57052"/>
                </a:lnTo>
                <a:lnTo>
                  <a:pt x="23712" y="57357"/>
                </a:lnTo>
                <a:lnTo>
                  <a:pt x="23590" y="57601"/>
                </a:lnTo>
                <a:lnTo>
                  <a:pt x="23407" y="57905"/>
                </a:lnTo>
                <a:lnTo>
                  <a:pt x="23224" y="58088"/>
                </a:lnTo>
                <a:lnTo>
                  <a:pt x="22919" y="58271"/>
                </a:lnTo>
                <a:lnTo>
                  <a:pt x="22676" y="58393"/>
                </a:lnTo>
                <a:lnTo>
                  <a:pt x="22432" y="58454"/>
                </a:lnTo>
                <a:lnTo>
                  <a:pt x="22127" y="58515"/>
                </a:lnTo>
                <a:lnTo>
                  <a:pt x="21883" y="58454"/>
                </a:lnTo>
                <a:lnTo>
                  <a:pt x="21578" y="58393"/>
                </a:lnTo>
                <a:lnTo>
                  <a:pt x="21335" y="58271"/>
                </a:lnTo>
                <a:lnTo>
                  <a:pt x="21091" y="58088"/>
                </a:lnTo>
                <a:lnTo>
                  <a:pt x="20908" y="57905"/>
                </a:lnTo>
                <a:lnTo>
                  <a:pt x="21091" y="58210"/>
                </a:lnTo>
                <a:lnTo>
                  <a:pt x="21335" y="58393"/>
                </a:lnTo>
                <a:lnTo>
                  <a:pt x="21578" y="58576"/>
                </a:lnTo>
                <a:lnTo>
                  <a:pt x="21883" y="58637"/>
                </a:lnTo>
                <a:lnTo>
                  <a:pt x="22249" y="58698"/>
                </a:lnTo>
                <a:lnTo>
                  <a:pt x="22554" y="58698"/>
                </a:lnTo>
                <a:lnTo>
                  <a:pt x="22858" y="58576"/>
                </a:lnTo>
                <a:lnTo>
                  <a:pt x="23163" y="58454"/>
                </a:lnTo>
                <a:lnTo>
                  <a:pt x="23407" y="58210"/>
                </a:lnTo>
                <a:lnTo>
                  <a:pt x="23590" y="57966"/>
                </a:lnTo>
                <a:lnTo>
                  <a:pt x="23773" y="57722"/>
                </a:lnTo>
                <a:lnTo>
                  <a:pt x="23895" y="57357"/>
                </a:lnTo>
                <a:lnTo>
                  <a:pt x="23895" y="57052"/>
                </a:lnTo>
                <a:lnTo>
                  <a:pt x="23895" y="56747"/>
                </a:lnTo>
                <a:lnTo>
                  <a:pt x="23834" y="56442"/>
                </a:lnTo>
                <a:lnTo>
                  <a:pt x="23651" y="56138"/>
                </a:lnTo>
                <a:close/>
                <a:moveTo>
                  <a:pt x="19506" y="53273"/>
                </a:moveTo>
                <a:lnTo>
                  <a:pt x="19628" y="54309"/>
                </a:lnTo>
                <a:lnTo>
                  <a:pt x="19689" y="54858"/>
                </a:lnTo>
                <a:lnTo>
                  <a:pt x="19689" y="55406"/>
                </a:lnTo>
                <a:lnTo>
                  <a:pt x="19567" y="56442"/>
                </a:lnTo>
                <a:lnTo>
                  <a:pt x="19567" y="56930"/>
                </a:lnTo>
                <a:lnTo>
                  <a:pt x="19628" y="57418"/>
                </a:lnTo>
                <a:lnTo>
                  <a:pt x="19689" y="57844"/>
                </a:lnTo>
                <a:lnTo>
                  <a:pt x="19872" y="58210"/>
                </a:lnTo>
                <a:lnTo>
                  <a:pt x="19933" y="58454"/>
                </a:lnTo>
                <a:lnTo>
                  <a:pt x="19933" y="58698"/>
                </a:lnTo>
                <a:lnTo>
                  <a:pt x="19933" y="59246"/>
                </a:lnTo>
                <a:lnTo>
                  <a:pt x="19872" y="60283"/>
                </a:lnTo>
                <a:lnTo>
                  <a:pt x="19750" y="61319"/>
                </a:lnTo>
                <a:lnTo>
                  <a:pt x="19689" y="62843"/>
                </a:lnTo>
                <a:lnTo>
                  <a:pt x="19628" y="64305"/>
                </a:lnTo>
                <a:lnTo>
                  <a:pt x="19628" y="65281"/>
                </a:lnTo>
                <a:lnTo>
                  <a:pt x="19628" y="66195"/>
                </a:lnTo>
                <a:lnTo>
                  <a:pt x="19750" y="68267"/>
                </a:lnTo>
                <a:lnTo>
                  <a:pt x="19811" y="69486"/>
                </a:lnTo>
                <a:lnTo>
                  <a:pt x="19750" y="70645"/>
                </a:lnTo>
                <a:lnTo>
                  <a:pt x="19506" y="73022"/>
                </a:lnTo>
                <a:lnTo>
                  <a:pt x="19323" y="70888"/>
                </a:lnTo>
                <a:lnTo>
                  <a:pt x="19262" y="69791"/>
                </a:lnTo>
                <a:lnTo>
                  <a:pt x="19262" y="68694"/>
                </a:lnTo>
                <a:lnTo>
                  <a:pt x="19323" y="67658"/>
                </a:lnTo>
                <a:lnTo>
                  <a:pt x="19384" y="66561"/>
                </a:lnTo>
                <a:lnTo>
                  <a:pt x="19445" y="65464"/>
                </a:lnTo>
                <a:lnTo>
                  <a:pt x="19445" y="64366"/>
                </a:lnTo>
                <a:lnTo>
                  <a:pt x="19384" y="62599"/>
                </a:lnTo>
                <a:lnTo>
                  <a:pt x="19323" y="61745"/>
                </a:lnTo>
                <a:lnTo>
                  <a:pt x="19262" y="60831"/>
                </a:lnTo>
                <a:lnTo>
                  <a:pt x="19140" y="59612"/>
                </a:lnTo>
                <a:lnTo>
                  <a:pt x="19079" y="59002"/>
                </a:lnTo>
                <a:lnTo>
                  <a:pt x="19079" y="58698"/>
                </a:lnTo>
                <a:lnTo>
                  <a:pt x="19140" y="58393"/>
                </a:lnTo>
                <a:lnTo>
                  <a:pt x="19262" y="57844"/>
                </a:lnTo>
                <a:lnTo>
                  <a:pt x="19445" y="57235"/>
                </a:lnTo>
                <a:lnTo>
                  <a:pt x="19445" y="56625"/>
                </a:lnTo>
                <a:lnTo>
                  <a:pt x="19445" y="56016"/>
                </a:lnTo>
                <a:lnTo>
                  <a:pt x="19384" y="55345"/>
                </a:lnTo>
                <a:lnTo>
                  <a:pt x="19384" y="54614"/>
                </a:lnTo>
                <a:lnTo>
                  <a:pt x="19506" y="53273"/>
                </a:lnTo>
                <a:close/>
                <a:moveTo>
                  <a:pt x="21883" y="10118"/>
                </a:moveTo>
                <a:lnTo>
                  <a:pt x="22066" y="12191"/>
                </a:lnTo>
                <a:lnTo>
                  <a:pt x="22066" y="12313"/>
                </a:lnTo>
                <a:lnTo>
                  <a:pt x="22127" y="12434"/>
                </a:lnTo>
                <a:lnTo>
                  <a:pt x="22371" y="12617"/>
                </a:lnTo>
                <a:lnTo>
                  <a:pt x="22676" y="12739"/>
                </a:lnTo>
                <a:lnTo>
                  <a:pt x="23224" y="13105"/>
                </a:lnTo>
                <a:lnTo>
                  <a:pt x="24321" y="13836"/>
                </a:lnTo>
                <a:lnTo>
                  <a:pt x="22493" y="14141"/>
                </a:lnTo>
                <a:lnTo>
                  <a:pt x="22493" y="14141"/>
                </a:lnTo>
                <a:lnTo>
                  <a:pt x="24138" y="14080"/>
                </a:lnTo>
                <a:lnTo>
                  <a:pt x="25784" y="14080"/>
                </a:lnTo>
                <a:lnTo>
                  <a:pt x="26637" y="14141"/>
                </a:lnTo>
                <a:lnTo>
                  <a:pt x="27491" y="14324"/>
                </a:lnTo>
                <a:lnTo>
                  <a:pt x="27918" y="14446"/>
                </a:lnTo>
                <a:lnTo>
                  <a:pt x="28344" y="14629"/>
                </a:lnTo>
                <a:lnTo>
                  <a:pt x="28710" y="14812"/>
                </a:lnTo>
                <a:lnTo>
                  <a:pt x="29076" y="15055"/>
                </a:lnTo>
                <a:lnTo>
                  <a:pt x="29319" y="15421"/>
                </a:lnTo>
                <a:lnTo>
                  <a:pt x="29624" y="15787"/>
                </a:lnTo>
                <a:lnTo>
                  <a:pt x="30051" y="16518"/>
                </a:lnTo>
                <a:lnTo>
                  <a:pt x="30417" y="17311"/>
                </a:lnTo>
                <a:lnTo>
                  <a:pt x="30539" y="17676"/>
                </a:lnTo>
                <a:lnTo>
                  <a:pt x="30599" y="18103"/>
                </a:lnTo>
                <a:lnTo>
                  <a:pt x="30660" y="19017"/>
                </a:lnTo>
                <a:lnTo>
                  <a:pt x="30660" y="19932"/>
                </a:lnTo>
                <a:lnTo>
                  <a:pt x="30599" y="20846"/>
                </a:lnTo>
                <a:lnTo>
                  <a:pt x="30599" y="21151"/>
                </a:lnTo>
                <a:lnTo>
                  <a:pt x="30660" y="21455"/>
                </a:lnTo>
                <a:lnTo>
                  <a:pt x="31026" y="23345"/>
                </a:lnTo>
                <a:lnTo>
                  <a:pt x="31270" y="25235"/>
                </a:lnTo>
                <a:lnTo>
                  <a:pt x="31331" y="26149"/>
                </a:lnTo>
                <a:lnTo>
                  <a:pt x="31331" y="27063"/>
                </a:lnTo>
                <a:lnTo>
                  <a:pt x="31392" y="27429"/>
                </a:lnTo>
                <a:lnTo>
                  <a:pt x="31514" y="27795"/>
                </a:lnTo>
                <a:lnTo>
                  <a:pt x="31697" y="28160"/>
                </a:lnTo>
                <a:lnTo>
                  <a:pt x="31879" y="28465"/>
                </a:lnTo>
                <a:lnTo>
                  <a:pt x="32123" y="28770"/>
                </a:lnTo>
                <a:lnTo>
                  <a:pt x="32306" y="29136"/>
                </a:lnTo>
                <a:lnTo>
                  <a:pt x="32611" y="29928"/>
                </a:lnTo>
                <a:lnTo>
                  <a:pt x="32916" y="30781"/>
                </a:lnTo>
                <a:lnTo>
                  <a:pt x="33220" y="31696"/>
                </a:lnTo>
                <a:lnTo>
                  <a:pt x="33342" y="32366"/>
                </a:lnTo>
                <a:lnTo>
                  <a:pt x="33525" y="33097"/>
                </a:lnTo>
                <a:lnTo>
                  <a:pt x="33708" y="34499"/>
                </a:lnTo>
                <a:lnTo>
                  <a:pt x="33830" y="35536"/>
                </a:lnTo>
                <a:lnTo>
                  <a:pt x="34074" y="36511"/>
                </a:lnTo>
                <a:lnTo>
                  <a:pt x="34379" y="37547"/>
                </a:lnTo>
                <a:lnTo>
                  <a:pt x="34805" y="38461"/>
                </a:lnTo>
                <a:lnTo>
                  <a:pt x="34440" y="38522"/>
                </a:lnTo>
                <a:lnTo>
                  <a:pt x="34257" y="38644"/>
                </a:lnTo>
                <a:lnTo>
                  <a:pt x="34196" y="38705"/>
                </a:lnTo>
                <a:lnTo>
                  <a:pt x="34135" y="38827"/>
                </a:lnTo>
                <a:lnTo>
                  <a:pt x="34257" y="38888"/>
                </a:lnTo>
                <a:lnTo>
                  <a:pt x="34500" y="38827"/>
                </a:lnTo>
                <a:lnTo>
                  <a:pt x="34927" y="38705"/>
                </a:lnTo>
                <a:lnTo>
                  <a:pt x="35354" y="38705"/>
                </a:lnTo>
                <a:lnTo>
                  <a:pt x="35720" y="38766"/>
                </a:lnTo>
                <a:lnTo>
                  <a:pt x="36085" y="39010"/>
                </a:lnTo>
                <a:lnTo>
                  <a:pt x="36512" y="39376"/>
                </a:lnTo>
                <a:lnTo>
                  <a:pt x="36878" y="39802"/>
                </a:lnTo>
                <a:lnTo>
                  <a:pt x="37609" y="40717"/>
                </a:lnTo>
                <a:lnTo>
                  <a:pt x="37975" y="41143"/>
                </a:lnTo>
                <a:lnTo>
                  <a:pt x="38402" y="41509"/>
                </a:lnTo>
                <a:lnTo>
                  <a:pt x="38706" y="41753"/>
                </a:lnTo>
                <a:lnTo>
                  <a:pt x="38767" y="41814"/>
                </a:lnTo>
                <a:lnTo>
                  <a:pt x="38767" y="41875"/>
                </a:lnTo>
                <a:lnTo>
                  <a:pt x="38767" y="41936"/>
                </a:lnTo>
                <a:lnTo>
                  <a:pt x="38645" y="41997"/>
                </a:lnTo>
                <a:lnTo>
                  <a:pt x="38280" y="41997"/>
                </a:lnTo>
                <a:lnTo>
                  <a:pt x="37914" y="41875"/>
                </a:lnTo>
                <a:lnTo>
                  <a:pt x="37609" y="41753"/>
                </a:lnTo>
                <a:lnTo>
                  <a:pt x="37426" y="41570"/>
                </a:lnTo>
                <a:lnTo>
                  <a:pt x="37000" y="41204"/>
                </a:lnTo>
                <a:lnTo>
                  <a:pt x="36878" y="41082"/>
                </a:lnTo>
                <a:lnTo>
                  <a:pt x="36634" y="41021"/>
                </a:lnTo>
                <a:lnTo>
                  <a:pt x="36451" y="40960"/>
                </a:lnTo>
                <a:lnTo>
                  <a:pt x="36390" y="41021"/>
                </a:lnTo>
                <a:lnTo>
                  <a:pt x="36390" y="41143"/>
                </a:lnTo>
                <a:lnTo>
                  <a:pt x="36390" y="41326"/>
                </a:lnTo>
                <a:lnTo>
                  <a:pt x="36451" y="41570"/>
                </a:lnTo>
                <a:lnTo>
                  <a:pt x="36695" y="42119"/>
                </a:lnTo>
                <a:lnTo>
                  <a:pt x="37000" y="42667"/>
                </a:lnTo>
                <a:lnTo>
                  <a:pt x="37609" y="43764"/>
                </a:lnTo>
                <a:lnTo>
                  <a:pt x="37792" y="44069"/>
                </a:lnTo>
                <a:lnTo>
                  <a:pt x="37914" y="44191"/>
                </a:lnTo>
                <a:lnTo>
                  <a:pt x="37914" y="44374"/>
                </a:lnTo>
                <a:lnTo>
                  <a:pt x="37914" y="44496"/>
                </a:lnTo>
                <a:lnTo>
                  <a:pt x="37853" y="44557"/>
                </a:lnTo>
                <a:lnTo>
                  <a:pt x="37792" y="44557"/>
                </a:lnTo>
                <a:lnTo>
                  <a:pt x="37670" y="44496"/>
                </a:lnTo>
                <a:lnTo>
                  <a:pt x="37487" y="44374"/>
                </a:lnTo>
                <a:lnTo>
                  <a:pt x="37365" y="44252"/>
                </a:lnTo>
                <a:lnTo>
                  <a:pt x="36817" y="43399"/>
                </a:lnTo>
                <a:lnTo>
                  <a:pt x="36512" y="42972"/>
                </a:lnTo>
                <a:lnTo>
                  <a:pt x="36207" y="42606"/>
                </a:lnTo>
                <a:lnTo>
                  <a:pt x="36024" y="42545"/>
                </a:lnTo>
                <a:lnTo>
                  <a:pt x="35902" y="42484"/>
                </a:lnTo>
                <a:lnTo>
                  <a:pt x="35781" y="42606"/>
                </a:lnTo>
                <a:lnTo>
                  <a:pt x="35720" y="42789"/>
                </a:lnTo>
                <a:lnTo>
                  <a:pt x="35781" y="43094"/>
                </a:lnTo>
                <a:lnTo>
                  <a:pt x="35841" y="43399"/>
                </a:lnTo>
                <a:lnTo>
                  <a:pt x="36268" y="44496"/>
                </a:lnTo>
                <a:lnTo>
                  <a:pt x="36390" y="44861"/>
                </a:lnTo>
                <a:lnTo>
                  <a:pt x="36512" y="45288"/>
                </a:lnTo>
                <a:lnTo>
                  <a:pt x="36512" y="45471"/>
                </a:lnTo>
                <a:lnTo>
                  <a:pt x="36451" y="45593"/>
                </a:lnTo>
                <a:lnTo>
                  <a:pt x="36390" y="45654"/>
                </a:lnTo>
                <a:lnTo>
                  <a:pt x="36329" y="45715"/>
                </a:lnTo>
                <a:lnTo>
                  <a:pt x="36268" y="45654"/>
                </a:lnTo>
                <a:lnTo>
                  <a:pt x="36207" y="45593"/>
                </a:lnTo>
                <a:lnTo>
                  <a:pt x="36085" y="45410"/>
                </a:lnTo>
                <a:lnTo>
                  <a:pt x="35963" y="45166"/>
                </a:lnTo>
                <a:lnTo>
                  <a:pt x="35781" y="44739"/>
                </a:lnTo>
                <a:lnTo>
                  <a:pt x="35354" y="43642"/>
                </a:lnTo>
                <a:lnTo>
                  <a:pt x="35232" y="43216"/>
                </a:lnTo>
                <a:lnTo>
                  <a:pt x="35110" y="42972"/>
                </a:lnTo>
                <a:lnTo>
                  <a:pt x="35049" y="42911"/>
                </a:lnTo>
                <a:lnTo>
                  <a:pt x="34866" y="42911"/>
                </a:lnTo>
                <a:lnTo>
                  <a:pt x="34805" y="42972"/>
                </a:lnTo>
                <a:lnTo>
                  <a:pt x="34744" y="43216"/>
                </a:lnTo>
                <a:lnTo>
                  <a:pt x="34744" y="43642"/>
                </a:lnTo>
                <a:lnTo>
                  <a:pt x="34805" y="44739"/>
                </a:lnTo>
                <a:lnTo>
                  <a:pt x="34866" y="45166"/>
                </a:lnTo>
                <a:lnTo>
                  <a:pt x="34805" y="45410"/>
                </a:lnTo>
                <a:lnTo>
                  <a:pt x="34744" y="45593"/>
                </a:lnTo>
                <a:lnTo>
                  <a:pt x="34622" y="45654"/>
                </a:lnTo>
                <a:lnTo>
                  <a:pt x="34561" y="45593"/>
                </a:lnTo>
                <a:lnTo>
                  <a:pt x="34440" y="45349"/>
                </a:lnTo>
                <a:lnTo>
                  <a:pt x="34379" y="44800"/>
                </a:lnTo>
                <a:lnTo>
                  <a:pt x="34318" y="44130"/>
                </a:lnTo>
                <a:lnTo>
                  <a:pt x="34318" y="43825"/>
                </a:lnTo>
                <a:lnTo>
                  <a:pt x="34196" y="43338"/>
                </a:lnTo>
                <a:lnTo>
                  <a:pt x="34135" y="43094"/>
                </a:lnTo>
                <a:lnTo>
                  <a:pt x="34074" y="42911"/>
                </a:lnTo>
                <a:lnTo>
                  <a:pt x="33891" y="42850"/>
                </a:lnTo>
                <a:lnTo>
                  <a:pt x="33769" y="42911"/>
                </a:lnTo>
                <a:lnTo>
                  <a:pt x="33647" y="42972"/>
                </a:lnTo>
                <a:lnTo>
                  <a:pt x="33647" y="43094"/>
                </a:lnTo>
                <a:lnTo>
                  <a:pt x="33586" y="43338"/>
                </a:lnTo>
                <a:lnTo>
                  <a:pt x="33647" y="43825"/>
                </a:lnTo>
                <a:lnTo>
                  <a:pt x="33647" y="44252"/>
                </a:lnTo>
                <a:lnTo>
                  <a:pt x="33647" y="44618"/>
                </a:lnTo>
                <a:lnTo>
                  <a:pt x="33647" y="44800"/>
                </a:lnTo>
                <a:lnTo>
                  <a:pt x="33586" y="44983"/>
                </a:lnTo>
                <a:lnTo>
                  <a:pt x="33525" y="45044"/>
                </a:lnTo>
                <a:lnTo>
                  <a:pt x="33464" y="44983"/>
                </a:lnTo>
                <a:lnTo>
                  <a:pt x="33403" y="44922"/>
                </a:lnTo>
                <a:lnTo>
                  <a:pt x="33281" y="44679"/>
                </a:lnTo>
                <a:lnTo>
                  <a:pt x="33281" y="44435"/>
                </a:lnTo>
                <a:lnTo>
                  <a:pt x="33220" y="43886"/>
                </a:lnTo>
                <a:lnTo>
                  <a:pt x="33099" y="42667"/>
                </a:lnTo>
                <a:lnTo>
                  <a:pt x="33099" y="42423"/>
                </a:lnTo>
                <a:lnTo>
                  <a:pt x="33038" y="42240"/>
                </a:lnTo>
                <a:lnTo>
                  <a:pt x="32794" y="41509"/>
                </a:lnTo>
                <a:lnTo>
                  <a:pt x="32550" y="40717"/>
                </a:lnTo>
                <a:lnTo>
                  <a:pt x="32489" y="40412"/>
                </a:lnTo>
                <a:lnTo>
                  <a:pt x="32489" y="40046"/>
                </a:lnTo>
                <a:lnTo>
                  <a:pt x="32489" y="39863"/>
                </a:lnTo>
                <a:lnTo>
                  <a:pt x="32550" y="39741"/>
                </a:lnTo>
                <a:lnTo>
                  <a:pt x="32672" y="39619"/>
                </a:lnTo>
                <a:lnTo>
                  <a:pt x="32794" y="39498"/>
                </a:lnTo>
                <a:lnTo>
                  <a:pt x="32916" y="39437"/>
                </a:lnTo>
                <a:lnTo>
                  <a:pt x="32916" y="39376"/>
                </a:lnTo>
                <a:lnTo>
                  <a:pt x="32916" y="39315"/>
                </a:lnTo>
                <a:lnTo>
                  <a:pt x="32794" y="39254"/>
                </a:lnTo>
                <a:lnTo>
                  <a:pt x="32672" y="39254"/>
                </a:lnTo>
                <a:lnTo>
                  <a:pt x="32489" y="39376"/>
                </a:lnTo>
                <a:lnTo>
                  <a:pt x="32123" y="38400"/>
                </a:lnTo>
                <a:lnTo>
                  <a:pt x="31697" y="37364"/>
                </a:lnTo>
                <a:lnTo>
                  <a:pt x="30721" y="35414"/>
                </a:lnTo>
                <a:lnTo>
                  <a:pt x="29807" y="33463"/>
                </a:lnTo>
                <a:lnTo>
                  <a:pt x="29380" y="32488"/>
                </a:lnTo>
                <a:lnTo>
                  <a:pt x="29015" y="31452"/>
                </a:lnTo>
                <a:lnTo>
                  <a:pt x="28710" y="30355"/>
                </a:lnTo>
                <a:lnTo>
                  <a:pt x="28466" y="29257"/>
                </a:lnTo>
                <a:lnTo>
                  <a:pt x="28161" y="28160"/>
                </a:lnTo>
                <a:lnTo>
                  <a:pt x="27796" y="27063"/>
                </a:lnTo>
                <a:lnTo>
                  <a:pt x="27064" y="25356"/>
                </a:lnTo>
                <a:lnTo>
                  <a:pt x="27064" y="25174"/>
                </a:lnTo>
                <a:lnTo>
                  <a:pt x="27064" y="24991"/>
                </a:lnTo>
                <a:lnTo>
                  <a:pt x="27125" y="24747"/>
                </a:lnTo>
                <a:lnTo>
                  <a:pt x="27247" y="24625"/>
                </a:lnTo>
                <a:lnTo>
                  <a:pt x="27369" y="24503"/>
                </a:lnTo>
                <a:lnTo>
                  <a:pt x="27552" y="24259"/>
                </a:lnTo>
                <a:lnTo>
                  <a:pt x="27674" y="23955"/>
                </a:lnTo>
                <a:lnTo>
                  <a:pt x="27796" y="23345"/>
                </a:lnTo>
                <a:lnTo>
                  <a:pt x="27857" y="22735"/>
                </a:lnTo>
                <a:lnTo>
                  <a:pt x="27857" y="22126"/>
                </a:lnTo>
                <a:lnTo>
                  <a:pt x="27735" y="21455"/>
                </a:lnTo>
                <a:lnTo>
                  <a:pt x="27613" y="20846"/>
                </a:lnTo>
                <a:lnTo>
                  <a:pt x="27491" y="20541"/>
                </a:lnTo>
                <a:lnTo>
                  <a:pt x="27430" y="20236"/>
                </a:lnTo>
                <a:lnTo>
                  <a:pt x="27491" y="19566"/>
                </a:lnTo>
                <a:lnTo>
                  <a:pt x="27369" y="20175"/>
                </a:lnTo>
                <a:lnTo>
                  <a:pt x="27369" y="20358"/>
                </a:lnTo>
                <a:lnTo>
                  <a:pt x="27430" y="20602"/>
                </a:lnTo>
                <a:lnTo>
                  <a:pt x="27491" y="21212"/>
                </a:lnTo>
                <a:lnTo>
                  <a:pt x="27552" y="21821"/>
                </a:lnTo>
                <a:lnTo>
                  <a:pt x="27613" y="22370"/>
                </a:lnTo>
                <a:lnTo>
                  <a:pt x="27552" y="22979"/>
                </a:lnTo>
                <a:lnTo>
                  <a:pt x="27430" y="23589"/>
                </a:lnTo>
                <a:lnTo>
                  <a:pt x="27369" y="23833"/>
                </a:lnTo>
                <a:lnTo>
                  <a:pt x="27186" y="24076"/>
                </a:lnTo>
                <a:lnTo>
                  <a:pt x="27064" y="24320"/>
                </a:lnTo>
                <a:lnTo>
                  <a:pt x="26820" y="24503"/>
                </a:lnTo>
                <a:lnTo>
                  <a:pt x="26637" y="24686"/>
                </a:lnTo>
                <a:lnTo>
                  <a:pt x="26394" y="24808"/>
                </a:lnTo>
                <a:lnTo>
                  <a:pt x="25845" y="24991"/>
                </a:lnTo>
                <a:lnTo>
                  <a:pt x="25297" y="25052"/>
                </a:lnTo>
                <a:lnTo>
                  <a:pt x="24016" y="25235"/>
                </a:lnTo>
                <a:lnTo>
                  <a:pt x="23468" y="25295"/>
                </a:lnTo>
                <a:lnTo>
                  <a:pt x="22797" y="25295"/>
                </a:lnTo>
                <a:lnTo>
                  <a:pt x="22676" y="25235"/>
                </a:lnTo>
                <a:lnTo>
                  <a:pt x="22493" y="25174"/>
                </a:lnTo>
                <a:lnTo>
                  <a:pt x="22249" y="24991"/>
                </a:lnTo>
                <a:lnTo>
                  <a:pt x="21639" y="24625"/>
                </a:lnTo>
                <a:lnTo>
                  <a:pt x="20359" y="23894"/>
                </a:lnTo>
                <a:lnTo>
                  <a:pt x="21883" y="24991"/>
                </a:lnTo>
                <a:lnTo>
                  <a:pt x="22249" y="25295"/>
                </a:lnTo>
                <a:lnTo>
                  <a:pt x="22432" y="25417"/>
                </a:lnTo>
                <a:lnTo>
                  <a:pt x="22676" y="25539"/>
                </a:lnTo>
                <a:lnTo>
                  <a:pt x="22797" y="25600"/>
                </a:lnTo>
                <a:lnTo>
                  <a:pt x="23346" y="25600"/>
                </a:lnTo>
                <a:lnTo>
                  <a:pt x="24260" y="25539"/>
                </a:lnTo>
                <a:lnTo>
                  <a:pt x="25175" y="25417"/>
                </a:lnTo>
                <a:lnTo>
                  <a:pt x="26028" y="25295"/>
                </a:lnTo>
                <a:lnTo>
                  <a:pt x="26455" y="25174"/>
                </a:lnTo>
                <a:lnTo>
                  <a:pt x="26820" y="24991"/>
                </a:lnTo>
                <a:lnTo>
                  <a:pt x="26698" y="25539"/>
                </a:lnTo>
                <a:lnTo>
                  <a:pt x="25845" y="28099"/>
                </a:lnTo>
                <a:lnTo>
                  <a:pt x="25784" y="28282"/>
                </a:lnTo>
                <a:lnTo>
                  <a:pt x="25723" y="28709"/>
                </a:lnTo>
                <a:lnTo>
                  <a:pt x="25784" y="30416"/>
                </a:lnTo>
                <a:lnTo>
                  <a:pt x="25784" y="32610"/>
                </a:lnTo>
                <a:lnTo>
                  <a:pt x="25784" y="32976"/>
                </a:lnTo>
                <a:lnTo>
                  <a:pt x="25723" y="33280"/>
                </a:lnTo>
                <a:lnTo>
                  <a:pt x="25723" y="33585"/>
                </a:lnTo>
                <a:lnTo>
                  <a:pt x="25723" y="33890"/>
                </a:lnTo>
                <a:lnTo>
                  <a:pt x="25845" y="34195"/>
                </a:lnTo>
                <a:lnTo>
                  <a:pt x="26028" y="35109"/>
                </a:lnTo>
                <a:lnTo>
                  <a:pt x="26333" y="36877"/>
                </a:lnTo>
                <a:lnTo>
                  <a:pt x="26455" y="37730"/>
                </a:lnTo>
                <a:lnTo>
                  <a:pt x="26516" y="38644"/>
                </a:lnTo>
                <a:lnTo>
                  <a:pt x="26516" y="40412"/>
                </a:lnTo>
                <a:lnTo>
                  <a:pt x="26455" y="42240"/>
                </a:lnTo>
                <a:lnTo>
                  <a:pt x="26394" y="44008"/>
                </a:lnTo>
                <a:lnTo>
                  <a:pt x="26272" y="45776"/>
                </a:lnTo>
                <a:lnTo>
                  <a:pt x="26028" y="47543"/>
                </a:lnTo>
                <a:lnTo>
                  <a:pt x="25784" y="49311"/>
                </a:lnTo>
                <a:lnTo>
                  <a:pt x="25479" y="51079"/>
                </a:lnTo>
                <a:lnTo>
                  <a:pt x="25053" y="52846"/>
                </a:lnTo>
                <a:lnTo>
                  <a:pt x="24565" y="54553"/>
                </a:lnTo>
                <a:lnTo>
                  <a:pt x="24382" y="55406"/>
                </a:lnTo>
                <a:lnTo>
                  <a:pt x="24260" y="56260"/>
                </a:lnTo>
                <a:lnTo>
                  <a:pt x="24260" y="57235"/>
                </a:lnTo>
                <a:lnTo>
                  <a:pt x="24321" y="58210"/>
                </a:lnTo>
                <a:lnTo>
                  <a:pt x="24504" y="59063"/>
                </a:lnTo>
                <a:lnTo>
                  <a:pt x="24687" y="59917"/>
                </a:lnTo>
                <a:lnTo>
                  <a:pt x="24931" y="60770"/>
                </a:lnTo>
                <a:lnTo>
                  <a:pt x="25053" y="61684"/>
                </a:lnTo>
                <a:lnTo>
                  <a:pt x="25114" y="62538"/>
                </a:lnTo>
                <a:lnTo>
                  <a:pt x="25114" y="63391"/>
                </a:lnTo>
                <a:lnTo>
                  <a:pt x="24992" y="64244"/>
                </a:lnTo>
                <a:lnTo>
                  <a:pt x="24870" y="65098"/>
                </a:lnTo>
                <a:lnTo>
                  <a:pt x="24565" y="66317"/>
                </a:lnTo>
                <a:lnTo>
                  <a:pt x="24260" y="67475"/>
                </a:lnTo>
                <a:lnTo>
                  <a:pt x="23529" y="69791"/>
                </a:lnTo>
                <a:lnTo>
                  <a:pt x="22493" y="73326"/>
                </a:lnTo>
                <a:lnTo>
                  <a:pt x="22127" y="74789"/>
                </a:lnTo>
                <a:lnTo>
                  <a:pt x="22066" y="75216"/>
                </a:lnTo>
                <a:lnTo>
                  <a:pt x="22005" y="75460"/>
                </a:lnTo>
                <a:lnTo>
                  <a:pt x="22066" y="75704"/>
                </a:lnTo>
                <a:lnTo>
                  <a:pt x="22127" y="75947"/>
                </a:lnTo>
                <a:lnTo>
                  <a:pt x="22249" y="76252"/>
                </a:lnTo>
                <a:lnTo>
                  <a:pt x="22493" y="76740"/>
                </a:lnTo>
                <a:lnTo>
                  <a:pt x="22858" y="77410"/>
                </a:lnTo>
                <a:lnTo>
                  <a:pt x="23346" y="78081"/>
                </a:lnTo>
                <a:lnTo>
                  <a:pt x="23590" y="78386"/>
                </a:lnTo>
                <a:lnTo>
                  <a:pt x="23834" y="78568"/>
                </a:lnTo>
                <a:lnTo>
                  <a:pt x="24260" y="78873"/>
                </a:lnTo>
                <a:lnTo>
                  <a:pt x="24321" y="78995"/>
                </a:lnTo>
                <a:lnTo>
                  <a:pt x="24321" y="79056"/>
                </a:lnTo>
                <a:lnTo>
                  <a:pt x="24260" y="79117"/>
                </a:lnTo>
                <a:lnTo>
                  <a:pt x="24199" y="79178"/>
                </a:lnTo>
                <a:lnTo>
                  <a:pt x="23956" y="79239"/>
                </a:lnTo>
                <a:lnTo>
                  <a:pt x="23773" y="79300"/>
                </a:lnTo>
                <a:lnTo>
                  <a:pt x="22919" y="79483"/>
                </a:lnTo>
                <a:lnTo>
                  <a:pt x="22493" y="79544"/>
                </a:lnTo>
                <a:lnTo>
                  <a:pt x="22066" y="79605"/>
                </a:lnTo>
                <a:lnTo>
                  <a:pt x="21700" y="79544"/>
                </a:lnTo>
                <a:lnTo>
                  <a:pt x="21578" y="79422"/>
                </a:lnTo>
                <a:lnTo>
                  <a:pt x="21578" y="79300"/>
                </a:lnTo>
                <a:lnTo>
                  <a:pt x="21517" y="78995"/>
                </a:lnTo>
                <a:lnTo>
                  <a:pt x="21456" y="78873"/>
                </a:lnTo>
                <a:lnTo>
                  <a:pt x="21335" y="78751"/>
                </a:lnTo>
                <a:lnTo>
                  <a:pt x="21213" y="78751"/>
                </a:lnTo>
                <a:lnTo>
                  <a:pt x="21213" y="78873"/>
                </a:lnTo>
                <a:lnTo>
                  <a:pt x="21274" y="79117"/>
                </a:lnTo>
                <a:lnTo>
                  <a:pt x="21335" y="79422"/>
                </a:lnTo>
                <a:lnTo>
                  <a:pt x="21335" y="79605"/>
                </a:lnTo>
                <a:lnTo>
                  <a:pt x="21335" y="79727"/>
                </a:lnTo>
                <a:lnTo>
                  <a:pt x="21213" y="79848"/>
                </a:lnTo>
                <a:lnTo>
                  <a:pt x="21030" y="79909"/>
                </a:lnTo>
                <a:lnTo>
                  <a:pt x="20725" y="79970"/>
                </a:lnTo>
                <a:lnTo>
                  <a:pt x="20359" y="79970"/>
                </a:lnTo>
                <a:lnTo>
                  <a:pt x="20176" y="79909"/>
                </a:lnTo>
                <a:lnTo>
                  <a:pt x="19994" y="79848"/>
                </a:lnTo>
                <a:lnTo>
                  <a:pt x="19872" y="79666"/>
                </a:lnTo>
                <a:lnTo>
                  <a:pt x="19750" y="79422"/>
                </a:lnTo>
                <a:lnTo>
                  <a:pt x="19628" y="78995"/>
                </a:lnTo>
                <a:lnTo>
                  <a:pt x="19628" y="78507"/>
                </a:lnTo>
                <a:lnTo>
                  <a:pt x="19628" y="78020"/>
                </a:lnTo>
                <a:lnTo>
                  <a:pt x="19628" y="75582"/>
                </a:lnTo>
                <a:lnTo>
                  <a:pt x="19750" y="74119"/>
                </a:lnTo>
                <a:lnTo>
                  <a:pt x="19872" y="72656"/>
                </a:lnTo>
                <a:lnTo>
                  <a:pt x="19994" y="71193"/>
                </a:lnTo>
                <a:lnTo>
                  <a:pt x="20115" y="69669"/>
                </a:lnTo>
                <a:lnTo>
                  <a:pt x="20115" y="68816"/>
                </a:lnTo>
                <a:lnTo>
                  <a:pt x="20055" y="67963"/>
                </a:lnTo>
                <a:lnTo>
                  <a:pt x="19994" y="66195"/>
                </a:lnTo>
                <a:lnTo>
                  <a:pt x="19933" y="64915"/>
                </a:lnTo>
                <a:lnTo>
                  <a:pt x="19994" y="63696"/>
                </a:lnTo>
                <a:lnTo>
                  <a:pt x="20055" y="62172"/>
                </a:lnTo>
                <a:lnTo>
                  <a:pt x="20176" y="60587"/>
                </a:lnTo>
                <a:lnTo>
                  <a:pt x="20237" y="59734"/>
                </a:lnTo>
                <a:lnTo>
                  <a:pt x="20298" y="58820"/>
                </a:lnTo>
                <a:lnTo>
                  <a:pt x="20298" y="58515"/>
                </a:lnTo>
                <a:lnTo>
                  <a:pt x="20237" y="58271"/>
                </a:lnTo>
                <a:lnTo>
                  <a:pt x="20115" y="57905"/>
                </a:lnTo>
                <a:lnTo>
                  <a:pt x="19994" y="57540"/>
                </a:lnTo>
                <a:lnTo>
                  <a:pt x="19872" y="57113"/>
                </a:lnTo>
                <a:lnTo>
                  <a:pt x="19872" y="56625"/>
                </a:lnTo>
                <a:lnTo>
                  <a:pt x="19994" y="55772"/>
                </a:lnTo>
                <a:lnTo>
                  <a:pt x="19994" y="55345"/>
                </a:lnTo>
                <a:lnTo>
                  <a:pt x="19994" y="54919"/>
                </a:lnTo>
                <a:lnTo>
                  <a:pt x="19933" y="54065"/>
                </a:lnTo>
                <a:lnTo>
                  <a:pt x="19750" y="52359"/>
                </a:lnTo>
                <a:lnTo>
                  <a:pt x="19689" y="50652"/>
                </a:lnTo>
                <a:lnTo>
                  <a:pt x="19689" y="48275"/>
                </a:lnTo>
                <a:lnTo>
                  <a:pt x="19689" y="45898"/>
                </a:lnTo>
                <a:lnTo>
                  <a:pt x="19628" y="44130"/>
                </a:lnTo>
                <a:lnTo>
                  <a:pt x="19628" y="43338"/>
                </a:lnTo>
                <a:lnTo>
                  <a:pt x="19628" y="43155"/>
                </a:lnTo>
                <a:lnTo>
                  <a:pt x="19628" y="42911"/>
                </a:lnTo>
                <a:lnTo>
                  <a:pt x="19872" y="42911"/>
                </a:lnTo>
                <a:lnTo>
                  <a:pt x="20237" y="42789"/>
                </a:lnTo>
                <a:lnTo>
                  <a:pt x="20542" y="42667"/>
                </a:lnTo>
                <a:lnTo>
                  <a:pt x="20786" y="42423"/>
                </a:lnTo>
                <a:lnTo>
                  <a:pt x="20969" y="42119"/>
                </a:lnTo>
                <a:lnTo>
                  <a:pt x="21030" y="41814"/>
                </a:lnTo>
                <a:lnTo>
                  <a:pt x="21030" y="41509"/>
                </a:lnTo>
                <a:lnTo>
                  <a:pt x="20847" y="41936"/>
                </a:lnTo>
                <a:lnTo>
                  <a:pt x="20725" y="42119"/>
                </a:lnTo>
                <a:lnTo>
                  <a:pt x="20542" y="42301"/>
                </a:lnTo>
                <a:lnTo>
                  <a:pt x="20359" y="42423"/>
                </a:lnTo>
                <a:lnTo>
                  <a:pt x="20115" y="42484"/>
                </a:lnTo>
                <a:lnTo>
                  <a:pt x="19567" y="42545"/>
                </a:lnTo>
                <a:lnTo>
                  <a:pt x="19018" y="42484"/>
                </a:lnTo>
                <a:lnTo>
                  <a:pt x="18774" y="42423"/>
                </a:lnTo>
                <a:lnTo>
                  <a:pt x="18592" y="42301"/>
                </a:lnTo>
                <a:lnTo>
                  <a:pt x="18409" y="42119"/>
                </a:lnTo>
                <a:lnTo>
                  <a:pt x="18287" y="41936"/>
                </a:lnTo>
                <a:lnTo>
                  <a:pt x="18104" y="41509"/>
                </a:lnTo>
                <a:lnTo>
                  <a:pt x="18104" y="41753"/>
                </a:lnTo>
                <a:lnTo>
                  <a:pt x="18104" y="41997"/>
                </a:lnTo>
                <a:lnTo>
                  <a:pt x="18226" y="42240"/>
                </a:lnTo>
                <a:lnTo>
                  <a:pt x="18348" y="42484"/>
                </a:lnTo>
                <a:lnTo>
                  <a:pt x="18592" y="42667"/>
                </a:lnTo>
                <a:lnTo>
                  <a:pt x="18896" y="42789"/>
                </a:lnTo>
                <a:lnTo>
                  <a:pt x="19201" y="42850"/>
                </a:lnTo>
                <a:lnTo>
                  <a:pt x="19323" y="42911"/>
                </a:lnTo>
                <a:lnTo>
                  <a:pt x="19445" y="42911"/>
                </a:lnTo>
                <a:lnTo>
                  <a:pt x="19445" y="43033"/>
                </a:lnTo>
                <a:lnTo>
                  <a:pt x="19445" y="43094"/>
                </a:lnTo>
                <a:lnTo>
                  <a:pt x="19384" y="43642"/>
                </a:lnTo>
                <a:lnTo>
                  <a:pt x="19384" y="46324"/>
                </a:lnTo>
                <a:lnTo>
                  <a:pt x="19384" y="48458"/>
                </a:lnTo>
                <a:lnTo>
                  <a:pt x="19384" y="50652"/>
                </a:lnTo>
                <a:lnTo>
                  <a:pt x="19323" y="51993"/>
                </a:lnTo>
                <a:lnTo>
                  <a:pt x="19201" y="53395"/>
                </a:lnTo>
                <a:lnTo>
                  <a:pt x="19079" y="54858"/>
                </a:lnTo>
                <a:lnTo>
                  <a:pt x="19079" y="55528"/>
                </a:lnTo>
                <a:lnTo>
                  <a:pt x="19079" y="56260"/>
                </a:lnTo>
                <a:lnTo>
                  <a:pt x="19140" y="56930"/>
                </a:lnTo>
                <a:lnTo>
                  <a:pt x="19018" y="57662"/>
                </a:lnTo>
                <a:lnTo>
                  <a:pt x="18835" y="58149"/>
                </a:lnTo>
                <a:lnTo>
                  <a:pt x="18774" y="58393"/>
                </a:lnTo>
                <a:lnTo>
                  <a:pt x="18714" y="58637"/>
                </a:lnTo>
                <a:lnTo>
                  <a:pt x="18714" y="59368"/>
                </a:lnTo>
                <a:lnTo>
                  <a:pt x="18835" y="60100"/>
                </a:lnTo>
                <a:lnTo>
                  <a:pt x="18896" y="60831"/>
                </a:lnTo>
                <a:lnTo>
                  <a:pt x="18957" y="61563"/>
                </a:lnTo>
                <a:lnTo>
                  <a:pt x="19018" y="63818"/>
                </a:lnTo>
                <a:lnTo>
                  <a:pt x="19079" y="64854"/>
                </a:lnTo>
                <a:lnTo>
                  <a:pt x="19079" y="65829"/>
                </a:lnTo>
                <a:lnTo>
                  <a:pt x="19018" y="67292"/>
                </a:lnTo>
                <a:lnTo>
                  <a:pt x="18896" y="68755"/>
                </a:lnTo>
                <a:lnTo>
                  <a:pt x="18957" y="70218"/>
                </a:lnTo>
                <a:lnTo>
                  <a:pt x="19079" y="71681"/>
                </a:lnTo>
                <a:lnTo>
                  <a:pt x="19262" y="73144"/>
                </a:lnTo>
                <a:lnTo>
                  <a:pt x="19384" y="74606"/>
                </a:lnTo>
                <a:lnTo>
                  <a:pt x="19384" y="75886"/>
                </a:lnTo>
                <a:lnTo>
                  <a:pt x="19384" y="77959"/>
                </a:lnTo>
                <a:lnTo>
                  <a:pt x="19384" y="78873"/>
                </a:lnTo>
                <a:lnTo>
                  <a:pt x="19384" y="79178"/>
                </a:lnTo>
                <a:lnTo>
                  <a:pt x="19323" y="79422"/>
                </a:lnTo>
                <a:lnTo>
                  <a:pt x="19140" y="79727"/>
                </a:lnTo>
                <a:lnTo>
                  <a:pt x="18957" y="79909"/>
                </a:lnTo>
                <a:lnTo>
                  <a:pt x="18653" y="79970"/>
                </a:lnTo>
                <a:lnTo>
                  <a:pt x="18348" y="79970"/>
                </a:lnTo>
                <a:lnTo>
                  <a:pt x="18043" y="79909"/>
                </a:lnTo>
                <a:lnTo>
                  <a:pt x="17799" y="79787"/>
                </a:lnTo>
                <a:lnTo>
                  <a:pt x="17738" y="79666"/>
                </a:lnTo>
                <a:lnTo>
                  <a:pt x="17677" y="79605"/>
                </a:lnTo>
                <a:lnTo>
                  <a:pt x="17738" y="79361"/>
                </a:lnTo>
                <a:lnTo>
                  <a:pt x="17799" y="79056"/>
                </a:lnTo>
                <a:lnTo>
                  <a:pt x="17860" y="78934"/>
                </a:lnTo>
                <a:lnTo>
                  <a:pt x="17921" y="78873"/>
                </a:lnTo>
                <a:lnTo>
                  <a:pt x="17860" y="78812"/>
                </a:lnTo>
                <a:lnTo>
                  <a:pt x="17799" y="78751"/>
                </a:lnTo>
                <a:lnTo>
                  <a:pt x="17677" y="78751"/>
                </a:lnTo>
                <a:lnTo>
                  <a:pt x="17616" y="78812"/>
                </a:lnTo>
                <a:lnTo>
                  <a:pt x="17555" y="78995"/>
                </a:lnTo>
                <a:lnTo>
                  <a:pt x="17555" y="79178"/>
                </a:lnTo>
                <a:lnTo>
                  <a:pt x="17494" y="79300"/>
                </a:lnTo>
                <a:lnTo>
                  <a:pt x="17434" y="79483"/>
                </a:lnTo>
                <a:lnTo>
                  <a:pt x="17312" y="79544"/>
                </a:lnTo>
                <a:lnTo>
                  <a:pt x="17129" y="79605"/>
                </a:lnTo>
                <a:lnTo>
                  <a:pt x="16824" y="79605"/>
                </a:lnTo>
                <a:lnTo>
                  <a:pt x="16458" y="79544"/>
                </a:lnTo>
                <a:lnTo>
                  <a:pt x="16032" y="79483"/>
                </a:lnTo>
                <a:lnTo>
                  <a:pt x="15361" y="79361"/>
                </a:lnTo>
                <a:lnTo>
                  <a:pt x="14995" y="79239"/>
                </a:lnTo>
                <a:lnTo>
                  <a:pt x="14813" y="79178"/>
                </a:lnTo>
                <a:lnTo>
                  <a:pt x="14752" y="79117"/>
                </a:lnTo>
                <a:lnTo>
                  <a:pt x="14691" y="79056"/>
                </a:lnTo>
                <a:lnTo>
                  <a:pt x="14691" y="78934"/>
                </a:lnTo>
                <a:lnTo>
                  <a:pt x="14813" y="78873"/>
                </a:lnTo>
                <a:lnTo>
                  <a:pt x="14995" y="78751"/>
                </a:lnTo>
                <a:lnTo>
                  <a:pt x="15483" y="78386"/>
                </a:lnTo>
                <a:lnTo>
                  <a:pt x="15910" y="77898"/>
                </a:lnTo>
                <a:lnTo>
                  <a:pt x="16214" y="77349"/>
                </a:lnTo>
                <a:lnTo>
                  <a:pt x="16519" y="76801"/>
                </a:lnTo>
                <a:lnTo>
                  <a:pt x="16824" y="76252"/>
                </a:lnTo>
                <a:lnTo>
                  <a:pt x="17007" y="75765"/>
                </a:lnTo>
                <a:lnTo>
                  <a:pt x="17007" y="75399"/>
                </a:lnTo>
                <a:lnTo>
                  <a:pt x="16946" y="75033"/>
                </a:lnTo>
                <a:lnTo>
                  <a:pt x="16763" y="74058"/>
                </a:lnTo>
                <a:lnTo>
                  <a:pt x="16519" y="73144"/>
                </a:lnTo>
                <a:lnTo>
                  <a:pt x="15910" y="71315"/>
                </a:lnTo>
                <a:lnTo>
                  <a:pt x="15239" y="68938"/>
                </a:lnTo>
                <a:lnTo>
                  <a:pt x="14813" y="67536"/>
                </a:lnTo>
                <a:lnTo>
                  <a:pt x="14386" y="66073"/>
                </a:lnTo>
                <a:lnTo>
                  <a:pt x="14081" y="64610"/>
                </a:lnTo>
                <a:lnTo>
                  <a:pt x="13959" y="63879"/>
                </a:lnTo>
                <a:lnTo>
                  <a:pt x="13898" y="63147"/>
                </a:lnTo>
                <a:lnTo>
                  <a:pt x="13959" y="62355"/>
                </a:lnTo>
                <a:lnTo>
                  <a:pt x="14020" y="61623"/>
                </a:lnTo>
                <a:lnTo>
                  <a:pt x="14142" y="60831"/>
                </a:lnTo>
                <a:lnTo>
                  <a:pt x="14325" y="60100"/>
                </a:lnTo>
                <a:lnTo>
                  <a:pt x="14630" y="58698"/>
                </a:lnTo>
                <a:lnTo>
                  <a:pt x="14752" y="57966"/>
                </a:lnTo>
                <a:lnTo>
                  <a:pt x="14813" y="57235"/>
                </a:lnTo>
                <a:lnTo>
                  <a:pt x="14752" y="56686"/>
                </a:lnTo>
                <a:lnTo>
                  <a:pt x="14752" y="56077"/>
                </a:lnTo>
                <a:lnTo>
                  <a:pt x="14508" y="54919"/>
                </a:lnTo>
                <a:lnTo>
                  <a:pt x="14264" y="53761"/>
                </a:lnTo>
                <a:lnTo>
                  <a:pt x="13959" y="52602"/>
                </a:lnTo>
                <a:lnTo>
                  <a:pt x="13593" y="51079"/>
                </a:lnTo>
                <a:lnTo>
                  <a:pt x="13289" y="49555"/>
                </a:lnTo>
                <a:lnTo>
                  <a:pt x="13045" y="48031"/>
                </a:lnTo>
                <a:lnTo>
                  <a:pt x="12862" y="46446"/>
                </a:lnTo>
                <a:lnTo>
                  <a:pt x="12618" y="43399"/>
                </a:lnTo>
                <a:lnTo>
                  <a:pt x="12557" y="40290"/>
                </a:lnTo>
                <a:lnTo>
                  <a:pt x="12557" y="38766"/>
                </a:lnTo>
                <a:lnTo>
                  <a:pt x="12557" y="38035"/>
                </a:lnTo>
                <a:lnTo>
                  <a:pt x="12679" y="37242"/>
                </a:lnTo>
                <a:lnTo>
                  <a:pt x="12862" y="35658"/>
                </a:lnTo>
                <a:lnTo>
                  <a:pt x="13167" y="34134"/>
                </a:lnTo>
                <a:lnTo>
                  <a:pt x="13228" y="33890"/>
                </a:lnTo>
                <a:lnTo>
                  <a:pt x="13228" y="33585"/>
                </a:lnTo>
                <a:lnTo>
                  <a:pt x="13167" y="33280"/>
                </a:lnTo>
                <a:lnTo>
                  <a:pt x="13045" y="32976"/>
                </a:lnTo>
                <a:lnTo>
                  <a:pt x="13045" y="29379"/>
                </a:lnTo>
                <a:lnTo>
                  <a:pt x="13045" y="28587"/>
                </a:lnTo>
                <a:lnTo>
                  <a:pt x="12984" y="28343"/>
                </a:lnTo>
                <a:lnTo>
                  <a:pt x="12923" y="28038"/>
                </a:lnTo>
                <a:lnTo>
                  <a:pt x="12801" y="27673"/>
                </a:lnTo>
                <a:lnTo>
                  <a:pt x="12496" y="26576"/>
                </a:lnTo>
                <a:lnTo>
                  <a:pt x="12192" y="25600"/>
                </a:lnTo>
                <a:lnTo>
                  <a:pt x="12192" y="25235"/>
                </a:lnTo>
                <a:lnTo>
                  <a:pt x="12131" y="24930"/>
                </a:lnTo>
                <a:lnTo>
                  <a:pt x="12496" y="25113"/>
                </a:lnTo>
                <a:lnTo>
                  <a:pt x="12923" y="25235"/>
                </a:lnTo>
                <a:lnTo>
                  <a:pt x="13776" y="25417"/>
                </a:lnTo>
                <a:lnTo>
                  <a:pt x="14691" y="25539"/>
                </a:lnTo>
                <a:lnTo>
                  <a:pt x="15666" y="25600"/>
                </a:lnTo>
                <a:lnTo>
                  <a:pt x="16214" y="25600"/>
                </a:lnTo>
                <a:lnTo>
                  <a:pt x="16397" y="25539"/>
                </a:lnTo>
                <a:lnTo>
                  <a:pt x="16519" y="25478"/>
                </a:lnTo>
                <a:lnTo>
                  <a:pt x="16702" y="25356"/>
                </a:lnTo>
                <a:lnTo>
                  <a:pt x="17068" y="25052"/>
                </a:lnTo>
                <a:lnTo>
                  <a:pt x="18653" y="23894"/>
                </a:lnTo>
                <a:lnTo>
                  <a:pt x="18653" y="23894"/>
                </a:lnTo>
                <a:lnTo>
                  <a:pt x="16519" y="25113"/>
                </a:lnTo>
                <a:lnTo>
                  <a:pt x="16397" y="25235"/>
                </a:lnTo>
                <a:lnTo>
                  <a:pt x="16275" y="25295"/>
                </a:lnTo>
                <a:lnTo>
                  <a:pt x="15971" y="25295"/>
                </a:lnTo>
                <a:lnTo>
                  <a:pt x="15361" y="25235"/>
                </a:lnTo>
                <a:lnTo>
                  <a:pt x="14081" y="25113"/>
                </a:lnTo>
                <a:lnTo>
                  <a:pt x="13532" y="25052"/>
                </a:lnTo>
                <a:lnTo>
                  <a:pt x="12923" y="24930"/>
                </a:lnTo>
                <a:lnTo>
                  <a:pt x="12435" y="24686"/>
                </a:lnTo>
                <a:lnTo>
                  <a:pt x="12192" y="24503"/>
                </a:lnTo>
                <a:lnTo>
                  <a:pt x="11948" y="24320"/>
                </a:lnTo>
                <a:lnTo>
                  <a:pt x="11826" y="24076"/>
                </a:lnTo>
                <a:lnTo>
                  <a:pt x="11704" y="23833"/>
                </a:lnTo>
                <a:lnTo>
                  <a:pt x="11521" y="23284"/>
                </a:lnTo>
                <a:lnTo>
                  <a:pt x="11460" y="22735"/>
                </a:lnTo>
                <a:lnTo>
                  <a:pt x="11460" y="22126"/>
                </a:lnTo>
                <a:lnTo>
                  <a:pt x="11521" y="21455"/>
                </a:lnTo>
                <a:lnTo>
                  <a:pt x="11582" y="20785"/>
                </a:lnTo>
                <a:lnTo>
                  <a:pt x="11643" y="20541"/>
                </a:lnTo>
                <a:lnTo>
                  <a:pt x="11704" y="20297"/>
                </a:lnTo>
                <a:lnTo>
                  <a:pt x="11521" y="19566"/>
                </a:lnTo>
                <a:lnTo>
                  <a:pt x="11582" y="20114"/>
                </a:lnTo>
                <a:lnTo>
                  <a:pt x="11582" y="20419"/>
                </a:lnTo>
                <a:lnTo>
                  <a:pt x="11460" y="20724"/>
                </a:lnTo>
                <a:lnTo>
                  <a:pt x="11338" y="21212"/>
                </a:lnTo>
                <a:lnTo>
                  <a:pt x="11216" y="21760"/>
                </a:lnTo>
                <a:lnTo>
                  <a:pt x="11216" y="22309"/>
                </a:lnTo>
                <a:lnTo>
                  <a:pt x="11216" y="22918"/>
                </a:lnTo>
                <a:lnTo>
                  <a:pt x="11277" y="23467"/>
                </a:lnTo>
                <a:lnTo>
                  <a:pt x="11399" y="24015"/>
                </a:lnTo>
                <a:lnTo>
                  <a:pt x="11643" y="24442"/>
                </a:lnTo>
                <a:lnTo>
                  <a:pt x="11765" y="24564"/>
                </a:lnTo>
                <a:lnTo>
                  <a:pt x="11826" y="24747"/>
                </a:lnTo>
                <a:lnTo>
                  <a:pt x="11887" y="24991"/>
                </a:lnTo>
                <a:lnTo>
                  <a:pt x="11887" y="25235"/>
                </a:lnTo>
                <a:lnTo>
                  <a:pt x="11887" y="25478"/>
                </a:lnTo>
                <a:lnTo>
                  <a:pt x="11765" y="25722"/>
                </a:lnTo>
                <a:lnTo>
                  <a:pt x="11460" y="26515"/>
                </a:lnTo>
                <a:lnTo>
                  <a:pt x="11033" y="27612"/>
                </a:lnTo>
                <a:lnTo>
                  <a:pt x="10729" y="28648"/>
                </a:lnTo>
                <a:lnTo>
                  <a:pt x="10485" y="29745"/>
                </a:lnTo>
                <a:lnTo>
                  <a:pt x="10241" y="30842"/>
                </a:lnTo>
                <a:lnTo>
                  <a:pt x="9875" y="31939"/>
                </a:lnTo>
                <a:lnTo>
                  <a:pt x="9449" y="33037"/>
                </a:lnTo>
                <a:lnTo>
                  <a:pt x="8961" y="34134"/>
                </a:lnTo>
                <a:lnTo>
                  <a:pt x="8412" y="35170"/>
                </a:lnTo>
                <a:lnTo>
                  <a:pt x="7437" y="37242"/>
                </a:lnTo>
                <a:lnTo>
                  <a:pt x="6950" y="38278"/>
                </a:lnTo>
                <a:lnTo>
                  <a:pt x="6523" y="39376"/>
                </a:lnTo>
                <a:lnTo>
                  <a:pt x="6340" y="39254"/>
                </a:lnTo>
                <a:lnTo>
                  <a:pt x="6157" y="39254"/>
                </a:lnTo>
                <a:lnTo>
                  <a:pt x="6157" y="39315"/>
                </a:lnTo>
                <a:lnTo>
                  <a:pt x="6096" y="39376"/>
                </a:lnTo>
                <a:lnTo>
                  <a:pt x="6157" y="39437"/>
                </a:lnTo>
                <a:lnTo>
                  <a:pt x="6157" y="39498"/>
                </a:lnTo>
                <a:lnTo>
                  <a:pt x="6279" y="39498"/>
                </a:lnTo>
                <a:lnTo>
                  <a:pt x="6462" y="39619"/>
                </a:lnTo>
                <a:lnTo>
                  <a:pt x="6523" y="39802"/>
                </a:lnTo>
                <a:lnTo>
                  <a:pt x="6584" y="39985"/>
                </a:lnTo>
                <a:lnTo>
                  <a:pt x="6584" y="40229"/>
                </a:lnTo>
                <a:lnTo>
                  <a:pt x="6523" y="40717"/>
                </a:lnTo>
                <a:lnTo>
                  <a:pt x="6401" y="41204"/>
                </a:lnTo>
                <a:lnTo>
                  <a:pt x="6035" y="42119"/>
                </a:lnTo>
                <a:lnTo>
                  <a:pt x="5974" y="42301"/>
                </a:lnTo>
                <a:lnTo>
                  <a:pt x="5913" y="42545"/>
                </a:lnTo>
                <a:lnTo>
                  <a:pt x="5791" y="43886"/>
                </a:lnTo>
                <a:lnTo>
                  <a:pt x="5791" y="44496"/>
                </a:lnTo>
                <a:lnTo>
                  <a:pt x="5730" y="44800"/>
                </a:lnTo>
                <a:lnTo>
                  <a:pt x="5669" y="44922"/>
                </a:lnTo>
                <a:lnTo>
                  <a:pt x="5609" y="45044"/>
                </a:lnTo>
                <a:lnTo>
                  <a:pt x="5487" y="45044"/>
                </a:lnTo>
                <a:lnTo>
                  <a:pt x="5426" y="44983"/>
                </a:lnTo>
                <a:lnTo>
                  <a:pt x="5365" y="44800"/>
                </a:lnTo>
                <a:lnTo>
                  <a:pt x="5365" y="44374"/>
                </a:lnTo>
                <a:lnTo>
                  <a:pt x="5426" y="43764"/>
                </a:lnTo>
                <a:lnTo>
                  <a:pt x="5426" y="43459"/>
                </a:lnTo>
                <a:lnTo>
                  <a:pt x="5426" y="43216"/>
                </a:lnTo>
                <a:lnTo>
                  <a:pt x="5365" y="43033"/>
                </a:lnTo>
                <a:lnTo>
                  <a:pt x="5243" y="42911"/>
                </a:lnTo>
                <a:lnTo>
                  <a:pt x="5121" y="42850"/>
                </a:lnTo>
                <a:lnTo>
                  <a:pt x="4938" y="42972"/>
                </a:lnTo>
                <a:lnTo>
                  <a:pt x="4816" y="43216"/>
                </a:lnTo>
                <a:lnTo>
                  <a:pt x="4755" y="43459"/>
                </a:lnTo>
                <a:lnTo>
                  <a:pt x="4694" y="43947"/>
                </a:lnTo>
                <a:lnTo>
                  <a:pt x="4633" y="44800"/>
                </a:lnTo>
                <a:lnTo>
                  <a:pt x="4572" y="45349"/>
                </a:lnTo>
                <a:lnTo>
                  <a:pt x="4450" y="45593"/>
                </a:lnTo>
                <a:lnTo>
                  <a:pt x="4389" y="45654"/>
                </a:lnTo>
                <a:lnTo>
                  <a:pt x="4268" y="45532"/>
                </a:lnTo>
                <a:lnTo>
                  <a:pt x="4207" y="45349"/>
                </a:lnTo>
                <a:lnTo>
                  <a:pt x="4207" y="45105"/>
                </a:lnTo>
                <a:lnTo>
                  <a:pt x="4268" y="44374"/>
                </a:lnTo>
                <a:lnTo>
                  <a:pt x="4268" y="43825"/>
                </a:lnTo>
                <a:lnTo>
                  <a:pt x="4329" y="43277"/>
                </a:lnTo>
                <a:lnTo>
                  <a:pt x="4268" y="43094"/>
                </a:lnTo>
                <a:lnTo>
                  <a:pt x="4207" y="42972"/>
                </a:lnTo>
                <a:lnTo>
                  <a:pt x="4146" y="42911"/>
                </a:lnTo>
                <a:lnTo>
                  <a:pt x="4085" y="42911"/>
                </a:lnTo>
                <a:lnTo>
                  <a:pt x="3963" y="42972"/>
                </a:lnTo>
                <a:lnTo>
                  <a:pt x="3841" y="43155"/>
                </a:lnTo>
                <a:lnTo>
                  <a:pt x="3658" y="43642"/>
                </a:lnTo>
                <a:lnTo>
                  <a:pt x="3231" y="44861"/>
                </a:lnTo>
                <a:lnTo>
                  <a:pt x="2988" y="45349"/>
                </a:lnTo>
                <a:lnTo>
                  <a:pt x="2866" y="45593"/>
                </a:lnTo>
                <a:lnTo>
                  <a:pt x="2744" y="45654"/>
                </a:lnTo>
                <a:lnTo>
                  <a:pt x="2683" y="45715"/>
                </a:lnTo>
                <a:lnTo>
                  <a:pt x="2622" y="45654"/>
                </a:lnTo>
                <a:lnTo>
                  <a:pt x="2561" y="45593"/>
                </a:lnTo>
                <a:lnTo>
                  <a:pt x="2561" y="45410"/>
                </a:lnTo>
                <a:lnTo>
                  <a:pt x="2561" y="45105"/>
                </a:lnTo>
                <a:lnTo>
                  <a:pt x="2683" y="44739"/>
                </a:lnTo>
                <a:lnTo>
                  <a:pt x="2927" y="44069"/>
                </a:lnTo>
                <a:lnTo>
                  <a:pt x="3048" y="43703"/>
                </a:lnTo>
                <a:lnTo>
                  <a:pt x="3292" y="43094"/>
                </a:lnTo>
                <a:lnTo>
                  <a:pt x="3292" y="42728"/>
                </a:lnTo>
                <a:lnTo>
                  <a:pt x="3292" y="42606"/>
                </a:lnTo>
                <a:lnTo>
                  <a:pt x="3170" y="42484"/>
                </a:lnTo>
                <a:lnTo>
                  <a:pt x="3109" y="42484"/>
                </a:lnTo>
                <a:lnTo>
                  <a:pt x="2988" y="42545"/>
                </a:lnTo>
                <a:lnTo>
                  <a:pt x="2805" y="42728"/>
                </a:lnTo>
                <a:lnTo>
                  <a:pt x="2378" y="43216"/>
                </a:lnTo>
                <a:lnTo>
                  <a:pt x="2012" y="43703"/>
                </a:lnTo>
                <a:lnTo>
                  <a:pt x="1708" y="44191"/>
                </a:lnTo>
                <a:lnTo>
                  <a:pt x="1525" y="44435"/>
                </a:lnTo>
                <a:lnTo>
                  <a:pt x="1403" y="44496"/>
                </a:lnTo>
                <a:lnTo>
                  <a:pt x="1281" y="44557"/>
                </a:lnTo>
                <a:lnTo>
                  <a:pt x="1159" y="44557"/>
                </a:lnTo>
                <a:lnTo>
                  <a:pt x="1098" y="44496"/>
                </a:lnTo>
                <a:lnTo>
                  <a:pt x="1098" y="44374"/>
                </a:lnTo>
                <a:lnTo>
                  <a:pt x="1159" y="44252"/>
                </a:lnTo>
                <a:lnTo>
                  <a:pt x="1281" y="43947"/>
                </a:lnTo>
                <a:lnTo>
                  <a:pt x="1403" y="43825"/>
                </a:lnTo>
                <a:lnTo>
                  <a:pt x="1951" y="42789"/>
                </a:lnTo>
                <a:lnTo>
                  <a:pt x="2317" y="42119"/>
                </a:lnTo>
                <a:lnTo>
                  <a:pt x="2500" y="41753"/>
                </a:lnTo>
                <a:lnTo>
                  <a:pt x="2622" y="41387"/>
                </a:lnTo>
                <a:lnTo>
                  <a:pt x="2683" y="41204"/>
                </a:lnTo>
                <a:lnTo>
                  <a:pt x="2622" y="41082"/>
                </a:lnTo>
                <a:lnTo>
                  <a:pt x="2561" y="41021"/>
                </a:lnTo>
                <a:lnTo>
                  <a:pt x="2378" y="40960"/>
                </a:lnTo>
                <a:lnTo>
                  <a:pt x="2134" y="41082"/>
                </a:lnTo>
                <a:lnTo>
                  <a:pt x="1890" y="41326"/>
                </a:lnTo>
                <a:lnTo>
                  <a:pt x="1647" y="41570"/>
                </a:lnTo>
                <a:lnTo>
                  <a:pt x="1403" y="41753"/>
                </a:lnTo>
                <a:lnTo>
                  <a:pt x="976" y="41936"/>
                </a:lnTo>
                <a:lnTo>
                  <a:pt x="732" y="41997"/>
                </a:lnTo>
                <a:lnTo>
                  <a:pt x="488" y="41997"/>
                </a:lnTo>
                <a:lnTo>
                  <a:pt x="306" y="41936"/>
                </a:lnTo>
                <a:lnTo>
                  <a:pt x="245" y="41875"/>
                </a:lnTo>
                <a:lnTo>
                  <a:pt x="306" y="41814"/>
                </a:lnTo>
                <a:lnTo>
                  <a:pt x="367" y="41692"/>
                </a:lnTo>
                <a:lnTo>
                  <a:pt x="793" y="41326"/>
                </a:lnTo>
                <a:lnTo>
                  <a:pt x="1342" y="40778"/>
                </a:lnTo>
                <a:lnTo>
                  <a:pt x="1829" y="40168"/>
                </a:lnTo>
                <a:lnTo>
                  <a:pt x="2317" y="39619"/>
                </a:lnTo>
                <a:lnTo>
                  <a:pt x="2866" y="39071"/>
                </a:lnTo>
                <a:lnTo>
                  <a:pt x="3170" y="38888"/>
                </a:lnTo>
                <a:lnTo>
                  <a:pt x="3414" y="38705"/>
                </a:lnTo>
                <a:lnTo>
                  <a:pt x="4085" y="38705"/>
                </a:lnTo>
                <a:lnTo>
                  <a:pt x="4511" y="38827"/>
                </a:lnTo>
                <a:lnTo>
                  <a:pt x="4633" y="38827"/>
                </a:lnTo>
                <a:lnTo>
                  <a:pt x="4755" y="38888"/>
                </a:lnTo>
                <a:lnTo>
                  <a:pt x="4877" y="38888"/>
                </a:lnTo>
                <a:lnTo>
                  <a:pt x="4877" y="38827"/>
                </a:lnTo>
                <a:lnTo>
                  <a:pt x="4816" y="38705"/>
                </a:lnTo>
                <a:lnTo>
                  <a:pt x="4755" y="38644"/>
                </a:lnTo>
                <a:lnTo>
                  <a:pt x="4511" y="38522"/>
                </a:lnTo>
                <a:lnTo>
                  <a:pt x="4207" y="38461"/>
                </a:lnTo>
                <a:lnTo>
                  <a:pt x="4633" y="37608"/>
                </a:lnTo>
                <a:lnTo>
                  <a:pt x="4877" y="36755"/>
                </a:lnTo>
                <a:lnTo>
                  <a:pt x="5121" y="35840"/>
                </a:lnTo>
                <a:lnTo>
                  <a:pt x="5304" y="34987"/>
                </a:lnTo>
                <a:lnTo>
                  <a:pt x="5426" y="33768"/>
                </a:lnTo>
                <a:lnTo>
                  <a:pt x="5609" y="32549"/>
                </a:lnTo>
                <a:lnTo>
                  <a:pt x="5852" y="31635"/>
                </a:lnTo>
                <a:lnTo>
                  <a:pt x="6096" y="30781"/>
                </a:lnTo>
                <a:lnTo>
                  <a:pt x="6462" y="29928"/>
                </a:lnTo>
                <a:lnTo>
                  <a:pt x="6828" y="29075"/>
                </a:lnTo>
                <a:lnTo>
                  <a:pt x="6950" y="28709"/>
                </a:lnTo>
                <a:lnTo>
                  <a:pt x="7132" y="28465"/>
                </a:lnTo>
                <a:lnTo>
                  <a:pt x="7376" y="28099"/>
                </a:lnTo>
                <a:lnTo>
                  <a:pt x="7559" y="27673"/>
                </a:lnTo>
                <a:lnTo>
                  <a:pt x="7681" y="27368"/>
                </a:lnTo>
                <a:lnTo>
                  <a:pt x="7681" y="27063"/>
                </a:lnTo>
                <a:lnTo>
                  <a:pt x="7742" y="26149"/>
                </a:lnTo>
                <a:lnTo>
                  <a:pt x="7803" y="25235"/>
                </a:lnTo>
                <a:lnTo>
                  <a:pt x="7925" y="24259"/>
                </a:lnTo>
                <a:lnTo>
                  <a:pt x="8169" y="22370"/>
                </a:lnTo>
                <a:lnTo>
                  <a:pt x="8351" y="21455"/>
                </a:lnTo>
                <a:lnTo>
                  <a:pt x="8412" y="21151"/>
                </a:lnTo>
                <a:lnTo>
                  <a:pt x="8412" y="20846"/>
                </a:lnTo>
                <a:lnTo>
                  <a:pt x="8351" y="19932"/>
                </a:lnTo>
                <a:lnTo>
                  <a:pt x="8351" y="19017"/>
                </a:lnTo>
                <a:lnTo>
                  <a:pt x="8412" y="18164"/>
                </a:lnTo>
                <a:lnTo>
                  <a:pt x="8534" y="17737"/>
                </a:lnTo>
                <a:lnTo>
                  <a:pt x="8656" y="17311"/>
                </a:lnTo>
                <a:lnTo>
                  <a:pt x="9022" y="16457"/>
                </a:lnTo>
                <a:lnTo>
                  <a:pt x="9510" y="15726"/>
                </a:lnTo>
                <a:lnTo>
                  <a:pt x="9753" y="15360"/>
                </a:lnTo>
                <a:lnTo>
                  <a:pt x="9997" y="15055"/>
                </a:lnTo>
                <a:lnTo>
                  <a:pt x="10302" y="14812"/>
                </a:lnTo>
                <a:lnTo>
                  <a:pt x="10668" y="14629"/>
                </a:lnTo>
                <a:lnTo>
                  <a:pt x="11094" y="14446"/>
                </a:lnTo>
                <a:lnTo>
                  <a:pt x="11521" y="14324"/>
                </a:lnTo>
                <a:lnTo>
                  <a:pt x="12374" y="14202"/>
                </a:lnTo>
                <a:lnTo>
                  <a:pt x="13411" y="14080"/>
                </a:lnTo>
                <a:lnTo>
                  <a:pt x="14447" y="14080"/>
                </a:lnTo>
                <a:lnTo>
                  <a:pt x="16519" y="14141"/>
                </a:lnTo>
                <a:lnTo>
                  <a:pt x="14691" y="13836"/>
                </a:lnTo>
                <a:lnTo>
                  <a:pt x="15727" y="13166"/>
                </a:lnTo>
                <a:lnTo>
                  <a:pt x="16336" y="12739"/>
                </a:lnTo>
                <a:lnTo>
                  <a:pt x="16641" y="12617"/>
                </a:lnTo>
                <a:lnTo>
                  <a:pt x="16885" y="12434"/>
                </a:lnTo>
                <a:lnTo>
                  <a:pt x="16946" y="12313"/>
                </a:lnTo>
                <a:lnTo>
                  <a:pt x="17007" y="12191"/>
                </a:lnTo>
                <a:lnTo>
                  <a:pt x="17190" y="10118"/>
                </a:lnTo>
                <a:lnTo>
                  <a:pt x="17738" y="10484"/>
                </a:lnTo>
                <a:lnTo>
                  <a:pt x="18348" y="10789"/>
                </a:lnTo>
                <a:lnTo>
                  <a:pt x="18896" y="11032"/>
                </a:lnTo>
                <a:lnTo>
                  <a:pt x="19201" y="11093"/>
                </a:lnTo>
                <a:lnTo>
                  <a:pt x="19506" y="11154"/>
                </a:lnTo>
                <a:lnTo>
                  <a:pt x="19811" y="11093"/>
                </a:lnTo>
                <a:lnTo>
                  <a:pt x="20115" y="11032"/>
                </a:lnTo>
                <a:lnTo>
                  <a:pt x="20664" y="10789"/>
                </a:lnTo>
                <a:lnTo>
                  <a:pt x="21274" y="10484"/>
                </a:lnTo>
                <a:lnTo>
                  <a:pt x="21883" y="10118"/>
                </a:lnTo>
                <a:close/>
                <a:moveTo>
                  <a:pt x="19445" y="0"/>
                </a:moveTo>
                <a:lnTo>
                  <a:pt x="18957" y="61"/>
                </a:lnTo>
                <a:lnTo>
                  <a:pt x="18287" y="183"/>
                </a:lnTo>
                <a:lnTo>
                  <a:pt x="17677" y="366"/>
                </a:lnTo>
                <a:lnTo>
                  <a:pt x="17068" y="670"/>
                </a:lnTo>
                <a:lnTo>
                  <a:pt x="16824" y="853"/>
                </a:lnTo>
                <a:lnTo>
                  <a:pt x="16580" y="1097"/>
                </a:lnTo>
                <a:lnTo>
                  <a:pt x="16336" y="1402"/>
                </a:lnTo>
                <a:lnTo>
                  <a:pt x="16153" y="1646"/>
                </a:lnTo>
                <a:lnTo>
                  <a:pt x="15788" y="2316"/>
                </a:lnTo>
                <a:lnTo>
                  <a:pt x="15605" y="2987"/>
                </a:lnTo>
                <a:lnTo>
                  <a:pt x="15483" y="3657"/>
                </a:lnTo>
                <a:lnTo>
                  <a:pt x="15422" y="4389"/>
                </a:lnTo>
                <a:lnTo>
                  <a:pt x="15422" y="5059"/>
                </a:lnTo>
                <a:lnTo>
                  <a:pt x="15422" y="5730"/>
                </a:lnTo>
                <a:lnTo>
                  <a:pt x="15544" y="6400"/>
                </a:lnTo>
                <a:lnTo>
                  <a:pt x="15666" y="7132"/>
                </a:lnTo>
                <a:lnTo>
                  <a:pt x="15849" y="7802"/>
                </a:lnTo>
                <a:lnTo>
                  <a:pt x="16275" y="9082"/>
                </a:lnTo>
                <a:lnTo>
                  <a:pt x="16397" y="9387"/>
                </a:lnTo>
                <a:lnTo>
                  <a:pt x="16580" y="9631"/>
                </a:lnTo>
                <a:lnTo>
                  <a:pt x="16824" y="9874"/>
                </a:lnTo>
                <a:lnTo>
                  <a:pt x="16946" y="9996"/>
                </a:lnTo>
                <a:lnTo>
                  <a:pt x="16946" y="10179"/>
                </a:lnTo>
                <a:lnTo>
                  <a:pt x="16946" y="10362"/>
                </a:lnTo>
                <a:lnTo>
                  <a:pt x="16763" y="11886"/>
                </a:lnTo>
                <a:lnTo>
                  <a:pt x="16763" y="12069"/>
                </a:lnTo>
                <a:lnTo>
                  <a:pt x="16702" y="12252"/>
                </a:lnTo>
                <a:lnTo>
                  <a:pt x="16641" y="12313"/>
                </a:lnTo>
                <a:lnTo>
                  <a:pt x="16458" y="12373"/>
                </a:lnTo>
                <a:lnTo>
                  <a:pt x="16093" y="12617"/>
                </a:lnTo>
                <a:lnTo>
                  <a:pt x="15422" y="13044"/>
                </a:lnTo>
                <a:lnTo>
                  <a:pt x="14752" y="13471"/>
                </a:lnTo>
                <a:lnTo>
                  <a:pt x="14508" y="13653"/>
                </a:lnTo>
                <a:lnTo>
                  <a:pt x="14325" y="13775"/>
                </a:lnTo>
                <a:lnTo>
                  <a:pt x="13350" y="13775"/>
                </a:lnTo>
                <a:lnTo>
                  <a:pt x="12496" y="13836"/>
                </a:lnTo>
                <a:lnTo>
                  <a:pt x="11765" y="13958"/>
                </a:lnTo>
                <a:lnTo>
                  <a:pt x="11033" y="14141"/>
                </a:lnTo>
                <a:lnTo>
                  <a:pt x="10668" y="14263"/>
                </a:lnTo>
                <a:lnTo>
                  <a:pt x="10363" y="14385"/>
                </a:lnTo>
                <a:lnTo>
                  <a:pt x="9997" y="14629"/>
                </a:lnTo>
                <a:lnTo>
                  <a:pt x="9753" y="14812"/>
                </a:lnTo>
                <a:lnTo>
                  <a:pt x="9510" y="15116"/>
                </a:lnTo>
                <a:lnTo>
                  <a:pt x="9266" y="15421"/>
                </a:lnTo>
                <a:lnTo>
                  <a:pt x="8900" y="16031"/>
                </a:lnTo>
                <a:lnTo>
                  <a:pt x="8534" y="16701"/>
                </a:lnTo>
                <a:lnTo>
                  <a:pt x="8230" y="17372"/>
                </a:lnTo>
                <a:lnTo>
                  <a:pt x="8108" y="17737"/>
                </a:lnTo>
                <a:lnTo>
                  <a:pt x="8047" y="18103"/>
                </a:lnTo>
                <a:lnTo>
                  <a:pt x="7986" y="18895"/>
                </a:lnTo>
                <a:lnTo>
                  <a:pt x="7986" y="19688"/>
                </a:lnTo>
                <a:lnTo>
                  <a:pt x="8047" y="20480"/>
                </a:lnTo>
                <a:lnTo>
                  <a:pt x="8047" y="20846"/>
                </a:lnTo>
                <a:lnTo>
                  <a:pt x="8047" y="21212"/>
                </a:lnTo>
                <a:lnTo>
                  <a:pt x="7864" y="22004"/>
                </a:lnTo>
                <a:lnTo>
                  <a:pt x="7620" y="23589"/>
                </a:lnTo>
                <a:lnTo>
                  <a:pt x="7376" y="25174"/>
                </a:lnTo>
                <a:lnTo>
                  <a:pt x="7315" y="26758"/>
                </a:lnTo>
                <a:lnTo>
                  <a:pt x="7254" y="27124"/>
                </a:lnTo>
                <a:lnTo>
                  <a:pt x="7193" y="27490"/>
                </a:lnTo>
                <a:lnTo>
                  <a:pt x="7132" y="27856"/>
                </a:lnTo>
                <a:lnTo>
                  <a:pt x="6950" y="28160"/>
                </a:lnTo>
                <a:lnTo>
                  <a:pt x="6706" y="28526"/>
                </a:lnTo>
                <a:lnTo>
                  <a:pt x="6523" y="28892"/>
                </a:lnTo>
                <a:lnTo>
                  <a:pt x="5974" y="30172"/>
                </a:lnTo>
                <a:lnTo>
                  <a:pt x="5609" y="31452"/>
                </a:lnTo>
                <a:lnTo>
                  <a:pt x="5304" y="32732"/>
                </a:lnTo>
                <a:lnTo>
                  <a:pt x="5121" y="34073"/>
                </a:lnTo>
                <a:lnTo>
                  <a:pt x="4938" y="35536"/>
                </a:lnTo>
                <a:lnTo>
                  <a:pt x="4755" y="36267"/>
                </a:lnTo>
                <a:lnTo>
                  <a:pt x="4572" y="36998"/>
                </a:lnTo>
                <a:lnTo>
                  <a:pt x="4329" y="37669"/>
                </a:lnTo>
                <a:lnTo>
                  <a:pt x="4207" y="38035"/>
                </a:lnTo>
                <a:lnTo>
                  <a:pt x="4146" y="38218"/>
                </a:lnTo>
                <a:lnTo>
                  <a:pt x="4024" y="38400"/>
                </a:lnTo>
                <a:lnTo>
                  <a:pt x="3963" y="38461"/>
                </a:lnTo>
                <a:lnTo>
                  <a:pt x="3475" y="38461"/>
                </a:lnTo>
                <a:lnTo>
                  <a:pt x="3109" y="38583"/>
                </a:lnTo>
                <a:lnTo>
                  <a:pt x="2805" y="38766"/>
                </a:lnTo>
                <a:lnTo>
                  <a:pt x="2256" y="39315"/>
                </a:lnTo>
                <a:lnTo>
                  <a:pt x="1768" y="39863"/>
                </a:lnTo>
                <a:lnTo>
                  <a:pt x="1342" y="40412"/>
                </a:lnTo>
                <a:lnTo>
                  <a:pt x="854" y="41021"/>
                </a:lnTo>
                <a:lnTo>
                  <a:pt x="306" y="41387"/>
                </a:lnTo>
                <a:lnTo>
                  <a:pt x="123" y="41570"/>
                </a:lnTo>
                <a:lnTo>
                  <a:pt x="62" y="41692"/>
                </a:lnTo>
                <a:lnTo>
                  <a:pt x="1" y="41814"/>
                </a:lnTo>
                <a:lnTo>
                  <a:pt x="62" y="42058"/>
                </a:lnTo>
                <a:lnTo>
                  <a:pt x="245" y="42179"/>
                </a:lnTo>
                <a:lnTo>
                  <a:pt x="427" y="42240"/>
                </a:lnTo>
                <a:lnTo>
                  <a:pt x="610" y="42240"/>
                </a:lnTo>
                <a:lnTo>
                  <a:pt x="1098" y="42119"/>
                </a:lnTo>
                <a:lnTo>
                  <a:pt x="1525" y="41936"/>
                </a:lnTo>
                <a:lnTo>
                  <a:pt x="1768" y="41753"/>
                </a:lnTo>
                <a:lnTo>
                  <a:pt x="2012" y="41570"/>
                </a:lnTo>
                <a:lnTo>
                  <a:pt x="2195" y="41387"/>
                </a:lnTo>
                <a:lnTo>
                  <a:pt x="2317" y="41265"/>
                </a:lnTo>
                <a:lnTo>
                  <a:pt x="2439" y="41204"/>
                </a:lnTo>
                <a:lnTo>
                  <a:pt x="2439" y="41204"/>
                </a:lnTo>
                <a:lnTo>
                  <a:pt x="2317" y="41509"/>
                </a:lnTo>
                <a:lnTo>
                  <a:pt x="2256" y="41753"/>
                </a:lnTo>
                <a:lnTo>
                  <a:pt x="1951" y="42240"/>
                </a:lnTo>
                <a:lnTo>
                  <a:pt x="1281" y="43459"/>
                </a:lnTo>
                <a:lnTo>
                  <a:pt x="976" y="44008"/>
                </a:lnTo>
                <a:lnTo>
                  <a:pt x="854" y="44252"/>
                </a:lnTo>
                <a:lnTo>
                  <a:pt x="854" y="44435"/>
                </a:lnTo>
                <a:lnTo>
                  <a:pt x="915" y="44557"/>
                </a:lnTo>
                <a:lnTo>
                  <a:pt x="1037" y="44739"/>
                </a:lnTo>
                <a:lnTo>
                  <a:pt x="1159" y="44861"/>
                </a:lnTo>
                <a:lnTo>
                  <a:pt x="1342" y="44800"/>
                </a:lnTo>
                <a:lnTo>
                  <a:pt x="1525" y="44739"/>
                </a:lnTo>
                <a:lnTo>
                  <a:pt x="1829" y="44435"/>
                </a:lnTo>
                <a:lnTo>
                  <a:pt x="2073" y="44130"/>
                </a:lnTo>
                <a:lnTo>
                  <a:pt x="2561" y="43399"/>
                </a:lnTo>
                <a:lnTo>
                  <a:pt x="2805" y="43033"/>
                </a:lnTo>
                <a:lnTo>
                  <a:pt x="3048" y="42789"/>
                </a:lnTo>
                <a:lnTo>
                  <a:pt x="3048" y="42789"/>
                </a:lnTo>
                <a:lnTo>
                  <a:pt x="2988" y="43094"/>
                </a:lnTo>
                <a:lnTo>
                  <a:pt x="2927" y="43459"/>
                </a:lnTo>
                <a:lnTo>
                  <a:pt x="2622" y="44191"/>
                </a:lnTo>
                <a:lnTo>
                  <a:pt x="2378" y="44861"/>
                </a:lnTo>
                <a:lnTo>
                  <a:pt x="2256" y="45227"/>
                </a:lnTo>
                <a:lnTo>
                  <a:pt x="2256" y="45593"/>
                </a:lnTo>
                <a:lnTo>
                  <a:pt x="2378" y="45776"/>
                </a:lnTo>
                <a:lnTo>
                  <a:pt x="2500" y="45898"/>
                </a:lnTo>
                <a:lnTo>
                  <a:pt x="2683" y="45959"/>
                </a:lnTo>
                <a:lnTo>
                  <a:pt x="2866" y="45898"/>
                </a:lnTo>
                <a:lnTo>
                  <a:pt x="3048" y="45776"/>
                </a:lnTo>
                <a:lnTo>
                  <a:pt x="3170" y="45532"/>
                </a:lnTo>
                <a:lnTo>
                  <a:pt x="3353" y="45166"/>
                </a:lnTo>
                <a:lnTo>
                  <a:pt x="3719" y="44252"/>
                </a:lnTo>
                <a:lnTo>
                  <a:pt x="4085" y="43277"/>
                </a:lnTo>
                <a:lnTo>
                  <a:pt x="4024" y="44130"/>
                </a:lnTo>
                <a:lnTo>
                  <a:pt x="3963" y="44922"/>
                </a:lnTo>
                <a:lnTo>
                  <a:pt x="3963" y="45349"/>
                </a:lnTo>
                <a:lnTo>
                  <a:pt x="4024" y="45593"/>
                </a:lnTo>
                <a:lnTo>
                  <a:pt x="4146" y="45776"/>
                </a:lnTo>
                <a:lnTo>
                  <a:pt x="4268" y="45837"/>
                </a:lnTo>
                <a:lnTo>
                  <a:pt x="4450" y="45837"/>
                </a:lnTo>
                <a:lnTo>
                  <a:pt x="4633" y="45776"/>
                </a:lnTo>
                <a:lnTo>
                  <a:pt x="4755" y="45654"/>
                </a:lnTo>
                <a:lnTo>
                  <a:pt x="4816" y="45349"/>
                </a:lnTo>
                <a:lnTo>
                  <a:pt x="4877" y="45105"/>
                </a:lnTo>
                <a:lnTo>
                  <a:pt x="4938" y="44496"/>
                </a:lnTo>
                <a:lnTo>
                  <a:pt x="4999" y="43642"/>
                </a:lnTo>
                <a:lnTo>
                  <a:pt x="5060" y="43338"/>
                </a:lnTo>
                <a:lnTo>
                  <a:pt x="5060" y="43216"/>
                </a:lnTo>
                <a:lnTo>
                  <a:pt x="5182" y="43094"/>
                </a:lnTo>
                <a:lnTo>
                  <a:pt x="5243" y="43277"/>
                </a:lnTo>
                <a:lnTo>
                  <a:pt x="5243" y="43459"/>
                </a:lnTo>
                <a:lnTo>
                  <a:pt x="5182" y="43886"/>
                </a:lnTo>
                <a:lnTo>
                  <a:pt x="5121" y="44374"/>
                </a:lnTo>
                <a:lnTo>
                  <a:pt x="5121" y="44800"/>
                </a:lnTo>
                <a:lnTo>
                  <a:pt x="5182" y="45044"/>
                </a:lnTo>
                <a:lnTo>
                  <a:pt x="5365" y="45227"/>
                </a:lnTo>
                <a:lnTo>
                  <a:pt x="5426" y="45288"/>
                </a:lnTo>
                <a:lnTo>
                  <a:pt x="5609" y="45288"/>
                </a:lnTo>
                <a:lnTo>
                  <a:pt x="5730" y="45227"/>
                </a:lnTo>
                <a:lnTo>
                  <a:pt x="5852" y="45044"/>
                </a:lnTo>
                <a:lnTo>
                  <a:pt x="5913" y="44861"/>
                </a:lnTo>
                <a:lnTo>
                  <a:pt x="6035" y="44496"/>
                </a:lnTo>
                <a:lnTo>
                  <a:pt x="6035" y="43642"/>
                </a:lnTo>
                <a:lnTo>
                  <a:pt x="6157" y="42484"/>
                </a:lnTo>
                <a:lnTo>
                  <a:pt x="6218" y="42240"/>
                </a:lnTo>
                <a:lnTo>
                  <a:pt x="6340" y="41997"/>
                </a:lnTo>
                <a:lnTo>
                  <a:pt x="6645" y="41082"/>
                </a:lnTo>
                <a:lnTo>
                  <a:pt x="6767" y="40595"/>
                </a:lnTo>
                <a:lnTo>
                  <a:pt x="6828" y="40107"/>
                </a:lnTo>
                <a:lnTo>
                  <a:pt x="6767" y="39802"/>
                </a:lnTo>
                <a:lnTo>
                  <a:pt x="6706" y="39558"/>
                </a:lnTo>
                <a:lnTo>
                  <a:pt x="6767" y="39315"/>
                </a:lnTo>
                <a:lnTo>
                  <a:pt x="6889" y="39132"/>
                </a:lnTo>
                <a:lnTo>
                  <a:pt x="7376" y="37974"/>
                </a:lnTo>
                <a:lnTo>
                  <a:pt x="7925" y="36877"/>
                </a:lnTo>
                <a:lnTo>
                  <a:pt x="9266" y="34256"/>
                </a:lnTo>
                <a:lnTo>
                  <a:pt x="9875" y="32915"/>
                </a:lnTo>
                <a:lnTo>
                  <a:pt x="10363" y="31574"/>
                </a:lnTo>
                <a:lnTo>
                  <a:pt x="10607" y="30781"/>
                </a:lnTo>
                <a:lnTo>
                  <a:pt x="10729" y="30050"/>
                </a:lnTo>
                <a:lnTo>
                  <a:pt x="11094" y="28526"/>
                </a:lnTo>
                <a:lnTo>
                  <a:pt x="11521" y="27185"/>
                </a:lnTo>
                <a:lnTo>
                  <a:pt x="12009" y="25844"/>
                </a:lnTo>
                <a:lnTo>
                  <a:pt x="12374" y="27307"/>
                </a:lnTo>
                <a:lnTo>
                  <a:pt x="12557" y="27856"/>
                </a:lnTo>
                <a:lnTo>
                  <a:pt x="12679" y="28465"/>
                </a:lnTo>
                <a:lnTo>
                  <a:pt x="12679" y="29136"/>
                </a:lnTo>
                <a:lnTo>
                  <a:pt x="12679" y="29806"/>
                </a:lnTo>
                <a:lnTo>
                  <a:pt x="12618" y="31878"/>
                </a:lnTo>
                <a:lnTo>
                  <a:pt x="12618" y="32427"/>
                </a:lnTo>
                <a:lnTo>
                  <a:pt x="12618" y="33037"/>
                </a:lnTo>
                <a:lnTo>
                  <a:pt x="12679" y="33280"/>
                </a:lnTo>
                <a:lnTo>
                  <a:pt x="12801" y="33524"/>
                </a:lnTo>
                <a:lnTo>
                  <a:pt x="12801" y="33768"/>
                </a:lnTo>
                <a:lnTo>
                  <a:pt x="12801" y="34012"/>
                </a:lnTo>
                <a:lnTo>
                  <a:pt x="12679" y="34560"/>
                </a:lnTo>
                <a:lnTo>
                  <a:pt x="12313" y="36633"/>
                </a:lnTo>
                <a:lnTo>
                  <a:pt x="12192" y="37669"/>
                </a:lnTo>
                <a:lnTo>
                  <a:pt x="12131" y="38705"/>
                </a:lnTo>
                <a:lnTo>
                  <a:pt x="12070" y="40839"/>
                </a:lnTo>
                <a:lnTo>
                  <a:pt x="12131" y="42972"/>
                </a:lnTo>
                <a:lnTo>
                  <a:pt x="12252" y="45044"/>
                </a:lnTo>
                <a:lnTo>
                  <a:pt x="12435" y="47178"/>
                </a:lnTo>
                <a:lnTo>
                  <a:pt x="12740" y="49250"/>
                </a:lnTo>
                <a:lnTo>
                  <a:pt x="13106" y="51261"/>
                </a:lnTo>
                <a:lnTo>
                  <a:pt x="13593" y="53334"/>
                </a:lnTo>
                <a:lnTo>
                  <a:pt x="14081" y="55041"/>
                </a:lnTo>
                <a:lnTo>
                  <a:pt x="14264" y="55955"/>
                </a:lnTo>
                <a:lnTo>
                  <a:pt x="14325" y="56869"/>
                </a:lnTo>
                <a:lnTo>
                  <a:pt x="14264" y="57601"/>
                </a:lnTo>
                <a:lnTo>
                  <a:pt x="14203" y="58393"/>
                </a:lnTo>
                <a:lnTo>
                  <a:pt x="13837" y="59856"/>
                </a:lnTo>
                <a:lnTo>
                  <a:pt x="13654" y="60892"/>
                </a:lnTo>
                <a:lnTo>
                  <a:pt x="13532" y="61928"/>
                </a:lnTo>
                <a:lnTo>
                  <a:pt x="13472" y="62964"/>
                </a:lnTo>
                <a:lnTo>
                  <a:pt x="13532" y="64001"/>
                </a:lnTo>
                <a:lnTo>
                  <a:pt x="13715" y="65037"/>
                </a:lnTo>
                <a:lnTo>
                  <a:pt x="13898" y="66012"/>
                </a:lnTo>
                <a:lnTo>
                  <a:pt x="14508" y="67963"/>
                </a:lnTo>
                <a:lnTo>
                  <a:pt x="15605" y="71681"/>
                </a:lnTo>
                <a:lnTo>
                  <a:pt x="16032" y="73144"/>
                </a:lnTo>
                <a:lnTo>
                  <a:pt x="16458" y="74606"/>
                </a:lnTo>
                <a:lnTo>
                  <a:pt x="16580" y="75094"/>
                </a:lnTo>
                <a:lnTo>
                  <a:pt x="16641" y="75399"/>
                </a:lnTo>
                <a:lnTo>
                  <a:pt x="16641" y="75643"/>
                </a:lnTo>
                <a:lnTo>
                  <a:pt x="16519" y="76069"/>
                </a:lnTo>
                <a:lnTo>
                  <a:pt x="16336" y="76496"/>
                </a:lnTo>
                <a:lnTo>
                  <a:pt x="15849" y="77227"/>
                </a:lnTo>
                <a:lnTo>
                  <a:pt x="15422" y="77959"/>
                </a:lnTo>
                <a:lnTo>
                  <a:pt x="15117" y="78264"/>
                </a:lnTo>
                <a:lnTo>
                  <a:pt x="14813" y="78507"/>
                </a:lnTo>
                <a:lnTo>
                  <a:pt x="14569" y="78690"/>
                </a:lnTo>
                <a:lnTo>
                  <a:pt x="14386" y="78873"/>
                </a:lnTo>
                <a:lnTo>
                  <a:pt x="14386" y="79056"/>
                </a:lnTo>
                <a:lnTo>
                  <a:pt x="14447" y="79239"/>
                </a:lnTo>
                <a:lnTo>
                  <a:pt x="14569" y="79361"/>
                </a:lnTo>
                <a:lnTo>
                  <a:pt x="14752" y="79483"/>
                </a:lnTo>
                <a:lnTo>
                  <a:pt x="15117" y="79605"/>
                </a:lnTo>
                <a:lnTo>
                  <a:pt x="15483" y="79666"/>
                </a:lnTo>
                <a:lnTo>
                  <a:pt x="16032" y="79787"/>
                </a:lnTo>
                <a:lnTo>
                  <a:pt x="16580" y="79848"/>
                </a:lnTo>
                <a:lnTo>
                  <a:pt x="17007" y="79848"/>
                </a:lnTo>
                <a:lnTo>
                  <a:pt x="17434" y="79787"/>
                </a:lnTo>
                <a:lnTo>
                  <a:pt x="17555" y="79787"/>
                </a:lnTo>
                <a:lnTo>
                  <a:pt x="17677" y="79970"/>
                </a:lnTo>
                <a:lnTo>
                  <a:pt x="17921" y="80092"/>
                </a:lnTo>
                <a:lnTo>
                  <a:pt x="18165" y="80153"/>
                </a:lnTo>
                <a:lnTo>
                  <a:pt x="18592" y="80214"/>
                </a:lnTo>
                <a:lnTo>
                  <a:pt x="18957" y="80092"/>
                </a:lnTo>
                <a:lnTo>
                  <a:pt x="19140" y="80031"/>
                </a:lnTo>
                <a:lnTo>
                  <a:pt x="19323" y="79909"/>
                </a:lnTo>
                <a:lnTo>
                  <a:pt x="19445" y="79727"/>
                </a:lnTo>
                <a:lnTo>
                  <a:pt x="19506" y="79544"/>
                </a:lnTo>
                <a:lnTo>
                  <a:pt x="19689" y="79787"/>
                </a:lnTo>
                <a:lnTo>
                  <a:pt x="19872" y="80031"/>
                </a:lnTo>
                <a:lnTo>
                  <a:pt x="20115" y="80153"/>
                </a:lnTo>
                <a:lnTo>
                  <a:pt x="20420" y="80214"/>
                </a:lnTo>
                <a:lnTo>
                  <a:pt x="20725" y="80214"/>
                </a:lnTo>
                <a:lnTo>
                  <a:pt x="21091" y="80153"/>
                </a:lnTo>
                <a:lnTo>
                  <a:pt x="21335" y="79970"/>
                </a:lnTo>
                <a:lnTo>
                  <a:pt x="21456" y="79848"/>
                </a:lnTo>
                <a:lnTo>
                  <a:pt x="21517" y="79727"/>
                </a:lnTo>
                <a:lnTo>
                  <a:pt x="21700" y="79787"/>
                </a:lnTo>
                <a:lnTo>
                  <a:pt x="21944" y="79848"/>
                </a:lnTo>
                <a:lnTo>
                  <a:pt x="22371" y="79848"/>
                </a:lnTo>
                <a:lnTo>
                  <a:pt x="22858" y="79787"/>
                </a:lnTo>
                <a:lnTo>
                  <a:pt x="23285" y="79727"/>
                </a:lnTo>
                <a:lnTo>
                  <a:pt x="24138" y="79544"/>
                </a:lnTo>
                <a:lnTo>
                  <a:pt x="24260" y="79483"/>
                </a:lnTo>
                <a:lnTo>
                  <a:pt x="24443" y="79422"/>
                </a:lnTo>
                <a:lnTo>
                  <a:pt x="24565" y="79300"/>
                </a:lnTo>
                <a:lnTo>
                  <a:pt x="24687" y="79117"/>
                </a:lnTo>
                <a:lnTo>
                  <a:pt x="24687" y="78934"/>
                </a:lnTo>
                <a:lnTo>
                  <a:pt x="24626" y="78812"/>
                </a:lnTo>
                <a:lnTo>
                  <a:pt x="24382" y="78629"/>
                </a:lnTo>
                <a:lnTo>
                  <a:pt x="23895" y="78203"/>
                </a:lnTo>
                <a:lnTo>
                  <a:pt x="23590" y="77898"/>
                </a:lnTo>
                <a:lnTo>
                  <a:pt x="23346" y="77471"/>
                </a:lnTo>
                <a:lnTo>
                  <a:pt x="22858" y="76679"/>
                </a:lnTo>
                <a:lnTo>
                  <a:pt x="22554" y="76008"/>
                </a:lnTo>
                <a:lnTo>
                  <a:pt x="22432" y="75643"/>
                </a:lnTo>
                <a:lnTo>
                  <a:pt x="22432" y="75277"/>
                </a:lnTo>
                <a:lnTo>
                  <a:pt x="22554" y="74667"/>
                </a:lnTo>
                <a:lnTo>
                  <a:pt x="22736" y="74058"/>
                </a:lnTo>
                <a:lnTo>
                  <a:pt x="23468" y="71559"/>
                </a:lnTo>
                <a:lnTo>
                  <a:pt x="24565" y="67902"/>
                </a:lnTo>
                <a:lnTo>
                  <a:pt x="25114" y="65951"/>
                </a:lnTo>
                <a:lnTo>
                  <a:pt x="25357" y="64976"/>
                </a:lnTo>
                <a:lnTo>
                  <a:pt x="25540" y="63940"/>
                </a:lnTo>
                <a:lnTo>
                  <a:pt x="25601" y="62964"/>
                </a:lnTo>
                <a:lnTo>
                  <a:pt x="25540" y="61928"/>
                </a:lnTo>
                <a:lnTo>
                  <a:pt x="25418" y="60953"/>
                </a:lnTo>
                <a:lnTo>
                  <a:pt x="25175" y="59978"/>
                </a:lnTo>
                <a:lnTo>
                  <a:pt x="24870" y="58393"/>
                </a:lnTo>
                <a:lnTo>
                  <a:pt x="24748" y="57662"/>
                </a:lnTo>
                <a:lnTo>
                  <a:pt x="24748" y="56869"/>
                </a:lnTo>
                <a:lnTo>
                  <a:pt x="24809" y="56016"/>
                </a:lnTo>
                <a:lnTo>
                  <a:pt x="24931" y="55162"/>
                </a:lnTo>
                <a:lnTo>
                  <a:pt x="25357" y="53456"/>
                </a:lnTo>
                <a:lnTo>
                  <a:pt x="25845" y="51505"/>
                </a:lnTo>
                <a:lnTo>
                  <a:pt x="26272" y="49555"/>
                </a:lnTo>
                <a:lnTo>
                  <a:pt x="26516" y="47543"/>
                </a:lnTo>
                <a:lnTo>
                  <a:pt x="26759" y="45532"/>
                </a:lnTo>
                <a:lnTo>
                  <a:pt x="26881" y="43459"/>
                </a:lnTo>
                <a:lnTo>
                  <a:pt x="26942" y="41387"/>
                </a:lnTo>
                <a:lnTo>
                  <a:pt x="26942" y="39376"/>
                </a:lnTo>
                <a:lnTo>
                  <a:pt x="26881" y="38339"/>
                </a:lnTo>
                <a:lnTo>
                  <a:pt x="26820" y="37364"/>
                </a:lnTo>
                <a:lnTo>
                  <a:pt x="26455" y="35414"/>
                </a:lnTo>
                <a:lnTo>
                  <a:pt x="26272" y="34377"/>
                </a:lnTo>
                <a:lnTo>
                  <a:pt x="26150" y="33890"/>
                </a:lnTo>
                <a:lnTo>
                  <a:pt x="26089" y="33646"/>
                </a:lnTo>
                <a:lnTo>
                  <a:pt x="26150" y="33402"/>
                </a:lnTo>
                <a:lnTo>
                  <a:pt x="26211" y="32976"/>
                </a:lnTo>
                <a:lnTo>
                  <a:pt x="26211" y="32610"/>
                </a:lnTo>
                <a:lnTo>
                  <a:pt x="26150" y="31817"/>
                </a:lnTo>
                <a:lnTo>
                  <a:pt x="26150" y="28770"/>
                </a:lnTo>
                <a:lnTo>
                  <a:pt x="26211" y="28282"/>
                </a:lnTo>
                <a:lnTo>
                  <a:pt x="26333" y="27856"/>
                </a:lnTo>
                <a:lnTo>
                  <a:pt x="26881" y="26027"/>
                </a:lnTo>
                <a:lnTo>
                  <a:pt x="27003" y="25661"/>
                </a:lnTo>
                <a:lnTo>
                  <a:pt x="27369" y="26758"/>
                </a:lnTo>
                <a:lnTo>
                  <a:pt x="27735" y="27856"/>
                </a:lnTo>
                <a:lnTo>
                  <a:pt x="27918" y="28526"/>
                </a:lnTo>
                <a:lnTo>
                  <a:pt x="28100" y="29196"/>
                </a:lnTo>
                <a:lnTo>
                  <a:pt x="28405" y="30598"/>
                </a:lnTo>
                <a:lnTo>
                  <a:pt x="28588" y="31269"/>
                </a:lnTo>
                <a:lnTo>
                  <a:pt x="28832" y="32000"/>
                </a:lnTo>
                <a:lnTo>
                  <a:pt x="29380" y="33341"/>
                </a:lnTo>
                <a:lnTo>
                  <a:pt x="29990" y="34682"/>
                </a:lnTo>
                <a:lnTo>
                  <a:pt x="30660" y="36023"/>
                </a:lnTo>
                <a:lnTo>
                  <a:pt x="31270" y="37242"/>
                </a:lnTo>
                <a:lnTo>
                  <a:pt x="31879" y="38522"/>
                </a:lnTo>
                <a:lnTo>
                  <a:pt x="32123" y="39010"/>
                </a:lnTo>
                <a:lnTo>
                  <a:pt x="32306" y="39498"/>
                </a:lnTo>
                <a:lnTo>
                  <a:pt x="32306" y="39680"/>
                </a:lnTo>
                <a:lnTo>
                  <a:pt x="32245" y="39924"/>
                </a:lnTo>
                <a:lnTo>
                  <a:pt x="32245" y="40168"/>
                </a:lnTo>
                <a:lnTo>
                  <a:pt x="32245" y="40473"/>
                </a:lnTo>
                <a:lnTo>
                  <a:pt x="32367" y="40899"/>
                </a:lnTo>
                <a:lnTo>
                  <a:pt x="32489" y="41387"/>
                </a:lnTo>
                <a:lnTo>
                  <a:pt x="32794" y="42240"/>
                </a:lnTo>
                <a:lnTo>
                  <a:pt x="32855" y="42606"/>
                </a:lnTo>
                <a:lnTo>
                  <a:pt x="32916" y="42972"/>
                </a:lnTo>
                <a:lnTo>
                  <a:pt x="32977" y="44069"/>
                </a:lnTo>
                <a:lnTo>
                  <a:pt x="33038" y="44496"/>
                </a:lnTo>
                <a:lnTo>
                  <a:pt x="33160" y="44922"/>
                </a:lnTo>
                <a:lnTo>
                  <a:pt x="33281" y="45166"/>
                </a:lnTo>
                <a:lnTo>
                  <a:pt x="33464" y="45288"/>
                </a:lnTo>
                <a:lnTo>
                  <a:pt x="33647" y="45288"/>
                </a:lnTo>
                <a:lnTo>
                  <a:pt x="33769" y="45166"/>
                </a:lnTo>
                <a:lnTo>
                  <a:pt x="33830" y="45044"/>
                </a:lnTo>
                <a:lnTo>
                  <a:pt x="33891" y="44800"/>
                </a:lnTo>
                <a:lnTo>
                  <a:pt x="33952" y="44557"/>
                </a:lnTo>
                <a:lnTo>
                  <a:pt x="33891" y="44008"/>
                </a:lnTo>
                <a:lnTo>
                  <a:pt x="33830" y="43520"/>
                </a:lnTo>
                <a:lnTo>
                  <a:pt x="33830" y="43277"/>
                </a:lnTo>
                <a:lnTo>
                  <a:pt x="33830" y="43216"/>
                </a:lnTo>
                <a:lnTo>
                  <a:pt x="33891" y="43094"/>
                </a:lnTo>
                <a:lnTo>
                  <a:pt x="33952" y="43216"/>
                </a:lnTo>
                <a:lnTo>
                  <a:pt x="34013" y="43338"/>
                </a:lnTo>
                <a:lnTo>
                  <a:pt x="34013" y="43642"/>
                </a:lnTo>
                <a:lnTo>
                  <a:pt x="34135" y="44496"/>
                </a:lnTo>
                <a:lnTo>
                  <a:pt x="34135" y="45105"/>
                </a:lnTo>
                <a:lnTo>
                  <a:pt x="34196" y="45349"/>
                </a:lnTo>
                <a:lnTo>
                  <a:pt x="34318" y="45654"/>
                </a:lnTo>
                <a:lnTo>
                  <a:pt x="34440" y="45776"/>
                </a:lnTo>
                <a:lnTo>
                  <a:pt x="34561" y="45837"/>
                </a:lnTo>
                <a:lnTo>
                  <a:pt x="34744" y="45837"/>
                </a:lnTo>
                <a:lnTo>
                  <a:pt x="34866" y="45776"/>
                </a:lnTo>
                <a:lnTo>
                  <a:pt x="34988" y="45593"/>
                </a:lnTo>
                <a:lnTo>
                  <a:pt x="35049" y="45410"/>
                </a:lnTo>
                <a:lnTo>
                  <a:pt x="35049" y="44922"/>
                </a:lnTo>
                <a:lnTo>
                  <a:pt x="34988" y="44130"/>
                </a:lnTo>
                <a:lnTo>
                  <a:pt x="34988" y="43703"/>
                </a:lnTo>
                <a:lnTo>
                  <a:pt x="34988" y="43277"/>
                </a:lnTo>
                <a:lnTo>
                  <a:pt x="35354" y="44252"/>
                </a:lnTo>
                <a:lnTo>
                  <a:pt x="35659" y="45166"/>
                </a:lnTo>
                <a:lnTo>
                  <a:pt x="35902" y="45593"/>
                </a:lnTo>
                <a:lnTo>
                  <a:pt x="36024" y="45776"/>
                </a:lnTo>
                <a:lnTo>
                  <a:pt x="36207" y="45898"/>
                </a:lnTo>
                <a:lnTo>
                  <a:pt x="36390" y="45959"/>
                </a:lnTo>
                <a:lnTo>
                  <a:pt x="36573" y="45898"/>
                </a:lnTo>
                <a:lnTo>
                  <a:pt x="36695" y="45776"/>
                </a:lnTo>
                <a:lnTo>
                  <a:pt x="36756" y="45593"/>
                </a:lnTo>
                <a:lnTo>
                  <a:pt x="36756" y="45227"/>
                </a:lnTo>
                <a:lnTo>
                  <a:pt x="36695" y="44861"/>
                </a:lnTo>
                <a:lnTo>
                  <a:pt x="36390" y="44191"/>
                </a:lnTo>
                <a:lnTo>
                  <a:pt x="36146" y="43459"/>
                </a:lnTo>
                <a:lnTo>
                  <a:pt x="36024" y="43094"/>
                </a:lnTo>
                <a:lnTo>
                  <a:pt x="35963" y="42789"/>
                </a:lnTo>
                <a:lnTo>
                  <a:pt x="35963" y="42789"/>
                </a:lnTo>
                <a:lnTo>
                  <a:pt x="36207" y="43033"/>
                </a:lnTo>
                <a:lnTo>
                  <a:pt x="36451" y="43338"/>
                </a:lnTo>
                <a:lnTo>
                  <a:pt x="36878" y="43947"/>
                </a:lnTo>
                <a:lnTo>
                  <a:pt x="37061" y="44252"/>
                </a:lnTo>
                <a:lnTo>
                  <a:pt x="37304" y="44557"/>
                </a:lnTo>
                <a:lnTo>
                  <a:pt x="37487" y="44739"/>
                </a:lnTo>
                <a:lnTo>
                  <a:pt x="37670" y="44800"/>
                </a:lnTo>
                <a:lnTo>
                  <a:pt x="37853" y="44800"/>
                </a:lnTo>
                <a:lnTo>
                  <a:pt x="37975" y="44739"/>
                </a:lnTo>
                <a:lnTo>
                  <a:pt x="38097" y="44618"/>
                </a:lnTo>
                <a:lnTo>
                  <a:pt x="38158" y="44496"/>
                </a:lnTo>
                <a:lnTo>
                  <a:pt x="38158" y="44313"/>
                </a:lnTo>
                <a:lnTo>
                  <a:pt x="38097" y="44130"/>
                </a:lnTo>
                <a:lnTo>
                  <a:pt x="37975" y="43825"/>
                </a:lnTo>
                <a:lnTo>
                  <a:pt x="37792" y="43581"/>
                </a:lnTo>
                <a:lnTo>
                  <a:pt x="37182" y="42423"/>
                </a:lnTo>
                <a:lnTo>
                  <a:pt x="36878" y="41814"/>
                </a:lnTo>
                <a:lnTo>
                  <a:pt x="36695" y="41509"/>
                </a:lnTo>
                <a:lnTo>
                  <a:pt x="36634" y="41204"/>
                </a:lnTo>
                <a:lnTo>
                  <a:pt x="36817" y="41326"/>
                </a:lnTo>
                <a:lnTo>
                  <a:pt x="37000" y="41509"/>
                </a:lnTo>
                <a:lnTo>
                  <a:pt x="37182" y="41692"/>
                </a:lnTo>
                <a:lnTo>
                  <a:pt x="37365" y="41875"/>
                </a:lnTo>
                <a:lnTo>
                  <a:pt x="37792" y="42119"/>
                </a:lnTo>
                <a:lnTo>
                  <a:pt x="38219" y="42179"/>
                </a:lnTo>
                <a:lnTo>
                  <a:pt x="38584" y="42240"/>
                </a:lnTo>
                <a:lnTo>
                  <a:pt x="38706" y="42179"/>
                </a:lnTo>
                <a:lnTo>
                  <a:pt x="38889" y="42119"/>
                </a:lnTo>
                <a:lnTo>
                  <a:pt x="38950" y="41997"/>
                </a:lnTo>
                <a:lnTo>
                  <a:pt x="39011" y="41936"/>
                </a:lnTo>
                <a:lnTo>
                  <a:pt x="39011" y="41753"/>
                </a:lnTo>
                <a:lnTo>
                  <a:pt x="38889" y="41570"/>
                </a:lnTo>
                <a:lnTo>
                  <a:pt x="38706" y="41387"/>
                </a:lnTo>
                <a:lnTo>
                  <a:pt x="38402" y="41204"/>
                </a:lnTo>
                <a:lnTo>
                  <a:pt x="38158" y="40960"/>
                </a:lnTo>
                <a:lnTo>
                  <a:pt x="37609" y="40412"/>
                </a:lnTo>
                <a:lnTo>
                  <a:pt x="37182" y="39802"/>
                </a:lnTo>
                <a:lnTo>
                  <a:pt x="36695" y="39254"/>
                </a:lnTo>
                <a:lnTo>
                  <a:pt x="36451" y="39010"/>
                </a:lnTo>
                <a:lnTo>
                  <a:pt x="36207" y="38766"/>
                </a:lnTo>
                <a:lnTo>
                  <a:pt x="35902" y="38583"/>
                </a:lnTo>
                <a:lnTo>
                  <a:pt x="35598" y="38461"/>
                </a:lnTo>
                <a:lnTo>
                  <a:pt x="35110" y="38461"/>
                </a:lnTo>
                <a:lnTo>
                  <a:pt x="34988" y="38400"/>
                </a:lnTo>
                <a:lnTo>
                  <a:pt x="34927" y="38218"/>
                </a:lnTo>
                <a:lnTo>
                  <a:pt x="34866" y="38096"/>
                </a:lnTo>
                <a:lnTo>
                  <a:pt x="34683" y="37669"/>
                </a:lnTo>
                <a:lnTo>
                  <a:pt x="34440" y="36938"/>
                </a:lnTo>
                <a:lnTo>
                  <a:pt x="34257" y="36145"/>
                </a:lnTo>
                <a:lnTo>
                  <a:pt x="34074" y="35414"/>
                </a:lnTo>
                <a:lnTo>
                  <a:pt x="33952" y="34621"/>
                </a:lnTo>
                <a:lnTo>
                  <a:pt x="33891" y="33646"/>
                </a:lnTo>
                <a:lnTo>
                  <a:pt x="33769" y="32732"/>
                </a:lnTo>
                <a:lnTo>
                  <a:pt x="33586" y="31939"/>
                </a:lnTo>
                <a:lnTo>
                  <a:pt x="33342" y="31147"/>
                </a:lnTo>
                <a:lnTo>
                  <a:pt x="33099" y="30355"/>
                </a:lnTo>
                <a:lnTo>
                  <a:pt x="32794" y="29562"/>
                </a:lnTo>
                <a:lnTo>
                  <a:pt x="32550" y="28953"/>
                </a:lnTo>
                <a:lnTo>
                  <a:pt x="32428" y="28648"/>
                </a:lnTo>
                <a:lnTo>
                  <a:pt x="32245" y="28343"/>
                </a:lnTo>
                <a:lnTo>
                  <a:pt x="32001" y="27916"/>
                </a:lnTo>
                <a:lnTo>
                  <a:pt x="31879" y="27734"/>
                </a:lnTo>
                <a:lnTo>
                  <a:pt x="31819" y="27490"/>
                </a:lnTo>
                <a:lnTo>
                  <a:pt x="31758" y="27124"/>
                </a:lnTo>
                <a:lnTo>
                  <a:pt x="31697" y="26697"/>
                </a:lnTo>
                <a:lnTo>
                  <a:pt x="31697" y="25905"/>
                </a:lnTo>
                <a:lnTo>
                  <a:pt x="31514" y="24320"/>
                </a:lnTo>
                <a:lnTo>
                  <a:pt x="31270" y="22735"/>
                </a:lnTo>
                <a:lnTo>
                  <a:pt x="30965" y="21212"/>
                </a:lnTo>
                <a:lnTo>
                  <a:pt x="30965" y="20846"/>
                </a:lnTo>
                <a:lnTo>
                  <a:pt x="31026" y="20480"/>
                </a:lnTo>
                <a:lnTo>
                  <a:pt x="31026" y="19688"/>
                </a:lnTo>
                <a:lnTo>
                  <a:pt x="31026" y="18834"/>
                </a:lnTo>
                <a:lnTo>
                  <a:pt x="30965" y="18042"/>
                </a:lnTo>
                <a:lnTo>
                  <a:pt x="30904" y="17676"/>
                </a:lnTo>
                <a:lnTo>
                  <a:pt x="30782" y="17311"/>
                </a:lnTo>
                <a:lnTo>
                  <a:pt x="30478" y="16640"/>
                </a:lnTo>
                <a:lnTo>
                  <a:pt x="30112" y="16031"/>
                </a:lnTo>
                <a:lnTo>
                  <a:pt x="29746" y="15421"/>
                </a:lnTo>
                <a:lnTo>
                  <a:pt x="29502" y="15116"/>
                </a:lnTo>
                <a:lnTo>
                  <a:pt x="29258" y="14812"/>
                </a:lnTo>
                <a:lnTo>
                  <a:pt x="28954" y="14629"/>
                </a:lnTo>
                <a:lnTo>
                  <a:pt x="28649" y="14446"/>
                </a:lnTo>
                <a:lnTo>
                  <a:pt x="27978" y="14141"/>
                </a:lnTo>
                <a:lnTo>
                  <a:pt x="27247" y="13958"/>
                </a:lnTo>
                <a:lnTo>
                  <a:pt x="26455" y="13836"/>
                </a:lnTo>
                <a:lnTo>
                  <a:pt x="25662" y="13775"/>
                </a:lnTo>
                <a:lnTo>
                  <a:pt x="24748" y="13775"/>
                </a:lnTo>
                <a:lnTo>
                  <a:pt x="24565" y="13653"/>
                </a:lnTo>
                <a:lnTo>
                  <a:pt x="24260" y="13471"/>
                </a:lnTo>
                <a:lnTo>
                  <a:pt x="22919" y="12617"/>
                </a:lnTo>
                <a:lnTo>
                  <a:pt x="22554" y="12373"/>
                </a:lnTo>
                <a:lnTo>
                  <a:pt x="22432" y="12313"/>
                </a:lnTo>
                <a:lnTo>
                  <a:pt x="22310" y="12252"/>
                </a:lnTo>
                <a:lnTo>
                  <a:pt x="22310" y="12130"/>
                </a:lnTo>
                <a:lnTo>
                  <a:pt x="22127" y="10728"/>
                </a:lnTo>
                <a:lnTo>
                  <a:pt x="22066" y="10118"/>
                </a:lnTo>
                <a:lnTo>
                  <a:pt x="22066" y="9996"/>
                </a:lnTo>
                <a:lnTo>
                  <a:pt x="22188" y="9874"/>
                </a:lnTo>
                <a:lnTo>
                  <a:pt x="22493" y="9631"/>
                </a:lnTo>
                <a:lnTo>
                  <a:pt x="22615" y="9448"/>
                </a:lnTo>
                <a:lnTo>
                  <a:pt x="22676" y="9204"/>
                </a:lnTo>
                <a:lnTo>
                  <a:pt x="22858" y="8777"/>
                </a:lnTo>
                <a:lnTo>
                  <a:pt x="23224" y="7497"/>
                </a:lnTo>
                <a:lnTo>
                  <a:pt x="23407" y="6766"/>
                </a:lnTo>
                <a:lnTo>
                  <a:pt x="23529" y="6034"/>
                </a:lnTo>
                <a:lnTo>
                  <a:pt x="23651" y="5303"/>
                </a:lnTo>
                <a:lnTo>
                  <a:pt x="23651" y="4511"/>
                </a:lnTo>
                <a:lnTo>
                  <a:pt x="23590" y="3779"/>
                </a:lnTo>
                <a:lnTo>
                  <a:pt x="23468" y="3048"/>
                </a:lnTo>
                <a:lnTo>
                  <a:pt x="23285" y="2316"/>
                </a:lnTo>
                <a:lnTo>
                  <a:pt x="22919" y="1646"/>
                </a:lnTo>
                <a:lnTo>
                  <a:pt x="22493" y="1158"/>
                </a:lnTo>
                <a:lnTo>
                  <a:pt x="22005" y="731"/>
                </a:lnTo>
                <a:lnTo>
                  <a:pt x="21456" y="366"/>
                </a:lnTo>
                <a:lnTo>
                  <a:pt x="20786" y="122"/>
                </a:lnTo>
                <a:lnTo>
                  <a:pt x="19994" y="61"/>
                </a:lnTo>
                <a:lnTo>
                  <a:pt x="1944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7"/>
          <p:cNvSpPr txBox="1"/>
          <p:nvPr>
            <p:ph type="title"/>
          </p:nvPr>
        </p:nvSpPr>
        <p:spPr>
          <a:xfrm>
            <a:off x="844425" y="5598"/>
            <a:ext cx="3552600" cy="114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OUR PROCESS IS EASY</a:t>
            </a:r>
            <a:endParaRPr/>
          </a:p>
        </p:txBody>
      </p:sp>
      <p:sp>
        <p:nvSpPr>
          <p:cNvPr id="283" name="Google Shape;283;p17"/>
          <p:cNvSpPr txBox="1"/>
          <p:nvPr>
            <p:ph idx="12" type="sldNum"/>
          </p:nvPr>
        </p:nvSpPr>
        <p:spPr>
          <a:xfrm>
            <a:off x="-75" y="0"/>
            <a:ext cx="669600" cy="114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84" name="Google Shape;284;p17"/>
          <p:cNvCxnSpPr/>
          <p:nvPr/>
        </p:nvCxnSpPr>
        <p:spPr>
          <a:xfrm>
            <a:off x="-4800" y="3028950"/>
            <a:ext cx="9153600" cy="0"/>
          </a:xfrm>
          <a:prstGeom prst="straightConnector1">
            <a:avLst/>
          </a:prstGeom>
          <a:noFill/>
          <a:ln cap="flat" cmpd="sng" w="9525">
            <a:solidFill>
              <a:srgbClr val="B3B3B3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85" name="Google Shape;285;p17"/>
          <p:cNvCxnSpPr/>
          <p:nvPr/>
        </p:nvCxnSpPr>
        <p:spPr>
          <a:xfrm rot="10800000">
            <a:off x="2105025" y="2190750"/>
            <a:ext cx="0" cy="8763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286" name="Google Shape;286;p17"/>
          <p:cNvCxnSpPr/>
          <p:nvPr/>
        </p:nvCxnSpPr>
        <p:spPr>
          <a:xfrm>
            <a:off x="4572000" y="2981325"/>
            <a:ext cx="0" cy="8763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287" name="Google Shape;287;p17"/>
          <p:cNvCxnSpPr/>
          <p:nvPr/>
        </p:nvCxnSpPr>
        <p:spPr>
          <a:xfrm rot="10800000">
            <a:off x="7038975" y="2190750"/>
            <a:ext cx="0" cy="8763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288" name="Google Shape;288;p17"/>
          <p:cNvSpPr txBox="1"/>
          <p:nvPr/>
        </p:nvSpPr>
        <p:spPr>
          <a:xfrm>
            <a:off x="1481175" y="1793875"/>
            <a:ext cx="1247700" cy="4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first</a:t>
            </a:r>
            <a:endParaRPr b="1" i="0" sz="1800" u="none" cap="none" strike="noStrike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89" name="Google Shape;289;p17"/>
          <p:cNvSpPr txBox="1"/>
          <p:nvPr/>
        </p:nvSpPr>
        <p:spPr>
          <a:xfrm>
            <a:off x="3948150" y="3727450"/>
            <a:ext cx="1247700" cy="4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second</a:t>
            </a:r>
            <a:endParaRPr b="1" i="0" sz="1800" u="none" cap="none" strike="noStrike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90" name="Google Shape;290;p17"/>
          <p:cNvSpPr txBox="1"/>
          <p:nvPr/>
        </p:nvSpPr>
        <p:spPr>
          <a:xfrm>
            <a:off x="6415125" y="1793875"/>
            <a:ext cx="1247700" cy="4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last</a:t>
            </a:r>
            <a:endParaRPr b="1" i="0" sz="1800" u="none" cap="none" strike="noStrike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grpSp>
        <p:nvGrpSpPr>
          <p:cNvPr id="291" name="Google Shape;291;p17"/>
          <p:cNvGrpSpPr/>
          <p:nvPr/>
        </p:nvGrpSpPr>
        <p:grpSpPr>
          <a:xfrm>
            <a:off x="1888114" y="2812050"/>
            <a:ext cx="433800" cy="433800"/>
            <a:chOff x="5382800" y="412975"/>
            <a:chExt cx="433800" cy="433800"/>
          </a:xfrm>
        </p:grpSpPr>
        <p:sp>
          <p:nvSpPr>
            <p:cNvPr id="292" name="Google Shape;292;p17"/>
            <p:cNvSpPr/>
            <p:nvPr/>
          </p:nvSpPr>
          <p:spPr>
            <a:xfrm>
              <a:off x="5382800" y="412975"/>
              <a:ext cx="433800" cy="433800"/>
            </a:xfrm>
            <a:prstGeom prst="ellipse">
              <a:avLst/>
            </a:prstGeom>
            <a:solidFill>
              <a:srgbClr val="0DB7C4">
                <a:alpha val="3647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" name="Google Shape;293;p17"/>
            <p:cNvSpPr/>
            <p:nvPr/>
          </p:nvSpPr>
          <p:spPr>
            <a:xfrm>
              <a:off x="5495482" y="525658"/>
              <a:ext cx="208200" cy="208200"/>
            </a:xfrm>
            <a:prstGeom prst="ellipse">
              <a:avLst/>
            </a:prstGeom>
            <a:solidFill>
              <a:srgbClr val="0DB7C4">
                <a:alpha val="3647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" name="Google Shape;294;p17"/>
            <p:cNvSpPr/>
            <p:nvPr/>
          </p:nvSpPr>
          <p:spPr>
            <a:xfrm>
              <a:off x="5544573" y="574748"/>
              <a:ext cx="110100" cy="110100"/>
            </a:xfrm>
            <a:prstGeom prst="ellipse">
              <a:avLst/>
            </a:prstGeom>
            <a:solidFill>
              <a:srgbClr val="0DB7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95" name="Google Shape;295;p17"/>
          <p:cNvGrpSpPr/>
          <p:nvPr/>
        </p:nvGrpSpPr>
        <p:grpSpPr>
          <a:xfrm>
            <a:off x="4355089" y="2812050"/>
            <a:ext cx="433800" cy="433800"/>
            <a:chOff x="5382800" y="412975"/>
            <a:chExt cx="433800" cy="433800"/>
          </a:xfrm>
        </p:grpSpPr>
        <p:sp>
          <p:nvSpPr>
            <p:cNvPr id="296" name="Google Shape;296;p17"/>
            <p:cNvSpPr/>
            <p:nvPr/>
          </p:nvSpPr>
          <p:spPr>
            <a:xfrm>
              <a:off x="5382800" y="412975"/>
              <a:ext cx="433800" cy="433800"/>
            </a:xfrm>
            <a:prstGeom prst="ellipse">
              <a:avLst/>
            </a:prstGeom>
            <a:solidFill>
              <a:srgbClr val="0DB7C4">
                <a:alpha val="3647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" name="Google Shape;297;p17"/>
            <p:cNvSpPr/>
            <p:nvPr/>
          </p:nvSpPr>
          <p:spPr>
            <a:xfrm>
              <a:off x="5495482" y="525658"/>
              <a:ext cx="208200" cy="208200"/>
            </a:xfrm>
            <a:prstGeom prst="ellipse">
              <a:avLst/>
            </a:prstGeom>
            <a:solidFill>
              <a:srgbClr val="0DB7C4">
                <a:alpha val="3647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" name="Google Shape;298;p17"/>
            <p:cNvSpPr/>
            <p:nvPr/>
          </p:nvSpPr>
          <p:spPr>
            <a:xfrm>
              <a:off x="5544573" y="574748"/>
              <a:ext cx="110100" cy="110100"/>
            </a:xfrm>
            <a:prstGeom prst="ellipse">
              <a:avLst/>
            </a:prstGeom>
            <a:solidFill>
              <a:srgbClr val="0DB7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99" name="Google Shape;299;p17"/>
          <p:cNvGrpSpPr/>
          <p:nvPr/>
        </p:nvGrpSpPr>
        <p:grpSpPr>
          <a:xfrm>
            <a:off x="6822064" y="2812050"/>
            <a:ext cx="433800" cy="433800"/>
            <a:chOff x="5382800" y="412975"/>
            <a:chExt cx="433800" cy="433800"/>
          </a:xfrm>
        </p:grpSpPr>
        <p:sp>
          <p:nvSpPr>
            <p:cNvPr id="300" name="Google Shape;300;p17"/>
            <p:cNvSpPr/>
            <p:nvPr/>
          </p:nvSpPr>
          <p:spPr>
            <a:xfrm>
              <a:off x="5382800" y="412975"/>
              <a:ext cx="433800" cy="433800"/>
            </a:xfrm>
            <a:prstGeom prst="ellipse">
              <a:avLst/>
            </a:prstGeom>
            <a:solidFill>
              <a:srgbClr val="0DB7C4">
                <a:alpha val="3647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" name="Google Shape;301;p17"/>
            <p:cNvSpPr/>
            <p:nvPr/>
          </p:nvSpPr>
          <p:spPr>
            <a:xfrm>
              <a:off x="5495482" y="525658"/>
              <a:ext cx="208200" cy="208200"/>
            </a:xfrm>
            <a:prstGeom prst="ellipse">
              <a:avLst/>
            </a:prstGeom>
            <a:solidFill>
              <a:srgbClr val="0DB7C4">
                <a:alpha val="3647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" name="Google Shape;302;p17"/>
            <p:cNvSpPr/>
            <p:nvPr/>
          </p:nvSpPr>
          <p:spPr>
            <a:xfrm>
              <a:off x="5544573" y="574748"/>
              <a:ext cx="110100" cy="110100"/>
            </a:xfrm>
            <a:prstGeom prst="ellipse">
              <a:avLst/>
            </a:prstGeom>
            <a:solidFill>
              <a:srgbClr val="0DB7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8"/>
          <p:cNvSpPr txBox="1"/>
          <p:nvPr>
            <p:ph type="title"/>
          </p:nvPr>
        </p:nvSpPr>
        <p:spPr>
          <a:xfrm>
            <a:off x="844425" y="5598"/>
            <a:ext cx="3552600" cy="114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LET’S REVIEW SOME CONCEPTS</a:t>
            </a:r>
            <a:endParaRPr/>
          </a:p>
        </p:txBody>
      </p:sp>
      <p:sp>
        <p:nvSpPr>
          <p:cNvPr id="308" name="Google Shape;308;p18"/>
          <p:cNvSpPr txBox="1"/>
          <p:nvPr>
            <p:ph idx="1" type="body"/>
          </p:nvPr>
        </p:nvSpPr>
        <p:spPr>
          <a:xfrm>
            <a:off x="844425" y="1619250"/>
            <a:ext cx="2430000" cy="13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b="1" lang="en"/>
              <a:t>Yellow</a:t>
            </a:r>
            <a:endParaRPr b="1"/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309" name="Google Shape;309;p18"/>
          <p:cNvSpPr txBox="1"/>
          <p:nvPr>
            <p:ph idx="2" type="body"/>
          </p:nvPr>
        </p:nvSpPr>
        <p:spPr>
          <a:xfrm>
            <a:off x="3398952" y="1619250"/>
            <a:ext cx="2430000" cy="13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b="1" lang="en"/>
              <a:t>Blue</a:t>
            </a:r>
            <a:endParaRPr b="1"/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310" name="Google Shape;310;p18"/>
          <p:cNvSpPr txBox="1"/>
          <p:nvPr>
            <p:ph idx="3" type="body"/>
          </p:nvPr>
        </p:nvSpPr>
        <p:spPr>
          <a:xfrm>
            <a:off x="5953479" y="1619250"/>
            <a:ext cx="2430000" cy="13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b="1" lang="en"/>
              <a:t>Red</a:t>
            </a:r>
            <a:endParaRPr b="1"/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200"/>
          </a:p>
        </p:txBody>
      </p:sp>
      <p:sp>
        <p:nvSpPr>
          <p:cNvPr id="311" name="Google Shape;311;p18"/>
          <p:cNvSpPr txBox="1"/>
          <p:nvPr>
            <p:ph idx="1" type="body"/>
          </p:nvPr>
        </p:nvSpPr>
        <p:spPr>
          <a:xfrm>
            <a:off x="844425" y="3200400"/>
            <a:ext cx="2430000" cy="13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b="1" lang="en"/>
              <a:t>Yellow</a:t>
            </a:r>
            <a:endParaRPr b="1"/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312" name="Google Shape;312;p18"/>
          <p:cNvSpPr txBox="1"/>
          <p:nvPr>
            <p:ph idx="2" type="body"/>
          </p:nvPr>
        </p:nvSpPr>
        <p:spPr>
          <a:xfrm>
            <a:off x="3398952" y="3200400"/>
            <a:ext cx="2430000" cy="13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b="1" lang="en"/>
              <a:t>Blue</a:t>
            </a:r>
            <a:endParaRPr b="1"/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313" name="Google Shape;313;p18"/>
          <p:cNvSpPr txBox="1"/>
          <p:nvPr>
            <p:ph idx="3" type="body"/>
          </p:nvPr>
        </p:nvSpPr>
        <p:spPr>
          <a:xfrm>
            <a:off x="5953479" y="3200400"/>
            <a:ext cx="2430000" cy="13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b="1" lang="en"/>
              <a:t>Red</a:t>
            </a:r>
            <a:endParaRPr b="1"/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200"/>
          </a:p>
        </p:txBody>
      </p:sp>
      <p:sp>
        <p:nvSpPr>
          <p:cNvPr id="314" name="Google Shape;314;p18"/>
          <p:cNvSpPr txBox="1"/>
          <p:nvPr>
            <p:ph idx="12" type="sldNum"/>
          </p:nvPr>
        </p:nvSpPr>
        <p:spPr>
          <a:xfrm>
            <a:off x="-75" y="0"/>
            <a:ext cx="669600" cy="114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19"/>
          <p:cNvSpPr txBox="1"/>
          <p:nvPr>
            <p:ph idx="1" type="body"/>
          </p:nvPr>
        </p:nvSpPr>
        <p:spPr>
          <a:xfrm>
            <a:off x="223150" y="1284100"/>
            <a:ext cx="1393200" cy="19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00"/>
              <a:buNone/>
            </a:pPr>
            <a:r>
              <a:rPr lang="en"/>
              <a:t>You can copy&amp;paste graphs from </a:t>
            </a:r>
            <a:r>
              <a:rPr lang="en" u="sng">
                <a:solidFill>
                  <a:schemeClr val="hlink"/>
                </a:solidFill>
                <a:hlinkClick r:id="rId3"/>
              </a:rPr>
              <a:t>Google Sheets</a:t>
            </a:r>
            <a:endParaRPr/>
          </a:p>
        </p:txBody>
      </p:sp>
      <p:sp>
        <p:nvSpPr>
          <p:cNvPr id="320" name="Google Shape;320;p19"/>
          <p:cNvSpPr txBox="1"/>
          <p:nvPr>
            <p:ph idx="12" type="sldNum"/>
          </p:nvPr>
        </p:nvSpPr>
        <p:spPr>
          <a:xfrm>
            <a:off x="-75" y="0"/>
            <a:ext cx="1851600" cy="114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21" name="Google Shape;321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75525" y="407600"/>
            <a:ext cx="5278126" cy="4378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0"/>
          <p:cNvSpPr/>
          <p:nvPr/>
        </p:nvSpPr>
        <p:spPr>
          <a:xfrm>
            <a:off x="5375410" y="489800"/>
            <a:ext cx="2075120" cy="4163909"/>
          </a:xfrm>
          <a:custGeom>
            <a:rect b="b" l="l" r="r" t="t"/>
            <a:pathLst>
              <a:path extrusionOk="0" h="61841" w="30819">
                <a:moveTo>
                  <a:pt x="5160" y="2580"/>
                </a:moveTo>
                <a:lnTo>
                  <a:pt x="5295" y="2648"/>
                </a:lnTo>
                <a:lnTo>
                  <a:pt x="5363" y="2784"/>
                </a:lnTo>
                <a:lnTo>
                  <a:pt x="5363" y="2920"/>
                </a:lnTo>
                <a:lnTo>
                  <a:pt x="5363" y="3055"/>
                </a:lnTo>
                <a:lnTo>
                  <a:pt x="5295" y="3191"/>
                </a:lnTo>
                <a:lnTo>
                  <a:pt x="5160" y="3259"/>
                </a:lnTo>
                <a:lnTo>
                  <a:pt x="4888" y="3259"/>
                </a:lnTo>
                <a:lnTo>
                  <a:pt x="4752" y="3191"/>
                </a:lnTo>
                <a:lnTo>
                  <a:pt x="4684" y="3055"/>
                </a:lnTo>
                <a:lnTo>
                  <a:pt x="4684" y="2920"/>
                </a:lnTo>
                <a:lnTo>
                  <a:pt x="4684" y="2784"/>
                </a:lnTo>
                <a:lnTo>
                  <a:pt x="4752" y="2648"/>
                </a:lnTo>
                <a:lnTo>
                  <a:pt x="4888" y="2580"/>
                </a:lnTo>
                <a:close/>
                <a:moveTo>
                  <a:pt x="15410" y="2241"/>
                </a:moveTo>
                <a:lnTo>
                  <a:pt x="15681" y="2309"/>
                </a:lnTo>
                <a:lnTo>
                  <a:pt x="15885" y="2444"/>
                </a:lnTo>
                <a:lnTo>
                  <a:pt x="16021" y="2648"/>
                </a:lnTo>
                <a:lnTo>
                  <a:pt x="16088" y="2920"/>
                </a:lnTo>
                <a:lnTo>
                  <a:pt x="16021" y="3191"/>
                </a:lnTo>
                <a:lnTo>
                  <a:pt x="15885" y="3395"/>
                </a:lnTo>
                <a:lnTo>
                  <a:pt x="15681" y="3531"/>
                </a:lnTo>
                <a:lnTo>
                  <a:pt x="15410" y="3598"/>
                </a:lnTo>
                <a:lnTo>
                  <a:pt x="15138" y="3531"/>
                </a:lnTo>
                <a:lnTo>
                  <a:pt x="14934" y="3395"/>
                </a:lnTo>
                <a:lnTo>
                  <a:pt x="14799" y="3191"/>
                </a:lnTo>
                <a:lnTo>
                  <a:pt x="14731" y="2920"/>
                </a:lnTo>
                <a:lnTo>
                  <a:pt x="14799" y="2648"/>
                </a:lnTo>
                <a:lnTo>
                  <a:pt x="14934" y="2444"/>
                </a:lnTo>
                <a:lnTo>
                  <a:pt x="15138" y="2309"/>
                </a:lnTo>
                <a:lnTo>
                  <a:pt x="15410" y="2241"/>
                </a:lnTo>
                <a:close/>
                <a:moveTo>
                  <a:pt x="29393" y="5228"/>
                </a:moveTo>
                <a:lnTo>
                  <a:pt x="29461" y="5296"/>
                </a:lnTo>
                <a:lnTo>
                  <a:pt x="29461" y="54849"/>
                </a:lnTo>
                <a:lnTo>
                  <a:pt x="1426" y="54849"/>
                </a:lnTo>
                <a:lnTo>
                  <a:pt x="1426" y="5296"/>
                </a:lnTo>
                <a:lnTo>
                  <a:pt x="1494" y="5228"/>
                </a:lnTo>
                <a:close/>
                <a:moveTo>
                  <a:pt x="15410" y="544"/>
                </a:moveTo>
                <a:lnTo>
                  <a:pt x="19143" y="612"/>
                </a:lnTo>
                <a:lnTo>
                  <a:pt x="23012" y="747"/>
                </a:lnTo>
                <a:lnTo>
                  <a:pt x="26339" y="951"/>
                </a:lnTo>
                <a:lnTo>
                  <a:pt x="27560" y="1087"/>
                </a:lnTo>
                <a:lnTo>
                  <a:pt x="27560" y="1087"/>
                </a:lnTo>
                <a:lnTo>
                  <a:pt x="26339" y="1019"/>
                </a:lnTo>
                <a:lnTo>
                  <a:pt x="23012" y="815"/>
                </a:lnTo>
                <a:lnTo>
                  <a:pt x="19143" y="680"/>
                </a:lnTo>
                <a:lnTo>
                  <a:pt x="15410" y="612"/>
                </a:lnTo>
                <a:lnTo>
                  <a:pt x="11676" y="680"/>
                </a:lnTo>
                <a:lnTo>
                  <a:pt x="7807" y="815"/>
                </a:lnTo>
                <a:lnTo>
                  <a:pt x="4481" y="1019"/>
                </a:lnTo>
                <a:lnTo>
                  <a:pt x="3259" y="1087"/>
                </a:lnTo>
                <a:lnTo>
                  <a:pt x="2444" y="1223"/>
                </a:lnTo>
                <a:lnTo>
                  <a:pt x="1969" y="1358"/>
                </a:lnTo>
                <a:lnTo>
                  <a:pt x="1630" y="1494"/>
                </a:lnTo>
                <a:lnTo>
                  <a:pt x="1290" y="1698"/>
                </a:lnTo>
                <a:lnTo>
                  <a:pt x="1019" y="1901"/>
                </a:lnTo>
                <a:lnTo>
                  <a:pt x="815" y="2173"/>
                </a:lnTo>
                <a:lnTo>
                  <a:pt x="679" y="2444"/>
                </a:lnTo>
                <a:lnTo>
                  <a:pt x="544" y="2852"/>
                </a:lnTo>
                <a:lnTo>
                  <a:pt x="544" y="3259"/>
                </a:lnTo>
                <a:lnTo>
                  <a:pt x="544" y="58311"/>
                </a:lnTo>
                <a:lnTo>
                  <a:pt x="544" y="58718"/>
                </a:lnTo>
                <a:lnTo>
                  <a:pt x="476" y="58311"/>
                </a:lnTo>
                <a:lnTo>
                  <a:pt x="476" y="3259"/>
                </a:lnTo>
                <a:lnTo>
                  <a:pt x="544" y="2784"/>
                </a:lnTo>
                <a:lnTo>
                  <a:pt x="612" y="2444"/>
                </a:lnTo>
                <a:lnTo>
                  <a:pt x="747" y="2105"/>
                </a:lnTo>
                <a:lnTo>
                  <a:pt x="951" y="1834"/>
                </a:lnTo>
                <a:lnTo>
                  <a:pt x="1222" y="1630"/>
                </a:lnTo>
                <a:lnTo>
                  <a:pt x="1562" y="1426"/>
                </a:lnTo>
                <a:lnTo>
                  <a:pt x="1969" y="1290"/>
                </a:lnTo>
                <a:lnTo>
                  <a:pt x="2444" y="1155"/>
                </a:lnTo>
                <a:lnTo>
                  <a:pt x="3259" y="1087"/>
                </a:lnTo>
                <a:lnTo>
                  <a:pt x="4481" y="951"/>
                </a:lnTo>
                <a:lnTo>
                  <a:pt x="7807" y="747"/>
                </a:lnTo>
                <a:lnTo>
                  <a:pt x="11676" y="612"/>
                </a:lnTo>
                <a:lnTo>
                  <a:pt x="15410" y="544"/>
                </a:lnTo>
                <a:close/>
                <a:moveTo>
                  <a:pt x="27560" y="1087"/>
                </a:moveTo>
                <a:lnTo>
                  <a:pt x="28375" y="1155"/>
                </a:lnTo>
                <a:lnTo>
                  <a:pt x="28850" y="1290"/>
                </a:lnTo>
                <a:lnTo>
                  <a:pt x="29257" y="1426"/>
                </a:lnTo>
                <a:lnTo>
                  <a:pt x="29597" y="1630"/>
                </a:lnTo>
                <a:lnTo>
                  <a:pt x="29868" y="1834"/>
                </a:lnTo>
                <a:lnTo>
                  <a:pt x="30072" y="2105"/>
                </a:lnTo>
                <a:lnTo>
                  <a:pt x="30208" y="2444"/>
                </a:lnTo>
                <a:lnTo>
                  <a:pt x="30276" y="2784"/>
                </a:lnTo>
                <a:lnTo>
                  <a:pt x="30344" y="3259"/>
                </a:lnTo>
                <a:lnTo>
                  <a:pt x="30344" y="58311"/>
                </a:lnTo>
                <a:lnTo>
                  <a:pt x="30276" y="58718"/>
                </a:lnTo>
                <a:lnTo>
                  <a:pt x="30208" y="59125"/>
                </a:lnTo>
                <a:lnTo>
                  <a:pt x="30072" y="59465"/>
                </a:lnTo>
                <a:lnTo>
                  <a:pt x="29868" y="59736"/>
                </a:lnTo>
                <a:lnTo>
                  <a:pt x="29597" y="60008"/>
                </a:lnTo>
                <a:lnTo>
                  <a:pt x="29257" y="60144"/>
                </a:lnTo>
                <a:lnTo>
                  <a:pt x="28850" y="60347"/>
                </a:lnTo>
                <a:lnTo>
                  <a:pt x="28375" y="60415"/>
                </a:lnTo>
                <a:lnTo>
                  <a:pt x="26746" y="60687"/>
                </a:lnTo>
                <a:lnTo>
                  <a:pt x="23895" y="60958"/>
                </a:lnTo>
                <a:lnTo>
                  <a:pt x="22130" y="61094"/>
                </a:lnTo>
                <a:lnTo>
                  <a:pt x="20093" y="61230"/>
                </a:lnTo>
                <a:lnTo>
                  <a:pt x="17853" y="61298"/>
                </a:lnTo>
                <a:lnTo>
                  <a:pt x="12966" y="61298"/>
                </a:lnTo>
                <a:lnTo>
                  <a:pt x="10726" y="61230"/>
                </a:lnTo>
                <a:lnTo>
                  <a:pt x="8689" y="61094"/>
                </a:lnTo>
                <a:lnTo>
                  <a:pt x="6924" y="60958"/>
                </a:lnTo>
                <a:lnTo>
                  <a:pt x="4073" y="60687"/>
                </a:lnTo>
                <a:lnTo>
                  <a:pt x="2444" y="60415"/>
                </a:lnTo>
                <a:lnTo>
                  <a:pt x="1969" y="60347"/>
                </a:lnTo>
                <a:lnTo>
                  <a:pt x="1562" y="60144"/>
                </a:lnTo>
                <a:lnTo>
                  <a:pt x="1290" y="60008"/>
                </a:lnTo>
                <a:lnTo>
                  <a:pt x="951" y="59736"/>
                </a:lnTo>
                <a:lnTo>
                  <a:pt x="747" y="59465"/>
                </a:lnTo>
                <a:lnTo>
                  <a:pt x="612" y="59125"/>
                </a:lnTo>
                <a:lnTo>
                  <a:pt x="544" y="58718"/>
                </a:lnTo>
                <a:lnTo>
                  <a:pt x="544" y="58718"/>
                </a:lnTo>
                <a:lnTo>
                  <a:pt x="679" y="59125"/>
                </a:lnTo>
                <a:lnTo>
                  <a:pt x="815" y="59397"/>
                </a:lnTo>
                <a:lnTo>
                  <a:pt x="1019" y="59669"/>
                </a:lnTo>
                <a:lnTo>
                  <a:pt x="1290" y="59940"/>
                </a:lnTo>
                <a:lnTo>
                  <a:pt x="1630" y="60144"/>
                </a:lnTo>
                <a:lnTo>
                  <a:pt x="2037" y="60279"/>
                </a:lnTo>
                <a:lnTo>
                  <a:pt x="2444" y="60415"/>
                </a:lnTo>
                <a:lnTo>
                  <a:pt x="4073" y="60619"/>
                </a:lnTo>
                <a:lnTo>
                  <a:pt x="6924" y="60890"/>
                </a:lnTo>
                <a:lnTo>
                  <a:pt x="8689" y="61026"/>
                </a:lnTo>
                <a:lnTo>
                  <a:pt x="10726" y="61162"/>
                </a:lnTo>
                <a:lnTo>
                  <a:pt x="12966" y="61230"/>
                </a:lnTo>
                <a:lnTo>
                  <a:pt x="17853" y="61230"/>
                </a:lnTo>
                <a:lnTo>
                  <a:pt x="20093" y="61162"/>
                </a:lnTo>
                <a:lnTo>
                  <a:pt x="22130" y="61026"/>
                </a:lnTo>
                <a:lnTo>
                  <a:pt x="23895" y="60890"/>
                </a:lnTo>
                <a:lnTo>
                  <a:pt x="26746" y="60619"/>
                </a:lnTo>
                <a:lnTo>
                  <a:pt x="28375" y="60415"/>
                </a:lnTo>
                <a:lnTo>
                  <a:pt x="28850" y="60279"/>
                </a:lnTo>
                <a:lnTo>
                  <a:pt x="29190" y="60144"/>
                </a:lnTo>
                <a:lnTo>
                  <a:pt x="29529" y="59940"/>
                </a:lnTo>
                <a:lnTo>
                  <a:pt x="29800" y="59669"/>
                </a:lnTo>
                <a:lnTo>
                  <a:pt x="30004" y="59397"/>
                </a:lnTo>
                <a:lnTo>
                  <a:pt x="30140" y="59125"/>
                </a:lnTo>
                <a:lnTo>
                  <a:pt x="30276" y="58718"/>
                </a:lnTo>
                <a:lnTo>
                  <a:pt x="30276" y="58311"/>
                </a:lnTo>
                <a:lnTo>
                  <a:pt x="30276" y="3259"/>
                </a:lnTo>
                <a:lnTo>
                  <a:pt x="30276" y="2852"/>
                </a:lnTo>
                <a:lnTo>
                  <a:pt x="30140" y="2444"/>
                </a:lnTo>
                <a:lnTo>
                  <a:pt x="30004" y="2173"/>
                </a:lnTo>
                <a:lnTo>
                  <a:pt x="29800" y="1901"/>
                </a:lnTo>
                <a:lnTo>
                  <a:pt x="29529" y="1698"/>
                </a:lnTo>
                <a:lnTo>
                  <a:pt x="29190" y="1494"/>
                </a:lnTo>
                <a:lnTo>
                  <a:pt x="28850" y="1358"/>
                </a:lnTo>
                <a:lnTo>
                  <a:pt x="28375" y="1223"/>
                </a:lnTo>
                <a:lnTo>
                  <a:pt x="27560" y="1087"/>
                </a:lnTo>
                <a:close/>
                <a:moveTo>
                  <a:pt x="15410" y="1"/>
                </a:moveTo>
                <a:lnTo>
                  <a:pt x="11608" y="69"/>
                </a:lnTo>
                <a:lnTo>
                  <a:pt x="7739" y="204"/>
                </a:lnTo>
                <a:lnTo>
                  <a:pt x="4413" y="408"/>
                </a:lnTo>
                <a:lnTo>
                  <a:pt x="3191" y="544"/>
                </a:lnTo>
                <a:lnTo>
                  <a:pt x="2309" y="680"/>
                </a:lnTo>
                <a:lnTo>
                  <a:pt x="1765" y="815"/>
                </a:lnTo>
                <a:lnTo>
                  <a:pt x="1290" y="1019"/>
                </a:lnTo>
                <a:lnTo>
                  <a:pt x="883" y="1223"/>
                </a:lnTo>
                <a:lnTo>
                  <a:pt x="544" y="1494"/>
                </a:lnTo>
                <a:lnTo>
                  <a:pt x="340" y="1901"/>
                </a:lnTo>
                <a:lnTo>
                  <a:pt x="136" y="2241"/>
                </a:lnTo>
                <a:lnTo>
                  <a:pt x="1" y="2716"/>
                </a:lnTo>
                <a:lnTo>
                  <a:pt x="1" y="3259"/>
                </a:lnTo>
                <a:lnTo>
                  <a:pt x="1" y="58311"/>
                </a:lnTo>
                <a:lnTo>
                  <a:pt x="1" y="58854"/>
                </a:lnTo>
                <a:lnTo>
                  <a:pt x="136" y="59261"/>
                </a:lnTo>
                <a:lnTo>
                  <a:pt x="340" y="59736"/>
                </a:lnTo>
                <a:lnTo>
                  <a:pt x="612" y="60076"/>
                </a:lnTo>
                <a:lnTo>
                  <a:pt x="951" y="60347"/>
                </a:lnTo>
                <a:lnTo>
                  <a:pt x="1358" y="60619"/>
                </a:lnTo>
                <a:lnTo>
                  <a:pt x="1833" y="60823"/>
                </a:lnTo>
                <a:lnTo>
                  <a:pt x="2309" y="60958"/>
                </a:lnTo>
                <a:lnTo>
                  <a:pt x="4006" y="61162"/>
                </a:lnTo>
                <a:lnTo>
                  <a:pt x="6857" y="61501"/>
                </a:lnTo>
                <a:lnTo>
                  <a:pt x="8689" y="61637"/>
                </a:lnTo>
                <a:lnTo>
                  <a:pt x="10726" y="61705"/>
                </a:lnTo>
                <a:lnTo>
                  <a:pt x="12966" y="61773"/>
                </a:lnTo>
                <a:lnTo>
                  <a:pt x="15410" y="61841"/>
                </a:lnTo>
                <a:lnTo>
                  <a:pt x="17853" y="61773"/>
                </a:lnTo>
                <a:lnTo>
                  <a:pt x="20093" y="61705"/>
                </a:lnTo>
                <a:lnTo>
                  <a:pt x="22130" y="61637"/>
                </a:lnTo>
                <a:lnTo>
                  <a:pt x="23963" y="61501"/>
                </a:lnTo>
                <a:lnTo>
                  <a:pt x="26814" y="61162"/>
                </a:lnTo>
                <a:lnTo>
                  <a:pt x="28511" y="60958"/>
                </a:lnTo>
                <a:lnTo>
                  <a:pt x="28986" y="60823"/>
                </a:lnTo>
                <a:lnTo>
                  <a:pt x="29461" y="60619"/>
                </a:lnTo>
                <a:lnTo>
                  <a:pt x="29868" y="60347"/>
                </a:lnTo>
                <a:lnTo>
                  <a:pt x="30208" y="60076"/>
                </a:lnTo>
                <a:lnTo>
                  <a:pt x="30479" y="59736"/>
                </a:lnTo>
                <a:lnTo>
                  <a:pt x="30683" y="59261"/>
                </a:lnTo>
                <a:lnTo>
                  <a:pt x="30819" y="58854"/>
                </a:lnTo>
                <a:lnTo>
                  <a:pt x="30819" y="58311"/>
                </a:lnTo>
                <a:lnTo>
                  <a:pt x="30819" y="3259"/>
                </a:lnTo>
                <a:lnTo>
                  <a:pt x="30819" y="2716"/>
                </a:lnTo>
                <a:lnTo>
                  <a:pt x="30683" y="2241"/>
                </a:lnTo>
                <a:lnTo>
                  <a:pt x="30547" y="1901"/>
                </a:lnTo>
                <a:lnTo>
                  <a:pt x="30276" y="1494"/>
                </a:lnTo>
                <a:lnTo>
                  <a:pt x="29936" y="1223"/>
                </a:lnTo>
                <a:lnTo>
                  <a:pt x="29529" y="1019"/>
                </a:lnTo>
                <a:lnTo>
                  <a:pt x="29054" y="815"/>
                </a:lnTo>
                <a:lnTo>
                  <a:pt x="28511" y="680"/>
                </a:lnTo>
                <a:lnTo>
                  <a:pt x="27628" y="544"/>
                </a:lnTo>
                <a:lnTo>
                  <a:pt x="26406" y="408"/>
                </a:lnTo>
                <a:lnTo>
                  <a:pt x="23080" y="204"/>
                </a:lnTo>
                <a:lnTo>
                  <a:pt x="19211" y="69"/>
                </a:lnTo>
                <a:lnTo>
                  <a:pt x="15410" y="1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B3B3B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20"/>
          <p:cNvSpPr/>
          <p:nvPr/>
        </p:nvSpPr>
        <p:spPr>
          <a:xfrm>
            <a:off x="5468725" y="839000"/>
            <a:ext cx="1888500" cy="33561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999999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Place your screenshot here</a:t>
            </a:r>
            <a:endParaRPr b="0" i="0" sz="1000" u="none" cap="none" strike="noStrike">
              <a:solidFill>
                <a:srgbClr val="999999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328" name="Google Shape;328;p20"/>
          <p:cNvSpPr txBox="1"/>
          <p:nvPr>
            <p:ph idx="12" type="sldNum"/>
          </p:nvPr>
        </p:nvSpPr>
        <p:spPr>
          <a:xfrm>
            <a:off x="-75" y="0"/>
            <a:ext cx="669600" cy="114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29" name="Google Shape;329;p20"/>
          <p:cNvSpPr txBox="1"/>
          <p:nvPr>
            <p:ph type="title"/>
          </p:nvPr>
        </p:nvSpPr>
        <p:spPr>
          <a:xfrm>
            <a:off x="844425" y="5598"/>
            <a:ext cx="3552600" cy="114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ANDROID PROJECT</a:t>
            </a:r>
            <a:endParaRPr/>
          </a:p>
        </p:txBody>
      </p:sp>
      <p:sp>
        <p:nvSpPr>
          <p:cNvPr id="330" name="Google Shape;330;p20"/>
          <p:cNvSpPr txBox="1"/>
          <p:nvPr>
            <p:ph idx="1" type="body"/>
          </p:nvPr>
        </p:nvSpPr>
        <p:spPr>
          <a:xfrm>
            <a:off x="844425" y="1538075"/>
            <a:ext cx="3552600" cy="33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rPr lang="en"/>
              <a:t>Show and explain your web, app or software projects using these gadget templates.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21"/>
          <p:cNvSpPr/>
          <p:nvPr/>
        </p:nvSpPr>
        <p:spPr>
          <a:xfrm>
            <a:off x="5534021" y="623036"/>
            <a:ext cx="1863608" cy="3921828"/>
          </a:xfrm>
          <a:custGeom>
            <a:rect b="b" l="l" r="r" t="t"/>
            <a:pathLst>
              <a:path extrusionOk="0" h="54713" w="25999">
                <a:moveTo>
                  <a:pt x="12966" y="2173"/>
                </a:moveTo>
                <a:lnTo>
                  <a:pt x="13169" y="2240"/>
                </a:lnTo>
                <a:lnTo>
                  <a:pt x="13373" y="2308"/>
                </a:lnTo>
                <a:lnTo>
                  <a:pt x="13441" y="2512"/>
                </a:lnTo>
                <a:lnTo>
                  <a:pt x="13509" y="2716"/>
                </a:lnTo>
                <a:lnTo>
                  <a:pt x="13441" y="2919"/>
                </a:lnTo>
                <a:lnTo>
                  <a:pt x="13373" y="3123"/>
                </a:lnTo>
                <a:lnTo>
                  <a:pt x="13169" y="3191"/>
                </a:lnTo>
                <a:lnTo>
                  <a:pt x="12966" y="3259"/>
                </a:lnTo>
                <a:lnTo>
                  <a:pt x="12762" y="3191"/>
                </a:lnTo>
                <a:lnTo>
                  <a:pt x="12626" y="3123"/>
                </a:lnTo>
                <a:lnTo>
                  <a:pt x="12491" y="2919"/>
                </a:lnTo>
                <a:lnTo>
                  <a:pt x="12423" y="2716"/>
                </a:lnTo>
                <a:lnTo>
                  <a:pt x="12491" y="2512"/>
                </a:lnTo>
                <a:lnTo>
                  <a:pt x="12626" y="2308"/>
                </a:lnTo>
                <a:lnTo>
                  <a:pt x="12762" y="2240"/>
                </a:lnTo>
                <a:lnTo>
                  <a:pt x="12966" y="2173"/>
                </a:lnTo>
                <a:close/>
                <a:moveTo>
                  <a:pt x="14934" y="4480"/>
                </a:moveTo>
                <a:lnTo>
                  <a:pt x="15002" y="4548"/>
                </a:lnTo>
                <a:lnTo>
                  <a:pt x="15070" y="4684"/>
                </a:lnTo>
                <a:lnTo>
                  <a:pt x="15138" y="4752"/>
                </a:lnTo>
                <a:lnTo>
                  <a:pt x="15070" y="4888"/>
                </a:lnTo>
                <a:lnTo>
                  <a:pt x="15002" y="5024"/>
                </a:lnTo>
                <a:lnTo>
                  <a:pt x="14934" y="5024"/>
                </a:lnTo>
                <a:lnTo>
                  <a:pt x="14799" y="5091"/>
                </a:lnTo>
                <a:lnTo>
                  <a:pt x="11065" y="5091"/>
                </a:lnTo>
                <a:lnTo>
                  <a:pt x="10929" y="5024"/>
                </a:lnTo>
                <a:lnTo>
                  <a:pt x="10861" y="5024"/>
                </a:lnTo>
                <a:lnTo>
                  <a:pt x="10794" y="4888"/>
                </a:lnTo>
                <a:lnTo>
                  <a:pt x="10726" y="4752"/>
                </a:lnTo>
                <a:lnTo>
                  <a:pt x="10794" y="4684"/>
                </a:lnTo>
                <a:lnTo>
                  <a:pt x="10861" y="4548"/>
                </a:lnTo>
                <a:lnTo>
                  <a:pt x="10929" y="4480"/>
                </a:lnTo>
                <a:close/>
                <a:moveTo>
                  <a:pt x="23963" y="7807"/>
                </a:moveTo>
                <a:lnTo>
                  <a:pt x="23963" y="7875"/>
                </a:lnTo>
                <a:lnTo>
                  <a:pt x="23963" y="46771"/>
                </a:lnTo>
                <a:lnTo>
                  <a:pt x="23963" y="46838"/>
                </a:lnTo>
                <a:lnTo>
                  <a:pt x="1969" y="46838"/>
                </a:lnTo>
                <a:lnTo>
                  <a:pt x="1969" y="46771"/>
                </a:lnTo>
                <a:lnTo>
                  <a:pt x="1969" y="7875"/>
                </a:lnTo>
                <a:lnTo>
                  <a:pt x="1969" y="7807"/>
                </a:lnTo>
                <a:close/>
                <a:moveTo>
                  <a:pt x="12558" y="48536"/>
                </a:moveTo>
                <a:lnTo>
                  <a:pt x="12151" y="48671"/>
                </a:lnTo>
                <a:lnTo>
                  <a:pt x="11812" y="48875"/>
                </a:lnTo>
                <a:lnTo>
                  <a:pt x="11472" y="49146"/>
                </a:lnTo>
                <a:lnTo>
                  <a:pt x="11269" y="49418"/>
                </a:lnTo>
                <a:lnTo>
                  <a:pt x="11065" y="49825"/>
                </a:lnTo>
                <a:lnTo>
                  <a:pt x="10929" y="50165"/>
                </a:lnTo>
                <a:lnTo>
                  <a:pt x="10861" y="50640"/>
                </a:lnTo>
                <a:lnTo>
                  <a:pt x="10929" y="51047"/>
                </a:lnTo>
                <a:lnTo>
                  <a:pt x="11065" y="51454"/>
                </a:lnTo>
                <a:lnTo>
                  <a:pt x="11269" y="51794"/>
                </a:lnTo>
                <a:lnTo>
                  <a:pt x="11472" y="52065"/>
                </a:lnTo>
                <a:lnTo>
                  <a:pt x="11812" y="52337"/>
                </a:lnTo>
                <a:lnTo>
                  <a:pt x="12151" y="52541"/>
                </a:lnTo>
                <a:lnTo>
                  <a:pt x="12558" y="52676"/>
                </a:lnTo>
                <a:lnTo>
                  <a:pt x="12966" y="52744"/>
                </a:lnTo>
                <a:lnTo>
                  <a:pt x="13373" y="52676"/>
                </a:lnTo>
                <a:lnTo>
                  <a:pt x="13780" y="52541"/>
                </a:lnTo>
                <a:lnTo>
                  <a:pt x="14120" y="52337"/>
                </a:lnTo>
                <a:lnTo>
                  <a:pt x="14459" y="52065"/>
                </a:lnTo>
                <a:lnTo>
                  <a:pt x="14731" y="51794"/>
                </a:lnTo>
                <a:lnTo>
                  <a:pt x="14934" y="51454"/>
                </a:lnTo>
                <a:lnTo>
                  <a:pt x="15002" y="51047"/>
                </a:lnTo>
                <a:lnTo>
                  <a:pt x="15070" y="50640"/>
                </a:lnTo>
                <a:lnTo>
                  <a:pt x="15002" y="50165"/>
                </a:lnTo>
                <a:lnTo>
                  <a:pt x="14934" y="49825"/>
                </a:lnTo>
                <a:lnTo>
                  <a:pt x="14731" y="49418"/>
                </a:lnTo>
                <a:lnTo>
                  <a:pt x="14459" y="49146"/>
                </a:lnTo>
                <a:lnTo>
                  <a:pt x="14120" y="48875"/>
                </a:lnTo>
                <a:lnTo>
                  <a:pt x="13780" y="48671"/>
                </a:lnTo>
                <a:lnTo>
                  <a:pt x="13373" y="48536"/>
                </a:lnTo>
                <a:close/>
                <a:moveTo>
                  <a:pt x="12966" y="48332"/>
                </a:moveTo>
                <a:lnTo>
                  <a:pt x="13441" y="48400"/>
                </a:lnTo>
                <a:lnTo>
                  <a:pt x="13848" y="48536"/>
                </a:lnTo>
                <a:lnTo>
                  <a:pt x="14256" y="48739"/>
                </a:lnTo>
                <a:lnTo>
                  <a:pt x="14595" y="49011"/>
                </a:lnTo>
                <a:lnTo>
                  <a:pt x="14866" y="49350"/>
                </a:lnTo>
                <a:lnTo>
                  <a:pt x="15070" y="49757"/>
                </a:lnTo>
                <a:lnTo>
                  <a:pt x="15206" y="50165"/>
                </a:lnTo>
                <a:lnTo>
                  <a:pt x="15274" y="50640"/>
                </a:lnTo>
                <a:lnTo>
                  <a:pt x="15206" y="51047"/>
                </a:lnTo>
                <a:lnTo>
                  <a:pt x="15070" y="51522"/>
                </a:lnTo>
                <a:lnTo>
                  <a:pt x="14866" y="51862"/>
                </a:lnTo>
                <a:lnTo>
                  <a:pt x="14595" y="52201"/>
                </a:lnTo>
                <a:lnTo>
                  <a:pt x="14256" y="52473"/>
                </a:lnTo>
                <a:lnTo>
                  <a:pt x="13848" y="52676"/>
                </a:lnTo>
                <a:lnTo>
                  <a:pt x="13441" y="52812"/>
                </a:lnTo>
                <a:lnTo>
                  <a:pt x="12966" y="52880"/>
                </a:lnTo>
                <a:lnTo>
                  <a:pt x="12558" y="52812"/>
                </a:lnTo>
                <a:lnTo>
                  <a:pt x="12083" y="52676"/>
                </a:lnTo>
                <a:lnTo>
                  <a:pt x="11744" y="52473"/>
                </a:lnTo>
                <a:lnTo>
                  <a:pt x="11404" y="52201"/>
                </a:lnTo>
                <a:lnTo>
                  <a:pt x="11133" y="51862"/>
                </a:lnTo>
                <a:lnTo>
                  <a:pt x="10929" y="51522"/>
                </a:lnTo>
                <a:lnTo>
                  <a:pt x="10794" y="51047"/>
                </a:lnTo>
                <a:lnTo>
                  <a:pt x="10726" y="50640"/>
                </a:lnTo>
                <a:lnTo>
                  <a:pt x="10794" y="50165"/>
                </a:lnTo>
                <a:lnTo>
                  <a:pt x="10929" y="49757"/>
                </a:lnTo>
                <a:lnTo>
                  <a:pt x="11133" y="49350"/>
                </a:lnTo>
                <a:lnTo>
                  <a:pt x="11404" y="49011"/>
                </a:lnTo>
                <a:lnTo>
                  <a:pt x="11744" y="48739"/>
                </a:lnTo>
                <a:lnTo>
                  <a:pt x="12083" y="48536"/>
                </a:lnTo>
                <a:lnTo>
                  <a:pt x="12558" y="48400"/>
                </a:lnTo>
                <a:lnTo>
                  <a:pt x="12966" y="48332"/>
                </a:lnTo>
                <a:close/>
                <a:moveTo>
                  <a:pt x="3938" y="679"/>
                </a:moveTo>
                <a:lnTo>
                  <a:pt x="3259" y="747"/>
                </a:lnTo>
                <a:lnTo>
                  <a:pt x="2648" y="951"/>
                </a:lnTo>
                <a:lnTo>
                  <a:pt x="2105" y="1222"/>
                </a:lnTo>
                <a:lnTo>
                  <a:pt x="1630" y="1629"/>
                </a:lnTo>
                <a:lnTo>
                  <a:pt x="1290" y="2105"/>
                </a:lnTo>
                <a:lnTo>
                  <a:pt x="951" y="2648"/>
                </a:lnTo>
                <a:lnTo>
                  <a:pt x="747" y="3259"/>
                </a:lnTo>
                <a:lnTo>
                  <a:pt x="747" y="3870"/>
                </a:lnTo>
                <a:lnTo>
                  <a:pt x="747" y="50776"/>
                </a:lnTo>
                <a:lnTo>
                  <a:pt x="747" y="51387"/>
                </a:lnTo>
                <a:lnTo>
                  <a:pt x="951" y="51997"/>
                </a:lnTo>
                <a:lnTo>
                  <a:pt x="1290" y="52541"/>
                </a:lnTo>
                <a:lnTo>
                  <a:pt x="1630" y="53016"/>
                </a:lnTo>
                <a:lnTo>
                  <a:pt x="2105" y="53423"/>
                </a:lnTo>
                <a:lnTo>
                  <a:pt x="2648" y="53695"/>
                </a:lnTo>
                <a:lnTo>
                  <a:pt x="3259" y="53898"/>
                </a:lnTo>
                <a:lnTo>
                  <a:pt x="3938" y="53966"/>
                </a:lnTo>
                <a:lnTo>
                  <a:pt x="22062" y="53966"/>
                </a:lnTo>
                <a:lnTo>
                  <a:pt x="22741" y="53898"/>
                </a:lnTo>
                <a:lnTo>
                  <a:pt x="23352" y="53695"/>
                </a:lnTo>
                <a:lnTo>
                  <a:pt x="23895" y="53423"/>
                </a:lnTo>
                <a:lnTo>
                  <a:pt x="24370" y="53016"/>
                </a:lnTo>
                <a:lnTo>
                  <a:pt x="24709" y="52541"/>
                </a:lnTo>
                <a:lnTo>
                  <a:pt x="25049" y="51997"/>
                </a:lnTo>
                <a:lnTo>
                  <a:pt x="25252" y="51387"/>
                </a:lnTo>
                <a:lnTo>
                  <a:pt x="25320" y="50776"/>
                </a:lnTo>
                <a:lnTo>
                  <a:pt x="25320" y="3870"/>
                </a:lnTo>
                <a:lnTo>
                  <a:pt x="25252" y="3259"/>
                </a:lnTo>
                <a:lnTo>
                  <a:pt x="25049" y="2648"/>
                </a:lnTo>
                <a:lnTo>
                  <a:pt x="24709" y="2105"/>
                </a:lnTo>
                <a:lnTo>
                  <a:pt x="24370" y="1629"/>
                </a:lnTo>
                <a:lnTo>
                  <a:pt x="23895" y="1222"/>
                </a:lnTo>
                <a:lnTo>
                  <a:pt x="23352" y="951"/>
                </a:lnTo>
                <a:lnTo>
                  <a:pt x="22741" y="747"/>
                </a:lnTo>
                <a:lnTo>
                  <a:pt x="22062" y="679"/>
                </a:lnTo>
                <a:close/>
                <a:moveTo>
                  <a:pt x="22062" y="543"/>
                </a:moveTo>
                <a:lnTo>
                  <a:pt x="22741" y="611"/>
                </a:lnTo>
                <a:lnTo>
                  <a:pt x="23419" y="815"/>
                </a:lnTo>
                <a:lnTo>
                  <a:pt x="23963" y="1086"/>
                </a:lnTo>
                <a:lnTo>
                  <a:pt x="24438" y="1494"/>
                </a:lnTo>
                <a:lnTo>
                  <a:pt x="24845" y="2037"/>
                </a:lnTo>
                <a:lnTo>
                  <a:pt x="25184" y="2580"/>
                </a:lnTo>
                <a:lnTo>
                  <a:pt x="25388" y="3191"/>
                </a:lnTo>
                <a:lnTo>
                  <a:pt x="25456" y="3870"/>
                </a:lnTo>
                <a:lnTo>
                  <a:pt x="25456" y="50776"/>
                </a:lnTo>
                <a:lnTo>
                  <a:pt x="25388" y="51454"/>
                </a:lnTo>
                <a:lnTo>
                  <a:pt x="25184" y="52065"/>
                </a:lnTo>
                <a:lnTo>
                  <a:pt x="24845" y="52676"/>
                </a:lnTo>
                <a:lnTo>
                  <a:pt x="24438" y="53151"/>
                </a:lnTo>
                <a:lnTo>
                  <a:pt x="23963" y="53559"/>
                </a:lnTo>
                <a:lnTo>
                  <a:pt x="23419" y="53898"/>
                </a:lnTo>
                <a:lnTo>
                  <a:pt x="22741" y="54102"/>
                </a:lnTo>
                <a:lnTo>
                  <a:pt x="22062" y="54170"/>
                </a:lnTo>
                <a:lnTo>
                  <a:pt x="3938" y="54170"/>
                </a:lnTo>
                <a:lnTo>
                  <a:pt x="3259" y="54102"/>
                </a:lnTo>
                <a:lnTo>
                  <a:pt x="2580" y="53898"/>
                </a:lnTo>
                <a:lnTo>
                  <a:pt x="2037" y="53559"/>
                </a:lnTo>
                <a:lnTo>
                  <a:pt x="1562" y="53151"/>
                </a:lnTo>
                <a:lnTo>
                  <a:pt x="1154" y="52676"/>
                </a:lnTo>
                <a:lnTo>
                  <a:pt x="815" y="52065"/>
                </a:lnTo>
                <a:lnTo>
                  <a:pt x="611" y="51454"/>
                </a:lnTo>
                <a:lnTo>
                  <a:pt x="543" y="50776"/>
                </a:lnTo>
                <a:lnTo>
                  <a:pt x="543" y="3870"/>
                </a:lnTo>
                <a:lnTo>
                  <a:pt x="611" y="3191"/>
                </a:lnTo>
                <a:lnTo>
                  <a:pt x="815" y="2580"/>
                </a:lnTo>
                <a:lnTo>
                  <a:pt x="1154" y="2037"/>
                </a:lnTo>
                <a:lnTo>
                  <a:pt x="1562" y="1494"/>
                </a:lnTo>
                <a:lnTo>
                  <a:pt x="2037" y="1086"/>
                </a:lnTo>
                <a:lnTo>
                  <a:pt x="2580" y="815"/>
                </a:lnTo>
                <a:lnTo>
                  <a:pt x="3259" y="611"/>
                </a:lnTo>
                <a:lnTo>
                  <a:pt x="3938" y="543"/>
                </a:lnTo>
                <a:close/>
                <a:moveTo>
                  <a:pt x="3938" y="0"/>
                </a:moveTo>
                <a:lnTo>
                  <a:pt x="3123" y="68"/>
                </a:lnTo>
                <a:lnTo>
                  <a:pt x="2444" y="272"/>
                </a:lnTo>
                <a:lnTo>
                  <a:pt x="1765" y="611"/>
                </a:lnTo>
                <a:lnTo>
                  <a:pt x="1154" y="1154"/>
                </a:lnTo>
                <a:lnTo>
                  <a:pt x="679" y="1697"/>
                </a:lnTo>
                <a:lnTo>
                  <a:pt x="272" y="2376"/>
                </a:lnTo>
                <a:lnTo>
                  <a:pt x="68" y="3123"/>
                </a:lnTo>
                <a:lnTo>
                  <a:pt x="0" y="3870"/>
                </a:lnTo>
                <a:lnTo>
                  <a:pt x="0" y="50776"/>
                </a:lnTo>
                <a:lnTo>
                  <a:pt x="68" y="51522"/>
                </a:lnTo>
                <a:lnTo>
                  <a:pt x="272" y="52269"/>
                </a:lnTo>
                <a:lnTo>
                  <a:pt x="679" y="52948"/>
                </a:lnTo>
                <a:lnTo>
                  <a:pt x="1154" y="53559"/>
                </a:lnTo>
                <a:lnTo>
                  <a:pt x="1765" y="54034"/>
                </a:lnTo>
                <a:lnTo>
                  <a:pt x="2444" y="54373"/>
                </a:lnTo>
                <a:lnTo>
                  <a:pt x="3123" y="54645"/>
                </a:lnTo>
                <a:lnTo>
                  <a:pt x="3938" y="54713"/>
                </a:lnTo>
                <a:lnTo>
                  <a:pt x="22062" y="54713"/>
                </a:lnTo>
                <a:lnTo>
                  <a:pt x="22876" y="54645"/>
                </a:lnTo>
                <a:lnTo>
                  <a:pt x="23555" y="54373"/>
                </a:lnTo>
                <a:lnTo>
                  <a:pt x="24234" y="54034"/>
                </a:lnTo>
                <a:lnTo>
                  <a:pt x="24845" y="53559"/>
                </a:lnTo>
                <a:lnTo>
                  <a:pt x="25320" y="52948"/>
                </a:lnTo>
                <a:lnTo>
                  <a:pt x="25727" y="52269"/>
                </a:lnTo>
                <a:lnTo>
                  <a:pt x="25931" y="51522"/>
                </a:lnTo>
                <a:lnTo>
                  <a:pt x="25999" y="50776"/>
                </a:lnTo>
                <a:lnTo>
                  <a:pt x="25999" y="3870"/>
                </a:lnTo>
                <a:lnTo>
                  <a:pt x="25931" y="3123"/>
                </a:lnTo>
                <a:lnTo>
                  <a:pt x="25727" y="2376"/>
                </a:lnTo>
                <a:lnTo>
                  <a:pt x="25320" y="1697"/>
                </a:lnTo>
                <a:lnTo>
                  <a:pt x="24845" y="1154"/>
                </a:lnTo>
                <a:lnTo>
                  <a:pt x="24234" y="611"/>
                </a:lnTo>
                <a:lnTo>
                  <a:pt x="23555" y="272"/>
                </a:lnTo>
                <a:lnTo>
                  <a:pt x="22876" y="68"/>
                </a:lnTo>
                <a:lnTo>
                  <a:pt x="22062" y="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B3B3B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21"/>
          <p:cNvSpPr/>
          <p:nvPr/>
        </p:nvSpPr>
        <p:spPr>
          <a:xfrm>
            <a:off x="5665750" y="1188850"/>
            <a:ext cx="1589700" cy="28119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999999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Place your screenshot here</a:t>
            </a:r>
            <a:endParaRPr b="0" i="0" sz="1000" u="none" cap="none" strike="noStrike">
              <a:solidFill>
                <a:srgbClr val="999999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337" name="Google Shape;337;p21"/>
          <p:cNvSpPr txBox="1"/>
          <p:nvPr>
            <p:ph idx="12" type="sldNum"/>
          </p:nvPr>
        </p:nvSpPr>
        <p:spPr>
          <a:xfrm>
            <a:off x="-75" y="0"/>
            <a:ext cx="669600" cy="114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38" name="Google Shape;338;p21"/>
          <p:cNvSpPr txBox="1"/>
          <p:nvPr>
            <p:ph type="title"/>
          </p:nvPr>
        </p:nvSpPr>
        <p:spPr>
          <a:xfrm>
            <a:off x="844425" y="5598"/>
            <a:ext cx="3552600" cy="114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iPHONE PROJECT</a:t>
            </a:r>
            <a:endParaRPr/>
          </a:p>
        </p:txBody>
      </p:sp>
      <p:sp>
        <p:nvSpPr>
          <p:cNvPr id="339" name="Google Shape;339;p21"/>
          <p:cNvSpPr txBox="1"/>
          <p:nvPr>
            <p:ph idx="1" type="body"/>
          </p:nvPr>
        </p:nvSpPr>
        <p:spPr>
          <a:xfrm>
            <a:off x="844425" y="1538075"/>
            <a:ext cx="3552600" cy="33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rPr lang="en"/>
              <a:t>Show and explain your web, app or software projects using these gadget templates.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22"/>
          <p:cNvSpPr/>
          <p:nvPr/>
        </p:nvSpPr>
        <p:spPr>
          <a:xfrm>
            <a:off x="4787702" y="535613"/>
            <a:ext cx="2879504" cy="4072345"/>
          </a:xfrm>
          <a:custGeom>
            <a:rect b="b" l="l" r="r" t="t"/>
            <a:pathLst>
              <a:path extrusionOk="0" h="86210" w="60958">
                <a:moveTo>
                  <a:pt x="28985" y="3938"/>
                </a:moveTo>
                <a:lnTo>
                  <a:pt x="29189" y="4006"/>
                </a:lnTo>
                <a:lnTo>
                  <a:pt x="29189" y="4141"/>
                </a:lnTo>
                <a:lnTo>
                  <a:pt x="29189" y="4277"/>
                </a:lnTo>
                <a:lnTo>
                  <a:pt x="28985" y="4345"/>
                </a:lnTo>
                <a:lnTo>
                  <a:pt x="28850" y="4277"/>
                </a:lnTo>
                <a:lnTo>
                  <a:pt x="28782" y="4141"/>
                </a:lnTo>
                <a:lnTo>
                  <a:pt x="28850" y="4006"/>
                </a:lnTo>
                <a:lnTo>
                  <a:pt x="28985" y="3938"/>
                </a:lnTo>
                <a:close/>
                <a:moveTo>
                  <a:pt x="30479" y="3734"/>
                </a:moveTo>
                <a:lnTo>
                  <a:pt x="30615" y="3802"/>
                </a:lnTo>
                <a:lnTo>
                  <a:pt x="30750" y="3870"/>
                </a:lnTo>
                <a:lnTo>
                  <a:pt x="30818" y="4006"/>
                </a:lnTo>
                <a:lnTo>
                  <a:pt x="30818" y="4141"/>
                </a:lnTo>
                <a:lnTo>
                  <a:pt x="30818" y="4277"/>
                </a:lnTo>
                <a:lnTo>
                  <a:pt x="30750" y="4345"/>
                </a:lnTo>
                <a:lnTo>
                  <a:pt x="30615" y="4481"/>
                </a:lnTo>
                <a:lnTo>
                  <a:pt x="30343" y="4481"/>
                </a:lnTo>
                <a:lnTo>
                  <a:pt x="30207" y="4345"/>
                </a:lnTo>
                <a:lnTo>
                  <a:pt x="30139" y="4277"/>
                </a:lnTo>
                <a:lnTo>
                  <a:pt x="30139" y="4141"/>
                </a:lnTo>
                <a:lnTo>
                  <a:pt x="30139" y="4006"/>
                </a:lnTo>
                <a:lnTo>
                  <a:pt x="30207" y="3870"/>
                </a:lnTo>
                <a:lnTo>
                  <a:pt x="30343" y="3802"/>
                </a:lnTo>
                <a:lnTo>
                  <a:pt x="30479" y="3734"/>
                </a:lnTo>
                <a:close/>
                <a:moveTo>
                  <a:pt x="56885" y="7943"/>
                </a:moveTo>
                <a:lnTo>
                  <a:pt x="56885" y="78132"/>
                </a:lnTo>
                <a:lnTo>
                  <a:pt x="56817" y="78200"/>
                </a:lnTo>
                <a:lnTo>
                  <a:pt x="4209" y="78200"/>
                </a:lnTo>
                <a:lnTo>
                  <a:pt x="4141" y="78132"/>
                </a:lnTo>
                <a:lnTo>
                  <a:pt x="4141" y="7943"/>
                </a:lnTo>
                <a:close/>
                <a:moveTo>
                  <a:pt x="30479" y="80440"/>
                </a:moveTo>
                <a:lnTo>
                  <a:pt x="30071" y="80508"/>
                </a:lnTo>
                <a:lnTo>
                  <a:pt x="29732" y="80576"/>
                </a:lnTo>
                <a:lnTo>
                  <a:pt x="29461" y="80779"/>
                </a:lnTo>
                <a:lnTo>
                  <a:pt x="29189" y="80983"/>
                </a:lnTo>
                <a:lnTo>
                  <a:pt x="28917" y="81255"/>
                </a:lnTo>
                <a:lnTo>
                  <a:pt x="28782" y="81594"/>
                </a:lnTo>
                <a:lnTo>
                  <a:pt x="28646" y="81933"/>
                </a:lnTo>
                <a:lnTo>
                  <a:pt x="28646" y="82273"/>
                </a:lnTo>
                <a:lnTo>
                  <a:pt x="28646" y="82341"/>
                </a:lnTo>
                <a:lnTo>
                  <a:pt x="28646" y="82680"/>
                </a:lnTo>
                <a:lnTo>
                  <a:pt x="28782" y="83020"/>
                </a:lnTo>
                <a:lnTo>
                  <a:pt x="28985" y="83291"/>
                </a:lnTo>
                <a:lnTo>
                  <a:pt x="29189" y="83563"/>
                </a:lnTo>
                <a:lnTo>
                  <a:pt x="29461" y="83834"/>
                </a:lnTo>
                <a:lnTo>
                  <a:pt x="29800" y="83970"/>
                </a:lnTo>
                <a:lnTo>
                  <a:pt x="30139" y="84106"/>
                </a:lnTo>
                <a:lnTo>
                  <a:pt x="30818" y="84106"/>
                </a:lnTo>
                <a:lnTo>
                  <a:pt x="31158" y="83970"/>
                </a:lnTo>
                <a:lnTo>
                  <a:pt x="31497" y="83766"/>
                </a:lnTo>
                <a:lnTo>
                  <a:pt x="31768" y="83563"/>
                </a:lnTo>
                <a:lnTo>
                  <a:pt x="31972" y="83291"/>
                </a:lnTo>
                <a:lnTo>
                  <a:pt x="32176" y="83020"/>
                </a:lnTo>
                <a:lnTo>
                  <a:pt x="32244" y="82612"/>
                </a:lnTo>
                <a:lnTo>
                  <a:pt x="32312" y="82273"/>
                </a:lnTo>
                <a:lnTo>
                  <a:pt x="32244" y="81933"/>
                </a:lnTo>
                <a:lnTo>
                  <a:pt x="32176" y="81594"/>
                </a:lnTo>
                <a:lnTo>
                  <a:pt x="31972" y="81255"/>
                </a:lnTo>
                <a:lnTo>
                  <a:pt x="31768" y="80983"/>
                </a:lnTo>
                <a:lnTo>
                  <a:pt x="31497" y="80779"/>
                </a:lnTo>
                <a:lnTo>
                  <a:pt x="31158" y="80576"/>
                </a:lnTo>
                <a:lnTo>
                  <a:pt x="30818" y="80508"/>
                </a:lnTo>
                <a:lnTo>
                  <a:pt x="30479" y="80440"/>
                </a:lnTo>
                <a:close/>
                <a:moveTo>
                  <a:pt x="30886" y="80304"/>
                </a:moveTo>
                <a:lnTo>
                  <a:pt x="31225" y="80440"/>
                </a:lnTo>
                <a:lnTo>
                  <a:pt x="31565" y="80644"/>
                </a:lnTo>
                <a:lnTo>
                  <a:pt x="31904" y="80847"/>
                </a:lnTo>
                <a:lnTo>
                  <a:pt x="32108" y="81187"/>
                </a:lnTo>
                <a:lnTo>
                  <a:pt x="32312" y="81526"/>
                </a:lnTo>
                <a:lnTo>
                  <a:pt x="32447" y="81866"/>
                </a:lnTo>
                <a:lnTo>
                  <a:pt x="32447" y="82273"/>
                </a:lnTo>
                <a:lnTo>
                  <a:pt x="32447" y="82680"/>
                </a:lnTo>
                <a:lnTo>
                  <a:pt x="32312" y="83020"/>
                </a:lnTo>
                <a:lnTo>
                  <a:pt x="32108" y="83359"/>
                </a:lnTo>
                <a:lnTo>
                  <a:pt x="31904" y="83698"/>
                </a:lnTo>
                <a:lnTo>
                  <a:pt x="31565" y="83902"/>
                </a:lnTo>
                <a:lnTo>
                  <a:pt x="31225" y="84106"/>
                </a:lnTo>
                <a:lnTo>
                  <a:pt x="30886" y="84241"/>
                </a:lnTo>
                <a:lnTo>
                  <a:pt x="30479" y="84309"/>
                </a:lnTo>
                <a:lnTo>
                  <a:pt x="30071" y="84241"/>
                </a:lnTo>
                <a:lnTo>
                  <a:pt x="29732" y="84106"/>
                </a:lnTo>
                <a:lnTo>
                  <a:pt x="29393" y="83970"/>
                </a:lnTo>
                <a:lnTo>
                  <a:pt x="29053" y="83698"/>
                </a:lnTo>
                <a:lnTo>
                  <a:pt x="28850" y="83427"/>
                </a:lnTo>
                <a:lnTo>
                  <a:pt x="28646" y="83087"/>
                </a:lnTo>
                <a:lnTo>
                  <a:pt x="28510" y="82748"/>
                </a:lnTo>
                <a:lnTo>
                  <a:pt x="28442" y="82341"/>
                </a:lnTo>
                <a:lnTo>
                  <a:pt x="28442" y="82273"/>
                </a:lnTo>
                <a:lnTo>
                  <a:pt x="28510" y="81866"/>
                </a:lnTo>
                <a:lnTo>
                  <a:pt x="28646" y="81526"/>
                </a:lnTo>
                <a:lnTo>
                  <a:pt x="28782" y="81187"/>
                </a:lnTo>
                <a:lnTo>
                  <a:pt x="29053" y="80847"/>
                </a:lnTo>
                <a:lnTo>
                  <a:pt x="29325" y="80644"/>
                </a:lnTo>
                <a:lnTo>
                  <a:pt x="29664" y="80440"/>
                </a:lnTo>
                <a:lnTo>
                  <a:pt x="30071" y="80304"/>
                </a:lnTo>
                <a:close/>
                <a:moveTo>
                  <a:pt x="3530" y="815"/>
                </a:moveTo>
                <a:lnTo>
                  <a:pt x="2987" y="883"/>
                </a:lnTo>
                <a:lnTo>
                  <a:pt x="2512" y="1019"/>
                </a:lnTo>
                <a:lnTo>
                  <a:pt x="2036" y="1290"/>
                </a:lnTo>
                <a:lnTo>
                  <a:pt x="1629" y="1630"/>
                </a:lnTo>
                <a:lnTo>
                  <a:pt x="1290" y="2037"/>
                </a:lnTo>
                <a:lnTo>
                  <a:pt x="1086" y="2512"/>
                </a:lnTo>
                <a:lnTo>
                  <a:pt x="950" y="2987"/>
                </a:lnTo>
                <a:lnTo>
                  <a:pt x="882" y="3530"/>
                </a:lnTo>
                <a:lnTo>
                  <a:pt x="882" y="82612"/>
                </a:lnTo>
                <a:lnTo>
                  <a:pt x="950" y="83155"/>
                </a:lnTo>
                <a:lnTo>
                  <a:pt x="1086" y="83698"/>
                </a:lnTo>
                <a:lnTo>
                  <a:pt x="1358" y="84174"/>
                </a:lnTo>
                <a:lnTo>
                  <a:pt x="1765" y="84581"/>
                </a:lnTo>
                <a:lnTo>
                  <a:pt x="2172" y="84852"/>
                </a:lnTo>
                <a:lnTo>
                  <a:pt x="2715" y="85124"/>
                </a:lnTo>
                <a:lnTo>
                  <a:pt x="3258" y="85260"/>
                </a:lnTo>
                <a:lnTo>
                  <a:pt x="3869" y="85328"/>
                </a:lnTo>
                <a:lnTo>
                  <a:pt x="57156" y="85328"/>
                </a:lnTo>
                <a:lnTo>
                  <a:pt x="57767" y="85260"/>
                </a:lnTo>
                <a:lnTo>
                  <a:pt x="58310" y="85124"/>
                </a:lnTo>
                <a:lnTo>
                  <a:pt x="58785" y="84852"/>
                </a:lnTo>
                <a:lnTo>
                  <a:pt x="59260" y="84513"/>
                </a:lnTo>
                <a:lnTo>
                  <a:pt x="59600" y="84106"/>
                </a:lnTo>
                <a:lnTo>
                  <a:pt x="59871" y="83631"/>
                </a:lnTo>
                <a:lnTo>
                  <a:pt x="60075" y="83087"/>
                </a:lnTo>
                <a:lnTo>
                  <a:pt x="60143" y="82477"/>
                </a:lnTo>
                <a:lnTo>
                  <a:pt x="60143" y="3530"/>
                </a:lnTo>
                <a:lnTo>
                  <a:pt x="60075" y="2987"/>
                </a:lnTo>
                <a:lnTo>
                  <a:pt x="59939" y="2512"/>
                </a:lnTo>
                <a:lnTo>
                  <a:pt x="59668" y="2037"/>
                </a:lnTo>
                <a:lnTo>
                  <a:pt x="59328" y="1630"/>
                </a:lnTo>
                <a:lnTo>
                  <a:pt x="58921" y="1290"/>
                </a:lnTo>
                <a:lnTo>
                  <a:pt x="58446" y="1019"/>
                </a:lnTo>
                <a:lnTo>
                  <a:pt x="57903" y="883"/>
                </a:lnTo>
                <a:lnTo>
                  <a:pt x="57360" y="815"/>
                </a:lnTo>
                <a:close/>
                <a:moveTo>
                  <a:pt x="57971" y="679"/>
                </a:moveTo>
                <a:lnTo>
                  <a:pt x="58514" y="883"/>
                </a:lnTo>
                <a:lnTo>
                  <a:pt x="58989" y="1155"/>
                </a:lnTo>
                <a:lnTo>
                  <a:pt x="59464" y="1494"/>
                </a:lnTo>
                <a:lnTo>
                  <a:pt x="59804" y="1901"/>
                </a:lnTo>
                <a:lnTo>
                  <a:pt x="60075" y="2444"/>
                </a:lnTo>
                <a:lnTo>
                  <a:pt x="60211" y="2987"/>
                </a:lnTo>
                <a:lnTo>
                  <a:pt x="60279" y="3530"/>
                </a:lnTo>
                <a:lnTo>
                  <a:pt x="60279" y="82477"/>
                </a:lnTo>
                <a:lnTo>
                  <a:pt x="60211" y="83087"/>
                </a:lnTo>
                <a:lnTo>
                  <a:pt x="60075" y="83698"/>
                </a:lnTo>
                <a:lnTo>
                  <a:pt x="59736" y="84174"/>
                </a:lnTo>
                <a:lnTo>
                  <a:pt x="59396" y="84649"/>
                </a:lnTo>
                <a:lnTo>
                  <a:pt x="58921" y="84988"/>
                </a:lnTo>
                <a:lnTo>
                  <a:pt x="58378" y="85260"/>
                </a:lnTo>
                <a:lnTo>
                  <a:pt x="57767" y="85463"/>
                </a:lnTo>
                <a:lnTo>
                  <a:pt x="57156" y="85531"/>
                </a:lnTo>
                <a:lnTo>
                  <a:pt x="3869" y="85531"/>
                </a:lnTo>
                <a:lnTo>
                  <a:pt x="3190" y="85463"/>
                </a:lnTo>
                <a:lnTo>
                  <a:pt x="2647" y="85260"/>
                </a:lnTo>
                <a:lnTo>
                  <a:pt x="2104" y="84988"/>
                </a:lnTo>
                <a:lnTo>
                  <a:pt x="1629" y="84649"/>
                </a:lnTo>
                <a:lnTo>
                  <a:pt x="1222" y="84241"/>
                </a:lnTo>
                <a:lnTo>
                  <a:pt x="950" y="83766"/>
                </a:lnTo>
                <a:lnTo>
                  <a:pt x="747" y="83223"/>
                </a:lnTo>
                <a:lnTo>
                  <a:pt x="679" y="82612"/>
                </a:lnTo>
                <a:lnTo>
                  <a:pt x="679" y="3530"/>
                </a:lnTo>
                <a:lnTo>
                  <a:pt x="747" y="2987"/>
                </a:lnTo>
                <a:lnTo>
                  <a:pt x="950" y="2444"/>
                </a:lnTo>
                <a:lnTo>
                  <a:pt x="1154" y="1901"/>
                </a:lnTo>
                <a:lnTo>
                  <a:pt x="1561" y="1494"/>
                </a:lnTo>
                <a:lnTo>
                  <a:pt x="1969" y="1155"/>
                </a:lnTo>
                <a:lnTo>
                  <a:pt x="2444" y="883"/>
                </a:lnTo>
                <a:lnTo>
                  <a:pt x="2987" y="679"/>
                </a:lnTo>
                <a:close/>
                <a:moveTo>
                  <a:pt x="3530" y="1"/>
                </a:moveTo>
                <a:lnTo>
                  <a:pt x="2851" y="68"/>
                </a:lnTo>
                <a:lnTo>
                  <a:pt x="2172" y="204"/>
                </a:lnTo>
                <a:lnTo>
                  <a:pt x="1561" y="544"/>
                </a:lnTo>
                <a:lnTo>
                  <a:pt x="1018" y="1019"/>
                </a:lnTo>
                <a:lnTo>
                  <a:pt x="611" y="1562"/>
                </a:lnTo>
                <a:lnTo>
                  <a:pt x="272" y="2173"/>
                </a:lnTo>
                <a:lnTo>
                  <a:pt x="68" y="2852"/>
                </a:lnTo>
                <a:lnTo>
                  <a:pt x="0" y="3530"/>
                </a:lnTo>
                <a:lnTo>
                  <a:pt x="0" y="82612"/>
                </a:lnTo>
                <a:lnTo>
                  <a:pt x="68" y="83359"/>
                </a:lnTo>
                <a:lnTo>
                  <a:pt x="339" y="84038"/>
                </a:lnTo>
                <a:lnTo>
                  <a:pt x="679" y="84649"/>
                </a:lnTo>
                <a:lnTo>
                  <a:pt x="1154" y="85124"/>
                </a:lnTo>
                <a:lnTo>
                  <a:pt x="1697" y="85599"/>
                </a:lnTo>
                <a:lnTo>
                  <a:pt x="2376" y="85938"/>
                </a:lnTo>
                <a:lnTo>
                  <a:pt x="3055" y="86142"/>
                </a:lnTo>
                <a:lnTo>
                  <a:pt x="3869" y="86210"/>
                </a:lnTo>
                <a:lnTo>
                  <a:pt x="57156" y="86210"/>
                </a:lnTo>
                <a:lnTo>
                  <a:pt x="57903" y="86142"/>
                </a:lnTo>
                <a:lnTo>
                  <a:pt x="58582" y="85938"/>
                </a:lnTo>
                <a:lnTo>
                  <a:pt x="59260" y="85599"/>
                </a:lnTo>
                <a:lnTo>
                  <a:pt x="59804" y="85124"/>
                </a:lnTo>
                <a:lnTo>
                  <a:pt x="60347" y="84581"/>
                </a:lnTo>
                <a:lnTo>
                  <a:pt x="60686" y="83970"/>
                </a:lnTo>
                <a:lnTo>
                  <a:pt x="60890" y="83223"/>
                </a:lnTo>
                <a:lnTo>
                  <a:pt x="60957" y="82477"/>
                </a:lnTo>
                <a:lnTo>
                  <a:pt x="60957" y="3530"/>
                </a:lnTo>
                <a:lnTo>
                  <a:pt x="60890" y="2852"/>
                </a:lnTo>
                <a:lnTo>
                  <a:pt x="60686" y="2173"/>
                </a:lnTo>
                <a:lnTo>
                  <a:pt x="60347" y="1562"/>
                </a:lnTo>
                <a:lnTo>
                  <a:pt x="59939" y="1019"/>
                </a:lnTo>
                <a:lnTo>
                  <a:pt x="59396" y="544"/>
                </a:lnTo>
                <a:lnTo>
                  <a:pt x="58785" y="204"/>
                </a:lnTo>
                <a:lnTo>
                  <a:pt x="58106" y="68"/>
                </a:lnTo>
                <a:lnTo>
                  <a:pt x="57360" y="1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B3B3B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p22"/>
          <p:cNvSpPr/>
          <p:nvPr/>
        </p:nvSpPr>
        <p:spPr>
          <a:xfrm>
            <a:off x="4986400" y="910325"/>
            <a:ext cx="2493300" cy="33336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999999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Place your screenshot here</a:t>
            </a:r>
            <a:endParaRPr b="0" i="0" sz="1000" u="none" cap="none" strike="noStrike">
              <a:solidFill>
                <a:srgbClr val="999999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346" name="Google Shape;346;p22"/>
          <p:cNvSpPr txBox="1"/>
          <p:nvPr>
            <p:ph idx="12" type="sldNum"/>
          </p:nvPr>
        </p:nvSpPr>
        <p:spPr>
          <a:xfrm>
            <a:off x="-75" y="0"/>
            <a:ext cx="669600" cy="114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47" name="Google Shape;347;p22"/>
          <p:cNvSpPr txBox="1"/>
          <p:nvPr>
            <p:ph type="title"/>
          </p:nvPr>
        </p:nvSpPr>
        <p:spPr>
          <a:xfrm>
            <a:off x="844425" y="5598"/>
            <a:ext cx="3552600" cy="114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TABLET PROJECT</a:t>
            </a:r>
            <a:endParaRPr/>
          </a:p>
        </p:txBody>
      </p:sp>
      <p:sp>
        <p:nvSpPr>
          <p:cNvPr id="348" name="Google Shape;348;p22"/>
          <p:cNvSpPr txBox="1"/>
          <p:nvPr>
            <p:ph idx="1" type="body"/>
          </p:nvPr>
        </p:nvSpPr>
        <p:spPr>
          <a:xfrm>
            <a:off x="844425" y="1538075"/>
            <a:ext cx="3552600" cy="33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rPr lang="en"/>
              <a:t>Show and explain your web, app or software projects using these gadget templates.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23"/>
          <p:cNvSpPr/>
          <p:nvPr/>
        </p:nvSpPr>
        <p:spPr>
          <a:xfrm>
            <a:off x="4493125" y="888700"/>
            <a:ext cx="4140222" cy="3223210"/>
          </a:xfrm>
          <a:custGeom>
            <a:rect b="b" l="l" r="r" t="t"/>
            <a:pathLst>
              <a:path extrusionOk="0" h="111665" w="143434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B3B3B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Google Shape;354;p23"/>
          <p:cNvSpPr/>
          <p:nvPr/>
        </p:nvSpPr>
        <p:spPr>
          <a:xfrm>
            <a:off x="4666372" y="1059859"/>
            <a:ext cx="3793500" cy="24225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999999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Place your screenshot here</a:t>
            </a:r>
            <a:endParaRPr b="0" i="0" sz="1000" u="none" cap="none" strike="noStrike">
              <a:solidFill>
                <a:srgbClr val="999999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355" name="Google Shape;355;p23"/>
          <p:cNvSpPr txBox="1"/>
          <p:nvPr>
            <p:ph idx="12" type="sldNum"/>
          </p:nvPr>
        </p:nvSpPr>
        <p:spPr>
          <a:xfrm>
            <a:off x="-75" y="0"/>
            <a:ext cx="669600" cy="114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6" name="Google Shape;356;p23"/>
          <p:cNvSpPr txBox="1"/>
          <p:nvPr>
            <p:ph type="title"/>
          </p:nvPr>
        </p:nvSpPr>
        <p:spPr>
          <a:xfrm>
            <a:off x="844425" y="5598"/>
            <a:ext cx="3552600" cy="114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DESKTOP PROJECT</a:t>
            </a:r>
            <a:endParaRPr/>
          </a:p>
        </p:txBody>
      </p:sp>
      <p:sp>
        <p:nvSpPr>
          <p:cNvPr id="357" name="Google Shape;357;p23"/>
          <p:cNvSpPr txBox="1"/>
          <p:nvPr>
            <p:ph idx="1" type="body"/>
          </p:nvPr>
        </p:nvSpPr>
        <p:spPr>
          <a:xfrm>
            <a:off x="844425" y="1538075"/>
            <a:ext cx="3552600" cy="33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rPr lang="en"/>
              <a:t>Show and explain your web, app or software projects using these gadget templates.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4"/>
          <p:cNvSpPr txBox="1"/>
          <p:nvPr>
            <p:ph idx="12" type="sldNum"/>
          </p:nvPr>
        </p:nvSpPr>
        <p:spPr>
          <a:xfrm>
            <a:off x="-75" y="0"/>
            <a:ext cx="669600" cy="114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63" name="Google Shape;363;p24"/>
          <p:cNvSpPr txBox="1"/>
          <p:nvPr>
            <p:ph type="title"/>
          </p:nvPr>
        </p:nvSpPr>
        <p:spPr>
          <a:xfrm>
            <a:off x="5184000" y="876300"/>
            <a:ext cx="3195000" cy="11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 sz="6000"/>
              <a:t>THANKS!</a:t>
            </a:r>
            <a:endParaRPr sz="6000"/>
          </a:p>
        </p:txBody>
      </p:sp>
      <p:sp>
        <p:nvSpPr>
          <p:cNvPr id="364" name="Google Shape;364;p24"/>
          <p:cNvSpPr txBox="1"/>
          <p:nvPr>
            <p:ph idx="1" type="body"/>
          </p:nvPr>
        </p:nvSpPr>
        <p:spPr>
          <a:xfrm>
            <a:off x="5184000" y="2090476"/>
            <a:ext cx="3378900" cy="25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rPr b="1" lang="en" sz="3000"/>
              <a:t>Any questions?</a:t>
            </a:r>
            <a:endParaRPr b="1" sz="3000"/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/>
              <a:t>You can find me at</a:t>
            </a:r>
            <a:endParaRPr sz="1800"/>
          </a:p>
          <a:p>
            <a:pPr indent="-34290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▹"/>
            </a:pPr>
            <a:r>
              <a:rPr lang="en" sz="1800"/>
              <a:t>@username</a:t>
            </a:r>
            <a:endParaRPr sz="1800"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▹"/>
            </a:pPr>
            <a:r>
              <a:rPr lang="en" sz="1800"/>
              <a:t>user@mail.me</a:t>
            </a:r>
            <a:endParaRPr sz="1800"/>
          </a:p>
        </p:txBody>
      </p:sp>
      <p:pic>
        <p:nvPicPr>
          <p:cNvPr id="365" name="Google Shape;365;p24"/>
          <p:cNvPicPr preferRelativeResize="0"/>
          <p:nvPr/>
        </p:nvPicPr>
        <p:blipFill rotWithShape="1">
          <a:blip r:embed="rId3">
            <a:alphaModFix/>
          </a:blip>
          <a:srcRect b="0" l="16666" r="16666" t="0"/>
          <a:stretch/>
        </p:blipFill>
        <p:spPr>
          <a:xfrm>
            <a:off x="669525" y="1140000"/>
            <a:ext cx="4003500" cy="400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5"/>
          <p:cNvSpPr txBox="1"/>
          <p:nvPr>
            <p:ph type="title"/>
          </p:nvPr>
        </p:nvSpPr>
        <p:spPr>
          <a:xfrm>
            <a:off x="844425" y="5598"/>
            <a:ext cx="3552600" cy="114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CREDITS</a:t>
            </a:r>
            <a:endParaRPr/>
          </a:p>
        </p:txBody>
      </p:sp>
      <p:sp>
        <p:nvSpPr>
          <p:cNvPr id="371" name="Google Shape;371;p25"/>
          <p:cNvSpPr txBox="1"/>
          <p:nvPr>
            <p:ph idx="1" type="body"/>
          </p:nvPr>
        </p:nvSpPr>
        <p:spPr>
          <a:xfrm>
            <a:off x="844425" y="1538075"/>
            <a:ext cx="7147800" cy="33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rPr lang="en"/>
              <a:t>Special thanks to all the people who made and released these awesome resources for free:</a:t>
            </a:r>
            <a:endParaRPr/>
          </a:p>
          <a:p>
            <a:pPr indent="-3810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DB7C4"/>
              </a:buClr>
              <a:buSzPts val="2400"/>
              <a:buChar char="▹"/>
            </a:pPr>
            <a:r>
              <a:rPr lang="en"/>
              <a:t>Presentation template by </a:t>
            </a:r>
            <a:r>
              <a:rPr lang="en" u="sng">
                <a:solidFill>
                  <a:schemeClr val="hlink"/>
                </a:solidFill>
                <a:hlinkClick r:id="rId3"/>
              </a:rPr>
              <a:t>SlidesCarnival</a:t>
            </a:r>
            <a:endParaRPr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B7C4"/>
              </a:buClr>
              <a:buSzPts val="2400"/>
              <a:buChar char="▹"/>
            </a:pPr>
            <a:r>
              <a:rPr lang="en"/>
              <a:t>Photographs by </a:t>
            </a:r>
            <a:r>
              <a:rPr lang="en" u="sng">
                <a:solidFill>
                  <a:schemeClr val="hlink"/>
                </a:solidFill>
                <a:hlinkClick r:id="rId4"/>
              </a:rPr>
              <a:t>Unsplash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  <p:sp>
        <p:nvSpPr>
          <p:cNvPr id="372" name="Google Shape;372;p25"/>
          <p:cNvSpPr txBox="1"/>
          <p:nvPr>
            <p:ph idx="12" type="sldNum"/>
          </p:nvPr>
        </p:nvSpPr>
        <p:spPr>
          <a:xfrm>
            <a:off x="-75" y="0"/>
            <a:ext cx="669600" cy="114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26"/>
          <p:cNvSpPr txBox="1"/>
          <p:nvPr>
            <p:ph type="title"/>
          </p:nvPr>
        </p:nvSpPr>
        <p:spPr>
          <a:xfrm>
            <a:off x="844425" y="5598"/>
            <a:ext cx="3552600" cy="114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PRESENTATION DESIGN</a:t>
            </a:r>
            <a:endParaRPr/>
          </a:p>
        </p:txBody>
      </p:sp>
      <p:sp>
        <p:nvSpPr>
          <p:cNvPr id="378" name="Google Shape;378;p26"/>
          <p:cNvSpPr txBox="1"/>
          <p:nvPr>
            <p:ph idx="1" type="body"/>
          </p:nvPr>
        </p:nvSpPr>
        <p:spPr>
          <a:xfrm>
            <a:off x="844425" y="1538075"/>
            <a:ext cx="7628700" cy="27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rPr lang="en" sz="1400"/>
              <a:t>This presentation uses the following typographies and colors:</a:t>
            </a:r>
            <a:endParaRPr sz="1400"/>
          </a:p>
          <a:p>
            <a:pPr indent="-3175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▹"/>
            </a:pPr>
            <a:r>
              <a:rPr lang="en" sz="1400"/>
              <a:t>Titles: </a:t>
            </a:r>
            <a:r>
              <a:rPr b="1" lang="en" sz="1400"/>
              <a:t>Dosis</a:t>
            </a:r>
            <a:endParaRPr b="1" sz="1400"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▹"/>
            </a:pPr>
            <a:r>
              <a:rPr lang="en" sz="1400"/>
              <a:t>Body copy: </a:t>
            </a:r>
            <a:r>
              <a:rPr b="1" lang="en" sz="1400"/>
              <a:t>Source Sans Pro</a:t>
            </a:r>
            <a:endParaRPr b="1" sz="14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rPr lang="en" sz="1400"/>
              <a:t>You can download the fonts on these pages:</a:t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rPr lang="en" sz="1400" u="sng">
                <a:solidFill>
                  <a:srgbClr val="0DB7C4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https://www.fontsquirrel.com/fonts/source-sans-pro</a:t>
            </a:r>
            <a:endParaRPr sz="1400">
              <a:solidFill>
                <a:srgbClr val="0DB7C4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rPr lang="en" sz="1400" u="sng">
                <a:solidFill>
                  <a:srgbClr val="0DB7C4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https://www.fontsquirrel.com/fonts/dosis</a:t>
            </a:r>
            <a:endParaRPr sz="1400">
              <a:solidFill>
                <a:srgbClr val="0DB7C4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rPr lang="en" sz="1400"/>
              <a:t>Aqua </a:t>
            </a:r>
            <a:r>
              <a:rPr b="1" lang="en" sz="1400">
                <a:solidFill>
                  <a:srgbClr val="0DB7C4"/>
                </a:solidFill>
              </a:rPr>
              <a:t>#0db7c4</a:t>
            </a:r>
            <a:r>
              <a:rPr lang="en" sz="1400"/>
              <a:t> / Red </a:t>
            </a:r>
            <a:r>
              <a:rPr b="1" lang="en" sz="1400">
                <a:solidFill>
                  <a:srgbClr val="F24745"/>
                </a:solidFill>
              </a:rPr>
              <a:t>#f24745</a:t>
            </a:r>
            <a:r>
              <a:rPr lang="en" sz="1400"/>
              <a:t> / Green </a:t>
            </a:r>
            <a:r>
              <a:rPr b="1" lang="en" sz="1400">
                <a:solidFill>
                  <a:srgbClr val="A9D039"/>
                </a:solidFill>
              </a:rPr>
              <a:t>#a9d039</a:t>
            </a:r>
            <a:endParaRPr b="1" sz="1400">
              <a:solidFill>
                <a:srgbClr val="A9D039"/>
              </a:solidFill>
            </a:endParaRPr>
          </a:p>
        </p:txBody>
      </p:sp>
      <p:sp>
        <p:nvSpPr>
          <p:cNvPr id="379" name="Google Shape;379;p26"/>
          <p:cNvSpPr txBox="1"/>
          <p:nvPr/>
        </p:nvSpPr>
        <p:spPr>
          <a:xfrm>
            <a:off x="844425" y="4324050"/>
            <a:ext cx="7269600" cy="53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F2474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  <a:endParaRPr b="0" i="0" sz="1100" u="none" cap="none" strike="noStrike">
              <a:solidFill>
                <a:srgbClr val="F24745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F24745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F24745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380" name="Google Shape;380;p26"/>
          <p:cNvSpPr txBox="1"/>
          <p:nvPr>
            <p:ph idx="12" type="sldNum"/>
          </p:nvPr>
        </p:nvSpPr>
        <p:spPr>
          <a:xfrm>
            <a:off x="-75" y="0"/>
            <a:ext cx="669600" cy="114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27"/>
          <p:cNvSpPr/>
          <p:nvPr/>
        </p:nvSpPr>
        <p:spPr>
          <a:xfrm>
            <a:off x="50" y="4298775"/>
            <a:ext cx="9144000" cy="850500"/>
          </a:xfrm>
          <a:prstGeom prst="rect">
            <a:avLst/>
          </a:prstGeom>
          <a:solidFill>
            <a:srgbClr val="0DB7C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6" name="Google Shape;386;p27"/>
          <p:cNvSpPr txBox="1"/>
          <p:nvPr>
            <p:ph type="title"/>
          </p:nvPr>
        </p:nvSpPr>
        <p:spPr>
          <a:xfrm>
            <a:off x="844425" y="5600"/>
            <a:ext cx="8299500" cy="114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EXTRA GRAPHICS · HUMAN BODY FRONT</a:t>
            </a:r>
            <a:endParaRPr/>
          </a:p>
        </p:txBody>
      </p:sp>
      <p:sp>
        <p:nvSpPr>
          <p:cNvPr id="387" name="Google Shape;387;p27"/>
          <p:cNvSpPr txBox="1"/>
          <p:nvPr>
            <p:ph idx="12" type="sldNum"/>
          </p:nvPr>
        </p:nvSpPr>
        <p:spPr>
          <a:xfrm>
            <a:off x="-75" y="0"/>
            <a:ext cx="669600" cy="114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88" name="Google Shape;388;p27"/>
          <p:cNvSpPr/>
          <p:nvPr/>
        </p:nvSpPr>
        <p:spPr>
          <a:xfrm>
            <a:off x="2877027" y="1517552"/>
            <a:ext cx="1475764" cy="3228824"/>
          </a:xfrm>
          <a:custGeom>
            <a:rect b="b" l="l" r="r" t="t"/>
            <a:pathLst>
              <a:path extrusionOk="0" h="77351" w="35354">
                <a:moveTo>
                  <a:pt x="17434" y="367"/>
                </a:moveTo>
                <a:lnTo>
                  <a:pt x="18165" y="428"/>
                </a:lnTo>
                <a:lnTo>
                  <a:pt x="18896" y="549"/>
                </a:lnTo>
                <a:lnTo>
                  <a:pt x="19201" y="671"/>
                </a:lnTo>
                <a:lnTo>
                  <a:pt x="19506" y="854"/>
                </a:lnTo>
                <a:lnTo>
                  <a:pt x="19811" y="1037"/>
                </a:lnTo>
                <a:lnTo>
                  <a:pt x="20115" y="1281"/>
                </a:lnTo>
                <a:lnTo>
                  <a:pt x="20359" y="1525"/>
                </a:lnTo>
                <a:lnTo>
                  <a:pt x="20542" y="1768"/>
                </a:lnTo>
                <a:lnTo>
                  <a:pt x="20847" y="2378"/>
                </a:lnTo>
                <a:lnTo>
                  <a:pt x="21091" y="3048"/>
                </a:lnTo>
                <a:lnTo>
                  <a:pt x="21213" y="3719"/>
                </a:lnTo>
                <a:lnTo>
                  <a:pt x="21274" y="4389"/>
                </a:lnTo>
                <a:lnTo>
                  <a:pt x="21274" y="5121"/>
                </a:lnTo>
                <a:lnTo>
                  <a:pt x="21213" y="5852"/>
                </a:lnTo>
                <a:lnTo>
                  <a:pt x="21152" y="6584"/>
                </a:lnTo>
                <a:lnTo>
                  <a:pt x="20969" y="7315"/>
                </a:lnTo>
                <a:lnTo>
                  <a:pt x="20786" y="7986"/>
                </a:lnTo>
                <a:lnTo>
                  <a:pt x="20481" y="8656"/>
                </a:lnTo>
                <a:lnTo>
                  <a:pt x="20115" y="9266"/>
                </a:lnTo>
                <a:lnTo>
                  <a:pt x="19628" y="9814"/>
                </a:lnTo>
                <a:lnTo>
                  <a:pt x="19018" y="10302"/>
                </a:lnTo>
                <a:lnTo>
                  <a:pt x="18409" y="10607"/>
                </a:lnTo>
                <a:lnTo>
                  <a:pt x="18104" y="10729"/>
                </a:lnTo>
                <a:lnTo>
                  <a:pt x="17799" y="10790"/>
                </a:lnTo>
                <a:lnTo>
                  <a:pt x="17190" y="10668"/>
                </a:lnTo>
                <a:lnTo>
                  <a:pt x="16946" y="10607"/>
                </a:lnTo>
                <a:lnTo>
                  <a:pt x="16641" y="10485"/>
                </a:lnTo>
                <a:lnTo>
                  <a:pt x="16336" y="10302"/>
                </a:lnTo>
                <a:lnTo>
                  <a:pt x="16032" y="10058"/>
                </a:lnTo>
                <a:lnTo>
                  <a:pt x="15483" y="9570"/>
                </a:lnTo>
                <a:lnTo>
                  <a:pt x="15056" y="8961"/>
                </a:lnTo>
                <a:lnTo>
                  <a:pt x="14752" y="8351"/>
                </a:lnTo>
                <a:lnTo>
                  <a:pt x="14508" y="7742"/>
                </a:lnTo>
                <a:lnTo>
                  <a:pt x="14325" y="7071"/>
                </a:lnTo>
                <a:lnTo>
                  <a:pt x="14142" y="6340"/>
                </a:lnTo>
                <a:lnTo>
                  <a:pt x="14081" y="5548"/>
                </a:lnTo>
                <a:lnTo>
                  <a:pt x="14020" y="4816"/>
                </a:lnTo>
                <a:lnTo>
                  <a:pt x="14081" y="4085"/>
                </a:lnTo>
                <a:lnTo>
                  <a:pt x="14203" y="3414"/>
                </a:lnTo>
                <a:lnTo>
                  <a:pt x="14325" y="2744"/>
                </a:lnTo>
                <a:lnTo>
                  <a:pt x="14630" y="2134"/>
                </a:lnTo>
                <a:lnTo>
                  <a:pt x="14752" y="1829"/>
                </a:lnTo>
                <a:lnTo>
                  <a:pt x="14995" y="1525"/>
                </a:lnTo>
                <a:lnTo>
                  <a:pt x="15239" y="1281"/>
                </a:lnTo>
                <a:lnTo>
                  <a:pt x="15483" y="1037"/>
                </a:lnTo>
                <a:lnTo>
                  <a:pt x="15788" y="854"/>
                </a:lnTo>
                <a:lnTo>
                  <a:pt x="16093" y="671"/>
                </a:lnTo>
                <a:lnTo>
                  <a:pt x="16763" y="488"/>
                </a:lnTo>
                <a:lnTo>
                  <a:pt x="17434" y="367"/>
                </a:lnTo>
                <a:close/>
                <a:moveTo>
                  <a:pt x="17434" y="29197"/>
                </a:moveTo>
                <a:lnTo>
                  <a:pt x="17312" y="29319"/>
                </a:lnTo>
                <a:lnTo>
                  <a:pt x="17251" y="29502"/>
                </a:lnTo>
                <a:lnTo>
                  <a:pt x="17251" y="29685"/>
                </a:lnTo>
                <a:lnTo>
                  <a:pt x="17312" y="29807"/>
                </a:lnTo>
                <a:lnTo>
                  <a:pt x="17373" y="29929"/>
                </a:lnTo>
                <a:lnTo>
                  <a:pt x="17677" y="29929"/>
                </a:lnTo>
                <a:lnTo>
                  <a:pt x="17799" y="29807"/>
                </a:lnTo>
                <a:lnTo>
                  <a:pt x="17799" y="29746"/>
                </a:lnTo>
                <a:lnTo>
                  <a:pt x="17738" y="29563"/>
                </a:lnTo>
                <a:lnTo>
                  <a:pt x="17677" y="29746"/>
                </a:lnTo>
                <a:lnTo>
                  <a:pt x="17555" y="29746"/>
                </a:lnTo>
                <a:lnTo>
                  <a:pt x="17494" y="29563"/>
                </a:lnTo>
                <a:lnTo>
                  <a:pt x="17494" y="29380"/>
                </a:lnTo>
                <a:lnTo>
                  <a:pt x="17494" y="29319"/>
                </a:lnTo>
                <a:lnTo>
                  <a:pt x="17616" y="29258"/>
                </a:lnTo>
                <a:lnTo>
                  <a:pt x="17494" y="29197"/>
                </a:lnTo>
                <a:close/>
                <a:moveTo>
                  <a:pt x="4694" y="35963"/>
                </a:moveTo>
                <a:lnTo>
                  <a:pt x="4511" y="36268"/>
                </a:lnTo>
                <a:lnTo>
                  <a:pt x="4146" y="36695"/>
                </a:lnTo>
                <a:lnTo>
                  <a:pt x="3841" y="37121"/>
                </a:lnTo>
                <a:lnTo>
                  <a:pt x="3414" y="37426"/>
                </a:lnTo>
                <a:lnTo>
                  <a:pt x="3170" y="37548"/>
                </a:lnTo>
                <a:lnTo>
                  <a:pt x="2927" y="37670"/>
                </a:lnTo>
                <a:lnTo>
                  <a:pt x="3292" y="37670"/>
                </a:lnTo>
                <a:lnTo>
                  <a:pt x="3597" y="37609"/>
                </a:lnTo>
                <a:lnTo>
                  <a:pt x="3841" y="37426"/>
                </a:lnTo>
                <a:lnTo>
                  <a:pt x="4146" y="37182"/>
                </a:lnTo>
                <a:lnTo>
                  <a:pt x="4329" y="36877"/>
                </a:lnTo>
                <a:lnTo>
                  <a:pt x="4511" y="36573"/>
                </a:lnTo>
                <a:lnTo>
                  <a:pt x="4633" y="36268"/>
                </a:lnTo>
                <a:lnTo>
                  <a:pt x="4694" y="35963"/>
                </a:lnTo>
                <a:close/>
                <a:moveTo>
                  <a:pt x="30600" y="35963"/>
                </a:moveTo>
                <a:lnTo>
                  <a:pt x="30721" y="36268"/>
                </a:lnTo>
                <a:lnTo>
                  <a:pt x="30843" y="36573"/>
                </a:lnTo>
                <a:lnTo>
                  <a:pt x="31026" y="36877"/>
                </a:lnTo>
                <a:lnTo>
                  <a:pt x="31209" y="37182"/>
                </a:lnTo>
                <a:lnTo>
                  <a:pt x="31453" y="37365"/>
                </a:lnTo>
                <a:lnTo>
                  <a:pt x="31758" y="37548"/>
                </a:lnTo>
                <a:lnTo>
                  <a:pt x="32062" y="37670"/>
                </a:lnTo>
                <a:lnTo>
                  <a:pt x="32428" y="37670"/>
                </a:lnTo>
                <a:lnTo>
                  <a:pt x="32123" y="37548"/>
                </a:lnTo>
                <a:lnTo>
                  <a:pt x="31880" y="37426"/>
                </a:lnTo>
                <a:lnTo>
                  <a:pt x="31514" y="37121"/>
                </a:lnTo>
                <a:lnTo>
                  <a:pt x="31148" y="36755"/>
                </a:lnTo>
                <a:lnTo>
                  <a:pt x="30600" y="35963"/>
                </a:lnTo>
                <a:close/>
                <a:moveTo>
                  <a:pt x="17860" y="37487"/>
                </a:moveTo>
                <a:lnTo>
                  <a:pt x="17738" y="39681"/>
                </a:lnTo>
                <a:lnTo>
                  <a:pt x="17738" y="41815"/>
                </a:lnTo>
                <a:lnTo>
                  <a:pt x="17738" y="41876"/>
                </a:lnTo>
                <a:lnTo>
                  <a:pt x="17677" y="42302"/>
                </a:lnTo>
                <a:lnTo>
                  <a:pt x="17616" y="39925"/>
                </a:lnTo>
                <a:lnTo>
                  <a:pt x="17494" y="37487"/>
                </a:lnTo>
                <a:close/>
                <a:moveTo>
                  <a:pt x="13959" y="53457"/>
                </a:moveTo>
                <a:lnTo>
                  <a:pt x="13898" y="53761"/>
                </a:lnTo>
                <a:lnTo>
                  <a:pt x="13837" y="54066"/>
                </a:lnTo>
                <a:lnTo>
                  <a:pt x="13837" y="54432"/>
                </a:lnTo>
                <a:lnTo>
                  <a:pt x="13898" y="54737"/>
                </a:lnTo>
                <a:lnTo>
                  <a:pt x="14020" y="55041"/>
                </a:lnTo>
                <a:lnTo>
                  <a:pt x="14142" y="55346"/>
                </a:lnTo>
                <a:lnTo>
                  <a:pt x="14386" y="55590"/>
                </a:lnTo>
                <a:lnTo>
                  <a:pt x="14630" y="55712"/>
                </a:lnTo>
                <a:lnTo>
                  <a:pt x="14873" y="55834"/>
                </a:lnTo>
                <a:lnTo>
                  <a:pt x="15483" y="55834"/>
                </a:lnTo>
                <a:lnTo>
                  <a:pt x="15788" y="55773"/>
                </a:lnTo>
                <a:lnTo>
                  <a:pt x="16093" y="55651"/>
                </a:lnTo>
                <a:lnTo>
                  <a:pt x="16275" y="55468"/>
                </a:lnTo>
                <a:lnTo>
                  <a:pt x="16458" y="55285"/>
                </a:lnTo>
                <a:lnTo>
                  <a:pt x="16519" y="54980"/>
                </a:lnTo>
                <a:lnTo>
                  <a:pt x="16519" y="54980"/>
                </a:lnTo>
                <a:lnTo>
                  <a:pt x="16458" y="55163"/>
                </a:lnTo>
                <a:lnTo>
                  <a:pt x="16336" y="55285"/>
                </a:lnTo>
                <a:lnTo>
                  <a:pt x="16032" y="55468"/>
                </a:lnTo>
                <a:lnTo>
                  <a:pt x="15849" y="55590"/>
                </a:lnTo>
                <a:lnTo>
                  <a:pt x="14873" y="55590"/>
                </a:lnTo>
                <a:lnTo>
                  <a:pt x="14691" y="55468"/>
                </a:lnTo>
                <a:lnTo>
                  <a:pt x="14508" y="55346"/>
                </a:lnTo>
                <a:lnTo>
                  <a:pt x="14325" y="55163"/>
                </a:lnTo>
                <a:lnTo>
                  <a:pt x="14081" y="54798"/>
                </a:lnTo>
                <a:lnTo>
                  <a:pt x="14020" y="54371"/>
                </a:lnTo>
                <a:lnTo>
                  <a:pt x="13959" y="53883"/>
                </a:lnTo>
                <a:lnTo>
                  <a:pt x="13959" y="53457"/>
                </a:lnTo>
                <a:close/>
                <a:moveTo>
                  <a:pt x="21396" y="53457"/>
                </a:moveTo>
                <a:lnTo>
                  <a:pt x="21396" y="54005"/>
                </a:lnTo>
                <a:lnTo>
                  <a:pt x="21274" y="54554"/>
                </a:lnTo>
                <a:lnTo>
                  <a:pt x="21213" y="54798"/>
                </a:lnTo>
                <a:lnTo>
                  <a:pt x="21091" y="55041"/>
                </a:lnTo>
                <a:lnTo>
                  <a:pt x="20908" y="55285"/>
                </a:lnTo>
                <a:lnTo>
                  <a:pt x="20725" y="55468"/>
                </a:lnTo>
                <a:lnTo>
                  <a:pt x="20481" y="55529"/>
                </a:lnTo>
                <a:lnTo>
                  <a:pt x="20176" y="55590"/>
                </a:lnTo>
                <a:lnTo>
                  <a:pt x="19933" y="55651"/>
                </a:lnTo>
                <a:lnTo>
                  <a:pt x="19628" y="55590"/>
                </a:lnTo>
                <a:lnTo>
                  <a:pt x="19384" y="55529"/>
                </a:lnTo>
                <a:lnTo>
                  <a:pt x="19140" y="55407"/>
                </a:lnTo>
                <a:lnTo>
                  <a:pt x="18896" y="55224"/>
                </a:lnTo>
                <a:lnTo>
                  <a:pt x="18775" y="54980"/>
                </a:lnTo>
                <a:lnTo>
                  <a:pt x="18896" y="55285"/>
                </a:lnTo>
                <a:lnTo>
                  <a:pt x="19018" y="55468"/>
                </a:lnTo>
                <a:lnTo>
                  <a:pt x="19262" y="55651"/>
                </a:lnTo>
                <a:lnTo>
                  <a:pt x="19567" y="55773"/>
                </a:lnTo>
                <a:lnTo>
                  <a:pt x="19811" y="55834"/>
                </a:lnTo>
                <a:lnTo>
                  <a:pt x="20420" y="55834"/>
                </a:lnTo>
                <a:lnTo>
                  <a:pt x="20664" y="55712"/>
                </a:lnTo>
                <a:lnTo>
                  <a:pt x="20969" y="55590"/>
                </a:lnTo>
                <a:lnTo>
                  <a:pt x="21152" y="55346"/>
                </a:lnTo>
                <a:lnTo>
                  <a:pt x="21335" y="55041"/>
                </a:lnTo>
                <a:lnTo>
                  <a:pt x="21456" y="54737"/>
                </a:lnTo>
                <a:lnTo>
                  <a:pt x="21517" y="54432"/>
                </a:lnTo>
                <a:lnTo>
                  <a:pt x="21517" y="54066"/>
                </a:lnTo>
                <a:lnTo>
                  <a:pt x="21456" y="53761"/>
                </a:lnTo>
                <a:lnTo>
                  <a:pt x="21396" y="53457"/>
                </a:lnTo>
                <a:close/>
                <a:moveTo>
                  <a:pt x="17677" y="44436"/>
                </a:moveTo>
                <a:lnTo>
                  <a:pt x="17738" y="45837"/>
                </a:lnTo>
                <a:lnTo>
                  <a:pt x="17799" y="47178"/>
                </a:lnTo>
                <a:lnTo>
                  <a:pt x="17738" y="48641"/>
                </a:lnTo>
                <a:lnTo>
                  <a:pt x="17677" y="50043"/>
                </a:lnTo>
                <a:lnTo>
                  <a:pt x="17677" y="51628"/>
                </a:lnTo>
                <a:lnTo>
                  <a:pt x="17799" y="53213"/>
                </a:lnTo>
                <a:lnTo>
                  <a:pt x="17982" y="54737"/>
                </a:lnTo>
                <a:lnTo>
                  <a:pt x="18043" y="55102"/>
                </a:lnTo>
                <a:lnTo>
                  <a:pt x="17982" y="55529"/>
                </a:lnTo>
                <a:lnTo>
                  <a:pt x="17921" y="56321"/>
                </a:lnTo>
                <a:lnTo>
                  <a:pt x="17799" y="57967"/>
                </a:lnTo>
                <a:lnTo>
                  <a:pt x="17677" y="59552"/>
                </a:lnTo>
                <a:lnTo>
                  <a:pt x="17677" y="60405"/>
                </a:lnTo>
                <a:lnTo>
                  <a:pt x="17616" y="58820"/>
                </a:lnTo>
                <a:lnTo>
                  <a:pt x="17494" y="57175"/>
                </a:lnTo>
                <a:lnTo>
                  <a:pt x="17373" y="55529"/>
                </a:lnTo>
                <a:lnTo>
                  <a:pt x="17312" y="55163"/>
                </a:lnTo>
                <a:lnTo>
                  <a:pt x="17312" y="54798"/>
                </a:lnTo>
                <a:lnTo>
                  <a:pt x="17434" y="54066"/>
                </a:lnTo>
                <a:lnTo>
                  <a:pt x="17555" y="52481"/>
                </a:lnTo>
                <a:lnTo>
                  <a:pt x="17616" y="50897"/>
                </a:lnTo>
                <a:lnTo>
                  <a:pt x="17555" y="49129"/>
                </a:lnTo>
                <a:lnTo>
                  <a:pt x="17555" y="48215"/>
                </a:lnTo>
                <a:lnTo>
                  <a:pt x="17555" y="47300"/>
                </a:lnTo>
                <a:lnTo>
                  <a:pt x="17616" y="45898"/>
                </a:lnTo>
                <a:lnTo>
                  <a:pt x="17677" y="44436"/>
                </a:lnTo>
                <a:close/>
                <a:moveTo>
                  <a:pt x="17677" y="62051"/>
                </a:moveTo>
                <a:lnTo>
                  <a:pt x="17677" y="62782"/>
                </a:lnTo>
                <a:lnTo>
                  <a:pt x="17799" y="64306"/>
                </a:lnTo>
                <a:lnTo>
                  <a:pt x="17982" y="65891"/>
                </a:lnTo>
                <a:lnTo>
                  <a:pt x="18104" y="67476"/>
                </a:lnTo>
                <a:lnTo>
                  <a:pt x="18104" y="69061"/>
                </a:lnTo>
                <a:lnTo>
                  <a:pt x="18104" y="70828"/>
                </a:lnTo>
                <a:lnTo>
                  <a:pt x="18043" y="71438"/>
                </a:lnTo>
                <a:lnTo>
                  <a:pt x="18043" y="71743"/>
                </a:lnTo>
                <a:lnTo>
                  <a:pt x="18043" y="71986"/>
                </a:lnTo>
                <a:lnTo>
                  <a:pt x="17677" y="72535"/>
                </a:lnTo>
                <a:lnTo>
                  <a:pt x="17616" y="72474"/>
                </a:lnTo>
                <a:lnTo>
                  <a:pt x="17494" y="72352"/>
                </a:lnTo>
                <a:lnTo>
                  <a:pt x="17373" y="72108"/>
                </a:lnTo>
                <a:lnTo>
                  <a:pt x="17251" y="71864"/>
                </a:lnTo>
                <a:lnTo>
                  <a:pt x="17251" y="71743"/>
                </a:lnTo>
                <a:lnTo>
                  <a:pt x="17251" y="71499"/>
                </a:lnTo>
                <a:lnTo>
                  <a:pt x="17251" y="71133"/>
                </a:lnTo>
                <a:lnTo>
                  <a:pt x="17190" y="69792"/>
                </a:lnTo>
                <a:lnTo>
                  <a:pt x="17190" y="68329"/>
                </a:lnTo>
                <a:lnTo>
                  <a:pt x="17312" y="66805"/>
                </a:lnTo>
                <a:lnTo>
                  <a:pt x="17434" y="65221"/>
                </a:lnTo>
                <a:lnTo>
                  <a:pt x="17555" y="63636"/>
                </a:lnTo>
                <a:lnTo>
                  <a:pt x="17677" y="62051"/>
                </a:lnTo>
                <a:close/>
                <a:moveTo>
                  <a:pt x="15788" y="10180"/>
                </a:moveTo>
                <a:lnTo>
                  <a:pt x="16214" y="10485"/>
                </a:lnTo>
                <a:lnTo>
                  <a:pt x="16641" y="10729"/>
                </a:lnTo>
                <a:lnTo>
                  <a:pt x="17129" y="10911"/>
                </a:lnTo>
                <a:lnTo>
                  <a:pt x="17677" y="10972"/>
                </a:lnTo>
                <a:lnTo>
                  <a:pt x="18165" y="10911"/>
                </a:lnTo>
                <a:lnTo>
                  <a:pt x="18653" y="10790"/>
                </a:lnTo>
                <a:lnTo>
                  <a:pt x="19079" y="10546"/>
                </a:lnTo>
                <a:lnTo>
                  <a:pt x="19506" y="10241"/>
                </a:lnTo>
                <a:lnTo>
                  <a:pt x="19506" y="10241"/>
                </a:lnTo>
                <a:lnTo>
                  <a:pt x="19445" y="11033"/>
                </a:lnTo>
                <a:lnTo>
                  <a:pt x="19506" y="11399"/>
                </a:lnTo>
                <a:lnTo>
                  <a:pt x="19689" y="11765"/>
                </a:lnTo>
                <a:lnTo>
                  <a:pt x="19933" y="12070"/>
                </a:lnTo>
                <a:lnTo>
                  <a:pt x="20298" y="12313"/>
                </a:lnTo>
                <a:lnTo>
                  <a:pt x="20603" y="12496"/>
                </a:lnTo>
                <a:lnTo>
                  <a:pt x="21030" y="12557"/>
                </a:lnTo>
                <a:lnTo>
                  <a:pt x="21883" y="12801"/>
                </a:lnTo>
                <a:lnTo>
                  <a:pt x="22676" y="13106"/>
                </a:lnTo>
                <a:lnTo>
                  <a:pt x="23407" y="13410"/>
                </a:lnTo>
                <a:lnTo>
                  <a:pt x="24077" y="13837"/>
                </a:lnTo>
                <a:lnTo>
                  <a:pt x="24748" y="14325"/>
                </a:lnTo>
                <a:lnTo>
                  <a:pt x="24992" y="14630"/>
                </a:lnTo>
                <a:lnTo>
                  <a:pt x="25236" y="14934"/>
                </a:lnTo>
                <a:lnTo>
                  <a:pt x="25418" y="15300"/>
                </a:lnTo>
                <a:lnTo>
                  <a:pt x="25601" y="15605"/>
                </a:lnTo>
                <a:lnTo>
                  <a:pt x="25723" y="15971"/>
                </a:lnTo>
                <a:lnTo>
                  <a:pt x="25784" y="16336"/>
                </a:lnTo>
                <a:lnTo>
                  <a:pt x="25845" y="16946"/>
                </a:lnTo>
                <a:lnTo>
                  <a:pt x="25845" y="17555"/>
                </a:lnTo>
                <a:lnTo>
                  <a:pt x="26028" y="18957"/>
                </a:lnTo>
                <a:lnTo>
                  <a:pt x="26272" y="20298"/>
                </a:lnTo>
                <a:lnTo>
                  <a:pt x="26820" y="22980"/>
                </a:lnTo>
                <a:lnTo>
                  <a:pt x="27186" y="24870"/>
                </a:lnTo>
                <a:lnTo>
                  <a:pt x="27308" y="25418"/>
                </a:lnTo>
                <a:lnTo>
                  <a:pt x="27491" y="25967"/>
                </a:lnTo>
                <a:lnTo>
                  <a:pt x="27735" y="26454"/>
                </a:lnTo>
                <a:lnTo>
                  <a:pt x="28039" y="26881"/>
                </a:lnTo>
                <a:lnTo>
                  <a:pt x="28344" y="27308"/>
                </a:lnTo>
                <a:lnTo>
                  <a:pt x="28649" y="27795"/>
                </a:lnTo>
                <a:lnTo>
                  <a:pt x="29076" y="28710"/>
                </a:lnTo>
                <a:lnTo>
                  <a:pt x="29441" y="29624"/>
                </a:lnTo>
                <a:lnTo>
                  <a:pt x="29685" y="30599"/>
                </a:lnTo>
                <a:lnTo>
                  <a:pt x="29929" y="31574"/>
                </a:lnTo>
                <a:lnTo>
                  <a:pt x="30478" y="33586"/>
                </a:lnTo>
                <a:lnTo>
                  <a:pt x="30782" y="34439"/>
                </a:lnTo>
                <a:lnTo>
                  <a:pt x="30904" y="34805"/>
                </a:lnTo>
                <a:lnTo>
                  <a:pt x="31148" y="35171"/>
                </a:lnTo>
                <a:lnTo>
                  <a:pt x="30843" y="35293"/>
                </a:lnTo>
                <a:lnTo>
                  <a:pt x="30660" y="35415"/>
                </a:lnTo>
                <a:lnTo>
                  <a:pt x="30660" y="35475"/>
                </a:lnTo>
                <a:lnTo>
                  <a:pt x="30660" y="35536"/>
                </a:lnTo>
                <a:lnTo>
                  <a:pt x="30721" y="35658"/>
                </a:lnTo>
                <a:lnTo>
                  <a:pt x="30782" y="35658"/>
                </a:lnTo>
                <a:lnTo>
                  <a:pt x="30965" y="35536"/>
                </a:lnTo>
                <a:lnTo>
                  <a:pt x="31209" y="35354"/>
                </a:lnTo>
                <a:lnTo>
                  <a:pt x="31514" y="35354"/>
                </a:lnTo>
                <a:lnTo>
                  <a:pt x="31819" y="35415"/>
                </a:lnTo>
                <a:lnTo>
                  <a:pt x="32123" y="35475"/>
                </a:lnTo>
                <a:lnTo>
                  <a:pt x="32550" y="35780"/>
                </a:lnTo>
                <a:lnTo>
                  <a:pt x="32977" y="36146"/>
                </a:lnTo>
                <a:lnTo>
                  <a:pt x="33708" y="36877"/>
                </a:lnTo>
                <a:lnTo>
                  <a:pt x="34013" y="37243"/>
                </a:lnTo>
                <a:lnTo>
                  <a:pt x="34318" y="37548"/>
                </a:lnTo>
                <a:lnTo>
                  <a:pt x="34805" y="37914"/>
                </a:lnTo>
                <a:lnTo>
                  <a:pt x="34988" y="37975"/>
                </a:lnTo>
                <a:lnTo>
                  <a:pt x="35049" y="38096"/>
                </a:lnTo>
                <a:lnTo>
                  <a:pt x="35110" y="38157"/>
                </a:lnTo>
                <a:lnTo>
                  <a:pt x="34988" y="38279"/>
                </a:lnTo>
                <a:lnTo>
                  <a:pt x="34805" y="38279"/>
                </a:lnTo>
                <a:lnTo>
                  <a:pt x="34440" y="38218"/>
                </a:lnTo>
                <a:lnTo>
                  <a:pt x="34196" y="38157"/>
                </a:lnTo>
                <a:lnTo>
                  <a:pt x="34013" y="38036"/>
                </a:lnTo>
                <a:lnTo>
                  <a:pt x="33647" y="37670"/>
                </a:lnTo>
                <a:lnTo>
                  <a:pt x="33525" y="37548"/>
                </a:lnTo>
                <a:lnTo>
                  <a:pt x="33342" y="37548"/>
                </a:lnTo>
                <a:lnTo>
                  <a:pt x="33160" y="37609"/>
                </a:lnTo>
                <a:lnTo>
                  <a:pt x="33160" y="37670"/>
                </a:lnTo>
                <a:lnTo>
                  <a:pt x="33099" y="37731"/>
                </a:lnTo>
                <a:lnTo>
                  <a:pt x="33160" y="38036"/>
                </a:lnTo>
                <a:lnTo>
                  <a:pt x="33281" y="38218"/>
                </a:lnTo>
                <a:lnTo>
                  <a:pt x="33647" y="38950"/>
                </a:lnTo>
                <a:lnTo>
                  <a:pt x="34074" y="39681"/>
                </a:lnTo>
                <a:lnTo>
                  <a:pt x="34440" y="40291"/>
                </a:lnTo>
                <a:lnTo>
                  <a:pt x="34683" y="40596"/>
                </a:lnTo>
                <a:lnTo>
                  <a:pt x="34744" y="40778"/>
                </a:lnTo>
                <a:lnTo>
                  <a:pt x="34805" y="40961"/>
                </a:lnTo>
                <a:lnTo>
                  <a:pt x="34744" y="41022"/>
                </a:lnTo>
                <a:lnTo>
                  <a:pt x="34622" y="40961"/>
                </a:lnTo>
                <a:lnTo>
                  <a:pt x="34501" y="40778"/>
                </a:lnTo>
                <a:lnTo>
                  <a:pt x="33830" y="39864"/>
                </a:lnTo>
                <a:lnTo>
                  <a:pt x="33464" y="39316"/>
                </a:lnTo>
                <a:lnTo>
                  <a:pt x="33342" y="39194"/>
                </a:lnTo>
                <a:lnTo>
                  <a:pt x="33160" y="39072"/>
                </a:lnTo>
                <a:lnTo>
                  <a:pt x="33099" y="39072"/>
                </a:lnTo>
                <a:lnTo>
                  <a:pt x="32977" y="39133"/>
                </a:lnTo>
                <a:lnTo>
                  <a:pt x="32916" y="39255"/>
                </a:lnTo>
                <a:lnTo>
                  <a:pt x="32977" y="39376"/>
                </a:lnTo>
                <a:lnTo>
                  <a:pt x="33038" y="39620"/>
                </a:lnTo>
                <a:lnTo>
                  <a:pt x="33281" y="40047"/>
                </a:lnTo>
                <a:lnTo>
                  <a:pt x="33708" y="40839"/>
                </a:lnTo>
                <a:lnTo>
                  <a:pt x="33891" y="41266"/>
                </a:lnTo>
                <a:lnTo>
                  <a:pt x="34013" y="41693"/>
                </a:lnTo>
                <a:lnTo>
                  <a:pt x="34074" y="41936"/>
                </a:lnTo>
                <a:lnTo>
                  <a:pt x="34013" y="41997"/>
                </a:lnTo>
                <a:lnTo>
                  <a:pt x="33891" y="41936"/>
                </a:lnTo>
                <a:lnTo>
                  <a:pt x="33769" y="41815"/>
                </a:lnTo>
                <a:lnTo>
                  <a:pt x="33647" y="41632"/>
                </a:lnTo>
                <a:lnTo>
                  <a:pt x="33464" y="41266"/>
                </a:lnTo>
                <a:lnTo>
                  <a:pt x="33099" y="40413"/>
                </a:lnTo>
                <a:lnTo>
                  <a:pt x="32916" y="39986"/>
                </a:lnTo>
                <a:lnTo>
                  <a:pt x="32672" y="39559"/>
                </a:lnTo>
                <a:lnTo>
                  <a:pt x="32489" y="39376"/>
                </a:lnTo>
                <a:lnTo>
                  <a:pt x="32367" y="39316"/>
                </a:lnTo>
                <a:lnTo>
                  <a:pt x="32245" y="39376"/>
                </a:lnTo>
                <a:lnTo>
                  <a:pt x="32184" y="39498"/>
                </a:lnTo>
                <a:lnTo>
                  <a:pt x="32184" y="39681"/>
                </a:lnTo>
                <a:lnTo>
                  <a:pt x="32245" y="40108"/>
                </a:lnTo>
                <a:lnTo>
                  <a:pt x="32428" y="40535"/>
                </a:lnTo>
                <a:lnTo>
                  <a:pt x="32733" y="41388"/>
                </a:lnTo>
                <a:lnTo>
                  <a:pt x="32916" y="41693"/>
                </a:lnTo>
                <a:lnTo>
                  <a:pt x="32977" y="41876"/>
                </a:lnTo>
                <a:lnTo>
                  <a:pt x="32977" y="42058"/>
                </a:lnTo>
                <a:lnTo>
                  <a:pt x="32916" y="42119"/>
                </a:lnTo>
                <a:lnTo>
                  <a:pt x="32855" y="42119"/>
                </a:lnTo>
                <a:lnTo>
                  <a:pt x="32733" y="42058"/>
                </a:lnTo>
                <a:lnTo>
                  <a:pt x="32611" y="41876"/>
                </a:lnTo>
                <a:lnTo>
                  <a:pt x="32489" y="41632"/>
                </a:lnTo>
                <a:lnTo>
                  <a:pt x="32306" y="41205"/>
                </a:lnTo>
                <a:lnTo>
                  <a:pt x="31940" y="40291"/>
                </a:lnTo>
                <a:lnTo>
                  <a:pt x="31758" y="39864"/>
                </a:lnTo>
                <a:lnTo>
                  <a:pt x="31636" y="39681"/>
                </a:lnTo>
                <a:lnTo>
                  <a:pt x="31514" y="39620"/>
                </a:lnTo>
                <a:lnTo>
                  <a:pt x="31392" y="39620"/>
                </a:lnTo>
                <a:lnTo>
                  <a:pt x="31331" y="39681"/>
                </a:lnTo>
                <a:lnTo>
                  <a:pt x="31270" y="39803"/>
                </a:lnTo>
                <a:lnTo>
                  <a:pt x="31331" y="39925"/>
                </a:lnTo>
                <a:lnTo>
                  <a:pt x="31453" y="40474"/>
                </a:lnTo>
                <a:lnTo>
                  <a:pt x="31514" y="40839"/>
                </a:lnTo>
                <a:lnTo>
                  <a:pt x="31575" y="41266"/>
                </a:lnTo>
                <a:lnTo>
                  <a:pt x="31575" y="41510"/>
                </a:lnTo>
                <a:lnTo>
                  <a:pt x="31514" y="41510"/>
                </a:lnTo>
                <a:lnTo>
                  <a:pt x="31392" y="41449"/>
                </a:lnTo>
                <a:lnTo>
                  <a:pt x="31209" y="40961"/>
                </a:lnTo>
                <a:lnTo>
                  <a:pt x="31026" y="40413"/>
                </a:lnTo>
                <a:lnTo>
                  <a:pt x="30904" y="39925"/>
                </a:lnTo>
                <a:lnTo>
                  <a:pt x="30782" y="39437"/>
                </a:lnTo>
                <a:lnTo>
                  <a:pt x="30417" y="38706"/>
                </a:lnTo>
                <a:lnTo>
                  <a:pt x="30051" y="38036"/>
                </a:lnTo>
                <a:lnTo>
                  <a:pt x="29807" y="37304"/>
                </a:lnTo>
                <a:lnTo>
                  <a:pt x="29685" y="36877"/>
                </a:lnTo>
                <a:lnTo>
                  <a:pt x="29746" y="36512"/>
                </a:lnTo>
                <a:lnTo>
                  <a:pt x="29807" y="36390"/>
                </a:lnTo>
                <a:lnTo>
                  <a:pt x="29929" y="36268"/>
                </a:lnTo>
                <a:lnTo>
                  <a:pt x="29990" y="36146"/>
                </a:lnTo>
                <a:lnTo>
                  <a:pt x="29929" y="36024"/>
                </a:lnTo>
                <a:lnTo>
                  <a:pt x="29807" y="36024"/>
                </a:lnTo>
                <a:lnTo>
                  <a:pt x="29685" y="36146"/>
                </a:lnTo>
                <a:lnTo>
                  <a:pt x="27979" y="33220"/>
                </a:lnTo>
                <a:lnTo>
                  <a:pt x="26820" y="31270"/>
                </a:lnTo>
                <a:lnTo>
                  <a:pt x="26272" y="30294"/>
                </a:lnTo>
                <a:lnTo>
                  <a:pt x="25845" y="29258"/>
                </a:lnTo>
                <a:lnTo>
                  <a:pt x="25723" y="28771"/>
                </a:lnTo>
                <a:lnTo>
                  <a:pt x="25601" y="28283"/>
                </a:lnTo>
                <a:lnTo>
                  <a:pt x="25479" y="27795"/>
                </a:lnTo>
                <a:lnTo>
                  <a:pt x="25297" y="27308"/>
                </a:lnTo>
                <a:lnTo>
                  <a:pt x="25114" y="26820"/>
                </a:lnTo>
                <a:lnTo>
                  <a:pt x="24870" y="26393"/>
                </a:lnTo>
                <a:lnTo>
                  <a:pt x="24565" y="25906"/>
                </a:lnTo>
                <a:lnTo>
                  <a:pt x="24321" y="25479"/>
                </a:lnTo>
                <a:lnTo>
                  <a:pt x="23956" y="24504"/>
                </a:lnTo>
                <a:lnTo>
                  <a:pt x="23590" y="23590"/>
                </a:lnTo>
                <a:lnTo>
                  <a:pt x="23346" y="22919"/>
                </a:lnTo>
                <a:lnTo>
                  <a:pt x="23285" y="22736"/>
                </a:lnTo>
                <a:lnTo>
                  <a:pt x="23224" y="22553"/>
                </a:lnTo>
                <a:lnTo>
                  <a:pt x="23224" y="22310"/>
                </a:lnTo>
                <a:lnTo>
                  <a:pt x="23285" y="22005"/>
                </a:lnTo>
                <a:lnTo>
                  <a:pt x="23346" y="21761"/>
                </a:lnTo>
                <a:lnTo>
                  <a:pt x="23407" y="21517"/>
                </a:lnTo>
                <a:lnTo>
                  <a:pt x="23651" y="20969"/>
                </a:lnTo>
                <a:lnTo>
                  <a:pt x="23773" y="20664"/>
                </a:lnTo>
                <a:lnTo>
                  <a:pt x="23834" y="20359"/>
                </a:lnTo>
                <a:lnTo>
                  <a:pt x="23834" y="19811"/>
                </a:lnTo>
                <a:lnTo>
                  <a:pt x="23773" y="19262"/>
                </a:lnTo>
                <a:lnTo>
                  <a:pt x="23651" y="18957"/>
                </a:lnTo>
                <a:lnTo>
                  <a:pt x="23590" y="18652"/>
                </a:lnTo>
                <a:lnTo>
                  <a:pt x="23651" y="18348"/>
                </a:lnTo>
                <a:lnTo>
                  <a:pt x="23712" y="18104"/>
                </a:lnTo>
                <a:lnTo>
                  <a:pt x="23468" y="18652"/>
                </a:lnTo>
                <a:lnTo>
                  <a:pt x="23468" y="18774"/>
                </a:lnTo>
                <a:lnTo>
                  <a:pt x="23468" y="18957"/>
                </a:lnTo>
                <a:lnTo>
                  <a:pt x="23590" y="19506"/>
                </a:lnTo>
                <a:lnTo>
                  <a:pt x="23529" y="20054"/>
                </a:lnTo>
                <a:lnTo>
                  <a:pt x="23468" y="20542"/>
                </a:lnTo>
                <a:lnTo>
                  <a:pt x="23285" y="21030"/>
                </a:lnTo>
                <a:lnTo>
                  <a:pt x="22980" y="21456"/>
                </a:lnTo>
                <a:lnTo>
                  <a:pt x="22615" y="21822"/>
                </a:lnTo>
                <a:lnTo>
                  <a:pt x="22249" y="22127"/>
                </a:lnTo>
                <a:lnTo>
                  <a:pt x="21822" y="22310"/>
                </a:lnTo>
                <a:lnTo>
                  <a:pt x="21396" y="22371"/>
                </a:lnTo>
                <a:lnTo>
                  <a:pt x="20969" y="22432"/>
                </a:lnTo>
                <a:lnTo>
                  <a:pt x="20664" y="22371"/>
                </a:lnTo>
                <a:lnTo>
                  <a:pt x="20359" y="22310"/>
                </a:lnTo>
                <a:lnTo>
                  <a:pt x="20055" y="22188"/>
                </a:lnTo>
                <a:lnTo>
                  <a:pt x="19811" y="22066"/>
                </a:lnTo>
                <a:lnTo>
                  <a:pt x="19323" y="21700"/>
                </a:lnTo>
                <a:lnTo>
                  <a:pt x="18896" y="21212"/>
                </a:lnTo>
                <a:lnTo>
                  <a:pt x="19079" y="21517"/>
                </a:lnTo>
                <a:lnTo>
                  <a:pt x="19262" y="21822"/>
                </a:lnTo>
                <a:lnTo>
                  <a:pt x="19445" y="22066"/>
                </a:lnTo>
                <a:lnTo>
                  <a:pt x="19689" y="22249"/>
                </a:lnTo>
                <a:lnTo>
                  <a:pt x="19933" y="22432"/>
                </a:lnTo>
                <a:lnTo>
                  <a:pt x="20237" y="22553"/>
                </a:lnTo>
                <a:lnTo>
                  <a:pt x="20542" y="22614"/>
                </a:lnTo>
                <a:lnTo>
                  <a:pt x="20786" y="22675"/>
                </a:lnTo>
                <a:lnTo>
                  <a:pt x="21396" y="22736"/>
                </a:lnTo>
                <a:lnTo>
                  <a:pt x="21700" y="22675"/>
                </a:lnTo>
                <a:lnTo>
                  <a:pt x="22005" y="22553"/>
                </a:lnTo>
                <a:lnTo>
                  <a:pt x="22310" y="22492"/>
                </a:lnTo>
                <a:lnTo>
                  <a:pt x="22615" y="22310"/>
                </a:lnTo>
                <a:lnTo>
                  <a:pt x="22858" y="22127"/>
                </a:lnTo>
                <a:lnTo>
                  <a:pt x="23102" y="21883"/>
                </a:lnTo>
                <a:lnTo>
                  <a:pt x="23102" y="21883"/>
                </a:lnTo>
                <a:lnTo>
                  <a:pt x="22797" y="23285"/>
                </a:lnTo>
                <a:lnTo>
                  <a:pt x="22493" y="24626"/>
                </a:lnTo>
                <a:lnTo>
                  <a:pt x="22310" y="25357"/>
                </a:lnTo>
                <a:lnTo>
                  <a:pt x="22188" y="26089"/>
                </a:lnTo>
                <a:lnTo>
                  <a:pt x="22188" y="26820"/>
                </a:lnTo>
                <a:lnTo>
                  <a:pt x="22249" y="27613"/>
                </a:lnTo>
                <a:lnTo>
                  <a:pt x="22432" y="28344"/>
                </a:lnTo>
                <a:lnTo>
                  <a:pt x="22676" y="29014"/>
                </a:lnTo>
                <a:lnTo>
                  <a:pt x="22919" y="29746"/>
                </a:lnTo>
                <a:lnTo>
                  <a:pt x="23224" y="30416"/>
                </a:lnTo>
                <a:lnTo>
                  <a:pt x="23834" y="31818"/>
                </a:lnTo>
                <a:lnTo>
                  <a:pt x="24260" y="33281"/>
                </a:lnTo>
                <a:lnTo>
                  <a:pt x="24626" y="34744"/>
                </a:lnTo>
                <a:lnTo>
                  <a:pt x="24687" y="35475"/>
                </a:lnTo>
                <a:lnTo>
                  <a:pt x="24809" y="36207"/>
                </a:lnTo>
                <a:lnTo>
                  <a:pt x="24809" y="36999"/>
                </a:lnTo>
                <a:lnTo>
                  <a:pt x="24809" y="37731"/>
                </a:lnTo>
                <a:lnTo>
                  <a:pt x="24748" y="39316"/>
                </a:lnTo>
                <a:lnTo>
                  <a:pt x="24504" y="40839"/>
                </a:lnTo>
                <a:lnTo>
                  <a:pt x="24138" y="42363"/>
                </a:lnTo>
                <a:lnTo>
                  <a:pt x="23773" y="43887"/>
                </a:lnTo>
                <a:lnTo>
                  <a:pt x="22919" y="46874"/>
                </a:lnTo>
                <a:lnTo>
                  <a:pt x="22554" y="48398"/>
                </a:lnTo>
                <a:lnTo>
                  <a:pt x="22188" y="49921"/>
                </a:lnTo>
                <a:lnTo>
                  <a:pt x="22005" y="51384"/>
                </a:lnTo>
                <a:lnTo>
                  <a:pt x="21883" y="52908"/>
                </a:lnTo>
                <a:lnTo>
                  <a:pt x="21944" y="54432"/>
                </a:lnTo>
                <a:lnTo>
                  <a:pt x="22066" y="55956"/>
                </a:lnTo>
                <a:lnTo>
                  <a:pt x="22249" y="57540"/>
                </a:lnTo>
                <a:lnTo>
                  <a:pt x="22371" y="58333"/>
                </a:lnTo>
                <a:lnTo>
                  <a:pt x="22432" y="59125"/>
                </a:lnTo>
                <a:lnTo>
                  <a:pt x="22432" y="59918"/>
                </a:lnTo>
                <a:lnTo>
                  <a:pt x="22371" y="60649"/>
                </a:lnTo>
                <a:lnTo>
                  <a:pt x="22066" y="62234"/>
                </a:lnTo>
                <a:lnTo>
                  <a:pt x="21396" y="65342"/>
                </a:lnTo>
                <a:lnTo>
                  <a:pt x="20664" y="68390"/>
                </a:lnTo>
                <a:lnTo>
                  <a:pt x="20359" y="69853"/>
                </a:lnTo>
                <a:lnTo>
                  <a:pt x="20115" y="71377"/>
                </a:lnTo>
                <a:lnTo>
                  <a:pt x="19994" y="72047"/>
                </a:lnTo>
                <a:lnTo>
                  <a:pt x="19933" y="72413"/>
                </a:lnTo>
                <a:lnTo>
                  <a:pt x="19933" y="72779"/>
                </a:lnTo>
                <a:lnTo>
                  <a:pt x="20055" y="73083"/>
                </a:lnTo>
                <a:lnTo>
                  <a:pt x="20115" y="73449"/>
                </a:lnTo>
                <a:lnTo>
                  <a:pt x="20420" y="74120"/>
                </a:lnTo>
                <a:lnTo>
                  <a:pt x="20664" y="74729"/>
                </a:lnTo>
                <a:lnTo>
                  <a:pt x="21030" y="75339"/>
                </a:lnTo>
                <a:lnTo>
                  <a:pt x="21213" y="75644"/>
                </a:lnTo>
                <a:lnTo>
                  <a:pt x="21456" y="75887"/>
                </a:lnTo>
                <a:lnTo>
                  <a:pt x="21639" y="76009"/>
                </a:lnTo>
                <a:lnTo>
                  <a:pt x="21822" y="76131"/>
                </a:lnTo>
                <a:lnTo>
                  <a:pt x="21822" y="76192"/>
                </a:lnTo>
                <a:lnTo>
                  <a:pt x="21883" y="76253"/>
                </a:lnTo>
                <a:lnTo>
                  <a:pt x="21822" y="76436"/>
                </a:lnTo>
                <a:lnTo>
                  <a:pt x="21639" y="76558"/>
                </a:lnTo>
                <a:lnTo>
                  <a:pt x="21517" y="76619"/>
                </a:lnTo>
                <a:lnTo>
                  <a:pt x="21091" y="76619"/>
                </a:lnTo>
                <a:lnTo>
                  <a:pt x="20908" y="76680"/>
                </a:lnTo>
                <a:lnTo>
                  <a:pt x="20664" y="76802"/>
                </a:lnTo>
                <a:lnTo>
                  <a:pt x="20359" y="76924"/>
                </a:lnTo>
                <a:lnTo>
                  <a:pt x="20055" y="76924"/>
                </a:lnTo>
                <a:lnTo>
                  <a:pt x="19689" y="76984"/>
                </a:lnTo>
                <a:lnTo>
                  <a:pt x="19323" y="76924"/>
                </a:lnTo>
                <a:lnTo>
                  <a:pt x="19384" y="76741"/>
                </a:lnTo>
                <a:lnTo>
                  <a:pt x="19384" y="76558"/>
                </a:lnTo>
                <a:lnTo>
                  <a:pt x="19384" y="76375"/>
                </a:lnTo>
                <a:lnTo>
                  <a:pt x="19262" y="76192"/>
                </a:lnTo>
                <a:lnTo>
                  <a:pt x="19140" y="76131"/>
                </a:lnTo>
                <a:lnTo>
                  <a:pt x="19079" y="76131"/>
                </a:lnTo>
                <a:lnTo>
                  <a:pt x="19079" y="76253"/>
                </a:lnTo>
                <a:lnTo>
                  <a:pt x="19140" y="76314"/>
                </a:lnTo>
                <a:lnTo>
                  <a:pt x="19140" y="76436"/>
                </a:lnTo>
                <a:lnTo>
                  <a:pt x="19201" y="76680"/>
                </a:lnTo>
                <a:lnTo>
                  <a:pt x="19140" y="76863"/>
                </a:lnTo>
                <a:lnTo>
                  <a:pt x="18957" y="76984"/>
                </a:lnTo>
                <a:lnTo>
                  <a:pt x="18775" y="77106"/>
                </a:lnTo>
                <a:lnTo>
                  <a:pt x="18226" y="77106"/>
                </a:lnTo>
                <a:lnTo>
                  <a:pt x="18104" y="77045"/>
                </a:lnTo>
                <a:lnTo>
                  <a:pt x="17982" y="76863"/>
                </a:lnTo>
                <a:lnTo>
                  <a:pt x="17982" y="76619"/>
                </a:lnTo>
                <a:lnTo>
                  <a:pt x="17921" y="76009"/>
                </a:lnTo>
                <a:lnTo>
                  <a:pt x="17921" y="74790"/>
                </a:lnTo>
                <a:lnTo>
                  <a:pt x="17921" y="73510"/>
                </a:lnTo>
                <a:lnTo>
                  <a:pt x="17921" y="73083"/>
                </a:lnTo>
                <a:lnTo>
                  <a:pt x="17921" y="72840"/>
                </a:lnTo>
                <a:lnTo>
                  <a:pt x="17982" y="72596"/>
                </a:lnTo>
                <a:lnTo>
                  <a:pt x="18287" y="72108"/>
                </a:lnTo>
                <a:lnTo>
                  <a:pt x="18348" y="71925"/>
                </a:lnTo>
                <a:lnTo>
                  <a:pt x="18348" y="71682"/>
                </a:lnTo>
                <a:lnTo>
                  <a:pt x="18409" y="70341"/>
                </a:lnTo>
                <a:lnTo>
                  <a:pt x="18409" y="68268"/>
                </a:lnTo>
                <a:lnTo>
                  <a:pt x="18348" y="66257"/>
                </a:lnTo>
                <a:lnTo>
                  <a:pt x="18104" y="63819"/>
                </a:lnTo>
                <a:lnTo>
                  <a:pt x="18043" y="62539"/>
                </a:lnTo>
                <a:lnTo>
                  <a:pt x="18043" y="61259"/>
                </a:lnTo>
                <a:lnTo>
                  <a:pt x="18104" y="58760"/>
                </a:lnTo>
                <a:lnTo>
                  <a:pt x="18287" y="56260"/>
                </a:lnTo>
                <a:lnTo>
                  <a:pt x="18348" y="55590"/>
                </a:lnTo>
                <a:lnTo>
                  <a:pt x="18409" y="54980"/>
                </a:lnTo>
                <a:lnTo>
                  <a:pt x="18348" y="54554"/>
                </a:lnTo>
                <a:lnTo>
                  <a:pt x="18226" y="54127"/>
                </a:lnTo>
                <a:lnTo>
                  <a:pt x="18104" y="52908"/>
                </a:lnTo>
                <a:lnTo>
                  <a:pt x="18043" y="51628"/>
                </a:lnTo>
                <a:lnTo>
                  <a:pt x="18043" y="50531"/>
                </a:lnTo>
                <a:lnTo>
                  <a:pt x="18043" y="49373"/>
                </a:lnTo>
                <a:lnTo>
                  <a:pt x="18104" y="48215"/>
                </a:lnTo>
                <a:lnTo>
                  <a:pt x="18104" y="47118"/>
                </a:lnTo>
                <a:lnTo>
                  <a:pt x="17982" y="44862"/>
                </a:lnTo>
                <a:lnTo>
                  <a:pt x="17921" y="42424"/>
                </a:lnTo>
                <a:lnTo>
                  <a:pt x="17982" y="39864"/>
                </a:lnTo>
                <a:lnTo>
                  <a:pt x="17982" y="38645"/>
                </a:lnTo>
                <a:lnTo>
                  <a:pt x="17982" y="38036"/>
                </a:lnTo>
                <a:lnTo>
                  <a:pt x="17982" y="37731"/>
                </a:lnTo>
                <a:lnTo>
                  <a:pt x="17982" y="37548"/>
                </a:lnTo>
                <a:lnTo>
                  <a:pt x="18043" y="37426"/>
                </a:lnTo>
                <a:lnTo>
                  <a:pt x="18226" y="37365"/>
                </a:lnTo>
                <a:lnTo>
                  <a:pt x="18409" y="37243"/>
                </a:lnTo>
                <a:lnTo>
                  <a:pt x="18653" y="36999"/>
                </a:lnTo>
                <a:lnTo>
                  <a:pt x="18653" y="36999"/>
                </a:lnTo>
                <a:lnTo>
                  <a:pt x="18165" y="37121"/>
                </a:lnTo>
                <a:lnTo>
                  <a:pt x="17616" y="37121"/>
                </a:lnTo>
                <a:lnTo>
                  <a:pt x="17129" y="37060"/>
                </a:lnTo>
                <a:lnTo>
                  <a:pt x="16641" y="36999"/>
                </a:lnTo>
                <a:lnTo>
                  <a:pt x="16824" y="37243"/>
                </a:lnTo>
                <a:lnTo>
                  <a:pt x="17068" y="37304"/>
                </a:lnTo>
                <a:lnTo>
                  <a:pt x="17251" y="37426"/>
                </a:lnTo>
                <a:lnTo>
                  <a:pt x="17312" y="37548"/>
                </a:lnTo>
                <a:lnTo>
                  <a:pt x="17312" y="37670"/>
                </a:lnTo>
                <a:lnTo>
                  <a:pt x="17312" y="37914"/>
                </a:lnTo>
                <a:lnTo>
                  <a:pt x="17312" y="38584"/>
                </a:lnTo>
                <a:lnTo>
                  <a:pt x="17373" y="41083"/>
                </a:lnTo>
                <a:lnTo>
                  <a:pt x="17373" y="43582"/>
                </a:lnTo>
                <a:lnTo>
                  <a:pt x="17312" y="46081"/>
                </a:lnTo>
                <a:lnTo>
                  <a:pt x="17251" y="46996"/>
                </a:lnTo>
                <a:lnTo>
                  <a:pt x="17251" y="47849"/>
                </a:lnTo>
                <a:lnTo>
                  <a:pt x="17251" y="49129"/>
                </a:lnTo>
                <a:lnTo>
                  <a:pt x="17312" y="50348"/>
                </a:lnTo>
                <a:lnTo>
                  <a:pt x="17312" y="51628"/>
                </a:lnTo>
                <a:lnTo>
                  <a:pt x="17190" y="52908"/>
                </a:lnTo>
                <a:lnTo>
                  <a:pt x="17068" y="54066"/>
                </a:lnTo>
                <a:lnTo>
                  <a:pt x="17007" y="54493"/>
                </a:lnTo>
                <a:lnTo>
                  <a:pt x="16946" y="54980"/>
                </a:lnTo>
                <a:lnTo>
                  <a:pt x="17007" y="55590"/>
                </a:lnTo>
                <a:lnTo>
                  <a:pt x="17068" y="56199"/>
                </a:lnTo>
                <a:lnTo>
                  <a:pt x="17129" y="57419"/>
                </a:lnTo>
                <a:lnTo>
                  <a:pt x="17312" y="59979"/>
                </a:lnTo>
                <a:lnTo>
                  <a:pt x="17312" y="61259"/>
                </a:lnTo>
                <a:lnTo>
                  <a:pt x="17312" y="62478"/>
                </a:lnTo>
                <a:lnTo>
                  <a:pt x="17251" y="63697"/>
                </a:lnTo>
                <a:lnTo>
                  <a:pt x="17129" y="64977"/>
                </a:lnTo>
                <a:lnTo>
                  <a:pt x="17007" y="66135"/>
                </a:lnTo>
                <a:lnTo>
                  <a:pt x="16946" y="67354"/>
                </a:lnTo>
                <a:lnTo>
                  <a:pt x="16885" y="68634"/>
                </a:lnTo>
                <a:lnTo>
                  <a:pt x="16885" y="69853"/>
                </a:lnTo>
                <a:lnTo>
                  <a:pt x="16946" y="70828"/>
                </a:lnTo>
                <a:lnTo>
                  <a:pt x="16946" y="71682"/>
                </a:lnTo>
                <a:lnTo>
                  <a:pt x="17007" y="71925"/>
                </a:lnTo>
                <a:lnTo>
                  <a:pt x="17068" y="72108"/>
                </a:lnTo>
                <a:lnTo>
                  <a:pt x="17373" y="72596"/>
                </a:lnTo>
                <a:lnTo>
                  <a:pt x="17434" y="72779"/>
                </a:lnTo>
                <a:lnTo>
                  <a:pt x="17434" y="73023"/>
                </a:lnTo>
                <a:lnTo>
                  <a:pt x="17434" y="73510"/>
                </a:lnTo>
                <a:lnTo>
                  <a:pt x="17434" y="74729"/>
                </a:lnTo>
                <a:lnTo>
                  <a:pt x="17373" y="76009"/>
                </a:lnTo>
                <a:lnTo>
                  <a:pt x="17312" y="76619"/>
                </a:lnTo>
                <a:lnTo>
                  <a:pt x="17312" y="76802"/>
                </a:lnTo>
                <a:lnTo>
                  <a:pt x="17251" y="77045"/>
                </a:lnTo>
                <a:lnTo>
                  <a:pt x="17129" y="77106"/>
                </a:lnTo>
                <a:lnTo>
                  <a:pt x="16580" y="77106"/>
                </a:lnTo>
                <a:lnTo>
                  <a:pt x="16336" y="76984"/>
                </a:lnTo>
                <a:lnTo>
                  <a:pt x="16214" y="76863"/>
                </a:lnTo>
                <a:lnTo>
                  <a:pt x="16154" y="76680"/>
                </a:lnTo>
                <a:lnTo>
                  <a:pt x="16154" y="76436"/>
                </a:lnTo>
                <a:lnTo>
                  <a:pt x="16214" y="76253"/>
                </a:lnTo>
                <a:lnTo>
                  <a:pt x="16214" y="76192"/>
                </a:lnTo>
                <a:lnTo>
                  <a:pt x="16154" y="76131"/>
                </a:lnTo>
                <a:lnTo>
                  <a:pt x="16093" y="76131"/>
                </a:lnTo>
                <a:lnTo>
                  <a:pt x="16032" y="76192"/>
                </a:lnTo>
                <a:lnTo>
                  <a:pt x="15971" y="76375"/>
                </a:lnTo>
                <a:lnTo>
                  <a:pt x="15910" y="76558"/>
                </a:lnTo>
                <a:lnTo>
                  <a:pt x="15910" y="76741"/>
                </a:lnTo>
                <a:lnTo>
                  <a:pt x="15971" y="76924"/>
                </a:lnTo>
                <a:lnTo>
                  <a:pt x="15605" y="76984"/>
                </a:lnTo>
                <a:lnTo>
                  <a:pt x="15300" y="76924"/>
                </a:lnTo>
                <a:lnTo>
                  <a:pt x="14934" y="76863"/>
                </a:lnTo>
                <a:lnTo>
                  <a:pt x="14630" y="76802"/>
                </a:lnTo>
                <a:lnTo>
                  <a:pt x="14447" y="76680"/>
                </a:lnTo>
                <a:lnTo>
                  <a:pt x="14264" y="76619"/>
                </a:lnTo>
                <a:lnTo>
                  <a:pt x="13837" y="76619"/>
                </a:lnTo>
                <a:lnTo>
                  <a:pt x="13654" y="76558"/>
                </a:lnTo>
                <a:lnTo>
                  <a:pt x="13533" y="76436"/>
                </a:lnTo>
                <a:lnTo>
                  <a:pt x="13472" y="76253"/>
                </a:lnTo>
                <a:lnTo>
                  <a:pt x="13472" y="76192"/>
                </a:lnTo>
                <a:lnTo>
                  <a:pt x="13533" y="76131"/>
                </a:lnTo>
                <a:lnTo>
                  <a:pt x="13837" y="75887"/>
                </a:lnTo>
                <a:lnTo>
                  <a:pt x="14081" y="75644"/>
                </a:lnTo>
                <a:lnTo>
                  <a:pt x="14325" y="75339"/>
                </a:lnTo>
                <a:lnTo>
                  <a:pt x="14630" y="74729"/>
                </a:lnTo>
                <a:lnTo>
                  <a:pt x="14934" y="74120"/>
                </a:lnTo>
                <a:lnTo>
                  <a:pt x="15178" y="73449"/>
                </a:lnTo>
                <a:lnTo>
                  <a:pt x="15300" y="73083"/>
                </a:lnTo>
                <a:lnTo>
                  <a:pt x="15361" y="72779"/>
                </a:lnTo>
                <a:lnTo>
                  <a:pt x="15361" y="72413"/>
                </a:lnTo>
                <a:lnTo>
                  <a:pt x="15361" y="72047"/>
                </a:lnTo>
                <a:lnTo>
                  <a:pt x="15239" y="71377"/>
                </a:lnTo>
                <a:lnTo>
                  <a:pt x="14995" y="69853"/>
                </a:lnTo>
                <a:lnTo>
                  <a:pt x="14264" y="66805"/>
                </a:lnTo>
                <a:lnTo>
                  <a:pt x="13533" y="63758"/>
                </a:lnTo>
                <a:lnTo>
                  <a:pt x="13228" y="62173"/>
                </a:lnTo>
                <a:lnTo>
                  <a:pt x="12984" y="60649"/>
                </a:lnTo>
                <a:lnTo>
                  <a:pt x="12923" y="59857"/>
                </a:lnTo>
                <a:lnTo>
                  <a:pt x="12923" y="59064"/>
                </a:lnTo>
                <a:lnTo>
                  <a:pt x="12984" y="58272"/>
                </a:lnTo>
                <a:lnTo>
                  <a:pt x="13045" y="57480"/>
                </a:lnTo>
                <a:lnTo>
                  <a:pt x="13228" y="55956"/>
                </a:lnTo>
                <a:lnTo>
                  <a:pt x="13411" y="54432"/>
                </a:lnTo>
                <a:lnTo>
                  <a:pt x="13411" y="52908"/>
                </a:lnTo>
                <a:lnTo>
                  <a:pt x="13411" y="52116"/>
                </a:lnTo>
                <a:lnTo>
                  <a:pt x="13350" y="51384"/>
                </a:lnTo>
                <a:lnTo>
                  <a:pt x="13106" y="49860"/>
                </a:lnTo>
                <a:lnTo>
                  <a:pt x="12740" y="48337"/>
                </a:lnTo>
                <a:lnTo>
                  <a:pt x="11948" y="45350"/>
                </a:lnTo>
                <a:lnTo>
                  <a:pt x="11521" y="43887"/>
                </a:lnTo>
                <a:lnTo>
                  <a:pt x="11155" y="42363"/>
                </a:lnTo>
                <a:lnTo>
                  <a:pt x="10851" y="40778"/>
                </a:lnTo>
                <a:lnTo>
                  <a:pt x="10607" y="39255"/>
                </a:lnTo>
                <a:lnTo>
                  <a:pt x="10485" y="37731"/>
                </a:lnTo>
                <a:lnTo>
                  <a:pt x="10546" y="36207"/>
                </a:lnTo>
                <a:lnTo>
                  <a:pt x="10607" y="35475"/>
                </a:lnTo>
                <a:lnTo>
                  <a:pt x="10729" y="34683"/>
                </a:lnTo>
                <a:lnTo>
                  <a:pt x="10912" y="33952"/>
                </a:lnTo>
                <a:lnTo>
                  <a:pt x="11094" y="33220"/>
                </a:lnTo>
                <a:lnTo>
                  <a:pt x="11521" y="31818"/>
                </a:lnTo>
                <a:lnTo>
                  <a:pt x="12070" y="30416"/>
                </a:lnTo>
                <a:lnTo>
                  <a:pt x="12374" y="29746"/>
                </a:lnTo>
                <a:lnTo>
                  <a:pt x="12679" y="29014"/>
                </a:lnTo>
                <a:lnTo>
                  <a:pt x="12862" y="28283"/>
                </a:lnTo>
                <a:lnTo>
                  <a:pt x="13045" y="27552"/>
                </a:lnTo>
                <a:lnTo>
                  <a:pt x="13106" y="26942"/>
                </a:lnTo>
                <a:lnTo>
                  <a:pt x="13167" y="26333"/>
                </a:lnTo>
                <a:lnTo>
                  <a:pt x="13106" y="25723"/>
                </a:lnTo>
                <a:lnTo>
                  <a:pt x="12984" y="25113"/>
                </a:lnTo>
                <a:lnTo>
                  <a:pt x="12496" y="23346"/>
                </a:lnTo>
                <a:lnTo>
                  <a:pt x="12252" y="21883"/>
                </a:lnTo>
                <a:lnTo>
                  <a:pt x="12252" y="21883"/>
                </a:lnTo>
                <a:lnTo>
                  <a:pt x="12496" y="22127"/>
                </a:lnTo>
                <a:lnTo>
                  <a:pt x="12740" y="22310"/>
                </a:lnTo>
                <a:lnTo>
                  <a:pt x="12984" y="22492"/>
                </a:lnTo>
                <a:lnTo>
                  <a:pt x="13289" y="22553"/>
                </a:lnTo>
                <a:lnTo>
                  <a:pt x="13593" y="22675"/>
                </a:lnTo>
                <a:lnTo>
                  <a:pt x="13898" y="22736"/>
                </a:lnTo>
                <a:lnTo>
                  <a:pt x="14508" y="22675"/>
                </a:lnTo>
                <a:lnTo>
                  <a:pt x="14813" y="22614"/>
                </a:lnTo>
                <a:lnTo>
                  <a:pt x="15117" y="22553"/>
                </a:lnTo>
                <a:lnTo>
                  <a:pt x="15361" y="22432"/>
                </a:lnTo>
                <a:lnTo>
                  <a:pt x="15666" y="22249"/>
                </a:lnTo>
                <a:lnTo>
                  <a:pt x="15849" y="22066"/>
                </a:lnTo>
                <a:lnTo>
                  <a:pt x="16093" y="21822"/>
                </a:lnTo>
                <a:lnTo>
                  <a:pt x="16275" y="21517"/>
                </a:lnTo>
                <a:lnTo>
                  <a:pt x="16458" y="21212"/>
                </a:lnTo>
                <a:lnTo>
                  <a:pt x="16154" y="21517"/>
                </a:lnTo>
                <a:lnTo>
                  <a:pt x="15849" y="21822"/>
                </a:lnTo>
                <a:lnTo>
                  <a:pt x="15544" y="22066"/>
                </a:lnTo>
                <a:lnTo>
                  <a:pt x="15178" y="22249"/>
                </a:lnTo>
                <a:lnTo>
                  <a:pt x="14813" y="22371"/>
                </a:lnTo>
                <a:lnTo>
                  <a:pt x="14386" y="22432"/>
                </a:lnTo>
                <a:lnTo>
                  <a:pt x="13959" y="22432"/>
                </a:lnTo>
                <a:lnTo>
                  <a:pt x="13593" y="22310"/>
                </a:lnTo>
                <a:lnTo>
                  <a:pt x="13228" y="22188"/>
                </a:lnTo>
                <a:lnTo>
                  <a:pt x="12923" y="22005"/>
                </a:lnTo>
                <a:lnTo>
                  <a:pt x="12679" y="21822"/>
                </a:lnTo>
                <a:lnTo>
                  <a:pt x="12435" y="21578"/>
                </a:lnTo>
                <a:lnTo>
                  <a:pt x="12252" y="21273"/>
                </a:lnTo>
                <a:lnTo>
                  <a:pt x="12070" y="20969"/>
                </a:lnTo>
                <a:lnTo>
                  <a:pt x="11887" y="20664"/>
                </a:lnTo>
                <a:lnTo>
                  <a:pt x="11826" y="20359"/>
                </a:lnTo>
                <a:lnTo>
                  <a:pt x="11765" y="19750"/>
                </a:lnTo>
                <a:lnTo>
                  <a:pt x="11826" y="19140"/>
                </a:lnTo>
                <a:lnTo>
                  <a:pt x="11826" y="18957"/>
                </a:lnTo>
                <a:lnTo>
                  <a:pt x="11887" y="18774"/>
                </a:lnTo>
                <a:lnTo>
                  <a:pt x="11826" y="18592"/>
                </a:lnTo>
                <a:lnTo>
                  <a:pt x="11765" y="18409"/>
                </a:lnTo>
                <a:lnTo>
                  <a:pt x="11643" y="18104"/>
                </a:lnTo>
                <a:lnTo>
                  <a:pt x="11704" y="18592"/>
                </a:lnTo>
                <a:lnTo>
                  <a:pt x="11765" y="18713"/>
                </a:lnTo>
                <a:lnTo>
                  <a:pt x="11704" y="18835"/>
                </a:lnTo>
                <a:lnTo>
                  <a:pt x="11643" y="19079"/>
                </a:lnTo>
                <a:lnTo>
                  <a:pt x="11521" y="19567"/>
                </a:lnTo>
                <a:lnTo>
                  <a:pt x="11521" y="20115"/>
                </a:lnTo>
                <a:lnTo>
                  <a:pt x="11582" y="20603"/>
                </a:lnTo>
                <a:lnTo>
                  <a:pt x="11704" y="21091"/>
                </a:lnTo>
                <a:lnTo>
                  <a:pt x="12009" y="21578"/>
                </a:lnTo>
                <a:lnTo>
                  <a:pt x="12009" y="21822"/>
                </a:lnTo>
                <a:lnTo>
                  <a:pt x="12070" y="22127"/>
                </a:lnTo>
                <a:lnTo>
                  <a:pt x="12131" y="22371"/>
                </a:lnTo>
                <a:lnTo>
                  <a:pt x="12131" y="22553"/>
                </a:lnTo>
                <a:lnTo>
                  <a:pt x="12070" y="22675"/>
                </a:lnTo>
                <a:lnTo>
                  <a:pt x="11887" y="23163"/>
                </a:lnTo>
                <a:lnTo>
                  <a:pt x="11216" y="24992"/>
                </a:lnTo>
                <a:lnTo>
                  <a:pt x="10729" y="25906"/>
                </a:lnTo>
                <a:lnTo>
                  <a:pt x="10241" y="26820"/>
                </a:lnTo>
                <a:lnTo>
                  <a:pt x="9997" y="27308"/>
                </a:lnTo>
                <a:lnTo>
                  <a:pt x="9875" y="27795"/>
                </a:lnTo>
                <a:lnTo>
                  <a:pt x="9631" y="28771"/>
                </a:lnTo>
                <a:lnTo>
                  <a:pt x="9449" y="29319"/>
                </a:lnTo>
                <a:lnTo>
                  <a:pt x="9266" y="29807"/>
                </a:lnTo>
                <a:lnTo>
                  <a:pt x="8778" y="30843"/>
                </a:lnTo>
                <a:lnTo>
                  <a:pt x="7620" y="32733"/>
                </a:lnTo>
                <a:lnTo>
                  <a:pt x="5609" y="36146"/>
                </a:lnTo>
                <a:lnTo>
                  <a:pt x="5487" y="36024"/>
                </a:lnTo>
                <a:lnTo>
                  <a:pt x="5365" y="36085"/>
                </a:lnTo>
                <a:lnTo>
                  <a:pt x="5365" y="36146"/>
                </a:lnTo>
                <a:lnTo>
                  <a:pt x="5426" y="36268"/>
                </a:lnTo>
                <a:lnTo>
                  <a:pt x="5548" y="36451"/>
                </a:lnTo>
                <a:lnTo>
                  <a:pt x="5609" y="36634"/>
                </a:lnTo>
                <a:lnTo>
                  <a:pt x="5609" y="36816"/>
                </a:lnTo>
                <a:lnTo>
                  <a:pt x="5609" y="37060"/>
                </a:lnTo>
                <a:lnTo>
                  <a:pt x="5487" y="37487"/>
                </a:lnTo>
                <a:lnTo>
                  <a:pt x="5121" y="38401"/>
                </a:lnTo>
                <a:lnTo>
                  <a:pt x="4633" y="39316"/>
                </a:lnTo>
                <a:lnTo>
                  <a:pt x="4511" y="39559"/>
                </a:lnTo>
                <a:lnTo>
                  <a:pt x="4450" y="39864"/>
                </a:lnTo>
                <a:lnTo>
                  <a:pt x="4268" y="40413"/>
                </a:lnTo>
                <a:lnTo>
                  <a:pt x="4085" y="41022"/>
                </a:lnTo>
                <a:lnTo>
                  <a:pt x="4024" y="41266"/>
                </a:lnTo>
                <a:lnTo>
                  <a:pt x="3902" y="41510"/>
                </a:lnTo>
                <a:lnTo>
                  <a:pt x="3780" y="41571"/>
                </a:lnTo>
                <a:lnTo>
                  <a:pt x="3780" y="41510"/>
                </a:lnTo>
                <a:lnTo>
                  <a:pt x="3719" y="41388"/>
                </a:lnTo>
                <a:lnTo>
                  <a:pt x="3780" y="41022"/>
                </a:lnTo>
                <a:lnTo>
                  <a:pt x="4024" y="39986"/>
                </a:lnTo>
                <a:lnTo>
                  <a:pt x="4024" y="39742"/>
                </a:lnTo>
                <a:lnTo>
                  <a:pt x="3963" y="39620"/>
                </a:lnTo>
                <a:lnTo>
                  <a:pt x="3841" y="39559"/>
                </a:lnTo>
                <a:lnTo>
                  <a:pt x="3780" y="39620"/>
                </a:lnTo>
                <a:lnTo>
                  <a:pt x="3658" y="39742"/>
                </a:lnTo>
                <a:lnTo>
                  <a:pt x="3536" y="39986"/>
                </a:lnTo>
                <a:lnTo>
                  <a:pt x="3414" y="40291"/>
                </a:lnTo>
                <a:lnTo>
                  <a:pt x="2927" y="41449"/>
                </a:lnTo>
                <a:lnTo>
                  <a:pt x="2744" y="41876"/>
                </a:lnTo>
                <a:lnTo>
                  <a:pt x="2561" y="42119"/>
                </a:lnTo>
                <a:lnTo>
                  <a:pt x="2439" y="42119"/>
                </a:lnTo>
                <a:lnTo>
                  <a:pt x="2378" y="42058"/>
                </a:lnTo>
                <a:lnTo>
                  <a:pt x="2378" y="41997"/>
                </a:lnTo>
                <a:lnTo>
                  <a:pt x="2439" y="41815"/>
                </a:lnTo>
                <a:lnTo>
                  <a:pt x="2622" y="41266"/>
                </a:lnTo>
                <a:lnTo>
                  <a:pt x="2805" y="40778"/>
                </a:lnTo>
                <a:lnTo>
                  <a:pt x="3049" y="40230"/>
                </a:lnTo>
                <a:lnTo>
                  <a:pt x="3170" y="39681"/>
                </a:lnTo>
                <a:lnTo>
                  <a:pt x="3170" y="39498"/>
                </a:lnTo>
                <a:lnTo>
                  <a:pt x="3109" y="39437"/>
                </a:lnTo>
                <a:lnTo>
                  <a:pt x="3049" y="39376"/>
                </a:lnTo>
                <a:lnTo>
                  <a:pt x="2988" y="39316"/>
                </a:lnTo>
                <a:lnTo>
                  <a:pt x="2866" y="39376"/>
                </a:lnTo>
                <a:lnTo>
                  <a:pt x="2744" y="39437"/>
                </a:lnTo>
                <a:lnTo>
                  <a:pt x="2561" y="39742"/>
                </a:lnTo>
                <a:lnTo>
                  <a:pt x="2317" y="40291"/>
                </a:lnTo>
                <a:lnTo>
                  <a:pt x="2073" y="40778"/>
                </a:lnTo>
                <a:lnTo>
                  <a:pt x="1829" y="41327"/>
                </a:lnTo>
                <a:lnTo>
                  <a:pt x="1586" y="41815"/>
                </a:lnTo>
                <a:lnTo>
                  <a:pt x="1342" y="41997"/>
                </a:lnTo>
                <a:lnTo>
                  <a:pt x="1281" y="41936"/>
                </a:lnTo>
                <a:lnTo>
                  <a:pt x="1281" y="41815"/>
                </a:lnTo>
                <a:lnTo>
                  <a:pt x="1342" y="41571"/>
                </a:lnTo>
                <a:lnTo>
                  <a:pt x="1403" y="41388"/>
                </a:lnTo>
                <a:lnTo>
                  <a:pt x="1586" y="40961"/>
                </a:lnTo>
                <a:lnTo>
                  <a:pt x="2134" y="39864"/>
                </a:lnTo>
                <a:lnTo>
                  <a:pt x="2317" y="39559"/>
                </a:lnTo>
                <a:lnTo>
                  <a:pt x="2378" y="39255"/>
                </a:lnTo>
                <a:lnTo>
                  <a:pt x="2317" y="39133"/>
                </a:lnTo>
                <a:lnTo>
                  <a:pt x="2195" y="39072"/>
                </a:lnTo>
                <a:lnTo>
                  <a:pt x="2073" y="39072"/>
                </a:lnTo>
                <a:lnTo>
                  <a:pt x="2012" y="39133"/>
                </a:lnTo>
                <a:lnTo>
                  <a:pt x="1829" y="39316"/>
                </a:lnTo>
                <a:lnTo>
                  <a:pt x="1586" y="39742"/>
                </a:lnTo>
                <a:lnTo>
                  <a:pt x="915" y="40717"/>
                </a:lnTo>
                <a:lnTo>
                  <a:pt x="671" y="40961"/>
                </a:lnTo>
                <a:lnTo>
                  <a:pt x="549" y="41022"/>
                </a:lnTo>
                <a:lnTo>
                  <a:pt x="549" y="40961"/>
                </a:lnTo>
                <a:lnTo>
                  <a:pt x="549" y="40839"/>
                </a:lnTo>
                <a:lnTo>
                  <a:pt x="610" y="40656"/>
                </a:lnTo>
                <a:lnTo>
                  <a:pt x="732" y="40474"/>
                </a:lnTo>
                <a:lnTo>
                  <a:pt x="976" y="40169"/>
                </a:lnTo>
                <a:lnTo>
                  <a:pt x="1464" y="39376"/>
                </a:lnTo>
                <a:lnTo>
                  <a:pt x="1890" y="38645"/>
                </a:lnTo>
                <a:lnTo>
                  <a:pt x="2073" y="38218"/>
                </a:lnTo>
                <a:lnTo>
                  <a:pt x="2195" y="37853"/>
                </a:lnTo>
                <a:lnTo>
                  <a:pt x="2195" y="37670"/>
                </a:lnTo>
                <a:lnTo>
                  <a:pt x="2012" y="37548"/>
                </a:lnTo>
                <a:lnTo>
                  <a:pt x="1890" y="37548"/>
                </a:lnTo>
                <a:lnTo>
                  <a:pt x="1708" y="37670"/>
                </a:lnTo>
                <a:lnTo>
                  <a:pt x="1342" y="37975"/>
                </a:lnTo>
                <a:lnTo>
                  <a:pt x="1037" y="38157"/>
                </a:lnTo>
                <a:lnTo>
                  <a:pt x="732" y="38279"/>
                </a:lnTo>
                <a:lnTo>
                  <a:pt x="549" y="38279"/>
                </a:lnTo>
                <a:lnTo>
                  <a:pt x="306" y="38218"/>
                </a:lnTo>
                <a:lnTo>
                  <a:pt x="245" y="38218"/>
                </a:lnTo>
                <a:lnTo>
                  <a:pt x="245" y="38157"/>
                </a:lnTo>
                <a:lnTo>
                  <a:pt x="245" y="38096"/>
                </a:lnTo>
                <a:lnTo>
                  <a:pt x="367" y="37975"/>
                </a:lnTo>
                <a:lnTo>
                  <a:pt x="915" y="37609"/>
                </a:lnTo>
                <a:lnTo>
                  <a:pt x="1403" y="37182"/>
                </a:lnTo>
                <a:lnTo>
                  <a:pt x="2256" y="36207"/>
                </a:lnTo>
                <a:lnTo>
                  <a:pt x="2805" y="35780"/>
                </a:lnTo>
                <a:lnTo>
                  <a:pt x="3049" y="35597"/>
                </a:lnTo>
                <a:lnTo>
                  <a:pt x="3353" y="35415"/>
                </a:lnTo>
                <a:lnTo>
                  <a:pt x="3780" y="35354"/>
                </a:lnTo>
                <a:lnTo>
                  <a:pt x="3963" y="35354"/>
                </a:lnTo>
                <a:lnTo>
                  <a:pt x="4207" y="35415"/>
                </a:lnTo>
                <a:lnTo>
                  <a:pt x="4329" y="35536"/>
                </a:lnTo>
                <a:lnTo>
                  <a:pt x="4511" y="35658"/>
                </a:lnTo>
                <a:lnTo>
                  <a:pt x="4633" y="35658"/>
                </a:lnTo>
                <a:lnTo>
                  <a:pt x="4633" y="35597"/>
                </a:lnTo>
                <a:lnTo>
                  <a:pt x="4633" y="35475"/>
                </a:lnTo>
                <a:lnTo>
                  <a:pt x="4633" y="35415"/>
                </a:lnTo>
                <a:lnTo>
                  <a:pt x="4389" y="35232"/>
                </a:lnTo>
                <a:lnTo>
                  <a:pt x="4146" y="35171"/>
                </a:lnTo>
                <a:lnTo>
                  <a:pt x="4329" y="34866"/>
                </a:lnTo>
                <a:lnTo>
                  <a:pt x="4511" y="34500"/>
                </a:lnTo>
                <a:lnTo>
                  <a:pt x="4755" y="33830"/>
                </a:lnTo>
                <a:lnTo>
                  <a:pt x="4999" y="32915"/>
                </a:lnTo>
                <a:lnTo>
                  <a:pt x="5243" y="32001"/>
                </a:lnTo>
                <a:lnTo>
                  <a:pt x="5730" y="30294"/>
                </a:lnTo>
                <a:lnTo>
                  <a:pt x="5974" y="29380"/>
                </a:lnTo>
                <a:lnTo>
                  <a:pt x="6279" y="28588"/>
                </a:lnTo>
                <a:lnTo>
                  <a:pt x="6584" y="27978"/>
                </a:lnTo>
                <a:lnTo>
                  <a:pt x="6889" y="27369"/>
                </a:lnTo>
                <a:lnTo>
                  <a:pt x="7498" y="26637"/>
                </a:lnTo>
                <a:lnTo>
                  <a:pt x="7681" y="26333"/>
                </a:lnTo>
                <a:lnTo>
                  <a:pt x="7864" y="25967"/>
                </a:lnTo>
                <a:lnTo>
                  <a:pt x="8047" y="25296"/>
                </a:lnTo>
                <a:lnTo>
                  <a:pt x="8351" y="23833"/>
                </a:lnTo>
                <a:lnTo>
                  <a:pt x="9144" y="20054"/>
                </a:lnTo>
                <a:lnTo>
                  <a:pt x="9327" y="18957"/>
                </a:lnTo>
                <a:lnTo>
                  <a:pt x="9388" y="17799"/>
                </a:lnTo>
                <a:lnTo>
                  <a:pt x="9449" y="17007"/>
                </a:lnTo>
                <a:lnTo>
                  <a:pt x="9510" y="16275"/>
                </a:lnTo>
                <a:lnTo>
                  <a:pt x="9631" y="15910"/>
                </a:lnTo>
                <a:lnTo>
                  <a:pt x="9753" y="15544"/>
                </a:lnTo>
                <a:lnTo>
                  <a:pt x="9936" y="15178"/>
                </a:lnTo>
                <a:lnTo>
                  <a:pt x="10119" y="14873"/>
                </a:lnTo>
                <a:lnTo>
                  <a:pt x="10424" y="14569"/>
                </a:lnTo>
                <a:lnTo>
                  <a:pt x="10668" y="14264"/>
                </a:lnTo>
                <a:lnTo>
                  <a:pt x="11277" y="13776"/>
                </a:lnTo>
                <a:lnTo>
                  <a:pt x="12009" y="13350"/>
                </a:lnTo>
                <a:lnTo>
                  <a:pt x="12862" y="12984"/>
                </a:lnTo>
                <a:lnTo>
                  <a:pt x="13776" y="12679"/>
                </a:lnTo>
                <a:lnTo>
                  <a:pt x="14691" y="12496"/>
                </a:lnTo>
                <a:lnTo>
                  <a:pt x="15117" y="12313"/>
                </a:lnTo>
                <a:lnTo>
                  <a:pt x="15300" y="12130"/>
                </a:lnTo>
                <a:lnTo>
                  <a:pt x="15483" y="11948"/>
                </a:lnTo>
                <a:lnTo>
                  <a:pt x="15605" y="11765"/>
                </a:lnTo>
                <a:lnTo>
                  <a:pt x="15727" y="11521"/>
                </a:lnTo>
                <a:lnTo>
                  <a:pt x="15788" y="11094"/>
                </a:lnTo>
                <a:lnTo>
                  <a:pt x="15788" y="10668"/>
                </a:lnTo>
                <a:lnTo>
                  <a:pt x="15788" y="10180"/>
                </a:lnTo>
                <a:close/>
                <a:moveTo>
                  <a:pt x="17555" y="1"/>
                </a:moveTo>
                <a:lnTo>
                  <a:pt x="16763" y="123"/>
                </a:lnTo>
                <a:lnTo>
                  <a:pt x="16214" y="245"/>
                </a:lnTo>
                <a:lnTo>
                  <a:pt x="15666" y="488"/>
                </a:lnTo>
                <a:lnTo>
                  <a:pt x="15178" y="854"/>
                </a:lnTo>
                <a:lnTo>
                  <a:pt x="14752" y="1281"/>
                </a:lnTo>
                <a:lnTo>
                  <a:pt x="14508" y="1586"/>
                </a:lnTo>
                <a:lnTo>
                  <a:pt x="14325" y="1951"/>
                </a:lnTo>
                <a:lnTo>
                  <a:pt x="14020" y="2683"/>
                </a:lnTo>
                <a:lnTo>
                  <a:pt x="13837" y="3475"/>
                </a:lnTo>
                <a:lnTo>
                  <a:pt x="13776" y="4268"/>
                </a:lnTo>
                <a:lnTo>
                  <a:pt x="13776" y="5060"/>
                </a:lnTo>
                <a:lnTo>
                  <a:pt x="13837" y="5852"/>
                </a:lnTo>
                <a:lnTo>
                  <a:pt x="13959" y="6645"/>
                </a:lnTo>
                <a:lnTo>
                  <a:pt x="14142" y="7376"/>
                </a:lnTo>
                <a:lnTo>
                  <a:pt x="14386" y="8108"/>
                </a:lnTo>
                <a:lnTo>
                  <a:pt x="14691" y="8839"/>
                </a:lnTo>
                <a:lnTo>
                  <a:pt x="15056" y="9388"/>
                </a:lnTo>
                <a:lnTo>
                  <a:pt x="15300" y="9631"/>
                </a:lnTo>
                <a:lnTo>
                  <a:pt x="15483" y="9875"/>
                </a:lnTo>
                <a:lnTo>
                  <a:pt x="15544" y="9997"/>
                </a:lnTo>
                <a:lnTo>
                  <a:pt x="15605" y="10119"/>
                </a:lnTo>
                <a:lnTo>
                  <a:pt x="15544" y="10424"/>
                </a:lnTo>
                <a:lnTo>
                  <a:pt x="15544" y="11155"/>
                </a:lnTo>
                <a:lnTo>
                  <a:pt x="15483" y="11399"/>
                </a:lnTo>
                <a:lnTo>
                  <a:pt x="15361" y="11643"/>
                </a:lnTo>
                <a:lnTo>
                  <a:pt x="15239" y="11887"/>
                </a:lnTo>
                <a:lnTo>
                  <a:pt x="14995" y="12070"/>
                </a:lnTo>
                <a:lnTo>
                  <a:pt x="14691" y="12252"/>
                </a:lnTo>
                <a:lnTo>
                  <a:pt x="14264" y="12313"/>
                </a:lnTo>
                <a:lnTo>
                  <a:pt x="13472" y="12496"/>
                </a:lnTo>
                <a:lnTo>
                  <a:pt x="12740" y="12740"/>
                </a:lnTo>
                <a:lnTo>
                  <a:pt x="12070" y="12984"/>
                </a:lnTo>
                <a:lnTo>
                  <a:pt x="11338" y="13350"/>
                </a:lnTo>
                <a:lnTo>
                  <a:pt x="10729" y="13776"/>
                </a:lnTo>
                <a:lnTo>
                  <a:pt x="10180" y="14325"/>
                </a:lnTo>
                <a:lnTo>
                  <a:pt x="9753" y="14873"/>
                </a:lnTo>
                <a:lnTo>
                  <a:pt x="9510" y="15239"/>
                </a:lnTo>
                <a:lnTo>
                  <a:pt x="9388" y="15544"/>
                </a:lnTo>
                <a:lnTo>
                  <a:pt x="9266" y="15971"/>
                </a:lnTo>
                <a:lnTo>
                  <a:pt x="9144" y="16336"/>
                </a:lnTo>
                <a:lnTo>
                  <a:pt x="9083" y="16946"/>
                </a:lnTo>
                <a:lnTo>
                  <a:pt x="9083" y="17555"/>
                </a:lnTo>
                <a:lnTo>
                  <a:pt x="9022" y="18348"/>
                </a:lnTo>
                <a:lnTo>
                  <a:pt x="8900" y="19140"/>
                </a:lnTo>
                <a:lnTo>
                  <a:pt x="8778" y="19932"/>
                </a:lnTo>
                <a:lnTo>
                  <a:pt x="8108" y="23102"/>
                </a:lnTo>
                <a:lnTo>
                  <a:pt x="7803" y="24687"/>
                </a:lnTo>
                <a:lnTo>
                  <a:pt x="7681" y="25235"/>
                </a:lnTo>
                <a:lnTo>
                  <a:pt x="7559" y="25784"/>
                </a:lnTo>
                <a:lnTo>
                  <a:pt x="7315" y="26211"/>
                </a:lnTo>
                <a:lnTo>
                  <a:pt x="7071" y="26637"/>
                </a:lnTo>
                <a:lnTo>
                  <a:pt x="6767" y="27003"/>
                </a:lnTo>
                <a:lnTo>
                  <a:pt x="6462" y="27430"/>
                </a:lnTo>
                <a:lnTo>
                  <a:pt x="6218" y="27917"/>
                </a:lnTo>
                <a:lnTo>
                  <a:pt x="5974" y="28405"/>
                </a:lnTo>
                <a:lnTo>
                  <a:pt x="5609" y="29502"/>
                </a:lnTo>
                <a:lnTo>
                  <a:pt x="5304" y="30599"/>
                </a:lnTo>
                <a:lnTo>
                  <a:pt x="5060" y="31696"/>
                </a:lnTo>
                <a:lnTo>
                  <a:pt x="4755" y="33037"/>
                </a:lnTo>
                <a:lnTo>
                  <a:pt x="4572" y="33647"/>
                </a:lnTo>
                <a:lnTo>
                  <a:pt x="4389" y="34256"/>
                </a:lnTo>
                <a:lnTo>
                  <a:pt x="4207" y="34561"/>
                </a:lnTo>
                <a:lnTo>
                  <a:pt x="4085" y="34927"/>
                </a:lnTo>
                <a:lnTo>
                  <a:pt x="4024" y="35049"/>
                </a:lnTo>
                <a:lnTo>
                  <a:pt x="3902" y="35110"/>
                </a:lnTo>
                <a:lnTo>
                  <a:pt x="3597" y="35110"/>
                </a:lnTo>
                <a:lnTo>
                  <a:pt x="3231" y="35232"/>
                </a:lnTo>
                <a:lnTo>
                  <a:pt x="2927" y="35354"/>
                </a:lnTo>
                <a:lnTo>
                  <a:pt x="2683" y="35536"/>
                </a:lnTo>
                <a:lnTo>
                  <a:pt x="2378" y="35719"/>
                </a:lnTo>
                <a:lnTo>
                  <a:pt x="1890" y="36268"/>
                </a:lnTo>
                <a:lnTo>
                  <a:pt x="1464" y="36755"/>
                </a:lnTo>
                <a:lnTo>
                  <a:pt x="976" y="37243"/>
                </a:lnTo>
                <a:lnTo>
                  <a:pt x="732" y="37426"/>
                </a:lnTo>
                <a:lnTo>
                  <a:pt x="488" y="37609"/>
                </a:lnTo>
                <a:lnTo>
                  <a:pt x="184" y="37792"/>
                </a:lnTo>
                <a:lnTo>
                  <a:pt x="62" y="37914"/>
                </a:lnTo>
                <a:lnTo>
                  <a:pt x="1" y="38036"/>
                </a:lnTo>
                <a:lnTo>
                  <a:pt x="1" y="38218"/>
                </a:lnTo>
                <a:lnTo>
                  <a:pt x="123" y="38401"/>
                </a:lnTo>
                <a:lnTo>
                  <a:pt x="367" y="38523"/>
                </a:lnTo>
                <a:lnTo>
                  <a:pt x="671" y="38523"/>
                </a:lnTo>
                <a:lnTo>
                  <a:pt x="976" y="38462"/>
                </a:lnTo>
                <a:lnTo>
                  <a:pt x="1220" y="38401"/>
                </a:lnTo>
                <a:lnTo>
                  <a:pt x="1464" y="38218"/>
                </a:lnTo>
                <a:lnTo>
                  <a:pt x="1647" y="38036"/>
                </a:lnTo>
                <a:lnTo>
                  <a:pt x="1768" y="37853"/>
                </a:lnTo>
                <a:lnTo>
                  <a:pt x="1890" y="37792"/>
                </a:lnTo>
                <a:lnTo>
                  <a:pt x="1951" y="37792"/>
                </a:lnTo>
                <a:lnTo>
                  <a:pt x="1890" y="38036"/>
                </a:lnTo>
                <a:lnTo>
                  <a:pt x="1768" y="38218"/>
                </a:lnTo>
                <a:lnTo>
                  <a:pt x="1403" y="39011"/>
                </a:lnTo>
                <a:lnTo>
                  <a:pt x="915" y="39803"/>
                </a:lnTo>
                <a:lnTo>
                  <a:pt x="428" y="40596"/>
                </a:lnTo>
                <a:lnTo>
                  <a:pt x="367" y="40778"/>
                </a:lnTo>
                <a:lnTo>
                  <a:pt x="306" y="40961"/>
                </a:lnTo>
                <a:lnTo>
                  <a:pt x="306" y="41144"/>
                </a:lnTo>
                <a:lnTo>
                  <a:pt x="428" y="41266"/>
                </a:lnTo>
                <a:lnTo>
                  <a:pt x="610" y="41266"/>
                </a:lnTo>
                <a:lnTo>
                  <a:pt x="793" y="41144"/>
                </a:lnTo>
                <a:lnTo>
                  <a:pt x="1098" y="40900"/>
                </a:lnTo>
                <a:lnTo>
                  <a:pt x="2012" y="39620"/>
                </a:lnTo>
                <a:lnTo>
                  <a:pt x="1281" y="41083"/>
                </a:lnTo>
                <a:lnTo>
                  <a:pt x="1098" y="41510"/>
                </a:lnTo>
                <a:lnTo>
                  <a:pt x="1037" y="41754"/>
                </a:lnTo>
                <a:lnTo>
                  <a:pt x="1037" y="41997"/>
                </a:lnTo>
                <a:lnTo>
                  <a:pt x="1098" y="42119"/>
                </a:lnTo>
                <a:lnTo>
                  <a:pt x="1220" y="42241"/>
                </a:lnTo>
                <a:lnTo>
                  <a:pt x="1342" y="42241"/>
                </a:lnTo>
                <a:lnTo>
                  <a:pt x="1525" y="42180"/>
                </a:lnTo>
                <a:lnTo>
                  <a:pt x="1647" y="42058"/>
                </a:lnTo>
                <a:lnTo>
                  <a:pt x="1768" y="41936"/>
                </a:lnTo>
                <a:lnTo>
                  <a:pt x="2012" y="41571"/>
                </a:lnTo>
                <a:lnTo>
                  <a:pt x="2256" y="40839"/>
                </a:lnTo>
                <a:lnTo>
                  <a:pt x="2561" y="40230"/>
                </a:lnTo>
                <a:lnTo>
                  <a:pt x="2744" y="39925"/>
                </a:lnTo>
                <a:lnTo>
                  <a:pt x="2927" y="39620"/>
                </a:lnTo>
                <a:lnTo>
                  <a:pt x="2866" y="39925"/>
                </a:lnTo>
                <a:lnTo>
                  <a:pt x="2805" y="40230"/>
                </a:lnTo>
                <a:lnTo>
                  <a:pt x="2561" y="40778"/>
                </a:lnTo>
                <a:lnTo>
                  <a:pt x="2256" y="41571"/>
                </a:lnTo>
                <a:lnTo>
                  <a:pt x="2134" y="41876"/>
                </a:lnTo>
                <a:lnTo>
                  <a:pt x="2134" y="42058"/>
                </a:lnTo>
                <a:lnTo>
                  <a:pt x="2195" y="42241"/>
                </a:lnTo>
                <a:lnTo>
                  <a:pt x="2317" y="42363"/>
                </a:lnTo>
                <a:lnTo>
                  <a:pt x="2622" y="42363"/>
                </a:lnTo>
                <a:lnTo>
                  <a:pt x="2744" y="42241"/>
                </a:lnTo>
                <a:lnTo>
                  <a:pt x="2927" y="41997"/>
                </a:lnTo>
                <a:lnTo>
                  <a:pt x="3109" y="41693"/>
                </a:lnTo>
                <a:lnTo>
                  <a:pt x="3414" y="40900"/>
                </a:lnTo>
                <a:lnTo>
                  <a:pt x="3719" y="40108"/>
                </a:lnTo>
                <a:lnTo>
                  <a:pt x="3597" y="40717"/>
                </a:lnTo>
                <a:lnTo>
                  <a:pt x="3536" y="41022"/>
                </a:lnTo>
                <a:lnTo>
                  <a:pt x="3475" y="41388"/>
                </a:lnTo>
                <a:lnTo>
                  <a:pt x="3536" y="41571"/>
                </a:lnTo>
                <a:lnTo>
                  <a:pt x="3597" y="41754"/>
                </a:lnTo>
                <a:lnTo>
                  <a:pt x="3780" y="41815"/>
                </a:lnTo>
                <a:lnTo>
                  <a:pt x="3841" y="41815"/>
                </a:lnTo>
                <a:lnTo>
                  <a:pt x="3963" y="41754"/>
                </a:lnTo>
                <a:lnTo>
                  <a:pt x="4085" y="41632"/>
                </a:lnTo>
                <a:lnTo>
                  <a:pt x="4207" y="41449"/>
                </a:lnTo>
                <a:lnTo>
                  <a:pt x="4329" y="41144"/>
                </a:lnTo>
                <a:lnTo>
                  <a:pt x="4694" y="39864"/>
                </a:lnTo>
                <a:lnTo>
                  <a:pt x="4938" y="39316"/>
                </a:lnTo>
                <a:lnTo>
                  <a:pt x="5182" y="38767"/>
                </a:lnTo>
                <a:lnTo>
                  <a:pt x="5548" y="37975"/>
                </a:lnTo>
                <a:lnTo>
                  <a:pt x="5730" y="37548"/>
                </a:lnTo>
                <a:lnTo>
                  <a:pt x="5791" y="37121"/>
                </a:lnTo>
                <a:lnTo>
                  <a:pt x="5852" y="36755"/>
                </a:lnTo>
                <a:lnTo>
                  <a:pt x="5791" y="36390"/>
                </a:lnTo>
                <a:lnTo>
                  <a:pt x="5791" y="36329"/>
                </a:lnTo>
                <a:lnTo>
                  <a:pt x="5791" y="36268"/>
                </a:lnTo>
                <a:lnTo>
                  <a:pt x="5913" y="36085"/>
                </a:lnTo>
                <a:lnTo>
                  <a:pt x="6218" y="35597"/>
                </a:lnTo>
                <a:lnTo>
                  <a:pt x="7559" y="33464"/>
                </a:lnTo>
                <a:lnTo>
                  <a:pt x="8351" y="32245"/>
                </a:lnTo>
                <a:lnTo>
                  <a:pt x="9083" y="30965"/>
                </a:lnTo>
                <a:lnTo>
                  <a:pt x="9388" y="30355"/>
                </a:lnTo>
                <a:lnTo>
                  <a:pt x="9631" y="29746"/>
                </a:lnTo>
                <a:lnTo>
                  <a:pt x="9875" y="29075"/>
                </a:lnTo>
                <a:lnTo>
                  <a:pt x="10058" y="28405"/>
                </a:lnTo>
                <a:lnTo>
                  <a:pt x="10241" y="27673"/>
                </a:lnTo>
                <a:lnTo>
                  <a:pt x="10363" y="27369"/>
                </a:lnTo>
                <a:lnTo>
                  <a:pt x="10546" y="27003"/>
                </a:lnTo>
                <a:lnTo>
                  <a:pt x="10912" y="26333"/>
                </a:lnTo>
                <a:lnTo>
                  <a:pt x="11277" y="25601"/>
                </a:lnTo>
                <a:lnTo>
                  <a:pt x="11765" y="24321"/>
                </a:lnTo>
                <a:lnTo>
                  <a:pt x="12192" y="22980"/>
                </a:lnTo>
                <a:lnTo>
                  <a:pt x="12435" y="24016"/>
                </a:lnTo>
                <a:lnTo>
                  <a:pt x="12740" y="25113"/>
                </a:lnTo>
                <a:lnTo>
                  <a:pt x="12862" y="25662"/>
                </a:lnTo>
                <a:lnTo>
                  <a:pt x="12923" y="26272"/>
                </a:lnTo>
                <a:lnTo>
                  <a:pt x="12862" y="26881"/>
                </a:lnTo>
                <a:lnTo>
                  <a:pt x="12801" y="27430"/>
                </a:lnTo>
                <a:lnTo>
                  <a:pt x="12618" y="28222"/>
                </a:lnTo>
                <a:lnTo>
                  <a:pt x="12374" y="29014"/>
                </a:lnTo>
                <a:lnTo>
                  <a:pt x="11765" y="30477"/>
                </a:lnTo>
                <a:lnTo>
                  <a:pt x="11155" y="32001"/>
                </a:lnTo>
                <a:lnTo>
                  <a:pt x="10668" y="33525"/>
                </a:lnTo>
                <a:lnTo>
                  <a:pt x="10485" y="34317"/>
                </a:lnTo>
                <a:lnTo>
                  <a:pt x="10363" y="35171"/>
                </a:lnTo>
                <a:lnTo>
                  <a:pt x="10241" y="35963"/>
                </a:lnTo>
                <a:lnTo>
                  <a:pt x="10180" y="36755"/>
                </a:lnTo>
                <a:lnTo>
                  <a:pt x="10180" y="37609"/>
                </a:lnTo>
                <a:lnTo>
                  <a:pt x="10241" y="38401"/>
                </a:lnTo>
                <a:lnTo>
                  <a:pt x="10302" y="39255"/>
                </a:lnTo>
                <a:lnTo>
                  <a:pt x="10363" y="40047"/>
                </a:lnTo>
                <a:lnTo>
                  <a:pt x="10668" y="41693"/>
                </a:lnTo>
                <a:lnTo>
                  <a:pt x="11033" y="43338"/>
                </a:lnTo>
                <a:lnTo>
                  <a:pt x="11887" y="46508"/>
                </a:lnTo>
                <a:lnTo>
                  <a:pt x="12313" y="48093"/>
                </a:lnTo>
                <a:lnTo>
                  <a:pt x="12679" y="49678"/>
                </a:lnTo>
                <a:lnTo>
                  <a:pt x="12984" y="51323"/>
                </a:lnTo>
                <a:lnTo>
                  <a:pt x="13045" y="52116"/>
                </a:lnTo>
                <a:lnTo>
                  <a:pt x="13045" y="52908"/>
                </a:lnTo>
                <a:lnTo>
                  <a:pt x="13045" y="54249"/>
                </a:lnTo>
                <a:lnTo>
                  <a:pt x="12984" y="55529"/>
                </a:lnTo>
                <a:lnTo>
                  <a:pt x="12740" y="57175"/>
                </a:lnTo>
                <a:lnTo>
                  <a:pt x="12679" y="58028"/>
                </a:lnTo>
                <a:lnTo>
                  <a:pt x="12618" y="58820"/>
                </a:lnTo>
                <a:lnTo>
                  <a:pt x="12557" y="59674"/>
                </a:lnTo>
                <a:lnTo>
                  <a:pt x="12618" y="60527"/>
                </a:lnTo>
                <a:lnTo>
                  <a:pt x="12740" y="61320"/>
                </a:lnTo>
                <a:lnTo>
                  <a:pt x="12923" y="62173"/>
                </a:lnTo>
                <a:lnTo>
                  <a:pt x="13289" y="63819"/>
                </a:lnTo>
                <a:lnTo>
                  <a:pt x="13654" y="65464"/>
                </a:lnTo>
                <a:lnTo>
                  <a:pt x="14447" y="68756"/>
                </a:lnTo>
                <a:lnTo>
                  <a:pt x="14813" y="70402"/>
                </a:lnTo>
                <a:lnTo>
                  <a:pt x="14934" y="71255"/>
                </a:lnTo>
                <a:lnTo>
                  <a:pt x="15056" y="72047"/>
                </a:lnTo>
                <a:lnTo>
                  <a:pt x="15117" y="72474"/>
                </a:lnTo>
                <a:lnTo>
                  <a:pt x="15056" y="72840"/>
                </a:lnTo>
                <a:lnTo>
                  <a:pt x="14813" y="73632"/>
                </a:lnTo>
                <a:lnTo>
                  <a:pt x="14569" y="74363"/>
                </a:lnTo>
                <a:lnTo>
                  <a:pt x="14203" y="75034"/>
                </a:lnTo>
                <a:lnTo>
                  <a:pt x="13837" y="75522"/>
                </a:lnTo>
                <a:lnTo>
                  <a:pt x="13411" y="75887"/>
                </a:lnTo>
                <a:lnTo>
                  <a:pt x="13289" y="76070"/>
                </a:lnTo>
                <a:lnTo>
                  <a:pt x="13228" y="76253"/>
                </a:lnTo>
                <a:lnTo>
                  <a:pt x="13289" y="76497"/>
                </a:lnTo>
                <a:lnTo>
                  <a:pt x="13411" y="76619"/>
                </a:lnTo>
                <a:lnTo>
                  <a:pt x="13593" y="76741"/>
                </a:lnTo>
                <a:lnTo>
                  <a:pt x="13776" y="76802"/>
                </a:lnTo>
                <a:lnTo>
                  <a:pt x="14203" y="76802"/>
                </a:lnTo>
                <a:lnTo>
                  <a:pt x="14508" y="76984"/>
                </a:lnTo>
                <a:lnTo>
                  <a:pt x="14813" y="77045"/>
                </a:lnTo>
                <a:lnTo>
                  <a:pt x="15178" y="77167"/>
                </a:lnTo>
                <a:lnTo>
                  <a:pt x="15605" y="77167"/>
                </a:lnTo>
                <a:lnTo>
                  <a:pt x="15971" y="77106"/>
                </a:lnTo>
                <a:lnTo>
                  <a:pt x="16093" y="77106"/>
                </a:lnTo>
                <a:lnTo>
                  <a:pt x="16214" y="77167"/>
                </a:lnTo>
                <a:lnTo>
                  <a:pt x="16397" y="77289"/>
                </a:lnTo>
                <a:lnTo>
                  <a:pt x="16580" y="77289"/>
                </a:lnTo>
                <a:lnTo>
                  <a:pt x="16946" y="77350"/>
                </a:lnTo>
                <a:lnTo>
                  <a:pt x="17312" y="77289"/>
                </a:lnTo>
                <a:lnTo>
                  <a:pt x="17373" y="77228"/>
                </a:lnTo>
                <a:lnTo>
                  <a:pt x="17494" y="77106"/>
                </a:lnTo>
                <a:lnTo>
                  <a:pt x="17555" y="76863"/>
                </a:lnTo>
                <a:lnTo>
                  <a:pt x="17616" y="76131"/>
                </a:lnTo>
                <a:lnTo>
                  <a:pt x="17677" y="75339"/>
                </a:lnTo>
                <a:lnTo>
                  <a:pt x="17677" y="76131"/>
                </a:lnTo>
                <a:lnTo>
                  <a:pt x="17799" y="76924"/>
                </a:lnTo>
                <a:lnTo>
                  <a:pt x="17860" y="77106"/>
                </a:lnTo>
                <a:lnTo>
                  <a:pt x="17921" y="77228"/>
                </a:lnTo>
                <a:lnTo>
                  <a:pt x="18043" y="77289"/>
                </a:lnTo>
                <a:lnTo>
                  <a:pt x="18226" y="77350"/>
                </a:lnTo>
                <a:lnTo>
                  <a:pt x="18470" y="77350"/>
                </a:lnTo>
                <a:lnTo>
                  <a:pt x="18775" y="77289"/>
                </a:lnTo>
                <a:lnTo>
                  <a:pt x="19140" y="77167"/>
                </a:lnTo>
                <a:lnTo>
                  <a:pt x="19201" y="77106"/>
                </a:lnTo>
                <a:lnTo>
                  <a:pt x="19384" y="77106"/>
                </a:lnTo>
                <a:lnTo>
                  <a:pt x="19750" y="77167"/>
                </a:lnTo>
                <a:lnTo>
                  <a:pt x="20115" y="77167"/>
                </a:lnTo>
                <a:lnTo>
                  <a:pt x="20481" y="77106"/>
                </a:lnTo>
                <a:lnTo>
                  <a:pt x="20847" y="76924"/>
                </a:lnTo>
                <a:lnTo>
                  <a:pt x="21152" y="76802"/>
                </a:lnTo>
                <a:lnTo>
                  <a:pt x="21517" y="76802"/>
                </a:lnTo>
                <a:lnTo>
                  <a:pt x="21700" y="76741"/>
                </a:lnTo>
                <a:lnTo>
                  <a:pt x="21883" y="76619"/>
                </a:lnTo>
                <a:lnTo>
                  <a:pt x="22066" y="76436"/>
                </a:lnTo>
                <a:lnTo>
                  <a:pt x="22066" y="76253"/>
                </a:lnTo>
                <a:lnTo>
                  <a:pt x="22005" y="76070"/>
                </a:lnTo>
                <a:lnTo>
                  <a:pt x="21883" y="75887"/>
                </a:lnTo>
                <a:lnTo>
                  <a:pt x="21639" y="75704"/>
                </a:lnTo>
                <a:lnTo>
                  <a:pt x="21396" y="75461"/>
                </a:lnTo>
                <a:lnTo>
                  <a:pt x="21030" y="74851"/>
                </a:lnTo>
                <a:lnTo>
                  <a:pt x="20725" y="74242"/>
                </a:lnTo>
                <a:lnTo>
                  <a:pt x="20481" y="73571"/>
                </a:lnTo>
                <a:lnTo>
                  <a:pt x="20298" y="72901"/>
                </a:lnTo>
                <a:lnTo>
                  <a:pt x="20237" y="72718"/>
                </a:lnTo>
                <a:lnTo>
                  <a:pt x="20237" y="72474"/>
                </a:lnTo>
                <a:lnTo>
                  <a:pt x="20298" y="72047"/>
                </a:lnTo>
                <a:lnTo>
                  <a:pt x="20420" y="71194"/>
                </a:lnTo>
                <a:lnTo>
                  <a:pt x="20542" y="70402"/>
                </a:lnTo>
                <a:lnTo>
                  <a:pt x="20908" y="68756"/>
                </a:lnTo>
                <a:lnTo>
                  <a:pt x="21274" y="67110"/>
                </a:lnTo>
                <a:lnTo>
                  <a:pt x="22066" y="63819"/>
                </a:lnTo>
                <a:lnTo>
                  <a:pt x="22432" y="62173"/>
                </a:lnTo>
                <a:lnTo>
                  <a:pt x="22676" y="60527"/>
                </a:lnTo>
                <a:lnTo>
                  <a:pt x="22737" y="59674"/>
                </a:lnTo>
                <a:lnTo>
                  <a:pt x="22737" y="58820"/>
                </a:lnTo>
                <a:lnTo>
                  <a:pt x="22676" y="57967"/>
                </a:lnTo>
                <a:lnTo>
                  <a:pt x="22554" y="57114"/>
                </a:lnTo>
                <a:lnTo>
                  <a:pt x="22371" y="55468"/>
                </a:lnTo>
                <a:lnTo>
                  <a:pt x="22249" y="53822"/>
                </a:lnTo>
                <a:lnTo>
                  <a:pt x="22310" y="52359"/>
                </a:lnTo>
                <a:lnTo>
                  <a:pt x="22432" y="50958"/>
                </a:lnTo>
                <a:lnTo>
                  <a:pt x="22676" y="49556"/>
                </a:lnTo>
                <a:lnTo>
                  <a:pt x="22980" y="48154"/>
                </a:lnTo>
                <a:lnTo>
                  <a:pt x="23834" y="44923"/>
                </a:lnTo>
                <a:lnTo>
                  <a:pt x="24260" y="43338"/>
                </a:lnTo>
                <a:lnTo>
                  <a:pt x="24626" y="41693"/>
                </a:lnTo>
                <a:lnTo>
                  <a:pt x="24931" y="40047"/>
                </a:lnTo>
                <a:lnTo>
                  <a:pt x="25114" y="38401"/>
                </a:lnTo>
                <a:lnTo>
                  <a:pt x="25114" y="37609"/>
                </a:lnTo>
                <a:lnTo>
                  <a:pt x="25114" y="36755"/>
                </a:lnTo>
                <a:lnTo>
                  <a:pt x="25053" y="35902"/>
                </a:lnTo>
                <a:lnTo>
                  <a:pt x="24992" y="35049"/>
                </a:lnTo>
                <a:lnTo>
                  <a:pt x="24809" y="34256"/>
                </a:lnTo>
                <a:lnTo>
                  <a:pt x="24626" y="33464"/>
                </a:lnTo>
                <a:lnTo>
                  <a:pt x="24138" y="31940"/>
                </a:lnTo>
                <a:lnTo>
                  <a:pt x="23895" y="31209"/>
                </a:lnTo>
                <a:lnTo>
                  <a:pt x="23529" y="30477"/>
                </a:lnTo>
                <a:lnTo>
                  <a:pt x="23224" y="29746"/>
                </a:lnTo>
                <a:lnTo>
                  <a:pt x="22919" y="29014"/>
                </a:lnTo>
                <a:lnTo>
                  <a:pt x="22676" y="28222"/>
                </a:lnTo>
                <a:lnTo>
                  <a:pt x="22493" y="27430"/>
                </a:lnTo>
                <a:lnTo>
                  <a:pt x="22432" y="26576"/>
                </a:lnTo>
                <a:lnTo>
                  <a:pt x="22432" y="25784"/>
                </a:lnTo>
                <a:lnTo>
                  <a:pt x="22554" y="25174"/>
                </a:lnTo>
                <a:lnTo>
                  <a:pt x="22737" y="24565"/>
                </a:lnTo>
                <a:lnTo>
                  <a:pt x="23102" y="22980"/>
                </a:lnTo>
                <a:lnTo>
                  <a:pt x="23529" y="24138"/>
                </a:lnTo>
                <a:lnTo>
                  <a:pt x="23956" y="25296"/>
                </a:lnTo>
                <a:lnTo>
                  <a:pt x="24199" y="25967"/>
                </a:lnTo>
                <a:lnTo>
                  <a:pt x="24565" y="26576"/>
                </a:lnTo>
                <a:lnTo>
                  <a:pt x="24870" y="27125"/>
                </a:lnTo>
                <a:lnTo>
                  <a:pt x="25114" y="27734"/>
                </a:lnTo>
                <a:lnTo>
                  <a:pt x="25418" y="29075"/>
                </a:lnTo>
                <a:lnTo>
                  <a:pt x="25662" y="29685"/>
                </a:lnTo>
                <a:lnTo>
                  <a:pt x="25906" y="30355"/>
                </a:lnTo>
                <a:lnTo>
                  <a:pt x="26638" y="31635"/>
                </a:lnTo>
                <a:lnTo>
                  <a:pt x="27369" y="32855"/>
                </a:lnTo>
                <a:lnTo>
                  <a:pt x="28832" y="35171"/>
                </a:lnTo>
                <a:lnTo>
                  <a:pt x="29441" y="36085"/>
                </a:lnTo>
                <a:lnTo>
                  <a:pt x="29502" y="36207"/>
                </a:lnTo>
                <a:lnTo>
                  <a:pt x="29563" y="36329"/>
                </a:lnTo>
                <a:lnTo>
                  <a:pt x="29502" y="36390"/>
                </a:lnTo>
                <a:lnTo>
                  <a:pt x="29502" y="36755"/>
                </a:lnTo>
                <a:lnTo>
                  <a:pt x="29502" y="37121"/>
                </a:lnTo>
                <a:lnTo>
                  <a:pt x="29563" y="37487"/>
                </a:lnTo>
                <a:lnTo>
                  <a:pt x="29868" y="38157"/>
                </a:lnTo>
                <a:lnTo>
                  <a:pt x="30539" y="39498"/>
                </a:lnTo>
                <a:lnTo>
                  <a:pt x="30660" y="39803"/>
                </a:lnTo>
                <a:lnTo>
                  <a:pt x="30721" y="40108"/>
                </a:lnTo>
                <a:lnTo>
                  <a:pt x="30904" y="40717"/>
                </a:lnTo>
                <a:lnTo>
                  <a:pt x="31026" y="41205"/>
                </a:lnTo>
                <a:lnTo>
                  <a:pt x="31148" y="41449"/>
                </a:lnTo>
                <a:lnTo>
                  <a:pt x="31270" y="41632"/>
                </a:lnTo>
                <a:lnTo>
                  <a:pt x="31453" y="41754"/>
                </a:lnTo>
                <a:lnTo>
                  <a:pt x="31636" y="41815"/>
                </a:lnTo>
                <a:lnTo>
                  <a:pt x="31758" y="41693"/>
                </a:lnTo>
                <a:lnTo>
                  <a:pt x="31819" y="41449"/>
                </a:lnTo>
                <a:lnTo>
                  <a:pt x="31819" y="41144"/>
                </a:lnTo>
                <a:lnTo>
                  <a:pt x="31758" y="40778"/>
                </a:lnTo>
                <a:lnTo>
                  <a:pt x="31575" y="40108"/>
                </a:lnTo>
                <a:lnTo>
                  <a:pt x="31940" y="40900"/>
                </a:lnTo>
                <a:lnTo>
                  <a:pt x="32245" y="41632"/>
                </a:lnTo>
                <a:lnTo>
                  <a:pt x="32367" y="41997"/>
                </a:lnTo>
                <a:lnTo>
                  <a:pt x="32611" y="42241"/>
                </a:lnTo>
                <a:lnTo>
                  <a:pt x="32733" y="42363"/>
                </a:lnTo>
                <a:lnTo>
                  <a:pt x="33038" y="42363"/>
                </a:lnTo>
                <a:lnTo>
                  <a:pt x="33160" y="42241"/>
                </a:lnTo>
                <a:lnTo>
                  <a:pt x="33221" y="42058"/>
                </a:lnTo>
                <a:lnTo>
                  <a:pt x="33160" y="41876"/>
                </a:lnTo>
                <a:lnTo>
                  <a:pt x="33099" y="41571"/>
                </a:lnTo>
                <a:lnTo>
                  <a:pt x="32794" y="40778"/>
                </a:lnTo>
                <a:lnTo>
                  <a:pt x="32550" y="40230"/>
                </a:lnTo>
                <a:lnTo>
                  <a:pt x="32489" y="39925"/>
                </a:lnTo>
                <a:lnTo>
                  <a:pt x="32428" y="39620"/>
                </a:lnTo>
                <a:lnTo>
                  <a:pt x="32611" y="39925"/>
                </a:lnTo>
                <a:lnTo>
                  <a:pt x="32794" y="40230"/>
                </a:lnTo>
                <a:lnTo>
                  <a:pt x="33038" y="40900"/>
                </a:lnTo>
                <a:lnTo>
                  <a:pt x="33342" y="41632"/>
                </a:lnTo>
                <a:lnTo>
                  <a:pt x="33586" y="41936"/>
                </a:lnTo>
                <a:lnTo>
                  <a:pt x="33708" y="42119"/>
                </a:lnTo>
                <a:lnTo>
                  <a:pt x="33830" y="42180"/>
                </a:lnTo>
                <a:lnTo>
                  <a:pt x="34013" y="42241"/>
                </a:lnTo>
                <a:lnTo>
                  <a:pt x="34135" y="42180"/>
                </a:lnTo>
                <a:lnTo>
                  <a:pt x="34257" y="42119"/>
                </a:lnTo>
                <a:lnTo>
                  <a:pt x="34318" y="41936"/>
                </a:lnTo>
                <a:lnTo>
                  <a:pt x="34318" y="41754"/>
                </a:lnTo>
                <a:lnTo>
                  <a:pt x="34257" y="41510"/>
                </a:lnTo>
                <a:lnTo>
                  <a:pt x="34074" y="41083"/>
                </a:lnTo>
                <a:lnTo>
                  <a:pt x="33342" y="39620"/>
                </a:lnTo>
                <a:lnTo>
                  <a:pt x="34257" y="40839"/>
                </a:lnTo>
                <a:lnTo>
                  <a:pt x="34501" y="41144"/>
                </a:lnTo>
                <a:lnTo>
                  <a:pt x="34683" y="41266"/>
                </a:lnTo>
                <a:lnTo>
                  <a:pt x="34866" y="41266"/>
                </a:lnTo>
                <a:lnTo>
                  <a:pt x="34927" y="41205"/>
                </a:lnTo>
                <a:lnTo>
                  <a:pt x="34988" y="41144"/>
                </a:lnTo>
                <a:lnTo>
                  <a:pt x="35049" y="40961"/>
                </a:lnTo>
                <a:lnTo>
                  <a:pt x="34988" y="40778"/>
                </a:lnTo>
                <a:lnTo>
                  <a:pt x="34927" y="40596"/>
                </a:lnTo>
                <a:lnTo>
                  <a:pt x="34440" y="39803"/>
                </a:lnTo>
                <a:lnTo>
                  <a:pt x="33952" y="39011"/>
                </a:lnTo>
                <a:lnTo>
                  <a:pt x="33525" y="38218"/>
                </a:lnTo>
                <a:lnTo>
                  <a:pt x="33403" y="38036"/>
                </a:lnTo>
                <a:lnTo>
                  <a:pt x="33342" y="37792"/>
                </a:lnTo>
                <a:lnTo>
                  <a:pt x="33464" y="37792"/>
                </a:lnTo>
                <a:lnTo>
                  <a:pt x="33586" y="37914"/>
                </a:lnTo>
                <a:lnTo>
                  <a:pt x="33830" y="38218"/>
                </a:lnTo>
                <a:lnTo>
                  <a:pt x="34013" y="38340"/>
                </a:lnTo>
                <a:lnTo>
                  <a:pt x="34257" y="38401"/>
                </a:lnTo>
                <a:lnTo>
                  <a:pt x="34683" y="38523"/>
                </a:lnTo>
                <a:lnTo>
                  <a:pt x="34988" y="38523"/>
                </a:lnTo>
                <a:lnTo>
                  <a:pt x="35171" y="38462"/>
                </a:lnTo>
                <a:lnTo>
                  <a:pt x="35293" y="38340"/>
                </a:lnTo>
                <a:lnTo>
                  <a:pt x="35354" y="38157"/>
                </a:lnTo>
                <a:lnTo>
                  <a:pt x="35293" y="38036"/>
                </a:lnTo>
                <a:lnTo>
                  <a:pt x="35171" y="37853"/>
                </a:lnTo>
                <a:lnTo>
                  <a:pt x="35049" y="37731"/>
                </a:lnTo>
                <a:lnTo>
                  <a:pt x="34744" y="37548"/>
                </a:lnTo>
                <a:lnTo>
                  <a:pt x="34501" y="37365"/>
                </a:lnTo>
                <a:lnTo>
                  <a:pt x="34013" y="36877"/>
                </a:lnTo>
                <a:lnTo>
                  <a:pt x="33586" y="36390"/>
                </a:lnTo>
                <a:lnTo>
                  <a:pt x="33099" y="35902"/>
                </a:lnTo>
                <a:lnTo>
                  <a:pt x="32489" y="35415"/>
                </a:lnTo>
                <a:lnTo>
                  <a:pt x="32184" y="35293"/>
                </a:lnTo>
                <a:lnTo>
                  <a:pt x="31880" y="35110"/>
                </a:lnTo>
                <a:lnTo>
                  <a:pt x="31392" y="35110"/>
                </a:lnTo>
                <a:lnTo>
                  <a:pt x="31270" y="34988"/>
                </a:lnTo>
                <a:lnTo>
                  <a:pt x="31148" y="34805"/>
                </a:lnTo>
                <a:lnTo>
                  <a:pt x="31026" y="34439"/>
                </a:lnTo>
                <a:lnTo>
                  <a:pt x="30721" y="33647"/>
                </a:lnTo>
                <a:lnTo>
                  <a:pt x="30478" y="32794"/>
                </a:lnTo>
                <a:lnTo>
                  <a:pt x="30112" y="31026"/>
                </a:lnTo>
                <a:lnTo>
                  <a:pt x="29868" y="29990"/>
                </a:lnTo>
                <a:lnTo>
                  <a:pt x="29563" y="28954"/>
                </a:lnTo>
                <a:lnTo>
                  <a:pt x="29319" y="28405"/>
                </a:lnTo>
                <a:lnTo>
                  <a:pt x="29137" y="27917"/>
                </a:lnTo>
                <a:lnTo>
                  <a:pt x="28893" y="27430"/>
                </a:lnTo>
                <a:lnTo>
                  <a:pt x="28588" y="27003"/>
                </a:lnTo>
                <a:lnTo>
                  <a:pt x="28161" y="26515"/>
                </a:lnTo>
                <a:lnTo>
                  <a:pt x="27979" y="26272"/>
                </a:lnTo>
                <a:lnTo>
                  <a:pt x="27857" y="25967"/>
                </a:lnTo>
                <a:lnTo>
                  <a:pt x="27674" y="25479"/>
                </a:lnTo>
                <a:lnTo>
                  <a:pt x="27552" y="24931"/>
                </a:lnTo>
                <a:lnTo>
                  <a:pt x="27308" y="23468"/>
                </a:lnTo>
                <a:lnTo>
                  <a:pt x="27003" y="22066"/>
                </a:lnTo>
                <a:lnTo>
                  <a:pt x="26698" y="20664"/>
                </a:lnTo>
                <a:lnTo>
                  <a:pt x="26394" y="19262"/>
                </a:lnTo>
                <a:lnTo>
                  <a:pt x="26333" y="18470"/>
                </a:lnTo>
                <a:lnTo>
                  <a:pt x="26211" y="17616"/>
                </a:lnTo>
                <a:lnTo>
                  <a:pt x="26211" y="17129"/>
                </a:lnTo>
                <a:lnTo>
                  <a:pt x="26211" y="16580"/>
                </a:lnTo>
                <a:lnTo>
                  <a:pt x="26028" y="15849"/>
                </a:lnTo>
                <a:lnTo>
                  <a:pt x="25906" y="15483"/>
                </a:lnTo>
                <a:lnTo>
                  <a:pt x="25723" y="15178"/>
                </a:lnTo>
                <a:lnTo>
                  <a:pt x="25540" y="14812"/>
                </a:lnTo>
                <a:lnTo>
                  <a:pt x="25297" y="14508"/>
                </a:lnTo>
                <a:lnTo>
                  <a:pt x="24748" y="13959"/>
                </a:lnTo>
                <a:lnTo>
                  <a:pt x="24138" y="13471"/>
                </a:lnTo>
                <a:lnTo>
                  <a:pt x="23468" y="13106"/>
                </a:lnTo>
                <a:lnTo>
                  <a:pt x="22737" y="12801"/>
                </a:lnTo>
                <a:lnTo>
                  <a:pt x="22005" y="12557"/>
                </a:lnTo>
                <a:lnTo>
                  <a:pt x="21274" y="12374"/>
                </a:lnTo>
                <a:lnTo>
                  <a:pt x="20847" y="12313"/>
                </a:lnTo>
                <a:lnTo>
                  <a:pt x="20481" y="12191"/>
                </a:lnTo>
                <a:lnTo>
                  <a:pt x="20237" y="12009"/>
                </a:lnTo>
                <a:lnTo>
                  <a:pt x="19994" y="11765"/>
                </a:lnTo>
                <a:lnTo>
                  <a:pt x="19811" y="11521"/>
                </a:lnTo>
                <a:lnTo>
                  <a:pt x="19689" y="11155"/>
                </a:lnTo>
                <a:lnTo>
                  <a:pt x="19689" y="10850"/>
                </a:lnTo>
                <a:lnTo>
                  <a:pt x="19689" y="10485"/>
                </a:lnTo>
                <a:lnTo>
                  <a:pt x="19689" y="10119"/>
                </a:lnTo>
                <a:lnTo>
                  <a:pt x="19750" y="9997"/>
                </a:lnTo>
                <a:lnTo>
                  <a:pt x="19872" y="9875"/>
                </a:lnTo>
                <a:lnTo>
                  <a:pt x="20298" y="9327"/>
                </a:lnTo>
                <a:lnTo>
                  <a:pt x="20664" y="8717"/>
                </a:lnTo>
                <a:lnTo>
                  <a:pt x="20969" y="8047"/>
                </a:lnTo>
                <a:lnTo>
                  <a:pt x="21213" y="7315"/>
                </a:lnTo>
                <a:lnTo>
                  <a:pt x="21396" y="6523"/>
                </a:lnTo>
                <a:lnTo>
                  <a:pt x="21517" y="5730"/>
                </a:lnTo>
                <a:lnTo>
                  <a:pt x="21578" y="4938"/>
                </a:lnTo>
                <a:lnTo>
                  <a:pt x="21517" y="4085"/>
                </a:lnTo>
                <a:lnTo>
                  <a:pt x="21456" y="3292"/>
                </a:lnTo>
                <a:lnTo>
                  <a:pt x="21213" y="2500"/>
                </a:lnTo>
                <a:lnTo>
                  <a:pt x="21030" y="1951"/>
                </a:lnTo>
                <a:lnTo>
                  <a:pt x="20664" y="1403"/>
                </a:lnTo>
                <a:lnTo>
                  <a:pt x="20298" y="976"/>
                </a:lnTo>
                <a:lnTo>
                  <a:pt x="19811" y="610"/>
                </a:lnTo>
                <a:lnTo>
                  <a:pt x="19445" y="428"/>
                </a:lnTo>
                <a:lnTo>
                  <a:pt x="19140" y="245"/>
                </a:lnTo>
                <a:lnTo>
                  <a:pt x="18714" y="123"/>
                </a:lnTo>
                <a:lnTo>
                  <a:pt x="18348" y="62"/>
                </a:lnTo>
                <a:lnTo>
                  <a:pt x="17555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9" name="Google Shape;389;p27"/>
          <p:cNvSpPr/>
          <p:nvPr/>
        </p:nvSpPr>
        <p:spPr>
          <a:xfrm>
            <a:off x="956075" y="1400550"/>
            <a:ext cx="1628458" cy="3348375"/>
          </a:xfrm>
          <a:custGeom>
            <a:rect b="b" l="l" r="r" t="t"/>
            <a:pathLst>
              <a:path extrusionOk="0" h="80215" w="39012">
                <a:moveTo>
                  <a:pt x="20116" y="366"/>
                </a:moveTo>
                <a:lnTo>
                  <a:pt x="20725" y="488"/>
                </a:lnTo>
                <a:lnTo>
                  <a:pt x="21274" y="731"/>
                </a:lnTo>
                <a:lnTo>
                  <a:pt x="21822" y="1036"/>
                </a:lnTo>
                <a:lnTo>
                  <a:pt x="22066" y="1219"/>
                </a:lnTo>
                <a:lnTo>
                  <a:pt x="22310" y="1524"/>
                </a:lnTo>
                <a:lnTo>
                  <a:pt x="22554" y="1768"/>
                </a:lnTo>
                <a:lnTo>
                  <a:pt x="22737" y="2072"/>
                </a:lnTo>
                <a:lnTo>
                  <a:pt x="22980" y="2743"/>
                </a:lnTo>
                <a:lnTo>
                  <a:pt x="23163" y="3413"/>
                </a:lnTo>
                <a:lnTo>
                  <a:pt x="23285" y="4206"/>
                </a:lnTo>
                <a:lnTo>
                  <a:pt x="23285" y="4998"/>
                </a:lnTo>
                <a:lnTo>
                  <a:pt x="23224" y="5791"/>
                </a:lnTo>
                <a:lnTo>
                  <a:pt x="23102" y="6583"/>
                </a:lnTo>
                <a:lnTo>
                  <a:pt x="22798" y="7924"/>
                </a:lnTo>
                <a:lnTo>
                  <a:pt x="22615" y="8533"/>
                </a:lnTo>
                <a:lnTo>
                  <a:pt x="22371" y="9204"/>
                </a:lnTo>
                <a:lnTo>
                  <a:pt x="22310" y="9326"/>
                </a:lnTo>
                <a:lnTo>
                  <a:pt x="22188" y="9509"/>
                </a:lnTo>
                <a:lnTo>
                  <a:pt x="21883" y="9752"/>
                </a:lnTo>
                <a:lnTo>
                  <a:pt x="21152" y="10179"/>
                </a:lnTo>
                <a:lnTo>
                  <a:pt x="20420" y="10606"/>
                </a:lnTo>
                <a:lnTo>
                  <a:pt x="19994" y="10789"/>
                </a:lnTo>
                <a:lnTo>
                  <a:pt x="19567" y="10850"/>
                </a:lnTo>
                <a:lnTo>
                  <a:pt x="19140" y="10850"/>
                </a:lnTo>
                <a:lnTo>
                  <a:pt x="18714" y="10667"/>
                </a:lnTo>
                <a:lnTo>
                  <a:pt x="17982" y="10240"/>
                </a:lnTo>
                <a:lnTo>
                  <a:pt x="17251" y="9813"/>
                </a:lnTo>
                <a:lnTo>
                  <a:pt x="16885" y="9570"/>
                </a:lnTo>
                <a:lnTo>
                  <a:pt x="16763" y="9387"/>
                </a:lnTo>
                <a:lnTo>
                  <a:pt x="16641" y="9265"/>
                </a:lnTo>
                <a:lnTo>
                  <a:pt x="16458" y="8777"/>
                </a:lnTo>
                <a:lnTo>
                  <a:pt x="16336" y="8351"/>
                </a:lnTo>
                <a:lnTo>
                  <a:pt x="16093" y="7497"/>
                </a:lnTo>
                <a:lnTo>
                  <a:pt x="15910" y="6705"/>
                </a:lnTo>
                <a:lnTo>
                  <a:pt x="15788" y="5912"/>
                </a:lnTo>
                <a:lnTo>
                  <a:pt x="15727" y="5120"/>
                </a:lnTo>
                <a:lnTo>
                  <a:pt x="15727" y="4328"/>
                </a:lnTo>
                <a:lnTo>
                  <a:pt x="15788" y="3474"/>
                </a:lnTo>
                <a:lnTo>
                  <a:pt x="15971" y="2804"/>
                </a:lnTo>
                <a:lnTo>
                  <a:pt x="16215" y="2194"/>
                </a:lnTo>
                <a:lnTo>
                  <a:pt x="16580" y="1585"/>
                </a:lnTo>
                <a:lnTo>
                  <a:pt x="16824" y="1341"/>
                </a:lnTo>
                <a:lnTo>
                  <a:pt x="17068" y="1097"/>
                </a:lnTo>
                <a:lnTo>
                  <a:pt x="17617" y="731"/>
                </a:lnTo>
                <a:lnTo>
                  <a:pt x="18226" y="549"/>
                </a:lnTo>
                <a:lnTo>
                  <a:pt x="18836" y="427"/>
                </a:lnTo>
                <a:lnTo>
                  <a:pt x="19506" y="366"/>
                </a:lnTo>
                <a:close/>
                <a:moveTo>
                  <a:pt x="19323" y="32732"/>
                </a:moveTo>
                <a:lnTo>
                  <a:pt x="19201" y="32854"/>
                </a:lnTo>
                <a:lnTo>
                  <a:pt x="19140" y="33037"/>
                </a:lnTo>
                <a:lnTo>
                  <a:pt x="19140" y="33219"/>
                </a:lnTo>
                <a:lnTo>
                  <a:pt x="19201" y="33341"/>
                </a:lnTo>
                <a:lnTo>
                  <a:pt x="19262" y="33463"/>
                </a:lnTo>
                <a:lnTo>
                  <a:pt x="19567" y="33463"/>
                </a:lnTo>
                <a:lnTo>
                  <a:pt x="19628" y="33341"/>
                </a:lnTo>
                <a:lnTo>
                  <a:pt x="19689" y="33280"/>
                </a:lnTo>
                <a:lnTo>
                  <a:pt x="19628" y="33097"/>
                </a:lnTo>
                <a:lnTo>
                  <a:pt x="19506" y="33280"/>
                </a:lnTo>
                <a:lnTo>
                  <a:pt x="19445" y="33280"/>
                </a:lnTo>
                <a:lnTo>
                  <a:pt x="19384" y="33097"/>
                </a:lnTo>
                <a:lnTo>
                  <a:pt x="19384" y="32915"/>
                </a:lnTo>
                <a:lnTo>
                  <a:pt x="19384" y="32854"/>
                </a:lnTo>
                <a:lnTo>
                  <a:pt x="19445" y="32793"/>
                </a:lnTo>
                <a:lnTo>
                  <a:pt x="19384" y="32732"/>
                </a:lnTo>
                <a:close/>
                <a:moveTo>
                  <a:pt x="5060" y="39437"/>
                </a:moveTo>
                <a:lnTo>
                  <a:pt x="4877" y="39619"/>
                </a:lnTo>
                <a:lnTo>
                  <a:pt x="4512" y="40046"/>
                </a:lnTo>
                <a:lnTo>
                  <a:pt x="4085" y="40412"/>
                </a:lnTo>
                <a:lnTo>
                  <a:pt x="3597" y="40717"/>
                </a:lnTo>
                <a:lnTo>
                  <a:pt x="3110" y="40960"/>
                </a:lnTo>
                <a:lnTo>
                  <a:pt x="3414" y="40960"/>
                </a:lnTo>
                <a:lnTo>
                  <a:pt x="3780" y="40899"/>
                </a:lnTo>
                <a:lnTo>
                  <a:pt x="4085" y="40778"/>
                </a:lnTo>
                <a:lnTo>
                  <a:pt x="4329" y="40534"/>
                </a:lnTo>
                <a:lnTo>
                  <a:pt x="4572" y="40290"/>
                </a:lnTo>
                <a:lnTo>
                  <a:pt x="4755" y="40046"/>
                </a:lnTo>
                <a:lnTo>
                  <a:pt x="4938" y="39741"/>
                </a:lnTo>
                <a:lnTo>
                  <a:pt x="5060" y="39437"/>
                </a:lnTo>
                <a:close/>
                <a:moveTo>
                  <a:pt x="33952" y="39437"/>
                </a:moveTo>
                <a:lnTo>
                  <a:pt x="34074" y="39741"/>
                </a:lnTo>
                <a:lnTo>
                  <a:pt x="34196" y="40046"/>
                </a:lnTo>
                <a:lnTo>
                  <a:pt x="34440" y="40290"/>
                </a:lnTo>
                <a:lnTo>
                  <a:pt x="34683" y="40534"/>
                </a:lnTo>
                <a:lnTo>
                  <a:pt x="34927" y="40778"/>
                </a:lnTo>
                <a:lnTo>
                  <a:pt x="35232" y="40899"/>
                </a:lnTo>
                <a:lnTo>
                  <a:pt x="35598" y="40960"/>
                </a:lnTo>
                <a:lnTo>
                  <a:pt x="35903" y="40960"/>
                </a:lnTo>
                <a:lnTo>
                  <a:pt x="35537" y="40839"/>
                </a:lnTo>
                <a:lnTo>
                  <a:pt x="35232" y="40656"/>
                </a:lnTo>
                <a:lnTo>
                  <a:pt x="35171" y="40595"/>
                </a:lnTo>
                <a:lnTo>
                  <a:pt x="34805" y="40351"/>
                </a:lnTo>
                <a:lnTo>
                  <a:pt x="34501" y="40046"/>
                </a:lnTo>
                <a:lnTo>
                  <a:pt x="33952" y="39437"/>
                </a:lnTo>
                <a:close/>
                <a:moveTo>
                  <a:pt x="15361" y="56138"/>
                </a:moveTo>
                <a:lnTo>
                  <a:pt x="15178" y="56442"/>
                </a:lnTo>
                <a:lnTo>
                  <a:pt x="15117" y="56747"/>
                </a:lnTo>
                <a:lnTo>
                  <a:pt x="15117" y="57052"/>
                </a:lnTo>
                <a:lnTo>
                  <a:pt x="15178" y="57418"/>
                </a:lnTo>
                <a:lnTo>
                  <a:pt x="15239" y="57722"/>
                </a:lnTo>
                <a:lnTo>
                  <a:pt x="15422" y="57966"/>
                </a:lnTo>
                <a:lnTo>
                  <a:pt x="15605" y="58210"/>
                </a:lnTo>
                <a:lnTo>
                  <a:pt x="15849" y="58454"/>
                </a:lnTo>
                <a:lnTo>
                  <a:pt x="16154" y="58576"/>
                </a:lnTo>
                <a:lnTo>
                  <a:pt x="16458" y="58698"/>
                </a:lnTo>
                <a:lnTo>
                  <a:pt x="16824" y="58698"/>
                </a:lnTo>
                <a:lnTo>
                  <a:pt x="17129" y="58637"/>
                </a:lnTo>
                <a:lnTo>
                  <a:pt x="17434" y="58576"/>
                </a:lnTo>
                <a:lnTo>
                  <a:pt x="17677" y="58393"/>
                </a:lnTo>
                <a:lnTo>
                  <a:pt x="17921" y="58210"/>
                </a:lnTo>
                <a:lnTo>
                  <a:pt x="18165" y="57905"/>
                </a:lnTo>
                <a:lnTo>
                  <a:pt x="17860" y="58149"/>
                </a:lnTo>
                <a:lnTo>
                  <a:pt x="17556" y="58332"/>
                </a:lnTo>
                <a:lnTo>
                  <a:pt x="17495" y="58332"/>
                </a:lnTo>
                <a:lnTo>
                  <a:pt x="17251" y="58454"/>
                </a:lnTo>
                <a:lnTo>
                  <a:pt x="17007" y="58515"/>
                </a:lnTo>
                <a:lnTo>
                  <a:pt x="16763" y="58515"/>
                </a:lnTo>
                <a:lnTo>
                  <a:pt x="16519" y="58454"/>
                </a:lnTo>
                <a:lnTo>
                  <a:pt x="16276" y="58393"/>
                </a:lnTo>
                <a:lnTo>
                  <a:pt x="16032" y="58271"/>
                </a:lnTo>
                <a:lnTo>
                  <a:pt x="15849" y="58088"/>
                </a:lnTo>
                <a:lnTo>
                  <a:pt x="15666" y="57905"/>
                </a:lnTo>
                <a:lnTo>
                  <a:pt x="15422" y="57540"/>
                </a:lnTo>
                <a:lnTo>
                  <a:pt x="15300" y="57052"/>
                </a:lnTo>
                <a:lnTo>
                  <a:pt x="15239" y="56625"/>
                </a:lnTo>
                <a:lnTo>
                  <a:pt x="15361" y="56138"/>
                </a:lnTo>
                <a:close/>
                <a:moveTo>
                  <a:pt x="23651" y="56138"/>
                </a:moveTo>
                <a:lnTo>
                  <a:pt x="23712" y="56442"/>
                </a:lnTo>
                <a:lnTo>
                  <a:pt x="23773" y="56747"/>
                </a:lnTo>
                <a:lnTo>
                  <a:pt x="23712" y="57052"/>
                </a:lnTo>
                <a:lnTo>
                  <a:pt x="23651" y="57357"/>
                </a:lnTo>
                <a:lnTo>
                  <a:pt x="23529" y="57601"/>
                </a:lnTo>
                <a:lnTo>
                  <a:pt x="23407" y="57905"/>
                </a:lnTo>
                <a:lnTo>
                  <a:pt x="23163" y="58088"/>
                </a:lnTo>
                <a:lnTo>
                  <a:pt x="22919" y="58271"/>
                </a:lnTo>
                <a:lnTo>
                  <a:pt x="22676" y="58393"/>
                </a:lnTo>
                <a:lnTo>
                  <a:pt x="22371" y="58454"/>
                </a:lnTo>
                <a:lnTo>
                  <a:pt x="22127" y="58515"/>
                </a:lnTo>
                <a:lnTo>
                  <a:pt x="21822" y="58454"/>
                </a:lnTo>
                <a:lnTo>
                  <a:pt x="21578" y="58393"/>
                </a:lnTo>
                <a:lnTo>
                  <a:pt x="21335" y="58271"/>
                </a:lnTo>
                <a:lnTo>
                  <a:pt x="21091" y="58088"/>
                </a:lnTo>
                <a:lnTo>
                  <a:pt x="20847" y="57905"/>
                </a:lnTo>
                <a:lnTo>
                  <a:pt x="20847" y="57905"/>
                </a:lnTo>
                <a:lnTo>
                  <a:pt x="21030" y="58210"/>
                </a:lnTo>
                <a:lnTo>
                  <a:pt x="21274" y="58393"/>
                </a:lnTo>
                <a:lnTo>
                  <a:pt x="21578" y="58576"/>
                </a:lnTo>
                <a:lnTo>
                  <a:pt x="21883" y="58637"/>
                </a:lnTo>
                <a:lnTo>
                  <a:pt x="22188" y="58698"/>
                </a:lnTo>
                <a:lnTo>
                  <a:pt x="22554" y="58698"/>
                </a:lnTo>
                <a:lnTo>
                  <a:pt x="22859" y="58576"/>
                </a:lnTo>
                <a:lnTo>
                  <a:pt x="23163" y="58454"/>
                </a:lnTo>
                <a:lnTo>
                  <a:pt x="23407" y="58210"/>
                </a:lnTo>
                <a:lnTo>
                  <a:pt x="23590" y="57966"/>
                </a:lnTo>
                <a:lnTo>
                  <a:pt x="23773" y="57722"/>
                </a:lnTo>
                <a:lnTo>
                  <a:pt x="23834" y="57357"/>
                </a:lnTo>
                <a:lnTo>
                  <a:pt x="23895" y="57052"/>
                </a:lnTo>
                <a:lnTo>
                  <a:pt x="23895" y="56747"/>
                </a:lnTo>
                <a:lnTo>
                  <a:pt x="23773" y="56442"/>
                </a:lnTo>
                <a:lnTo>
                  <a:pt x="23651" y="56138"/>
                </a:lnTo>
                <a:close/>
                <a:moveTo>
                  <a:pt x="19506" y="53273"/>
                </a:moveTo>
                <a:lnTo>
                  <a:pt x="19628" y="54309"/>
                </a:lnTo>
                <a:lnTo>
                  <a:pt x="19689" y="54858"/>
                </a:lnTo>
                <a:lnTo>
                  <a:pt x="19689" y="55406"/>
                </a:lnTo>
                <a:lnTo>
                  <a:pt x="19567" y="56442"/>
                </a:lnTo>
                <a:lnTo>
                  <a:pt x="19567" y="56930"/>
                </a:lnTo>
                <a:lnTo>
                  <a:pt x="19567" y="57418"/>
                </a:lnTo>
                <a:lnTo>
                  <a:pt x="19689" y="57844"/>
                </a:lnTo>
                <a:lnTo>
                  <a:pt x="19811" y="58210"/>
                </a:lnTo>
                <a:lnTo>
                  <a:pt x="19933" y="58454"/>
                </a:lnTo>
                <a:lnTo>
                  <a:pt x="19933" y="58698"/>
                </a:lnTo>
                <a:lnTo>
                  <a:pt x="19933" y="59246"/>
                </a:lnTo>
                <a:lnTo>
                  <a:pt x="19811" y="60283"/>
                </a:lnTo>
                <a:lnTo>
                  <a:pt x="19689" y="61319"/>
                </a:lnTo>
                <a:lnTo>
                  <a:pt x="19628" y="62843"/>
                </a:lnTo>
                <a:lnTo>
                  <a:pt x="19628" y="64305"/>
                </a:lnTo>
                <a:lnTo>
                  <a:pt x="19567" y="65281"/>
                </a:lnTo>
                <a:lnTo>
                  <a:pt x="19628" y="66195"/>
                </a:lnTo>
                <a:lnTo>
                  <a:pt x="19750" y="68267"/>
                </a:lnTo>
                <a:lnTo>
                  <a:pt x="19750" y="69486"/>
                </a:lnTo>
                <a:lnTo>
                  <a:pt x="19689" y="70645"/>
                </a:lnTo>
                <a:lnTo>
                  <a:pt x="19506" y="73022"/>
                </a:lnTo>
                <a:lnTo>
                  <a:pt x="19323" y="70888"/>
                </a:lnTo>
                <a:lnTo>
                  <a:pt x="19262" y="69791"/>
                </a:lnTo>
                <a:lnTo>
                  <a:pt x="19262" y="68694"/>
                </a:lnTo>
                <a:lnTo>
                  <a:pt x="19323" y="67658"/>
                </a:lnTo>
                <a:lnTo>
                  <a:pt x="19384" y="66561"/>
                </a:lnTo>
                <a:lnTo>
                  <a:pt x="19445" y="65464"/>
                </a:lnTo>
                <a:lnTo>
                  <a:pt x="19384" y="64366"/>
                </a:lnTo>
                <a:lnTo>
                  <a:pt x="19323" y="62599"/>
                </a:lnTo>
                <a:lnTo>
                  <a:pt x="19323" y="61745"/>
                </a:lnTo>
                <a:lnTo>
                  <a:pt x="19262" y="60831"/>
                </a:lnTo>
                <a:lnTo>
                  <a:pt x="19140" y="59612"/>
                </a:lnTo>
                <a:lnTo>
                  <a:pt x="19079" y="59002"/>
                </a:lnTo>
                <a:lnTo>
                  <a:pt x="19079" y="58698"/>
                </a:lnTo>
                <a:lnTo>
                  <a:pt x="19079" y="58393"/>
                </a:lnTo>
                <a:lnTo>
                  <a:pt x="19262" y="57844"/>
                </a:lnTo>
                <a:lnTo>
                  <a:pt x="19384" y="57235"/>
                </a:lnTo>
                <a:lnTo>
                  <a:pt x="19445" y="56625"/>
                </a:lnTo>
                <a:lnTo>
                  <a:pt x="19384" y="56016"/>
                </a:lnTo>
                <a:lnTo>
                  <a:pt x="19384" y="55345"/>
                </a:lnTo>
                <a:lnTo>
                  <a:pt x="19384" y="54614"/>
                </a:lnTo>
                <a:lnTo>
                  <a:pt x="19506" y="53273"/>
                </a:lnTo>
                <a:close/>
                <a:moveTo>
                  <a:pt x="21883" y="10118"/>
                </a:moveTo>
                <a:lnTo>
                  <a:pt x="22066" y="12191"/>
                </a:lnTo>
                <a:lnTo>
                  <a:pt x="22066" y="12313"/>
                </a:lnTo>
                <a:lnTo>
                  <a:pt x="22127" y="12434"/>
                </a:lnTo>
                <a:lnTo>
                  <a:pt x="22371" y="12617"/>
                </a:lnTo>
                <a:lnTo>
                  <a:pt x="22676" y="12739"/>
                </a:lnTo>
                <a:lnTo>
                  <a:pt x="23224" y="13105"/>
                </a:lnTo>
                <a:lnTo>
                  <a:pt x="24321" y="13836"/>
                </a:lnTo>
                <a:lnTo>
                  <a:pt x="22493" y="14141"/>
                </a:lnTo>
                <a:lnTo>
                  <a:pt x="22493" y="14141"/>
                </a:lnTo>
                <a:lnTo>
                  <a:pt x="24139" y="14080"/>
                </a:lnTo>
                <a:lnTo>
                  <a:pt x="25784" y="14080"/>
                </a:lnTo>
                <a:lnTo>
                  <a:pt x="26638" y="14141"/>
                </a:lnTo>
                <a:lnTo>
                  <a:pt x="27491" y="14324"/>
                </a:lnTo>
                <a:lnTo>
                  <a:pt x="27918" y="14446"/>
                </a:lnTo>
                <a:lnTo>
                  <a:pt x="28344" y="14629"/>
                </a:lnTo>
                <a:lnTo>
                  <a:pt x="28710" y="14812"/>
                </a:lnTo>
                <a:lnTo>
                  <a:pt x="29015" y="15055"/>
                </a:lnTo>
                <a:lnTo>
                  <a:pt x="29320" y="15421"/>
                </a:lnTo>
                <a:lnTo>
                  <a:pt x="29563" y="15787"/>
                </a:lnTo>
                <a:lnTo>
                  <a:pt x="29990" y="16518"/>
                </a:lnTo>
                <a:lnTo>
                  <a:pt x="30356" y="17311"/>
                </a:lnTo>
                <a:lnTo>
                  <a:pt x="30539" y="17676"/>
                </a:lnTo>
                <a:lnTo>
                  <a:pt x="30600" y="18103"/>
                </a:lnTo>
                <a:lnTo>
                  <a:pt x="30661" y="19017"/>
                </a:lnTo>
                <a:lnTo>
                  <a:pt x="30661" y="19932"/>
                </a:lnTo>
                <a:lnTo>
                  <a:pt x="30600" y="20846"/>
                </a:lnTo>
                <a:lnTo>
                  <a:pt x="30600" y="21151"/>
                </a:lnTo>
                <a:lnTo>
                  <a:pt x="30661" y="21455"/>
                </a:lnTo>
                <a:lnTo>
                  <a:pt x="30965" y="23345"/>
                </a:lnTo>
                <a:lnTo>
                  <a:pt x="31209" y="25235"/>
                </a:lnTo>
                <a:lnTo>
                  <a:pt x="31270" y="26149"/>
                </a:lnTo>
                <a:lnTo>
                  <a:pt x="31331" y="27063"/>
                </a:lnTo>
                <a:lnTo>
                  <a:pt x="31392" y="27429"/>
                </a:lnTo>
                <a:lnTo>
                  <a:pt x="31514" y="27795"/>
                </a:lnTo>
                <a:lnTo>
                  <a:pt x="31697" y="28160"/>
                </a:lnTo>
                <a:lnTo>
                  <a:pt x="31880" y="28465"/>
                </a:lnTo>
                <a:lnTo>
                  <a:pt x="32123" y="28770"/>
                </a:lnTo>
                <a:lnTo>
                  <a:pt x="32245" y="29136"/>
                </a:lnTo>
                <a:lnTo>
                  <a:pt x="32550" y="29928"/>
                </a:lnTo>
                <a:lnTo>
                  <a:pt x="32916" y="30781"/>
                </a:lnTo>
                <a:lnTo>
                  <a:pt x="33160" y="31696"/>
                </a:lnTo>
                <a:lnTo>
                  <a:pt x="33343" y="32366"/>
                </a:lnTo>
                <a:lnTo>
                  <a:pt x="33464" y="33097"/>
                </a:lnTo>
                <a:lnTo>
                  <a:pt x="33647" y="34499"/>
                </a:lnTo>
                <a:lnTo>
                  <a:pt x="33830" y="35536"/>
                </a:lnTo>
                <a:lnTo>
                  <a:pt x="34074" y="36511"/>
                </a:lnTo>
                <a:lnTo>
                  <a:pt x="34379" y="37547"/>
                </a:lnTo>
                <a:lnTo>
                  <a:pt x="34805" y="38461"/>
                </a:lnTo>
                <a:lnTo>
                  <a:pt x="34440" y="38522"/>
                </a:lnTo>
                <a:lnTo>
                  <a:pt x="34257" y="38644"/>
                </a:lnTo>
                <a:lnTo>
                  <a:pt x="34135" y="38705"/>
                </a:lnTo>
                <a:lnTo>
                  <a:pt x="34135" y="38827"/>
                </a:lnTo>
                <a:lnTo>
                  <a:pt x="34196" y="38888"/>
                </a:lnTo>
                <a:lnTo>
                  <a:pt x="34501" y="38827"/>
                </a:lnTo>
                <a:lnTo>
                  <a:pt x="34866" y="38705"/>
                </a:lnTo>
                <a:lnTo>
                  <a:pt x="35293" y="38705"/>
                </a:lnTo>
                <a:lnTo>
                  <a:pt x="35720" y="38766"/>
                </a:lnTo>
                <a:lnTo>
                  <a:pt x="36085" y="39010"/>
                </a:lnTo>
                <a:lnTo>
                  <a:pt x="36512" y="39376"/>
                </a:lnTo>
                <a:lnTo>
                  <a:pt x="36878" y="39802"/>
                </a:lnTo>
                <a:lnTo>
                  <a:pt x="37609" y="40717"/>
                </a:lnTo>
                <a:lnTo>
                  <a:pt x="37975" y="41143"/>
                </a:lnTo>
                <a:lnTo>
                  <a:pt x="38402" y="41509"/>
                </a:lnTo>
                <a:lnTo>
                  <a:pt x="38706" y="41753"/>
                </a:lnTo>
                <a:lnTo>
                  <a:pt x="38767" y="41814"/>
                </a:lnTo>
                <a:lnTo>
                  <a:pt x="38767" y="41875"/>
                </a:lnTo>
                <a:lnTo>
                  <a:pt x="38706" y="41936"/>
                </a:lnTo>
                <a:lnTo>
                  <a:pt x="38585" y="41997"/>
                </a:lnTo>
                <a:lnTo>
                  <a:pt x="38219" y="41997"/>
                </a:lnTo>
                <a:lnTo>
                  <a:pt x="37853" y="41875"/>
                </a:lnTo>
                <a:lnTo>
                  <a:pt x="37609" y="41753"/>
                </a:lnTo>
                <a:lnTo>
                  <a:pt x="37365" y="41570"/>
                </a:lnTo>
                <a:lnTo>
                  <a:pt x="37000" y="41204"/>
                </a:lnTo>
                <a:lnTo>
                  <a:pt x="36817" y="41082"/>
                </a:lnTo>
                <a:lnTo>
                  <a:pt x="36634" y="41021"/>
                </a:lnTo>
                <a:lnTo>
                  <a:pt x="36451" y="40960"/>
                </a:lnTo>
                <a:lnTo>
                  <a:pt x="36390" y="41021"/>
                </a:lnTo>
                <a:lnTo>
                  <a:pt x="36329" y="41143"/>
                </a:lnTo>
                <a:lnTo>
                  <a:pt x="36390" y="41326"/>
                </a:lnTo>
                <a:lnTo>
                  <a:pt x="36451" y="41570"/>
                </a:lnTo>
                <a:lnTo>
                  <a:pt x="36695" y="42119"/>
                </a:lnTo>
                <a:lnTo>
                  <a:pt x="37000" y="42667"/>
                </a:lnTo>
                <a:lnTo>
                  <a:pt x="37609" y="43764"/>
                </a:lnTo>
                <a:lnTo>
                  <a:pt x="37792" y="44069"/>
                </a:lnTo>
                <a:lnTo>
                  <a:pt x="37853" y="44191"/>
                </a:lnTo>
                <a:lnTo>
                  <a:pt x="37914" y="44374"/>
                </a:lnTo>
                <a:lnTo>
                  <a:pt x="37914" y="44496"/>
                </a:lnTo>
                <a:lnTo>
                  <a:pt x="37853" y="44557"/>
                </a:lnTo>
                <a:lnTo>
                  <a:pt x="37792" y="44557"/>
                </a:lnTo>
                <a:lnTo>
                  <a:pt x="37670" y="44496"/>
                </a:lnTo>
                <a:lnTo>
                  <a:pt x="37487" y="44374"/>
                </a:lnTo>
                <a:lnTo>
                  <a:pt x="37365" y="44252"/>
                </a:lnTo>
                <a:lnTo>
                  <a:pt x="36756" y="43399"/>
                </a:lnTo>
                <a:lnTo>
                  <a:pt x="36512" y="42972"/>
                </a:lnTo>
                <a:lnTo>
                  <a:pt x="36146" y="42606"/>
                </a:lnTo>
                <a:lnTo>
                  <a:pt x="36024" y="42545"/>
                </a:lnTo>
                <a:lnTo>
                  <a:pt x="35842" y="42484"/>
                </a:lnTo>
                <a:lnTo>
                  <a:pt x="35781" y="42606"/>
                </a:lnTo>
                <a:lnTo>
                  <a:pt x="35720" y="42789"/>
                </a:lnTo>
                <a:lnTo>
                  <a:pt x="35781" y="43094"/>
                </a:lnTo>
                <a:lnTo>
                  <a:pt x="35842" y="43399"/>
                </a:lnTo>
                <a:lnTo>
                  <a:pt x="36207" y="44496"/>
                </a:lnTo>
                <a:lnTo>
                  <a:pt x="36390" y="44861"/>
                </a:lnTo>
                <a:lnTo>
                  <a:pt x="36512" y="45288"/>
                </a:lnTo>
                <a:lnTo>
                  <a:pt x="36512" y="45471"/>
                </a:lnTo>
                <a:lnTo>
                  <a:pt x="36451" y="45593"/>
                </a:lnTo>
                <a:lnTo>
                  <a:pt x="36390" y="45654"/>
                </a:lnTo>
                <a:lnTo>
                  <a:pt x="36329" y="45715"/>
                </a:lnTo>
                <a:lnTo>
                  <a:pt x="36268" y="45654"/>
                </a:lnTo>
                <a:lnTo>
                  <a:pt x="36207" y="45593"/>
                </a:lnTo>
                <a:lnTo>
                  <a:pt x="36024" y="45410"/>
                </a:lnTo>
                <a:lnTo>
                  <a:pt x="35964" y="45166"/>
                </a:lnTo>
                <a:lnTo>
                  <a:pt x="35781" y="44739"/>
                </a:lnTo>
                <a:lnTo>
                  <a:pt x="35354" y="43642"/>
                </a:lnTo>
                <a:lnTo>
                  <a:pt x="35232" y="43216"/>
                </a:lnTo>
                <a:lnTo>
                  <a:pt x="35110" y="42972"/>
                </a:lnTo>
                <a:lnTo>
                  <a:pt x="35049" y="42911"/>
                </a:lnTo>
                <a:lnTo>
                  <a:pt x="34866" y="42911"/>
                </a:lnTo>
                <a:lnTo>
                  <a:pt x="34805" y="42972"/>
                </a:lnTo>
                <a:lnTo>
                  <a:pt x="34744" y="43216"/>
                </a:lnTo>
                <a:lnTo>
                  <a:pt x="34744" y="43642"/>
                </a:lnTo>
                <a:lnTo>
                  <a:pt x="34805" y="44739"/>
                </a:lnTo>
                <a:lnTo>
                  <a:pt x="34805" y="45166"/>
                </a:lnTo>
                <a:lnTo>
                  <a:pt x="34805" y="45410"/>
                </a:lnTo>
                <a:lnTo>
                  <a:pt x="34683" y="45593"/>
                </a:lnTo>
                <a:lnTo>
                  <a:pt x="34623" y="45654"/>
                </a:lnTo>
                <a:lnTo>
                  <a:pt x="34562" y="45593"/>
                </a:lnTo>
                <a:lnTo>
                  <a:pt x="34440" y="45349"/>
                </a:lnTo>
                <a:lnTo>
                  <a:pt x="34379" y="44800"/>
                </a:lnTo>
                <a:lnTo>
                  <a:pt x="34318" y="44130"/>
                </a:lnTo>
                <a:lnTo>
                  <a:pt x="34318" y="43825"/>
                </a:lnTo>
                <a:lnTo>
                  <a:pt x="34196" y="43338"/>
                </a:lnTo>
                <a:lnTo>
                  <a:pt x="34135" y="43094"/>
                </a:lnTo>
                <a:lnTo>
                  <a:pt x="34013" y="42911"/>
                </a:lnTo>
                <a:lnTo>
                  <a:pt x="33891" y="42850"/>
                </a:lnTo>
                <a:lnTo>
                  <a:pt x="33708" y="42911"/>
                </a:lnTo>
                <a:lnTo>
                  <a:pt x="33647" y="42972"/>
                </a:lnTo>
                <a:lnTo>
                  <a:pt x="33586" y="43094"/>
                </a:lnTo>
                <a:lnTo>
                  <a:pt x="33586" y="43338"/>
                </a:lnTo>
                <a:lnTo>
                  <a:pt x="33586" y="43825"/>
                </a:lnTo>
                <a:lnTo>
                  <a:pt x="33647" y="44252"/>
                </a:lnTo>
                <a:lnTo>
                  <a:pt x="33647" y="44618"/>
                </a:lnTo>
                <a:lnTo>
                  <a:pt x="33647" y="44800"/>
                </a:lnTo>
                <a:lnTo>
                  <a:pt x="33586" y="44983"/>
                </a:lnTo>
                <a:lnTo>
                  <a:pt x="33525" y="45044"/>
                </a:lnTo>
                <a:lnTo>
                  <a:pt x="33464" y="45044"/>
                </a:lnTo>
                <a:lnTo>
                  <a:pt x="33403" y="44983"/>
                </a:lnTo>
                <a:lnTo>
                  <a:pt x="33343" y="44922"/>
                </a:lnTo>
                <a:lnTo>
                  <a:pt x="33282" y="44679"/>
                </a:lnTo>
                <a:lnTo>
                  <a:pt x="33221" y="44435"/>
                </a:lnTo>
                <a:lnTo>
                  <a:pt x="33221" y="43886"/>
                </a:lnTo>
                <a:lnTo>
                  <a:pt x="33099" y="42667"/>
                </a:lnTo>
                <a:lnTo>
                  <a:pt x="33099" y="42423"/>
                </a:lnTo>
                <a:lnTo>
                  <a:pt x="33038" y="42240"/>
                </a:lnTo>
                <a:lnTo>
                  <a:pt x="32794" y="41509"/>
                </a:lnTo>
                <a:lnTo>
                  <a:pt x="32550" y="40717"/>
                </a:lnTo>
                <a:lnTo>
                  <a:pt x="32489" y="40412"/>
                </a:lnTo>
                <a:lnTo>
                  <a:pt x="32428" y="40046"/>
                </a:lnTo>
                <a:lnTo>
                  <a:pt x="32489" y="39863"/>
                </a:lnTo>
                <a:lnTo>
                  <a:pt x="32550" y="39741"/>
                </a:lnTo>
                <a:lnTo>
                  <a:pt x="32611" y="39619"/>
                </a:lnTo>
                <a:lnTo>
                  <a:pt x="32794" y="39498"/>
                </a:lnTo>
                <a:lnTo>
                  <a:pt x="32855" y="39437"/>
                </a:lnTo>
                <a:lnTo>
                  <a:pt x="32916" y="39376"/>
                </a:lnTo>
                <a:lnTo>
                  <a:pt x="32855" y="39315"/>
                </a:lnTo>
                <a:lnTo>
                  <a:pt x="32794" y="39254"/>
                </a:lnTo>
                <a:lnTo>
                  <a:pt x="32672" y="39254"/>
                </a:lnTo>
                <a:lnTo>
                  <a:pt x="32489" y="39376"/>
                </a:lnTo>
                <a:lnTo>
                  <a:pt x="32062" y="38400"/>
                </a:lnTo>
                <a:lnTo>
                  <a:pt x="31636" y="37364"/>
                </a:lnTo>
                <a:lnTo>
                  <a:pt x="30722" y="35414"/>
                </a:lnTo>
                <a:lnTo>
                  <a:pt x="29746" y="33463"/>
                </a:lnTo>
                <a:lnTo>
                  <a:pt x="29381" y="32488"/>
                </a:lnTo>
                <a:lnTo>
                  <a:pt x="28954" y="31452"/>
                </a:lnTo>
                <a:lnTo>
                  <a:pt x="28649" y="30355"/>
                </a:lnTo>
                <a:lnTo>
                  <a:pt x="28466" y="29257"/>
                </a:lnTo>
                <a:lnTo>
                  <a:pt x="28161" y="28160"/>
                </a:lnTo>
                <a:lnTo>
                  <a:pt x="27796" y="27063"/>
                </a:lnTo>
                <a:lnTo>
                  <a:pt x="27064" y="25356"/>
                </a:lnTo>
                <a:lnTo>
                  <a:pt x="27064" y="25174"/>
                </a:lnTo>
                <a:lnTo>
                  <a:pt x="27064" y="24991"/>
                </a:lnTo>
                <a:lnTo>
                  <a:pt x="27125" y="24747"/>
                </a:lnTo>
                <a:lnTo>
                  <a:pt x="27247" y="24625"/>
                </a:lnTo>
                <a:lnTo>
                  <a:pt x="27369" y="24503"/>
                </a:lnTo>
                <a:lnTo>
                  <a:pt x="27491" y="24259"/>
                </a:lnTo>
                <a:lnTo>
                  <a:pt x="27613" y="23955"/>
                </a:lnTo>
                <a:lnTo>
                  <a:pt x="27796" y="23345"/>
                </a:lnTo>
                <a:lnTo>
                  <a:pt x="27857" y="22735"/>
                </a:lnTo>
                <a:lnTo>
                  <a:pt x="27796" y="22126"/>
                </a:lnTo>
                <a:lnTo>
                  <a:pt x="27735" y="21455"/>
                </a:lnTo>
                <a:lnTo>
                  <a:pt x="27613" y="20846"/>
                </a:lnTo>
                <a:lnTo>
                  <a:pt x="27491" y="20541"/>
                </a:lnTo>
                <a:lnTo>
                  <a:pt x="27430" y="20236"/>
                </a:lnTo>
                <a:lnTo>
                  <a:pt x="27491" y="19566"/>
                </a:lnTo>
                <a:lnTo>
                  <a:pt x="27369" y="20175"/>
                </a:lnTo>
                <a:lnTo>
                  <a:pt x="27369" y="20358"/>
                </a:lnTo>
                <a:lnTo>
                  <a:pt x="27369" y="20602"/>
                </a:lnTo>
                <a:lnTo>
                  <a:pt x="27491" y="21212"/>
                </a:lnTo>
                <a:lnTo>
                  <a:pt x="27552" y="21821"/>
                </a:lnTo>
                <a:lnTo>
                  <a:pt x="27552" y="22370"/>
                </a:lnTo>
                <a:lnTo>
                  <a:pt x="27552" y="22979"/>
                </a:lnTo>
                <a:lnTo>
                  <a:pt x="27430" y="23589"/>
                </a:lnTo>
                <a:lnTo>
                  <a:pt x="27308" y="23833"/>
                </a:lnTo>
                <a:lnTo>
                  <a:pt x="27186" y="24076"/>
                </a:lnTo>
                <a:lnTo>
                  <a:pt x="27003" y="24320"/>
                </a:lnTo>
                <a:lnTo>
                  <a:pt x="26820" y="24503"/>
                </a:lnTo>
                <a:lnTo>
                  <a:pt x="26577" y="24686"/>
                </a:lnTo>
                <a:lnTo>
                  <a:pt x="26333" y="24808"/>
                </a:lnTo>
                <a:lnTo>
                  <a:pt x="25784" y="24991"/>
                </a:lnTo>
                <a:lnTo>
                  <a:pt x="25236" y="25052"/>
                </a:lnTo>
                <a:lnTo>
                  <a:pt x="24017" y="25235"/>
                </a:lnTo>
                <a:lnTo>
                  <a:pt x="23468" y="25295"/>
                </a:lnTo>
                <a:lnTo>
                  <a:pt x="22798" y="25295"/>
                </a:lnTo>
                <a:lnTo>
                  <a:pt x="22615" y="25235"/>
                </a:lnTo>
                <a:lnTo>
                  <a:pt x="22493" y="25174"/>
                </a:lnTo>
                <a:lnTo>
                  <a:pt x="22188" y="24991"/>
                </a:lnTo>
                <a:lnTo>
                  <a:pt x="21639" y="24625"/>
                </a:lnTo>
                <a:lnTo>
                  <a:pt x="20359" y="23894"/>
                </a:lnTo>
                <a:lnTo>
                  <a:pt x="20359" y="23894"/>
                </a:lnTo>
                <a:lnTo>
                  <a:pt x="21883" y="24991"/>
                </a:lnTo>
                <a:lnTo>
                  <a:pt x="22249" y="25295"/>
                </a:lnTo>
                <a:lnTo>
                  <a:pt x="22432" y="25417"/>
                </a:lnTo>
                <a:lnTo>
                  <a:pt x="22615" y="25539"/>
                </a:lnTo>
                <a:lnTo>
                  <a:pt x="22798" y="25600"/>
                </a:lnTo>
                <a:lnTo>
                  <a:pt x="23285" y="25600"/>
                </a:lnTo>
                <a:lnTo>
                  <a:pt x="24260" y="25539"/>
                </a:lnTo>
                <a:lnTo>
                  <a:pt x="25175" y="25417"/>
                </a:lnTo>
                <a:lnTo>
                  <a:pt x="26028" y="25295"/>
                </a:lnTo>
                <a:lnTo>
                  <a:pt x="26394" y="25174"/>
                </a:lnTo>
                <a:lnTo>
                  <a:pt x="26820" y="24991"/>
                </a:lnTo>
                <a:lnTo>
                  <a:pt x="26699" y="25539"/>
                </a:lnTo>
                <a:lnTo>
                  <a:pt x="25845" y="28099"/>
                </a:lnTo>
                <a:lnTo>
                  <a:pt x="25784" y="28282"/>
                </a:lnTo>
                <a:lnTo>
                  <a:pt x="25723" y="28709"/>
                </a:lnTo>
                <a:lnTo>
                  <a:pt x="25723" y="30416"/>
                </a:lnTo>
                <a:lnTo>
                  <a:pt x="25784" y="32610"/>
                </a:lnTo>
                <a:lnTo>
                  <a:pt x="25784" y="32976"/>
                </a:lnTo>
                <a:lnTo>
                  <a:pt x="25723" y="33280"/>
                </a:lnTo>
                <a:lnTo>
                  <a:pt x="25662" y="33585"/>
                </a:lnTo>
                <a:lnTo>
                  <a:pt x="25723" y="33890"/>
                </a:lnTo>
                <a:lnTo>
                  <a:pt x="25784" y="34195"/>
                </a:lnTo>
                <a:lnTo>
                  <a:pt x="25967" y="35109"/>
                </a:lnTo>
                <a:lnTo>
                  <a:pt x="26272" y="36877"/>
                </a:lnTo>
                <a:lnTo>
                  <a:pt x="26394" y="37730"/>
                </a:lnTo>
                <a:lnTo>
                  <a:pt x="26516" y="38644"/>
                </a:lnTo>
                <a:lnTo>
                  <a:pt x="26516" y="40412"/>
                </a:lnTo>
                <a:lnTo>
                  <a:pt x="26455" y="42240"/>
                </a:lnTo>
                <a:lnTo>
                  <a:pt x="26333" y="44008"/>
                </a:lnTo>
                <a:lnTo>
                  <a:pt x="26211" y="45776"/>
                </a:lnTo>
                <a:lnTo>
                  <a:pt x="26028" y="47543"/>
                </a:lnTo>
                <a:lnTo>
                  <a:pt x="25784" y="49311"/>
                </a:lnTo>
                <a:lnTo>
                  <a:pt x="25419" y="51079"/>
                </a:lnTo>
                <a:lnTo>
                  <a:pt x="24992" y="52846"/>
                </a:lnTo>
                <a:lnTo>
                  <a:pt x="24565" y="54553"/>
                </a:lnTo>
                <a:lnTo>
                  <a:pt x="24382" y="55406"/>
                </a:lnTo>
                <a:lnTo>
                  <a:pt x="24260" y="56260"/>
                </a:lnTo>
                <a:lnTo>
                  <a:pt x="24199" y="57235"/>
                </a:lnTo>
                <a:lnTo>
                  <a:pt x="24321" y="58210"/>
                </a:lnTo>
                <a:lnTo>
                  <a:pt x="24504" y="59063"/>
                </a:lnTo>
                <a:lnTo>
                  <a:pt x="24687" y="59917"/>
                </a:lnTo>
                <a:lnTo>
                  <a:pt x="24870" y="60770"/>
                </a:lnTo>
                <a:lnTo>
                  <a:pt x="25053" y="61684"/>
                </a:lnTo>
                <a:lnTo>
                  <a:pt x="25114" y="62538"/>
                </a:lnTo>
                <a:lnTo>
                  <a:pt x="25053" y="63391"/>
                </a:lnTo>
                <a:lnTo>
                  <a:pt x="24992" y="64244"/>
                </a:lnTo>
                <a:lnTo>
                  <a:pt x="24870" y="65098"/>
                </a:lnTo>
                <a:lnTo>
                  <a:pt x="24565" y="66317"/>
                </a:lnTo>
                <a:lnTo>
                  <a:pt x="24260" y="67475"/>
                </a:lnTo>
                <a:lnTo>
                  <a:pt x="23529" y="69791"/>
                </a:lnTo>
                <a:lnTo>
                  <a:pt x="22493" y="73326"/>
                </a:lnTo>
                <a:lnTo>
                  <a:pt x="22127" y="74789"/>
                </a:lnTo>
                <a:lnTo>
                  <a:pt x="22005" y="75216"/>
                </a:lnTo>
                <a:lnTo>
                  <a:pt x="22005" y="75460"/>
                </a:lnTo>
                <a:lnTo>
                  <a:pt x="22005" y="75704"/>
                </a:lnTo>
                <a:lnTo>
                  <a:pt x="22066" y="75947"/>
                </a:lnTo>
                <a:lnTo>
                  <a:pt x="22188" y="76252"/>
                </a:lnTo>
                <a:lnTo>
                  <a:pt x="22432" y="76740"/>
                </a:lnTo>
                <a:lnTo>
                  <a:pt x="22859" y="77410"/>
                </a:lnTo>
                <a:lnTo>
                  <a:pt x="23285" y="78081"/>
                </a:lnTo>
                <a:lnTo>
                  <a:pt x="23529" y="78386"/>
                </a:lnTo>
                <a:lnTo>
                  <a:pt x="23773" y="78568"/>
                </a:lnTo>
                <a:lnTo>
                  <a:pt x="24199" y="78873"/>
                </a:lnTo>
                <a:lnTo>
                  <a:pt x="24321" y="78995"/>
                </a:lnTo>
                <a:lnTo>
                  <a:pt x="24321" y="79056"/>
                </a:lnTo>
                <a:lnTo>
                  <a:pt x="24260" y="79117"/>
                </a:lnTo>
                <a:lnTo>
                  <a:pt x="24199" y="79178"/>
                </a:lnTo>
                <a:lnTo>
                  <a:pt x="23956" y="79239"/>
                </a:lnTo>
                <a:lnTo>
                  <a:pt x="23773" y="79300"/>
                </a:lnTo>
                <a:lnTo>
                  <a:pt x="22919" y="79483"/>
                </a:lnTo>
                <a:lnTo>
                  <a:pt x="22493" y="79544"/>
                </a:lnTo>
                <a:lnTo>
                  <a:pt x="22005" y="79605"/>
                </a:lnTo>
                <a:lnTo>
                  <a:pt x="21700" y="79544"/>
                </a:lnTo>
                <a:lnTo>
                  <a:pt x="21578" y="79422"/>
                </a:lnTo>
                <a:lnTo>
                  <a:pt x="21518" y="79300"/>
                </a:lnTo>
                <a:lnTo>
                  <a:pt x="21457" y="78995"/>
                </a:lnTo>
                <a:lnTo>
                  <a:pt x="21396" y="78873"/>
                </a:lnTo>
                <a:lnTo>
                  <a:pt x="21335" y="78751"/>
                </a:lnTo>
                <a:lnTo>
                  <a:pt x="21213" y="78751"/>
                </a:lnTo>
                <a:lnTo>
                  <a:pt x="21213" y="78873"/>
                </a:lnTo>
                <a:lnTo>
                  <a:pt x="21274" y="79117"/>
                </a:lnTo>
                <a:lnTo>
                  <a:pt x="21335" y="79422"/>
                </a:lnTo>
                <a:lnTo>
                  <a:pt x="21335" y="79605"/>
                </a:lnTo>
                <a:lnTo>
                  <a:pt x="21274" y="79727"/>
                </a:lnTo>
                <a:lnTo>
                  <a:pt x="21213" y="79848"/>
                </a:lnTo>
                <a:lnTo>
                  <a:pt x="21030" y="79909"/>
                </a:lnTo>
                <a:lnTo>
                  <a:pt x="20725" y="79970"/>
                </a:lnTo>
                <a:lnTo>
                  <a:pt x="20359" y="79970"/>
                </a:lnTo>
                <a:lnTo>
                  <a:pt x="20177" y="79909"/>
                </a:lnTo>
                <a:lnTo>
                  <a:pt x="19994" y="79848"/>
                </a:lnTo>
                <a:lnTo>
                  <a:pt x="19811" y="79666"/>
                </a:lnTo>
                <a:lnTo>
                  <a:pt x="19750" y="79422"/>
                </a:lnTo>
                <a:lnTo>
                  <a:pt x="19628" y="78995"/>
                </a:lnTo>
                <a:lnTo>
                  <a:pt x="19628" y="78507"/>
                </a:lnTo>
                <a:lnTo>
                  <a:pt x="19628" y="78020"/>
                </a:lnTo>
                <a:lnTo>
                  <a:pt x="19628" y="75582"/>
                </a:lnTo>
                <a:lnTo>
                  <a:pt x="19689" y="74119"/>
                </a:lnTo>
                <a:lnTo>
                  <a:pt x="19811" y="72656"/>
                </a:lnTo>
                <a:lnTo>
                  <a:pt x="19994" y="71193"/>
                </a:lnTo>
                <a:lnTo>
                  <a:pt x="20055" y="69669"/>
                </a:lnTo>
                <a:lnTo>
                  <a:pt x="20116" y="68816"/>
                </a:lnTo>
                <a:lnTo>
                  <a:pt x="20055" y="67963"/>
                </a:lnTo>
                <a:lnTo>
                  <a:pt x="19933" y="66195"/>
                </a:lnTo>
                <a:lnTo>
                  <a:pt x="19933" y="64915"/>
                </a:lnTo>
                <a:lnTo>
                  <a:pt x="19994" y="63696"/>
                </a:lnTo>
                <a:lnTo>
                  <a:pt x="20055" y="62172"/>
                </a:lnTo>
                <a:lnTo>
                  <a:pt x="20116" y="60587"/>
                </a:lnTo>
                <a:lnTo>
                  <a:pt x="20238" y="59734"/>
                </a:lnTo>
                <a:lnTo>
                  <a:pt x="20298" y="58820"/>
                </a:lnTo>
                <a:lnTo>
                  <a:pt x="20298" y="58515"/>
                </a:lnTo>
                <a:lnTo>
                  <a:pt x="20238" y="58271"/>
                </a:lnTo>
                <a:lnTo>
                  <a:pt x="20055" y="57905"/>
                </a:lnTo>
                <a:lnTo>
                  <a:pt x="19933" y="57540"/>
                </a:lnTo>
                <a:lnTo>
                  <a:pt x="19872" y="57113"/>
                </a:lnTo>
                <a:lnTo>
                  <a:pt x="19872" y="56625"/>
                </a:lnTo>
                <a:lnTo>
                  <a:pt x="19933" y="55772"/>
                </a:lnTo>
                <a:lnTo>
                  <a:pt x="19994" y="55345"/>
                </a:lnTo>
                <a:lnTo>
                  <a:pt x="19994" y="54919"/>
                </a:lnTo>
                <a:lnTo>
                  <a:pt x="19933" y="54065"/>
                </a:lnTo>
                <a:lnTo>
                  <a:pt x="19750" y="52359"/>
                </a:lnTo>
                <a:lnTo>
                  <a:pt x="19628" y="50652"/>
                </a:lnTo>
                <a:lnTo>
                  <a:pt x="19628" y="48275"/>
                </a:lnTo>
                <a:lnTo>
                  <a:pt x="19628" y="45898"/>
                </a:lnTo>
                <a:lnTo>
                  <a:pt x="19628" y="44130"/>
                </a:lnTo>
                <a:lnTo>
                  <a:pt x="19628" y="43338"/>
                </a:lnTo>
                <a:lnTo>
                  <a:pt x="19567" y="43155"/>
                </a:lnTo>
                <a:lnTo>
                  <a:pt x="19628" y="42911"/>
                </a:lnTo>
                <a:lnTo>
                  <a:pt x="19811" y="42911"/>
                </a:lnTo>
                <a:lnTo>
                  <a:pt x="20177" y="42789"/>
                </a:lnTo>
                <a:lnTo>
                  <a:pt x="20542" y="42667"/>
                </a:lnTo>
                <a:lnTo>
                  <a:pt x="20786" y="42423"/>
                </a:lnTo>
                <a:lnTo>
                  <a:pt x="20969" y="42119"/>
                </a:lnTo>
                <a:lnTo>
                  <a:pt x="21030" y="41814"/>
                </a:lnTo>
                <a:lnTo>
                  <a:pt x="21030" y="41509"/>
                </a:lnTo>
                <a:lnTo>
                  <a:pt x="20847" y="41936"/>
                </a:lnTo>
                <a:lnTo>
                  <a:pt x="20725" y="42119"/>
                </a:lnTo>
                <a:lnTo>
                  <a:pt x="20542" y="42301"/>
                </a:lnTo>
                <a:lnTo>
                  <a:pt x="20298" y="42423"/>
                </a:lnTo>
                <a:lnTo>
                  <a:pt x="20055" y="42484"/>
                </a:lnTo>
                <a:lnTo>
                  <a:pt x="19567" y="42545"/>
                </a:lnTo>
                <a:lnTo>
                  <a:pt x="19018" y="42484"/>
                </a:lnTo>
                <a:lnTo>
                  <a:pt x="18775" y="42423"/>
                </a:lnTo>
                <a:lnTo>
                  <a:pt x="18531" y="42301"/>
                </a:lnTo>
                <a:lnTo>
                  <a:pt x="18409" y="42119"/>
                </a:lnTo>
                <a:lnTo>
                  <a:pt x="18226" y="41936"/>
                </a:lnTo>
                <a:lnTo>
                  <a:pt x="18104" y="41509"/>
                </a:lnTo>
                <a:lnTo>
                  <a:pt x="18043" y="41753"/>
                </a:lnTo>
                <a:lnTo>
                  <a:pt x="18104" y="41997"/>
                </a:lnTo>
                <a:lnTo>
                  <a:pt x="18165" y="42240"/>
                </a:lnTo>
                <a:lnTo>
                  <a:pt x="18348" y="42484"/>
                </a:lnTo>
                <a:lnTo>
                  <a:pt x="18592" y="42667"/>
                </a:lnTo>
                <a:lnTo>
                  <a:pt x="18836" y="42789"/>
                </a:lnTo>
                <a:lnTo>
                  <a:pt x="19201" y="42850"/>
                </a:lnTo>
                <a:lnTo>
                  <a:pt x="19323" y="42911"/>
                </a:lnTo>
                <a:lnTo>
                  <a:pt x="19384" y="42911"/>
                </a:lnTo>
                <a:lnTo>
                  <a:pt x="19384" y="43033"/>
                </a:lnTo>
                <a:lnTo>
                  <a:pt x="19384" y="43094"/>
                </a:lnTo>
                <a:lnTo>
                  <a:pt x="19384" y="43642"/>
                </a:lnTo>
                <a:lnTo>
                  <a:pt x="19384" y="46324"/>
                </a:lnTo>
                <a:lnTo>
                  <a:pt x="19384" y="48458"/>
                </a:lnTo>
                <a:lnTo>
                  <a:pt x="19323" y="50652"/>
                </a:lnTo>
                <a:lnTo>
                  <a:pt x="19262" y="51993"/>
                </a:lnTo>
                <a:lnTo>
                  <a:pt x="19201" y="53395"/>
                </a:lnTo>
                <a:lnTo>
                  <a:pt x="19018" y="54858"/>
                </a:lnTo>
                <a:lnTo>
                  <a:pt x="19018" y="55528"/>
                </a:lnTo>
                <a:lnTo>
                  <a:pt x="19079" y="56260"/>
                </a:lnTo>
                <a:lnTo>
                  <a:pt x="19079" y="56930"/>
                </a:lnTo>
                <a:lnTo>
                  <a:pt x="18957" y="57662"/>
                </a:lnTo>
                <a:lnTo>
                  <a:pt x="18836" y="58149"/>
                </a:lnTo>
                <a:lnTo>
                  <a:pt x="18775" y="58393"/>
                </a:lnTo>
                <a:lnTo>
                  <a:pt x="18714" y="58637"/>
                </a:lnTo>
                <a:lnTo>
                  <a:pt x="18714" y="59368"/>
                </a:lnTo>
                <a:lnTo>
                  <a:pt x="18775" y="60100"/>
                </a:lnTo>
                <a:lnTo>
                  <a:pt x="18897" y="60831"/>
                </a:lnTo>
                <a:lnTo>
                  <a:pt x="18957" y="61563"/>
                </a:lnTo>
                <a:lnTo>
                  <a:pt x="19018" y="63818"/>
                </a:lnTo>
                <a:lnTo>
                  <a:pt x="19079" y="64854"/>
                </a:lnTo>
                <a:lnTo>
                  <a:pt x="19079" y="65829"/>
                </a:lnTo>
                <a:lnTo>
                  <a:pt x="18957" y="67292"/>
                </a:lnTo>
                <a:lnTo>
                  <a:pt x="18897" y="68755"/>
                </a:lnTo>
                <a:lnTo>
                  <a:pt x="18957" y="70218"/>
                </a:lnTo>
                <a:lnTo>
                  <a:pt x="19079" y="71681"/>
                </a:lnTo>
                <a:lnTo>
                  <a:pt x="19262" y="73144"/>
                </a:lnTo>
                <a:lnTo>
                  <a:pt x="19384" y="74606"/>
                </a:lnTo>
                <a:lnTo>
                  <a:pt x="19384" y="75886"/>
                </a:lnTo>
                <a:lnTo>
                  <a:pt x="19384" y="77959"/>
                </a:lnTo>
                <a:lnTo>
                  <a:pt x="19384" y="78873"/>
                </a:lnTo>
                <a:lnTo>
                  <a:pt x="19384" y="79178"/>
                </a:lnTo>
                <a:lnTo>
                  <a:pt x="19262" y="79422"/>
                </a:lnTo>
                <a:lnTo>
                  <a:pt x="19140" y="79727"/>
                </a:lnTo>
                <a:lnTo>
                  <a:pt x="18897" y="79909"/>
                </a:lnTo>
                <a:lnTo>
                  <a:pt x="18653" y="79970"/>
                </a:lnTo>
                <a:lnTo>
                  <a:pt x="18348" y="79970"/>
                </a:lnTo>
                <a:lnTo>
                  <a:pt x="18043" y="79909"/>
                </a:lnTo>
                <a:lnTo>
                  <a:pt x="17799" y="79787"/>
                </a:lnTo>
                <a:lnTo>
                  <a:pt x="17738" y="79666"/>
                </a:lnTo>
                <a:lnTo>
                  <a:pt x="17677" y="79605"/>
                </a:lnTo>
                <a:lnTo>
                  <a:pt x="17677" y="79361"/>
                </a:lnTo>
                <a:lnTo>
                  <a:pt x="17799" y="79056"/>
                </a:lnTo>
                <a:lnTo>
                  <a:pt x="17860" y="78934"/>
                </a:lnTo>
                <a:lnTo>
                  <a:pt x="17921" y="78873"/>
                </a:lnTo>
                <a:lnTo>
                  <a:pt x="17860" y="78812"/>
                </a:lnTo>
                <a:lnTo>
                  <a:pt x="17799" y="78751"/>
                </a:lnTo>
                <a:lnTo>
                  <a:pt x="17677" y="78751"/>
                </a:lnTo>
                <a:lnTo>
                  <a:pt x="17617" y="78812"/>
                </a:lnTo>
                <a:lnTo>
                  <a:pt x="17556" y="78995"/>
                </a:lnTo>
                <a:lnTo>
                  <a:pt x="17495" y="79178"/>
                </a:lnTo>
                <a:lnTo>
                  <a:pt x="17495" y="79300"/>
                </a:lnTo>
                <a:lnTo>
                  <a:pt x="17434" y="79483"/>
                </a:lnTo>
                <a:lnTo>
                  <a:pt x="17312" y="79544"/>
                </a:lnTo>
                <a:lnTo>
                  <a:pt x="17129" y="79605"/>
                </a:lnTo>
                <a:lnTo>
                  <a:pt x="16824" y="79605"/>
                </a:lnTo>
                <a:lnTo>
                  <a:pt x="16458" y="79544"/>
                </a:lnTo>
                <a:lnTo>
                  <a:pt x="16032" y="79483"/>
                </a:lnTo>
                <a:lnTo>
                  <a:pt x="15361" y="79361"/>
                </a:lnTo>
                <a:lnTo>
                  <a:pt x="14996" y="79239"/>
                </a:lnTo>
                <a:lnTo>
                  <a:pt x="14813" y="79178"/>
                </a:lnTo>
                <a:lnTo>
                  <a:pt x="14691" y="79117"/>
                </a:lnTo>
                <a:lnTo>
                  <a:pt x="14691" y="79056"/>
                </a:lnTo>
                <a:lnTo>
                  <a:pt x="14691" y="78934"/>
                </a:lnTo>
                <a:lnTo>
                  <a:pt x="14752" y="78873"/>
                </a:lnTo>
                <a:lnTo>
                  <a:pt x="14996" y="78751"/>
                </a:lnTo>
                <a:lnTo>
                  <a:pt x="15422" y="78386"/>
                </a:lnTo>
                <a:lnTo>
                  <a:pt x="15849" y="77898"/>
                </a:lnTo>
                <a:lnTo>
                  <a:pt x="16215" y="77349"/>
                </a:lnTo>
                <a:lnTo>
                  <a:pt x="16519" y="76801"/>
                </a:lnTo>
                <a:lnTo>
                  <a:pt x="16763" y="76252"/>
                </a:lnTo>
                <a:lnTo>
                  <a:pt x="16946" y="75765"/>
                </a:lnTo>
                <a:lnTo>
                  <a:pt x="17007" y="75399"/>
                </a:lnTo>
                <a:lnTo>
                  <a:pt x="16946" y="75033"/>
                </a:lnTo>
                <a:lnTo>
                  <a:pt x="16702" y="74058"/>
                </a:lnTo>
                <a:lnTo>
                  <a:pt x="16458" y="73144"/>
                </a:lnTo>
                <a:lnTo>
                  <a:pt x="15910" y="71315"/>
                </a:lnTo>
                <a:lnTo>
                  <a:pt x="15178" y="68938"/>
                </a:lnTo>
                <a:lnTo>
                  <a:pt x="14752" y="67536"/>
                </a:lnTo>
                <a:lnTo>
                  <a:pt x="14386" y="66073"/>
                </a:lnTo>
                <a:lnTo>
                  <a:pt x="14081" y="64610"/>
                </a:lnTo>
                <a:lnTo>
                  <a:pt x="13959" y="63879"/>
                </a:lnTo>
                <a:lnTo>
                  <a:pt x="13898" y="63147"/>
                </a:lnTo>
                <a:lnTo>
                  <a:pt x="13898" y="62355"/>
                </a:lnTo>
                <a:lnTo>
                  <a:pt x="13959" y="61623"/>
                </a:lnTo>
                <a:lnTo>
                  <a:pt x="14081" y="60831"/>
                </a:lnTo>
                <a:lnTo>
                  <a:pt x="14264" y="60100"/>
                </a:lnTo>
                <a:lnTo>
                  <a:pt x="14569" y="58698"/>
                </a:lnTo>
                <a:lnTo>
                  <a:pt x="14691" y="57966"/>
                </a:lnTo>
                <a:lnTo>
                  <a:pt x="14752" y="57235"/>
                </a:lnTo>
                <a:lnTo>
                  <a:pt x="14752" y="56686"/>
                </a:lnTo>
                <a:lnTo>
                  <a:pt x="14691" y="56077"/>
                </a:lnTo>
                <a:lnTo>
                  <a:pt x="14508" y="54919"/>
                </a:lnTo>
                <a:lnTo>
                  <a:pt x="14203" y="53761"/>
                </a:lnTo>
                <a:lnTo>
                  <a:pt x="13898" y="52602"/>
                </a:lnTo>
                <a:lnTo>
                  <a:pt x="13533" y="51079"/>
                </a:lnTo>
                <a:lnTo>
                  <a:pt x="13228" y="49555"/>
                </a:lnTo>
                <a:lnTo>
                  <a:pt x="12984" y="48031"/>
                </a:lnTo>
                <a:lnTo>
                  <a:pt x="12862" y="46446"/>
                </a:lnTo>
                <a:lnTo>
                  <a:pt x="12618" y="43399"/>
                </a:lnTo>
                <a:lnTo>
                  <a:pt x="12496" y="40290"/>
                </a:lnTo>
                <a:lnTo>
                  <a:pt x="12496" y="38766"/>
                </a:lnTo>
                <a:lnTo>
                  <a:pt x="12557" y="38035"/>
                </a:lnTo>
                <a:lnTo>
                  <a:pt x="12618" y="37242"/>
                </a:lnTo>
                <a:lnTo>
                  <a:pt x="12862" y="35658"/>
                </a:lnTo>
                <a:lnTo>
                  <a:pt x="13106" y="34134"/>
                </a:lnTo>
                <a:lnTo>
                  <a:pt x="13167" y="33890"/>
                </a:lnTo>
                <a:lnTo>
                  <a:pt x="13228" y="33585"/>
                </a:lnTo>
                <a:lnTo>
                  <a:pt x="13106" y="33280"/>
                </a:lnTo>
                <a:lnTo>
                  <a:pt x="12984" y="32976"/>
                </a:lnTo>
                <a:lnTo>
                  <a:pt x="12984" y="32976"/>
                </a:lnTo>
                <a:lnTo>
                  <a:pt x="13045" y="33037"/>
                </a:lnTo>
                <a:lnTo>
                  <a:pt x="13045" y="29379"/>
                </a:lnTo>
                <a:lnTo>
                  <a:pt x="13045" y="28587"/>
                </a:lnTo>
                <a:lnTo>
                  <a:pt x="12984" y="28343"/>
                </a:lnTo>
                <a:lnTo>
                  <a:pt x="12862" y="28038"/>
                </a:lnTo>
                <a:lnTo>
                  <a:pt x="12801" y="27673"/>
                </a:lnTo>
                <a:lnTo>
                  <a:pt x="12496" y="26576"/>
                </a:lnTo>
                <a:lnTo>
                  <a:pt x="12192" y="25600"/>
                </a:lnTo>
                <a:lnTo>
                  <a:pt x="12131" y="25235"/>
                </a:lnTo>
                <a:lnTo>
                  <a:pt x="12131" y="24930"/>
                </a:lnTo>
                <a:lnTo>
                  <a:pt x="12496" y="25113"/>
                </a:lnTo>
                <a:lnTo>
                  <a:pt x="12923" y="25235"/>
                </a:lnTo>
                <a:lnTo>
                  <a:pt x="13715" y="25417"/>
                </a:lnTo>
                <a:lnTo>
                  <a:pt x="14691" y="25539"/>
                </a:lnTo>
                <a:lnTo>
                  <a:pt x="15666" y="25600"/>
                </a:lnTo>
                <a:lnTo>
                  <a:pt x="16215" y="25600"/>
                </a:lnTo>
                <a:lnTo>
                  <a:pt x="16336" y="25539"/>
                </a:lnTo>
                <a:lnTo>
                  <a:pt x="16519" y="25478"/>
                </a:lnTo>
                <a:lnTo>
                  <a:pt x="16702" y="25356"/>
                </a:lnTo>
                <a:lnTo>
                  <a:pt x="17068" y="25052"/>
                </a:lnTo>
                <a:lnTo>
                  <a:pt x="18653" y="23894"/>
                </a:lnTo>
                <a:lnTo>
                  <a:pt x="18653" y="23894"/>
                </a:lnTo>
                <a:lnTo>
                  <a:pt x="16519" y="25113"/>
                </a:lnTo>
                <a:lnTo>
                  <a:pt x="16397" y="25235"/>
                </a:lnTo>
                <a:lnTo>
                  <a:pt x="16276" y="25295"/>
                </a:lnTo>
                <a:lnTo>
                  <a:pt x="15971" y="25295"/>
                </a:lnTo>
                <a:lnTo>
                  <a:pt x="15300" y="25235"/>
                </a:lnTo>
                <a:lnTo>
                  <a:pt x="14081" y="25113"/>
                </a:lnTo>
                <a:lnTo>
                  <a:pt x="13472" y="25052"/>
                </a:lnTo>
                <a:lnTo>
                  <a:pt x="12923" y="24930"/>
                </a:lnTo>
                <a:lnTo>
                  <a:pt x="12375" y="24686"/>
                </a:lnTo>
                <a:lnTo>
                  <a:pt x="12131" y="24503"/>
                </a:lnTo>
                <a:lnTo>
                  <a:pt x="11948" y="24320"/>
                </a:lnTo>
                <a:lnTo>
                  <a:pt x="11826" y="24076"/>
                </a:lnTo>
                <a:lnTo>
                  <a:pt x="11704" y="23833"/>
                </a:lnTo>
                <a:lnTo>
                  <a:pt x="11521" y="23284"/>
                </a:lnTo>
                <a:lnTo>
                  <a:pt x="11460" y="22735"/>
                </a:lnTo>
                <a:lnTo>
                  <a:pt x="11460" y="22126"/>
                </a:lnTo>
                <a:lnTo>
                  <a:pt x="11460" y="21455"/>
                </a:lnTo>
                <a:lnTo>
                  <a:pt x="11582" y="20785"/>
                </a:lnTo>
                <a:lnTo>
                  <a:pt x="11643" y="20541"/>
                </a:lnTo>
                <a:lnTo>
                  <a:pt x="11643" y="20297"/>
                </a:lnTo>
                <a:lnTo>
                  <a:pt x="11521" y="19566"/>
                </a:lnTo>
                <a:lnTo>
                  <a:pt x="11582" y="20114"/>
                </a:lnTo>
                <a:lnTo>
                  <a:pt x="11521" y="20419"/>
                </a:lnTo>
                <a:lnTo>
                  <a:pt x="11460" y="20724"/>
                </a:lnTo>
                <a:lnTo>
                  <a:pt x="11338" y="21212"/>
                </a:lnTo>
                <a:lnTo>
                  <a:pt x="11216" y="21760"/>
                </a:lnTo>
                <a:lnTo>
                  <a:pt x="11155" y="22309"/>
                </a:lnTo>
                <a:lnTo>
                  <a:pt x="11155" y="22918"/>
                </a:lnTo>
                <a:lnTo>
                  <a:pt x="11216" y="23467"/>
                </a:lnTo>
                <a:lnTo>
                  <a:pt x="11399" y="24015"/>
                </a:lnTo>
                <a:lnTo>
                  <a:pt x="11643" y="24442"/>
                </a:lnTo>
                <a:lnTo>
                  <a:pt x="11765" y="24564"/>
                </a:lnTo>
                <a:lnTo>
                  <a:pt x="11826" y="24747"/>
                </a:lnTo>
                <a:lnTo>
                  <a:pt x="11887" y="24991"/>
                </a:lnTo>
                <a:lnTo>
                  <a:pt x="11887" y="25235"/>
                </a:lnTo>
                <a:lnTo>
                  <a:pt x="11887" y="25478"/>
                </a:lnTo>
                <a:lnTo>
                  <a:pt x="11765" y="25722"/>
                </a:lnTo>
                <a:lnTo>
                  <a:pt x="11460" y="26515"/>
                </a:lnTo>
                <a:lnTo>
                  <a:pt x="11034" y="27612"/>
                </a:lnTo>
                <a:lnTo>
                  <a:pt x="10729" y="28648"/>
                </a:lnTo>
                <a:lnTo>
                  <a:pt x="10485" y="29745"/>
                </a:lnTo>
                <a:lnTo>
                  <a:pt x="10180" y="30842"/>
                </a:lnTo>
                <a:lnTo>
                  <a:pt x="9814" y="31939"/>
                </a:lnTo>
                <a:lnTo>
                  <a:pt x="9388" y="33037"/>
                </a:lnTo>
                <a:lnTo>
                  <a:pt x="8961" y="34134"/>
                </a:lnTo>
                <a:lnTo>
                  <a:pt x="8413" y="35170"/>
                </a:lnTo>
                <a:lnTo>
                  <a:pt x="7376" y="37242"/>
                </a:lnTo>
                <a:lnTo>
                  <a:pt x="6950" y="38278"/>
                </a:lnTo>
                <a:lnTo>
                  <a:pt x="6523" y="39376"/>
                </a:lnTo>
                <a:lnTo>
                  <a:pt x="6279" y="39254"/>
                </a:lnTo>
                <a:lnTo>
                  <a:pt x="6157" y="39254"/>
                </a:lnTo>
                <a:lnTo>
                  <a:pt x="6096" y="39315"/>
                </a:lnTo>
                <a:lnTo>
                  <a:pt x="6096" y="39376"/>
                </a:lnTo>
                <a:lnTo>
                  <a:pt x="6096" y="39437"/>
                </a:lnTo>
                <a:lnTo>
                  <a:pt x="6157" y="39498"/>
                </a:lnTo>
                <a:lnTo>
                  <a:pt x="6279" y="39498"/>
                </a:lnTo>
                <a:lnTo>
                  <a:pt x="6462" y="39619"/>
                </a:lnTo>
                <a:lnTo>
                  <a:pt x="6523" y="39802"/>
                </a:lnTo>
                <a:lnTo>
                  <a:pt x="6523" y="39985"/>
                </a:lnTo>
                <a:lnTo>
                  <a:pt x="6523" y="40229"/>
                </a:lnTo>
                <a:lnTo>
                  <a:pt x="6462" y="40717"/>
                </a:lnTo>
                <a:lnTo>
                  <a:pt x="6340" y="41204"/>
                </a:lnTo>
                <a:lnTo>
                  <a:pt x="6035" y="42119"/>
                </a:lnTo>
                <a:lnTo>
                  <a:pt x="5974" y="42301"/>
                </a:lnTo>
                <a:lnTo>
                  <a:pt x="5913" y="42545"/>
                </a:lnTo>
                <a:lnTo>
                  <a:pt x="5792" y="43886"/>
                </a:lnTo>
                <a:lnTo>
                  <a:pt x="5731" y="44496"/>
                </a:lnTo>
                <a:lnTo>
                  <a:pt x="5670" y="44800"/>
                </a:lnTo>
                <a:lnTo>
                  <a:pt x="5670" y="44922"/>
                </a:lnTo>
                <a:lnTo>
                  <a:pt x="5548" y="45044"/>
                </a:lnTo>
                <a:lnTo>
                  <a:pt x="5487" y="45044"/>
                </a:lnTo>
                <a:lnTo>
                  <a:pt x="5426" y="44983"/>
                </a:lnTo>
                <a:lnTo>
                  <a:pt x="5365" y="44800"/>
                </a:lnTo>
                <a:lnTo>
                  <a:pt x="5365" y="44374"/>
                </a:lnTo>
                <a:lnTo>
                  <a:pt x="5426" y="43764"/>
                </a:lnTo>
                <a:lnTo>
                  <a:pt x="5426" y="43459"/>
                </a:lnTo>
                <a:lnTo>
                  <a:pt x="5426" y="43216"/>
                </a:lnTo>
                <a:lnTo>
                  <a:pt x="5365" y="43033"/>
                </a:lnTo>
                <a:lnTo>
                  <a:pt x="5243" y="42911"/>
                </a:lnTo>
                <a:lnTo>
                  <a:pt x="5060" y="42850"/>
                </a:lnTo>
                <a:lnTo>
                  <a:pt x="4938" y="42972"/>
                </a:lnTo>
                <a:lnTo>
                  <a:pt x="4816" y="43216"/>
                </a:lnTo>
                <a:lnTo>
                  <a:pt x="4755" y="43459"/>
                </a:lnTo>
                <a:lnTo>
                  <a:pt x="4694" y="43947"/>
                </a:lnTo>
                <a:lnTo>
                  <a:pt x="4633" y="44800"/>
                </a:lnTo>
                <a:lnTo>
                  <a:pt x="4512" y="45349"/>
                </a:lnTo>
                <a:lnTo>
                  <a:pt x="4390" y="45593"/>
                </a:lnTo>
                <a:lnTo>
                  <a:pt x="4329" y="45654"/>
                </a:lnTo>
                <a:lnTo>
                  <a:pt x="4268" y="45532"/>
                </a:lnTo>
                <a:lnTo>
                  <a:pt x="4207" y="45349"/>
                </a:lnTo>
                <a:lnTo>
                  <a:pt x="4207" y="45105"/>
                </a:lnTo>
                <a:lnTo>
                  <a:pt x="4207" y="44374"/>
                </a:lnTo>
                <a:lnTo>
                  <a:pt x="4268" y="43825"/>
                </a:lnTo>
                <a:lnTo>
                  <a:pt x="4268" y="43277"/>
                </a:lnTo>
                <a:lnTo>
                  <a:pt x="4268" y="43094"/>
                </a:lnTo>
                <a:lnTo>
                  <a:pt x="4207" y="42972"/>
                </a:lnTo>
                <a:lnTo>
                  <a:pt x="4146" y="42911"/>
                </a:lnTo>
                <a:lnTo>
                  <a:pt x="4024" y="42911"/>
                </a:lnTo>
                <a:lnTo>
                  <a:pt x="3963" y="42972"/>
                </a:lnTo>
                <a:lnTo>
                  <a:pt x="3780" y="43155"/>
                </a:lnTo>
                <a:lnTo>
                  <a:pt x="3658" y="43642"/>
                </a:lnTo>
                <a:lnTo>
                  <a:pt x="3171" y="44861"/>
                </a:lnTo>
                <a:lnTo>
                  <a:pt x="2988" y="45349"/>
                </a:lnTo>
                <a:lnTo>
                  <a:pt x="2805" y="45593"/>
                </a:lnTo>
                <a:lnTo>
                  <a:pt x="2744" y="45654"/>
                </a:lnTo>
                <a:lnTo>
                  <a:pt x="2683" y="45715"/>
                </a:lnTo>
                <a:lnTo>
                  <a:pt x="2561" y="45654"/>
                </a:lnTo>
                <a:lnTo>
                  <a:pt x="2561" y="45593"/>
                </a:lnTo>
                <a:lnTo>
                  <a:pt x="2500" y="45410"/>
                </a:lnTo>
                <a:lnTo>
                  <a:pt x="2561" y="45105"/>
                </a:lnTo>
                <a:lnTo>
                  <a:pt x="2683" y="44739"/>
                </a:lnTo>
                <a:lnTo>
                  <a:pt x="2927" y="44069"/>
                </a:lnTo>
                <a:lnTo>
                  <a:pt x="3049" y="43703"/>
                </a:lnTo>
                <a:lnTo>
                  <a:pt x="3231" y="43094"/>
                </a:lnTo>
                <a:lnTo>
                  <a:pt x="3292" y="42728"/>
                </a:lnTo>
                <a:lnTo>
                  <a:pt x="3292" y="42606"/>
                </a:lnTo>
                <a:lnTo>
                  <a:pt x="3171" y="42484"/>
                </a:lnTo>
                <a:lnTo>
                  <a:pt x="3049" y="42484"/>
                </a:lnTo>
                <a:lnTo>
                  <a:pt x="2927" y="42545"/>
                </a:lnTo>
                <a:lnTo>
                  <a:pt x="2744" y="42728"/>
                </a:lnTo>
                <a:lnTo>
                  <a:pt x="2378" y="43216"/>
                </a:lnTo>
                <a:lnTo>
                  <a:pt x="2012" y="43703"/>
                </a:lnTo>
                <a:lnTo>
                  <a:pt x="1708" y="44191"/>
                </a:lnTo>
                <a:lnTo>
                  <a:pt x="1525" y="44435"/>
                </a:lnTo>
                <a:lnTo>
                  <a:pt x="1403" y="44496"/>
                </a:lnTo>
                <a:lnTo>
                  <a:pt x="1281" y="44557"/>
                </a:lnTo>
                <a:lnTo>
                  <a:pt x="1159" y="44557"/>
                </a:lnTo>
                <a:lnTo>
                  <a:pt x="1098" y="44496"/>
                </a:lnTo>
                <a:lnTo>
                  <a:pt x="1098" y="44374"/>
                </a:lnTo>
                <a:lnTo>
                  <a:pt x="1159" y="44252"/>
                </a:lnTo>
                <a:lnTo>
                  <a:pt x="1281" y="43947"/>
                </a:lnTo>
                <a:lnTo>
                  <a:pt x="1342" y="43825"/>
                </a:lnTo>
                <a:lnTo>
                  <a:pt x="1951" y="42789"/>
                </a:lnTo>
                <a:lnTo>
                  <a:pt x="2317" y="42119"/>
                </a:lnTo>
                <a:lnTo>
                  <a:pt x="2500" y="41753"/>
                </a:lnTo>
                <a:lnTo>
                  <a:pt x="2622" y="41387"/>
                </a:lnTo>
                <a:lnTo>
                  <a:pt x="2622" y="41204"/>
                </a:lnTo>
                <a:lnTo>
                  <a:pt x="2622" y="41082"/>
                </a:lnTo>
                <a:lnTo>
                  <a:pt x="2561" y="41021"/>
                </a:lnTo>
                <a:lnTo>
                  <a:pt x="2378" y="40960"/>
                </a:lnTo>
                <a:lnTo>
                  <a:pt x="2073" y="41082"/>
                </a:lnTo>
                <a:lnTo>
                  <a:pt x="1830" y="41326"/>
                </a:lnTo>
                <a:lnTo>
                  <a:pt x="1647" y="41570"/>
                </a:lnTo>
                <a:lnTo>
                  <a:pt x="1403" y="41753"/>
                </a:lnTo>
                <a:lnTo>
                  <a:pt x="915" y="41936"/>
                </a:lnTo>
                <a:lnTo>
                  <a:pt x="671" y="41997"/>
                </a:lnTo>
                <a:lnTo>
                  <a:pt x="428" y="41997"/>
                </a:lnTo>
                <a:lnTo>
                  <a:pt x="306" y="41936"/>
                </a:lnTo>
                <a:lnTo>
                  <a:pt x="245" y="41875"/>
                </a:lnTo>
                <a:lnTo>
                  <a:pt x="306" y="41814"/>
                </a:lnTo>
                <a:lnTo>
                  <a:pt x="367" y="41692"/>
                </a:lnTo>
                <a:lnTo>
                  <a:pt x="793" y="41326"/>
                </a:lnTo>
                <a:lnTo>
                  <a:pt x="1342" y="40778"/>
                </a:lnTo>
                <a:lnTo>
                  <a:pt x="1830" y="40168"/>
                </a:lnTo>
                <a:lnTo>
                  <a:pt x="2317" y="39619"/>
                </a:lnTo>
                <a:lnTo>
                  <a:pt x="2866" y="39071"/>
                </a:lnTo>
                <a:lnTo>
                  <a:pt x="3110" y="38888"/>
                </a:lnTo>
                <a:lnTo>
                  <a:pt x="3414" y="38705"/>
                </a:lnTo>
                <a:lnTo>
                  <a:pt x="4085" y="38705"/>
                </a:lnTo>
                <a:lnTo>
                  <a:pt x="4512" y="38827"/>
                </a:lnTo>
                <a:lnTo>
                  <a:pt x="4572" y="38827"/>
                </a:lnTo>
                <a:lnTo>
                  <a:pt x="4694" y="38888"/>
                </a:lnTo>
                <a:lnTo>
                  <a:pt x="4816" y="38888"/>
                </a:lnTo>
                <a:lnTo>
                  <a:pt x="4877" y="38827"/>
                </a:lnTo>
                <a:lnTo>
                  <a:pt x="4816" y="38705"/>
                </a:lnTo>
                <a:lnTo>
                  <a:pt x="4755" y="38644"/>
                </a:lnTo>
                <a:lnTo>
                  <a:pt x="4512" y="38522"/>
                </a:lnTo>
                <a:lnTo>
                  <a:pt x="4207" y="38461"/>
                </a:lnTo>
                <a:lnTo>
                  <a:pt x="4572" y="37608"/>
                </a:lnTo>
                <a:lnTo>
                  <a:pt x="4877" y="36755"/>
                </a:lnTo>
                <a:lnTo>
                  <a:pt x="5121" y="35840"/>
                </a:lnTo>
                <a:lnTo>
                  <a:pt x="5243" y="34987"/>
                </a:lnTo>
                <a:lnTo>
                  <a:pt x="5426" y="33768"/>
                </a:lnTo>
                <a:lnTo>
                  <a:pt x="5609" y="32549"/>
                </a:lnTo>
                <a:lnTo>
                  <a:pt x="5852" y="31635"/>
                </a:lnTo>
                <a:lnTo>
                  <a:pt x="6096" y="30781"/>
                </a:lnTo>
                <a:lnTo>
                  <a:pt x="6401" y="29928"/>
                </a:lnTo>
                <a:lnTo>
                  <a:pt x="6767" y="29075"/>
                </a:lnTo>
                <a:lnTo>
                  <a:pt x="6950" y="28709"/>
                </a:lnTo>
                <a:lnTo>
                  <a:pt x="7133" y="28465"/>
                </a:lnTo>
                <a:lnTo>
                  <a:pt x="7376" y="28099"/>
                </a:lnTo>
                <a:lnTo>
                  <a:pt x="7559" y="27673"/>
                </a:lnTo>
                <a:lnTo>
                  <a:pt x="7620" y="27368"/>
                </a:lnTo>
                <a:lnTo>
                  <a:pt x="7681" y="27063"/>
                </a:lnTo>
                <a:lnTo>
                  <a:pt x="7681" y="26149"/>
                </a:lnTo>
                <a:lnTo>
                  <a:pt x="7803" y="25235"/>
                </a:lnTo>
                <a:lnTo>
                  <a:pt x="7864" y="24259"/>
                </a:lnTo>
                <a:lnTo>
                  <a:pt x="8169" y="22370"/>
                </a:lnTo>
                <a:lnTo>
                  <a:pt x="8352" y="21455"/>
                </a:lnTo>
                <a:lnTo>
                  <a:pt x="8413" y="21151"/>
                </a:lnTo>
                <a:lnTo>
                  <a:pt x="8413" y="20846"/>
                </a:lnTo>
                <a:lnTo>
                  <a:pt x="8352" y="19932"/>
                </a:lnTo>
                <a:lnTo>
                  <a:pt x="8352" y="19017"/>
                </a:lnTo>
                <a:lnTo>
                  <a:pt x="8413" y="18164"/>
                </a:lnTo>
                <a:lnTo>
                  <a:pt x="8473" y="17737"/>
                </a:lnTo>
                <a:lnTo>
                  <a:pt x="8595" y="17311"/>
                </a:lnTo>
                <a:lnTo>
                  <a:pt x="9022" y="16457"/>
                </a:lnTo>
                <a:lnTo>
                  <a:pt x="9510" y="15726"/>
                </a:lnTo>
                <a:lnTo>
                  <a:pt x="9754" y="15360"/>
                </a:lnTo>
                <a:lnTo>
                  <a:pt x="9997" y="15055"/>
                </a:lnTo>
                <a:lnTo>
                  <a:pt x="10302" y="14812"/>
                </a:lnTo>
                <a:lnTo>
                  <a:pt x="10668" y="14629"/>
                </a:lnTo>
                <a:lnTo>
                  <a:pt x="11034" y="14446"/>
                </a:lnTo>
                <a:lnTo>
                  <a:pt x="11460" y="14324"/>
                </a:lnTo>
                <a:lnTo>
                  <a:pt x="12375" y="14202"/>
                </a:lnTo>
                <a:lnTo>
                  <a:pt x="13411" y="14080"/>
                </a:lnTo>
                <a:lnTo>
                  <a:pt x="14447" y="14080"/>
                </a:lnTo>
                <a:lnTo>
                  <a:pt x="16519" y="14141"/>
                </a:lnTo>
                <a:lnTo>
                  <a:pt x="14691" y="13836"/>
                </a:lnTo>
                <a:lnTo>
                  <a:pt x="15727" y="13166"/>
                </a:lnTo>
                <a:lnTo>
                  <a:pt x="16336" y="12739"/>
                </a:lnTo>
                <a:lnTo>
                  <a:pt x="16641" y="12617"/>
                </a:lnTo>
                <a:lnTo>
                  <a:pt x="16885" y="12434"/>
                </a:lnTo>
                <a:lnTo>
                  <a:pt x="16946" y="12313"/>
                </a:lnTo>
                <a:lnTo>
                  <a:pt x="16946" y="12191"/>
                </a:lnTo>
                <a:lnTo>
                  <a:pt x="17129" y="10118"/>
                </a:lnTo>
                <a:lnTo>
                  <a:pt x="17738" y="10484"/>
                </a:lnTo>
                <a:lnTo>
                  <a:pt x="18348" y="10789"/>
                </a:lnTo>
                <a:lnTo>
                  <a:pt x="18897" y="11032"/>
                </a:lnTo>
                <a:lnTo>
                  <a:pt x="19201" y="11093"/>
                </a:lnTo>
                <a:lnTo>
                  <a:pt x="19445" y="11154"/>
                </a:lnTo>
                <a:lnTo>
                  <a:pt x="19750" y="11093"/>
                </a:lnTo>
                <a:lnTo>
                  <a:pt x="20055" y="11032"/>
                </a:lnTo>
                <a:lnTo>
                  <a:pt x="20664" y="10789"/>
                </a:lnTo>
                <a:lnTo>
                  <a:pt x="21274" y="10484"/>
                </a:lnTo>
                <a:lnTo>
                  <a:pt x="21883" y="10118"/>
                </a:lnTo>
                <a:close/>
                <a:moveTo>
                  <a:pt x="19445" y="0"/>
                </a:moveTo>
                <a:lnTo>
                  <a:pt x="18957" y="61"/>
                </a:lnTo>
                <a:lnTo>
                  <a:pt x="18287" y="183"/>
                </a:lnTo>
                <a:lnTo>
                  <a:pt x="17617" y="366"/>
                </a:lnTo>
                <a:lnTo>
                  <a:pt x="17068" y="670"/>
                </a:lnTo>
                <a:lnTo>
                  <a:pt x="16763" y="853"/>
                </a:lnTo>
                <a:lnTo>
                  <a:pt x="16519" y="1097"/>
                </a:lnTo>
                <a:lnTo>
                  <a:pt x="16336" y="1402"/>
                </a:lnTo>
                <a:lnTo>
                  <a:pt x="16093" y="1646"/>
                </a:lnTo>
                <a:lnTo>
                  <a:pt x="15788" y="2316"/>
                </a:lnTo>
                <a:lnTo>
                  <a:pt x="15544" y="2987"/>
                </a:lnTo>
                <a:lnTo>
                  <a:pt x="15422" y="3657"/>
                </a:lnTo>
                <a:lnTo>
                  <a:pt x="15361" y="4389"/>
                </a:lnTo>
                <a:lnTo>
                  <a:pt x="15361" y="5059"/>
                </a:lnTo>
                <a:lnTo>
                  <a:pt x="15422" y="5730"/>
                </a:lnTo>
                <a:lnTo>
                  <a:pt x="15544" y="6400"/>
                </a:lnTo>
                <a:lnTo>
                  <a:pt x="15666" y="7132"/>
                </a:lnTo>
                <a:lnTo>
                  <a:pt x="15849" y="7802"/>
                </a:lnTo>
                <a:lnTo>
                  <a:pt x="16276" y="9082"/>
                </a:lnTo>
                <a:lnTo>
                  <a:pt x="16397" y="9387"/>
                </a:lnTo>
                <a:lnTo>
                  <a:pt x="16580" y="9631"/>
                </a:lnTo>
                <a:lnTo>
                  <a:pt x="16763" y="9874"/>
                </a:lnTo>
                <a:lnTo>
                  <a:pt x="16946" y="9996"/>
                </a:lnTo>
                <a:lnTo>
                  <a:pt x="16946" y="10179"/>
                </a:lnTo>
                <a:lnTo>
                  <a:pt x="16885" y="10362"/>
                </a:lnTo>
                <a:lnTo>
                  <a:pt x="16763" y="11886"/>
                </a:lnTo>
                <a:lnTo>
                  <a:pt x="16763" y="12069"/>
                </a:lnTo>
                <a:lnTo>
                  <a:pt x="16702" y="12252"/>
                </a:lnTo>
                <a:lnTo>
                  <a:pt x="16580" y="12313"/>
                </a:lnTo>
                <a:lnTo>
                  <a:pt x="16458" y="12373"/>
                </a:lnTo>
                <a:lnTo>
                  <a:pt x="16093" y="12617"/>
                </a:lnTo>
                <a:lnTo>
                  <a:pt x="15422" y="13044"/>
                </a:lnTo>
                <a:lnTo>
                  <a:pt x="14752" y="13471"/>
                </a:lnTo>
                <a:lnTo>
                  <a:pt x="14447" y="13653"/>
                </a:lnTo>
                <a:lnTo>
                  <a:pt x="14325" y="13775"/>
                </a:lnTo>
                <a:lnTo>
                  <a:pt x="13289" y="13775"/>
                </a:lnTo>
                <a:lnTo>
                  <a:pt x="12496" y="13836"/>
                </a:lnTo>
                <a:lnTo>
                  <a:pt x="11765" y="13958"/>
                </a:lnTo>
                <a:lnTo>
                  <a:pt x="11034" y="14141"/>
                </a:lnTo>
                <a:lnTo>
                  <a:pt x="10668" y="14263"/>
                </a:lnTo>
                <a:lnTo>
                  <a:pt x="10302" y="14385"/>
                </a:lnTo>
                <a:lnTo>
                  <a:pt x="9997" y="14629"/>
                </a:lnTo>
                <a:lnTo>
                  <a:pt x="9693" y="14812"/>
                </a:lnTo>
                <a:lnTo>
                  <a:pt x="9449" y="15116"/>
                </a:lnTo>
                <a:lnTo>
                  <a:pt x="9266" y="15421"/>
                </a:lnTo>
                <a:lnTo>
                  <a:pt x="8900" y="16031"/>
                </a:lnTo>
                <a:lnTo>
                  <a:pt x="8534" y="16701"/>
                </a:lnTo>
                <a:lnTo>
                  <a:pt x="8230" y="17372"/>
                </a:lnTo>
                <a:lnTo>
                  <a:pt x="8108" y="17737"/>
                </a:lnTo>
                <a:lnTo>
                  <a:pt x="8047" y="18103"/>
                </a:lnTo>
                <a:lnTo>
                  <a:pt x="7986" y="18895"/>
                </a:lnTo>
                <a:lnTo>
                  <a:pt x="7986" y="19688"/>
                </a:lnTo>
                <a:lnTo>
                  <a:pt x="8047" y="20480"/>
                </a:lnTo>
                <a:lnTo>
                  <a:pt x="8047" y="20846"/>
                </a:lnTo>
                <a:lnTo>
                  <a:pt x="8047" y="21212"/>
                </a:lnTo>
                <a:lnTo>
                  <a:pt x="7864" y="22004"/>
                </a:lnTo>
                <a:lnTo>
                  <a:pt x="7620" y="23589"/>
                </a:lnTo>
                <a:lnTo>
                  <a:pt x="7376" y="25174"/>
                </a:lnTo>
                <a:lnTo>
                  <a:pt x="7254" y="26758"/>
                </a:lnTo>
                <a:lnTo>
                  <a:pt x="7254" y="27124"/>
                </a:lnTo>
                <a:lnTo>
                  <a:pt x="7193" y="27490"/>
                </a:lnTo>
                <a:lnTo>
                  <a:pt x="7072" y="27856"/>
                </a:lnTo>
                <a:lnTo>
                  <a:pt x="6889" y="28160"/>
                </a:lnTo>
                <a:lnTo>
                  <a:pt x="6706" y="28526"/>
                </a:lnTo>
                <a:lnTo>
                  <a:pt x="6462" y="28892"/>
                </a:lnTo>
                <a:lnTo>
                  <a:pt x="5974" y="30172"/>
                </a:lnTo>
                <a:lnTo>
                  <a:pt x="5548" y="31452"/>
                </a:lnTo>
                <a:lnTo>
                  <a:pt x="5304" y="32732"/>
                </a:lnTo>
                <a:lnTo>
                  <a:pt x="5121" y="34073"/>
                </a:lnTo>
                <a:lnTo>
                  <a:pt x="4877" y="35536"/>
                </a:lnTo>
                <a:lnTo>
                  <a:pt x="4755" y="36267"/>
                </a:lnTo>
                <a:lnTo>
                  <a:pt x="4572" y="36998"/>
                </a:lnTo>
                <a:lnTo>
                  <a:pt x="4329" y="37669"/>
                </a:lnTo>
                <a:lnTo>
                  <a:pt x="4207" y="38035"/>
                </a:lnTo>
                <a:lnTo>
                  <a:pt x="4146" y="38218"/>
                </a:lnTo>
                <a:lnTo>
                  <a:pt x="4024" y="38400"/>
                </a:lnTo>
                <a:lnTo>
                  <a:pt x="3902" y="38461"/>
                </a:lnTo>
                <a:lnTo>
                  <a:pt x="3475" y="38461"/>
                </a:lnTo>
                <a:lnTo>
                  <a:pt x="3110" y="38583"/>
                </a:lnTo>
                <a:lnTo>
                  <a:pt x="2805" y="38766"/>
                </a:lnTo>
                <a:lnTo>
                  <a:pt x="2256" y="39315"/>
                </a:lnTo>
                <a:lnTo>
                  <a:pt x="1769" y="39863"/>
                </a:lnTo>
                <a:lnTo>
                  <a:pt x="1281" y="40412"/>
                </a:lnTo>
                <a:lnTo>
                  <a:pt x="793" y="41021"/>
                </a:lnTo>
                <a:lnTo>
                  <a:pt x="306" y="41387"/>
                </a:lnTo>
                <a:lnTo>
                  <a:pt x="123" y="41570"/>
                </a:lnTo>
                <a:lnTo>
                  <a:pt x="1" y="41692"/>
                </a:lnTo>
                <a:lnTo>
                  <a:pt x="1" y="41814"/>
                </a:lnTo>
                <a:lnTo>
                  <a:pt x="62" y="42058"/>
                </a:lnTo>
                <a:lnTo>
                  <a:pt x="184" y="42179"/>
                </a:lnTo>
                <a:lnTo>
                  <a:pt x="428" y="42240"/>
                </a:lnTo>
                <a:lnTo>
                  <a:pt x="610" y="42240"/>
                </a:lnTo>
                <a:lnTo>
                  <a:pt x="1098" y="42119"/>
                </a:lnTo>
                <a:lnTo>
                  <a:pt x="1525" y="41936"/>
                </a:lnTo>
                <a:lnTo>
                  <a:pt x="1769" y="41753"/>
                </a:lnTo>
                <a:lnTo>
                  <a:pt x="2012" y="41570"/>
                </a:lnTo>
                <a:lnTo>
                  <a:pt x="2195" y="41387"/>
                </a:lnTo>
                <a:lnTo>
                  <a:pt x="2317" y="41265"/>
                </a:lnTo>
                <a:lnTo>
                  <a:pt x="2439" y="41204"/>
                </a:lnTo>
                <a:lnTo>
                  <a:pt x="2439" y="41204"/>
                </a:lnTo>
                <a:lnTo>
                  <a:pt x="2317" y="41509"/>
                </a:lnTo>
                <a:lnTo>
                  <a:pt x="2195" y="41753"/>
                </a:lnTo>
                <a:lnTo>
                  <a:pt x="1951" y="42240"/>
                </a:lnTo>
                <a:lnTo>
                  <a:pt x="1281" y="43459"/>
                </a:lnTo>
                <a:lnTo>
                  <a:pt x="976" y="44008"/>
                </a:lnTo>
                <a:lnTo>
                  <a:pt x="854" y="44252"/>
                </a:lnTo>
                <a:lnTo>
                  <a:pt x="854" y="44435"/>
                </a:lnTo>
                <a:lnTo>
                  <a:pt x="854" y="44557"/>
                </a:lnTo>
                <a:lnTo>
                  <a:pt x="1037" y="44739"/>
                </a:lnTo>
                <a:lnTo>
                  <a:pt x="1159" y="44861"/>
                </a:lnTo>
                <a:lnTo>
                  <a:pt x="1342" y="44800"/>
                </a:lnTo>
                <a:lnTo>
                  <a:pt x="1525" y="44739"/>
                </a:lnTo>
                <a:lnTo>
                  <a:pt x="1830" y="44435"/>
                </a:lnTo>
                <a:lnTo>
                  <a:pt x="2012" y="44130"/>
                </a:lnTo>
                <a:lnTo>
                  <a:pt x="2561" y="43399"/>
                </a:lnTo>
                <a:lnTo>
                  <a:pt x="2744" y="43033"/>
                </a:lnTo>
                <a:lnTo>
                  <a:pt x="3049" y="42789"/>
                </a:lnTo>
                <a:lnTo>
                  <a:pt x="3049" y="42789"/>
                </a:lnTo>
                <a:lnTo>
                  <a:pt x="2988" y="43094"/>
                </a:lnTo>
                <a:lnTo>
                  <a:pt x="2866" y="43459"/>
                </a:lnTo>
                <a:lnTo>
                  <a:pt x="2622" y="44191"/>
                </a:lnTo>
                <a:lnTo>
                  <a:pt x="2317" y="44861"/>
                </a:lnTo>
                <a:lnTo>
                  <a:pt x="2256" y="45227"/>
                </a:lnTo>
                <a:lnTo>
                  <a:pt x="2256" y="45593"/>
                </a:lnTo>
                <a:lnTo>
                  <a:pt x="2378" y="45776"/>
                </a:lnTo>
                <a:lnTo>
                  <a:pt x="2500" y="45898"/>
                </a:lnTo>
                <a:lnTo>
                  <a:pt x="2683" y="45959"/>
                </a:lnTo>
                <a:lnTo>
                  <a:pt x="2866" y="45898"/>
                </a:lnTo>
                <a:lnTo>
                  <a:pt x="2988" y="45776"/>
                </a:lnTo>
                <a:lnTo>
                  <a:pt x="3171" y="45532"/>
                </a:lnTo>
                <a:lnTo>
                  <a:pt x="3353" y="45166"/>
                </a:lnTo>
                <a:lnTo>
                  <a:pt x="3719" y="44252"/>
                </a:lnTo>
                <a:lnTo>
                  <a:pt x="4024" y="43277"/>
                </a:lnTo>
                <a:lnTo>
                  <a:pt x="4024" y="44130"/>
                </a:lnTo>
                <a:lnTo>
                  <a:pt x="3963" y="44922"/>
                </a:lnTo>
                <a:lnTo>
                  <a:pt x="3963" y="45349"/>
                </a:lnTo>
                <a:lnTo>
                  <a:pt x="4024" y="45593"/>
                </a:lnTo>
                <a:lnTo>
                  <a:pt x="4085" y="45776"/>
                </a:lnTo>
                <a:lnTo>
                  <a:pt x="4268" y="45837"/>
                </a:lnTo>
                <a:lnTo>
                  <a:pt x="4451" y="45837"/>
                </a:lnTo>
                <a:lnTo>
                  <a:pt x="4572" y="45776"/>
                </a:lnTo>
                <a:lnTo>
                  <a:pt x="4694" y="45654"/>
                </a:lnTo>
                <a:lnTo>
                  <a:pt x="4816" y="45349"/>
                </a:lnTo>
                <a:lnTo>
                  <a:pt x="4877" y="45105"/>
                </a:lnTo>
                <a:lnTo>
                  <a:pt x="4877" y="44496"/>
                </a:lnTo>
                <a:lnTo>
                  <a:pt x="4999" y="43642"/>
                </a:lnTo>
                <a:lnTo>
                  <a:pt x="4999" y="43338"/>
                </a:lnTo>
                <a:lnTo>
                  <a:pt x="5060" y="43216"/>
                </a:lnTo>
                <a:lnTo>
                  <a:pt x="5121" y="43094"/>
                </a:lnTo>
                <a:lnTo>
                  <a:pt x="5182" y="43277"/>
                </a:lnTo>
                <a:lnTo>
                  <a:pt x="5182" y="43459"/>
                </a:lnTo>
                <a:lnTo>
                  <a:pt x="5121" y="43886"/>
                </a:lnTo>
                <a:lnTo>
                  <a:pt x="5121" y="44374"/>
                </a:lnTo>
                <a:lnTo>
                  <a:pt x="5121" y="44800"/>
                </a:lnTo>
                <a:lnTo>
                  <a:pt x="5182" y="45044"/>
                </a:lnTo>
                <a:lnTo>
                  <a:pt x="5304" y="45227"/>
                </a:lnTo>
                <a:lnTo>
                  <a:pt x="5426" y="45288"/>
                </a:lnTo>
                <a:lnTo>
                  <a:pt x="5609" y="45288"/>
                </a:lnTo>
                <a:lnTo>
                  <a:pt x="5731" y="45227"/>
                </a:lnTo>
                <a:lnTo>
                  <a:pt x="5852" y="45044"/>
                </a:lnTo>
                <a:lnTo>
                  <a:pt x="5913" y="44861"/>
                </a:lnTo>
                <a:lnTo>
                  <a:pt x="5974" y="44496"/>
                </a:lnTo>
                <a:lnTo>
                  <a:pt x="6035" y="43642"/>
                </a:lnTo>
                <a:lnTo>
                  <a:pt x="6157" y="42484"/>
                </a:lnTo>
                <a:lnTo>
                  <a:pt x="6218" y="42240"/>
                </a:lnTo>
                <a:lnTo>
                  <a:pt x="6340" y="41997"/>
                </a:lnTo>
                <a:lnTo>
                  <a:pt x="6645" y="41082"/>
                </a:lnTo>
                <a:lnTo>
                  <a:pt x="6767" y="40595"/>
                </a:lnTo>
                <a:lnTo>
                  <a:pt x="6828" y="40107"/>
                </a:lnTo>
                <a:lnTo>
                  <a:pt x="6767" y="39802"/>
                </a:lnTo>
                <a:lnTo>
                  <a:pt x="6706" y="39558"/>
                </a:lnTo>
                <a:lnTo>
                  <a:pt x="6767" y="39315"/>
                </a:lnTo>
                <a:lnTo>
                  <a:pt x="6889" y="39132"/>
                </a:lnTo>
                <a:lnTo>
                  <a:pt x="7376" y="37974"/>
                </a:lnTo>
                <a:lnTo>
                  <a:pt x="7925" y="36877"/>
                </a:lnTo>
                <a:lnTo>
                  <a:pt x="9266" y="34256"/>
                </a:lnTo>
                <a:lnTo>
                  <a:pt x="9875" y="32915"/>
                </a:lnTo>
                <a:lnTo>
                  <a:pt x="10363" y="31574"/>
                </a:lnTo>
                <a:lnTo>
                  <a:pt x="10546" y="30781"/>
                </a:lnTo>
                <a:lnTo>
                  <a:pt x="10729" y="30050"/>
                </a:lnTo>
                <a:lnTo>
                  <a:pt x="11094" y="28526"/>
                </a:lnTo>
                <a:lnTo>
                  <a:pt x="11460" y="27185"/>
                </a:lnTo>
                <a:lnTo>
                  <a:pt x="11948" y="25844"/>
                </a:lnTo>
                <a:lnTo>
                  <a:pt x="12375" y="27307"/>
                </a:lnTo>
                <a:lnTo>
                  <a:pt x="12496" y="27856"/>
                </a:lnTo>
                <a:lnTo>
                  <a:pt x="12618" y="28465"/>
                </a:lnTo>
                <a:lnTo>
                  <a:pt x="12679" y="29136"/>
                </a:lnTo>
                <a:lnTo>
                  <a:pt x="12618" y="29806"/>
                </a:lnTo>
                <a:lnTo>
                  <a:pt x="12618" y="31878"/>
                </a:lnTo>
                <a:lnTo>
                  <a:pt x="12618" y="32427"/>
                </a:lnTo>
                <a:lnTo>
                  <a:pt x="12618" y="33037"/>
                </a:lnTo>
                <a:lnTo>
                  <a:pt x="12679" y="33280"/>
                </a:lnTo>
                <a:lnTo>
                  <a:pt x="12801" y="33524"/>
                </a:lnTo>
                <a:lnTo>
                  <a:pt x="12801" y="33768"/>
                </a:lnTo>
                <a:lnTo>
                  <a:pt x="12740" y="34012"/>
                </a:lnTo>
                <a:lnTo>
                  <a:pt x="12618" y="34560"/>
                </a:lnTo>
                <a:lnTo>
                  <a:pt x="12314" y="36633"/>
                </a:lnTo>
                <a:lnTo>
                  <a:pt x="12192" y="37669"/>
                </a:lnTo>
                <a:lnTo>
                  <a:pt x="12070" y="38705"/>
                </a:lnTo>
                <a:lnTo>
                  <a:pt x="12070" y="40839"/>
                </a:lnTo>
                <a:lnTo>
                  <a:pt x="12131" y="42972"/>
                </a:lnTo>
                <a:lnTo>
                  <a:pt x="12253" y="45044"/>
                </a:lnTo>
                <a:lnTo>
                  <a:pt x="12435" y="47178"/>
                </a:lnTo>
                <a:lnTo>
                  <a:pt x="12740" y="49250"/>
                </a:lnTo>
                <a:lnTo>
                  <a:pt x="13106" y="51261"/>
                </a:lnTo>
                <a:lnTo>
                  <a:pt x="13594" y="53334"/>
                </a:lnTo>
                <a:lnTo>
                  <a:pt x="14081" y="55041"/>
                </a:lnTo>
                <a:lnTo>
                  <a:pt x="14203" y="55955"/>
                </a:lnTo>
                <a:lnTo>
                  <a:pt x="14325" y="56869"/>
                </a:lnTo>
                <a:lnTo>
                  <a:pt x="14264" y="57601"/>
                </a:lnTo>
                <a:lnTo>
                  <a:pt x="14142" y="58393"/>
                </a:lnTo>
                <a:lnTo>
                  <a:pt x="13837" y="59856"/>
                </a:lnTo>
                <a:lnTo>
                  <a:pt x="13655" y="60892"/>
                </a:lnTo>
                <a:lnTo>
                  <a:pt x="13472" y="61928"/>
                </a:lnTo>
                <a:lnTo>
                  <a:pt x="13472" y="62964"/>
                </a:lnTo>
                <a:lnTo>
                  <a:pt x="13533" y="64001"/>
                </a:lnTo>
                <a:lnTo>
                  <a:pt x="13655" y="65037"/>
                </a:lnTo>
                <a:lnTo>
                  <a:pt x="13898" y="66012"/>
                </a:lnTo>
                <a:lnTo>
                  <a:pt x="14447" y="67963"/>
                </a:lnTo>
                <a:lnTo>
                  <a:pt x="15605" y="71681"/>
                </a:lnTo>
                <a:lnTo>
                  <a:pt x="16032" y="73144"/>
                </a:lnTo>
                <a:lnTo>
                  <a:pt x="16458" y="74606"/>
                </a:lnTo>
                <a:lnTo>
                  <a:pt x="16580" y="75094"/>
                </a:lnTo>
                <a:lnTo>
                  <a:pt x="16641" y="75399"/>
                </a:lnTo>
                <a:lnTo>
                  <a:pt x="16580" y="75643"/>
                </a:lnTo>
                <a:lnTo>
                  <a:pt x="16458" y="76069"/>
                </a:lnTo>
                <a:lnTo>
                  <a:pt x="16276" y="76496"/>
                </a:lnTo>
                <a:lnTo>
                  <a:pt x="15849" y="77227"/>
                </a:lnTo>
                <a:lnTo>
                  <a:pt x="15361" y="77959"/>
                </a:lnTo>
                <a:lnTo>
                  <a:pt x="15117" y="78264"/>
                </a:lnTo>
                <a:lnTo>
                  <a:pt x="14752" y="78507"/>
                </a:lnTo>
                <a:lnTo>
                  <a:pt x="14569" y="78690"/>
                </a:lnTo>
                <a:lnTo>
                  <a:pt x="14386" y="78873"/>
                </a:lnTo>
                <a:lnTo>
                  <a:pt x="14386" y="79056"/>
                </a:lnTo>
                <a:lnTo>
                  <a:pt x="14447" y="79239"/>
                </a:lnTo>
                <a:lnTo>
                  <a:pt x="14569" y="79361"/>
                </a:lnTo>
                <a:lnTo>
                  <a:pt x="14752" y="79483"/>
                </a:lnTo>
                <a:lnTo>
                  <a:pt x="15117" y="79605"/>
                </a:lnTo>
                <a:lnTo>
                  <a:pt x="15483" y="79666"/>
                </a:lnTo>
                <a:lnTo>
                  <a:pt x="15971" y="79787"/>
                </a:lnTo>
                <a:lnTo>
                  <a:pt x="16519" y="79848"/>
                </a:lnTo>
                <a:lnTo>
                  <a:pt x="17007" y="79848"/>
                </a:lnTo>
                <a:lnTo>
                  <a:pt x="17434" y="79787"/>
                </a:lnTo>
                <a:lnTo>
                  <a:pt x="17495" y="79787"/>
                </a:lnTo>
                <a:lnTo>
                  <a:pt x="17677" y="79970"/>
                </a:lnTo>
                <a:lnTo>
                  <a:pt x="17921" y="80092"/>
                </a:lnTo>
                <a:lnTo>
                  <a:pt x="18165" y="80153"/>
                </a:lnTo>
                <a:lnTo>
                  <a:pt x="18592" y="80214"/>
                </a:lnTo>
                <a:lnTo>
                  <a:pt x="18957" y="80092"/>
                </a:lnTo>
                <a:lnTo>
                  <a:pt x="19140" y="80031"/>
                </a:lnTo>
                <a:lnTo>
                  <a:pt x="19262" y="79909"/>
                </a:lnTo>
                <a:lnTo>
                  <a:pt x="19384" y="79727"/>
                </a:lnTo>
                <a:lnTo>
                  <a:pt x="19506" y="79544"/>
                </a:lnTo>
                <a:lnTo>
                  <a:pt x="19628" y="79787"/>
                </a:lnTo>
                <a:lnTo>
                  <a:pt x="19872" y="80031"/>
                </a:lnTo>
                <a:lnTo>
                  <a:pt x="20116" y="80153"/>
                </a:lnTo>
                <a:lnTo>
                  <a:pt x="20420" y="80214"/>
                </a:lnTo>
                <a:lnTo>
                  <a:pt x="20725" y="80214"/>
                </a:lnTo>
                <a:lnTo>
                  <a:pt x="21030" y="80153"/>
                </a:lnTo>
                <a:lnTo>
                  <a:pt x="21335" y="79970"/>
                </a:lnTo>
                <a:lnTo>
                  <a:pt x="21457" y="79848"/>
                </a:lnTo>
                <a:lnTo>
                  <a:pt x="21518" y="79727"/>
                </a:lnTo>
                <a:lnTo>
                  <a:pt x="21700" y="79787"/>
                </a:lnTo>
                <a:lnTo>
                  <a:pt x="21944" y="79848"/>
                </a:lnTo>
                <a:lnTo>
                  <a:pt x="22371" y="79848"/>
                </a:lnTo>
                <a:lnTo>
                  <a:pt x="22859" y="79787"/>
                </a:lnTo>
                <a:lnTo>
                  <a:pt x="23285" y="79727"/>
                </a:lnTo>
                <a:lnTo>
                  <a:pt x="24078" y="79544"/>
                </a:lnTo>
                <a:lnTo>
                  <a:pt x="24260" y="79483"/>
                </a:lnTo>
                <a:lnTo>
                  <a:pt x="24443" y="79422"/>
                </a:lnTo>
                <a:lnTo>
                  <a:pt x="24565" y="79300"/>
                </a:lnTo>
                <a:lnTo>
                  <a:pt x="24626" y="79117"/>
                </a:lnTo>
                <a:lnTo>
                  <a:pt x="24626" y="78934"/>
                </a:lnTo>
                <a:lnTo>
                  <a:pt x="24565" y="78812"/>
                </a:lnTo>
                <a:lnTo>
                  <a:pt x="24382" y="78629"/>
                </a:lnTo>
                <a:lnTo>
                  <a:pt x="23895" y="78203"/>
                </a:lnTo>
                <a:lnTo>
                  <a:pt x="23590" y="77898"/>
                </a:lnTo>
                <a:lnTo>
                  <a:pt x="23285" y="77471"/>
                </a:lnTo>
                <a:lnTo>
                  <a:pt x="22859" y="76679"/>
                </a:lnTo>
                <a:lnTo>
                  <a:pt x="22493" y="76008"/>
                </a:lnTo>
                <a:lnTo>
                  <a:pt x="22432" y="75643"/>
                </a:lnTo>
                <a:lnTo>
                  <a:pt x="22432" y="75277"/>
                </a:lnTo>
                <a:lnTo>
                  <a:pt x="22554" y="74667"/>
                </a:lnTo>
                <a:lnTo>
                  <a:pt x="22676" y="74058"/>
                </a:lnTo>
                <a:lnTo>
                  <a:pt x="23468" y="71559"/>
                </a:lnTo>
                <a:lnTo>
                  <a:pt x="24565" y="67902"/>
                </a:lnTo>
                <a:lnTo>
                  <a:pt x="25114" y="65951"/>
                </a:lnTo>
                <a:lnTo>
                  <a:pt x="25358" y="64976"/>
                </a:lnTo>
                <a:lnTo>
                  <a:pt x="25480" y="63940"/>
                </a:lnTo>
                <a:lnTo>
                  <a:pt x="25540" y="62964"/>
                </a:lnTo>
                <a:lnTo>
                  <a:pt x="25540" y="61928"/>
                </a:lnTo>
                <a:lnTo>
                  <a:pt x="25358" y="60953"/>
                </a:lnTo>
                <a:lnTo>
                  <a:pt x="25175" y="59978"/>
                </a:lnTo>
                <a:lnTo>
                  <a:pt x="24870" y="58393"/>
                </a:lnTo>
                <a:lnTo>
                  <a:pt x="24748" y="57662"/>
                </a:lnTo>
                <a:lnTo>
                  <a:pt x="24687" y="56869"/>
                </a:lnTo>
                <a:lnTo>
                  <a:pt x="24748" y="56016"/>
                </a:lnTo>
                <a:lnTo>
                  <a:pt x="24931" y="55162"/>
                </a:lnTo>
                <a:lnTo>
                  <a:pt x="25358" y="53456"/>
                </a:lnTo>
                <a:lnTo>
                  <a:pt x="25845" y="51505"/>
                </a:lnTo>
                <a:lnTo>
                  <a:pt x="26211" y="49555"/>
                </a:lnTo>
                <a:lnTo>
                  <a:pt x="26516" y="47543"/>
                </a:lnTo>
                <a:lnTo>
                  <a:pt x="26699" y="45532"/>
                </a:lnTo>
                <a:lnTo>
                  <a:pt x="26881" y="43459"/>
                </a:lnTo>
                <a:lnTo>
                  <a:pt x="26942" y="41387"/>
                </a:lnTo>
                <a:lnTo>
                  <a:pt x="26942" y="39376"/>
                </a:lnTo>
                <a:lnTo>
                  <a:pt x="26881" y="38339"/>
                </a:lnTo>
                <a:lnTo>
                  <a:pt x="26760" y="37364"/>
                </a:lnTo>
                <a:lnTo>
                  <a:pt x="26455" y="35414"/>
                </a:lnTo>
                <a:lnTo>
                  <a:pt x="26211" y="34377"/>
                </a:lnTo>
                <a:lnTo>
                  <a:pt x="26150" y="33890"/>
                </a:lnTo>
                <a:lnTo>
                  <a:pt x="26089" y="33646"/>
                </a:lnTo>
                <a:lnTo>
                  <a:pt x="26150" y="33402"/>
                </a:lnTo>
                <a:lnTo>
                  <a:pt x="26150" y="32976"/>
                </a:lnTo>
                <a:lnTo>
                  <a:pt x="26150" y="32610"/>
                </a:lnTo>
                <a:lnTo>
                  <a:pt x="26150" y="31817"/>
                </a:lnTo>
                <a:lnTo>
                  <a:pt x="26150" y="28770"/>
                </a:lnTo>
                <a:lnTo>
                  <a:pt x="26150" y="28282"/>
                </a:lnTo>
                <a:lnTo>
                  <a:pt x="26272" y="27856"/>
                </a:lnTo>
                <a:lnTo>
                  <a:pt x="26820" y="26027"/>
                </a:lnTo>
                <a:lnTo>
                  <a:pt x="26942" y="25661"/>
                </a:lnTo>
                <a:lnTo>
                  <a:pt x="27369" y="26758"/>
                </a:lnTo>
                <a:lnTo>
                  <a:pt x="27735" y="27856"/>
                </a:lnTo>
                <a:lnTo>
                  <a:pt x="27918" y="28526"/>
                </a:lnTo>
                <a:lnTo>
                  <a:pt x="28040" y="29196"/>
                </a:lnTo>
                <a:lnTo>
                  <a:pt x="28344" y="30598"/>
                </a:lnTo>
                <a:lnTo>
                  <a:pt x="28588" y="31269"/>
                </a:lnTo>
                <a:lnTo>
                  <a:pt x="28771" y="32000"/>
                </a:lnTo>
                <a:lnTo>
                  <a:pt x="29320" y="33341"/>
                </a:lnTo>
                <a:lnTo>
                  <a:pt x="29990" y="34682"/>
                </a:lnTo>
                <a:lnTo>
                  <a:pt x="30661" y="36023"/>
                </a:lnTo>
                <a:lnTo>
                  <a:pt x="31270" y="37242"/>
                </a:lnTo>
                <a:lnTo>
                  <a:pt x="31880" y="38522"/>
                </a:lnTo>
                <a:lnTo>
                  <a:pt x="32123" y="39010"/>
                </a:lnTo>
                <a:lnTo>
                  <a:pt x="32306" y="39498"/>
                </a:lnTo>
                <a:lnTo>
                  <a:pt x="32245" y="39680"/>
                </a:lnTo>
                <a:lnTo>
                  <a:pt x="32245" y="39924"/>
                </a:lnTo>
                <a:lnTo>
                  <a:pt x="32184" y="40168"/>
                </a:lnTo>
                <a:lnTo>
                  <a:pt x="32245" y="40473"/>
                </a:lnTo>
                <a:lnTo>
                  <a:pt x="32306" y="40899"/>
                </a:lnTo>
                <a:lnTo>
                  <a:pt x="32489" y="41387"/>
                </a:lnTo>
                <a:lnTo>
                  <a:pt x="32794" y="42240"/>
                </a:lnTo>
                <a:lnTo>
                  <a:pt x="32855" y="42606"/>
                </a:lnTo>
                <a:lnTo>
                  <a:pt x="32916" y="42972"/>
                </a:lnTo>
                <a:lnTo>
                  <a:pt x="32977" y="44069"/>
                </a:lnTo>
                <a:lnTo>
                  <a:pt x="33038" y="44496"/>
                </a:lnTo>
                <a:lnTo>
                  <a:pt x="33099" y="44922"/>
                </a:lnTo>
                <a:lnTo>
                  <a:pt x="33282" y="45166"/>
                </a:lnTo>
                <a:lnTo>
                  <a:pt x="33464" y="45288"/>
                </a:lnTo>
                <a:lnTo>
                  <a:pt x="33647" y="45288"/>
                </a:lnTo>
                <a:lnTo>
                  <a:pt x="33708" y="45166"/>
                </a:lnTo>
                <a:lnTo>
                  <a:pt x="33830" y="45044"/>
                </a:lnTo>
                <a:lnTo>
                  <a:pt x="33891" y="44800"/>
                </a:lnTo>
                <a:lnTo>
                  <a:pt x="33891" y="44557"/>
                </a:lnTo>
                <a:lnTo>
                  <a:pt x="33891" y="44008"/>
                </a:lnTo>
                <a:lnTo>
                  <a:pt x="33830" y="43520"/>
                </a:lnTo>
                <a:lnTo>
                  <a:pt x="33830" y="43277"/>
                </a:lnTo>
                <a:lnTo>
                  <a:pt x="33830" y="43216"/>
                </a:lnTo>
                <a:lnTo>
                  <a:pt x="33830" y="43094"/>
                </a:lnTo>
                <a:lnTo>
                  <a:pt x="33952" y="43216"/>
                </a:lnTo>
                <a:lnTo>
                  <a:pt x="33952" y="43338"/>
                </a:lnTo>
                <a:lnTo>
                  <a:pt x="34013" y="43642"/>
                </a:lnTo>
                <a:lnTo>
                  <a:pt x="34135" y="44496"/>
                </a:lnTo>
                <a:lnTo>
                  <a:pt x="34135" y="45105"/>
                </a:lnTo>
                <a:lnTo>
                  <a:pt x="34196" y="45349"/>
                </a:lnTo>
                <a:lnTo>
                  <a:pt x="34318" y="45654"/>
                </a:lnTo>
                <a:lnTo>
                  <a:pt x="34379" y="45776"/>
                </a:lnTo>
                <a:lnTo>
                  <a:pt x="34562" y="45837"/>
                </a:lnTo>
                <a:lnTo>
                  <a:pt x="34683" y="45837"/>
                </a:lnTo>
                <a:lnTo>
                  <a:pt x="34866" y="45776"/>
                </a:lnTo>
                <a:lnTo>
                  <a:pt x="34988" y="45593"/>
                </a:lnTo>
                <a:lnTo>
                  <a:pt x="35049" y="45410"/>
                </a:lnTo>
                <a:lnTo>
                  <a:pt x="35049" y="44922"/>
                </a:lnTo>
                <a:lnTo>
                  <a:pt x="34988" y="44130"/>
                </a:lnTo>
                <a:lnTo>
                  <a:pt x="34988" y="43703"/>
                </a:lnTo>
                <a:lnTo>
                  <a:pt x="34988" y="43277"/>
                </a:lnTo>
                <a:lnTo>
                  <a:pt x="35293" y="44252"/>
                </a:lnTo>
                <a:lnTo>
                  <a:pt x="35659" y="45166"/>
                </a:lnTo>
                <a:lnTo>
                  <a:pt x="35842" y="45593"/>
                </a:lnTo>
                <a:lnTo>
                  <a:pt x="36024" y="45776"/>
                </a:lnTo>
                <a:lnTo>
                  <a:pt x="36207" y="45898"/>
                </a:lnTo>
                <a:lnTo>
                  <a:pt x="36390" y="45959"/>
                </a:lnTo>
                <a:lnTo>
                  <a:pt x="36512" y="45898"/>
                </a:lnTo>
                <a:lnTo>
                  <a:pt x="36695" y="45776"/>
                </a:lnTo>
                <a:lnTo>
                  <a:pt x="36756" y="45593"/>
                </a:lnTo>
                <a:lnTo>
                  <a:pt x="36756" y="45227"/>
                </a:lnTo>
                <a:lnTo>
                  <a:pt x="36634" y="44861"/>
                </a:lnTo>
                <a:lnTo>
                  <a:pt x="36390" y="44191"/>
                </a:lnTo>
                <a:lnTo>
                  <a:pt x="36085" y="43459"/>
                </a:lnTo>
                <a:lnTo>
                  <a:pt x="36024" y="43094"/>
                </a:lnTo>
                <a:lnTo>
                  <a:pt x="35964" y="42789"/>
                </a:lnTo>
                <a:lnTo>
                  <a:pt x="35964" y="42789"/>
                </a:lnTo>
                <a:lnTo>
                  <a:pt x="36207" y="43033"/>
                </a:lnTo>
                <a:lnTo>
                  <a:pt x="36451" y="43338"/>
                </a:lnTo>
                <a:lnTo>
                  <a:pt x="36817" y="43947"/>
                </a:lnTo>
                <a:lnTo>
                  <a:pt x="37061" y="44252"/>
                </a:lnTo>
                <a:lnTo>
                  <a:pt x="37304" y="44557"/>
                </a:lnTo>
                <a:lnTo>
                  <a:pt x="37487" y="44739"/>
                </a:lnTo>
                <a:lnTo>
                  <a:pt x="37670" y="44800"/>
                </a:lnTo>
                <a:lnTo>
                  <a:pt x="37792" y="44800"/>
                </a:lnTo>
                <a:lnTo>
                  <a:pt x="37975" y="44739"/>
                </a:lnTo>
                <a:lnTo>
                  <a:pt x="38097" y="44618"/>
                </a:lnTo>
                <a:lnTo>
                  <a:pt x="38158" y="44496"/>
                </a:lnTo>
                <a:lnTo>
                  <a:pt x="38158" y="44313"/>
                </a:lnTo>
                <a:lnTo>
                  <a:pt x="38097" y="44130"/>
                </a:lnTo>
                <a:lnTo>
                  <a:pt x="37975" y="43825"/>
                </a:lnTo>
                <a:lnTo>
                  <a:pt x="37792" y="43581"/>
                </a:lnTo>
                <a:lnTo>
                  <a:pt x="37122" y="42423"/>
                </a:lnTo>
                <a:lnTo>
                  <a:pt x="36817" y="41814"/>
                </a:lnTo>
                <a:lnTo>
                  <a:pt x="36695" y="41509"/>
                </a:lnTo>
                <a:lnTo>
                  <a:pt x="36573" y="41204"/>
                </a:lnTo>
                <a:lnTo>
                  <a:pt x="36573" y="41204"/>
                </a:lnTo>
                <a:lnTo>
                  <a:pt x="36817" y="41326"/>
                </a:lnTo>
                <a:lnTo>
                  <a:pt x="37000" y="41509"/>
                </a:lnTo>
                <a:lnTo>
                  <a:pt x="37183" y="41692"/>
                </a:lnTo>
                <a:lnTo>
                  <a:pt x="37365" y="41875"/>
                </a:lnTo>
                <a:lnTo>
                  <a:pt x="37792" y="42119"/>
                </a:lnTo>
                <a:lnTo>
                  <a:pt x="38219" y="42179"/>
                </a:lnTo>
                <a:lnTo>
                  <a:pt x="38524" y="42240"/>
                </a:lnTo>
                <a:lnTo>
                  <a:pt x="38706" y="42179"/>
                </a:lnTo>
                <a:lnTo>
                  <a:pt x="38889" y="42119"/>
                </a:lnTo>
                <a:lnTo>
                  <a:pt x="38950" y="41997"/>
                </a:lnTo>
                <a:lnTo>
                  <a:pt x="39011" y="41936"/>
                </a:lnTo>
                <a:lnTo>
                  <a:pt x="38950" y="41753"/>
                </a:lnTo>
                <a:lnTo>
                  <a:pt x="38889" y="41570"/>
                </a:lnTo>
                <a:lnTo>
                  <a:pt x="38706" y="41387"/>
                </a:lnTo>
                <a:lnTo>
                  <a:pt x="38402" y="41204"/>
                </a:lnTo>
                <a:lnTo>
                  <a:pt x="38097" y="40960"/>
                </a:lnTo>
                <a:lnTo>
                  <a:pt x="37609" y="40412"/>
                </a:lnTo>
                <a:lnTo>
                  <a:pt x="37122" y="39802"/>
                </a:lnTo>
                <a:lnTo>
                  <a:pt x="36695" y="39254"/>
                </a:lnTo>
                <a:lnTo>
                  <a:pt x="36451" y="39010"/>
                </a:lnTo>
                <a:lnTo>
                  <a:pt x="36146" y="38766"/>
                </a:lnTo>
                <a:lnTo>
                  <a:pt x="35903" y="38583"/>
                </a:lnTo>
                <a:lnTo>
                  <a:pt x="35537" y="38461"/>
                </a:lnTo>
                <a:lnTo>
                  <a:pt x="35110" y="38461"/>
                </a:lnTo>
                <a:lnTo>
                  <a:pt x="34988" y="38400"/>
                </a:lnTo>
                <a:lnTo>
                  <a:pt x="34866" y="38218"/>
                </a:lnTo>
                <a:lnTo>
                  <a:pt x="34805" y="38096"/>
                </a:lnTo>
                <a:lnTo>
                  <a:pt x="34683" y="37669"/>
                </a:lnTo>
                <a:lnTo>
                  <a:pt x="34440" y="36938"/>
                </a:lnTo>
                <a:lnTo>
                  <a:pt x="34196" y="36145"/>
                </a:lnTo>
                <a:lnTo>
                  <a:pt x="34074" y="35414"/>
                </a:lnTo>
                <a:lnTo>
                  <a:pt x="33952" y="34621"/>
                </a:lnTo>
                <a:lnTo>
                  <a:pt x="33891" y="33646"/>
                </a:lnTo>
                <a:lnTo>
                  <a:pt x="33708" y="32732"/>
                </a:lnTo>
                <a:lnTo>
                  <a:pt x="33586" y="31939"/>
                </a:lnTo>
                <a:lnTo>
                  <a:pt x="33343" y="31147"/>
                </a:lnTo>
                <a:lnTo>
                  <a:pt x="33099" y="30355"/>
                </a:lnTo>
                <a:lnTo>
                  <a:pt x="32794" y="29562"/>
                </a:lnTo>
                <a:lnTo>
                  <a:pt x="32550" y="28953"/>
                </a:lnTo>
                <a:lnTo>
                  <a:pt x="32428" y="28648"/>
                </a:lnTo>
                <a:lnTo>
                  <a:pt x="32245" y="28343"/>
                </a:lnTo>
                <a:lnTo>
                  <a:pt x="32002" y="27916"/>
                </a:lnTo>
                <a:lnTo>
                  <a:pt x="31880" y="27734"/>
                </a:lnTo>
                <a:lnTo>
                  <a:pt x="31819" y="27490"/>
                </a:lnTo>
                <a:lnTo>
                  <a:pt x="31697" y="27124"/>
                </a:lnTo>
                <a:lnTo>
                  <a:pt x="31697" y="26697"/>
                </a:lnTo>
                <a:lnTo>
                  <a:pt x="31697" y="25905"/>
                </a:lnTo>
                <a:lnTo>
                  <a:pt x="31514" y="24320"/>
                </a:lnTo>
                <a:lnTo>
                  <a:pt x="31270" y="22735"/>
                </a:lnTo>
                <a:lnTo>
                  <a:pt x="30965" y="21212"/>
                </a:lnTo>
                <a:lnTo>
                  <a:pt x="30965" y="20846"/>
                </a:lnTo>
                <a:lnTo>
                  <a:pt x="30965" y="20480"/>
                </a:lnTo>
                <a:lnTo>
                  <a:pt x="31026" y="19688"/>
                </a:lnTo>
                <a:lnTo>
                  <a:pt x="31026" y="18834"/>
                </a:lnTo>
                <a:lnTo>
                  <a:pt x="30965" y="18042"/>
                </a:lnTo>
                <a:lnTo>
                  <a:pt x="30904" y="17676"/>
                </a:lnTo>
                <a:lnTo>
                  <a:pt x="30782" y="17311"/>
                </a:lnTo>
                <a:lnTo>
                  <a:pt x="30478" y="16640"/>
                </a:lnTo>
                <a:lnTo>
                  <a:pt x="30112" y="16031"/>
                </a:lnTo>
                <a:lnTo>
                  <a:pt x="29746" y="15421"/>
                </a:lnTo>
                <a:lnTo>
                  <a:pt x="29502" y="15116"/>
                </a:lnTo>
                <a:lnTo>
                  <a:pt x="29259" y="14812"/>
                </a:lnTo>
                <a:lnTo>
                  <a:pt x="28954" y="14629"/>
                </a:lnTo>
                <a:lnTo>
                  <a:pt x="28649" y="14446"/>
                </a:lnTo>
                <a:lnTo>
                  <a:pt x="27979" y="14141"/>
                </a:lnTo>
                <a:lnTo>
                  <a:pt x="27247" y="13958"/>
                </a:lnTo>
                <a:lnTo>
                  <a:pt x="26455" y="13836"/>
                </a:lnTo>
                <a:lnTo>
                  <a:pt x="25662" y="13775"/>
                </a:lnTo>
                <a:lnTo>
                  <a:pt x="24687" y="13775"/>
                </a:lnTo>
                <a:lnTo>
                  <a:pt x="24565" y="13653"/>
                </a:lnTo>
                <a:lnTo>
                  <a:pt x="24260" y="13471"/>
                </a:lnTo>
                <a:lnTo>
                  <a:pt x="22919" y="12617"/>
                </a:lnTo>
                <a:lnTo>
                  <a:pt x="22554" y="12373"/>
                </a:lnTo>
                <a:lnTo>
                  <a:pt x="22432" y="12313"/>
                </a:lnTo>
                <a:lnTo>
                  <a:pt x="22310" y="12252"/>
                </a:lnTo>
                <a:lnTo>
                  <a:pt x="22310" y="12130"/>
                </a:lnTo>
                <a:lnTo>
                  <a:pt x="22127" y="10728"/>
                </a:lnTo>
                <a:lnTo>
                  <a:pt x="22066" y="10118"/>
                </a:lnTo>
                <a:lnTo>
                  <a:pt x="22066" y="9996"/>
                </a:lnTo>
                <a:lnTo>
                  <a:pt x="22188" y="9874"/>
                </a:lnTo>
                <a:lnTo>
                  <a:pt x="22432" y="9631"/>
                </a:lnTo>
                <a:lnTo>
                  <a:pt x="22554" y="9448"/>
                </a:lnTo>
                <a:lnTo>
                  <a:pt x="22676" y="9204"/>
                </a:lnTo>
                <a:lnTo>
                  <a:pt x="22859" y="8777"/>
                </a:lnTo>
                <a:lnTo>
                  <a:pt x="23224" y="7497"/>
                </a:lnTo>
                <a:lnTo>
                  <a:pt x="23407" y="6766"/>
                </a:lnTo>
                <a:lnTo>
                  <a:pt x="23529" y="6034"/>
                </a:lnTo>
                <a:lnTo>
                  <a:pt x="23651" y="5303"/>
                </a:lnTo>
                <a:lnTo>
                  <a:pt x="23651" y="4511"/>
                </a:lnTo>
                <a:lnTo>
                  <a:pt x="23590" y="3779"/>
                </a:lnTo>
                <a:lnTo>
                  <a:pt x="23468" y="3048"/>
                </a:lnTo>
                <a:lnTo>
                  <a:pt x="23224" y="2316"/>
                </a:lnTo>
                <a:lnTo>
                  <a:pt x="22919" y="1646"/>
                </a:lnTo>
                <a:lnTo>
                  <a:pt x="22493" y="1158"/>
                </a:lnTo>
                <a:lnTo>
                  <a:pt x="22005" y="731"/>
                </a:lnTo>
                <a:lnTo>
                  <a:pt x="21396" y="366"/>
                </a:lnTo>
                <a:lnTo>
                  <a:pt x="20786" y="122"/>
                </a:lnTo>
                <a:lnTo>
                  <a:pt x="19994" y="61"/>
                </a:lnTo>
                <a:lnTo>
                  <a:pt x="19445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90" name="Google Shape;390;p27"/>
          <p:cNvGrpSpPr/>
          <p:nvPr/>
        </p:nvGrpSpPr>
        <p:grpSpPr>
          <a:xfrm>
            <a:off x="6988832" y="1517615"/>
            <a:ext cx="1475764" cy="3228824"/>
            <a:chOff x="6310600" y="1679550"/>
            <a:chExt cx="883850" cy="1933775"/>
          </a:xfrm>
        </p:grpSpPr>
        <p:sp>
          <p:nvSpPr>
            <p:cNvPr id="391" name="Google Shape;391;p27"/>
            <p:cNvSpPr/>
            <p:nvPr/>
          </p:nvSpPr>
          <p:spPr>
            <a:xfrm>
              <a:off x="6310600" y="1679550"/>
              <a:ext cx="883850" cy="1933775"/>
            </a:xfrm>
            <a:custGeom>
              <a:rect b="b" l="l" r="r" t="t"/>
              <a:pathLst>
                <a:path extrusionOk="0" h="77351" w="35354">
                  <a:moveTo>
                    <a:pt x="17860" y="37487"/>
                  </a:moveTo>
                  <a:lnTo>
                    <a:pt x="17799" y="39376"/>
                  </a:lnTo>
                  <a:lnTo>
                    <a:pt x="17738" y="41327"/>
                  </a:lnTo>
                  <a:lnTo>
                    <a:pt x="17738" y="41815"/>
                  </a:lnTo>
                  <a:lnTo>
                    <a:pt x="17738" y="41876"/>
                  </a:lnTo>
                  <a:lnTo>
                    <a:pt x="17677" y="42302"/>
                  </a:lnTo>
                  <a:lnTo>
                    <a:pt x="17616" y="39925"/>
                  </a:lnTo>
                  <a:lnTo>
                    <a:pt x="17555" y="37487"/>
                  </a:lnTo>
                  <a:close/>
                  <a:moveTo>
                    <a:pt x="17677" y="44436"/>
                  </a:moveTo>
                  <a:lnTo>
                    <a:pt x="17738" y="45837"/>
                  </a:lnTo>
                  <a:lnTo>
                    <a:pt x="17799" y="47178"/>
                  </a:lnTo>
                  <a:lnTo>
                    <a:pt x="17799" y="48641"/>
                  </a:lnTo>
                  <a:lnTo>
                    <a:pt x="17738" y="50043"/>
                  </a:lnTo>
                  <a:lnTo>
                    <a:pt x="17738" y="51628"/>
                  </a:lnTo>
                  <a:lnTo>
                    <a:pt x="17799" y="53213"/>
                  </a:lnTo>
                  <a:lnTo>
                    <a:pt x="17982" y="54737"/>
                  </a:lnTo>
                  <a:lnTo>
                    <a:pt x="18043" y="55102"/>
                  </a:lnTo>
                  <a:lnTo>
                    <a:pt x="17982" y="55529"/>
                  </a:lnTo>
                  <a:lnTo>
                    <a:pt x="17921" y="56321"/>
                  </a:lnTo>
                  <a:lnTo>
                    <a:pt x="17799" y="57967"/>
                  </a:lnTo>
                  <a:lnTo>
                    <a:pt x="17738" y="59552"/>
                  </a:lnTo>
                  <a:lnTo>
                    <a:pt x="17677" y="61198"/>
                  </a:lnTo>
                  <a:lnTo>
                    <a:pt x="17738" y="62782"/>
                  </a:lnTo>
                  <a:lnTo>
                    <a:pt x="17860" y="64306"/>
                  </a:lnTo>
                  <a:lnTo>
                    <a:pt x="17982" y="65891"/>
                  </a:lnTo>
                  <a:lnTo>
                    <a:pt x="18104" y="67476"/>
                  </a:lnTo>
                  <a:lnTo>
                    <a:pt x="18165" y="69061"/>
                  </a:lnTo>
                  <a:lnTo>
                    <a:pt x="18104" y="70828"/>
                  </a:lnTo>
                  <a:lnTo>
                    <a:pt x="18104" y="71438"/>
                  </a:lnTo>
                  <a:lnTo>
                    <a:pt x="18104" y="71743"/>
                  </a:lnTo>
                  <a:lnTo>
                    <a:pt x="18043" y="71986"/>
                  </a:lnTo>
                  <a:lnTo>
                    <a:pt x="17677" y="72535"/>
                  </a:lnTo>
                  <a:lnTo>
                    <a:pt x="17616" y="72474"/>
                  </a:lnTo>
                  <a:lnTo>
                    <a:pt x="17555" y="72352"/>
                  </a:lnTo>
                  <a:lnTo>
                    <a:pt x="17433" y="72108"/>
                  </a:lnTo>
                  <a:lnTo>
                    <a:pt x="17311" y="71864"/>
                  </a:lnTo>
                  <a:lnTo>
                    <a:pt x="17251" y="71743"/>
                  </a:lnTo>
                  <a:lnTo>
                    <a:pt x="17251" y="71499"/>
                  </a:lnTo>
                  <a:lnTo>
                    <a:pt x="17251" y="71133"/>
                  </a:lnTo>
                  <a:lnTo>
                    <a:pt x="17251" y="69792"/>
                  </a:lnTo>
                  <a:lnTo>
                    <a:pt x="17251" y="68329"/>
                  </a:lnTo>
                  <a:lnTo>
                    <a:pt x="17311" y="66805"/>
                  </a:lnTo>
                  <a:lnTo>
                    <a:pt x="17433" y="65221"/>
                  </a:lnTo>
                  <a:lnTo>
                    <a:pt x="17616" y="63636"/>
                  </a:lnTo>
                  <a:lnTo>
                    <a:pt x="17677" y="62051"/>
                  </a:lnTo>
                  <a:lnTo>
                    <a:pt x="17677" y="60405"/>
                  </a:lnTo>
                  <a:lnTo>
                    <a:pt x="17616" y="58820"/>
                  </a:lnTo>
                  <a:lnTo>
                    <a:pt x="17494" y="57175"/>
                  </a:lnTo>
                  <a:lnTo>
                    <a:pt x="17372" y="55529"/>
                  </a:lnTo>
                  <a:lnTo>
                    <a:pt x="17311" y="55163"/>
                  </a:lnTo>
                  <a:lnTo>
                    <a:pt x="17372" y="54798"/>
                  </a:lnTo>
                  <a:lnTo>
                    <a:pt x="17433" y="54066"/>
                  </a:lnTo>
                  <a:lnTo>
                    <a:pt x="17616" y="52481"/>
                  </a:lnTo>
                  <a:lnTo>
                    <a:pt x="17677" y="50897"/>
                  </a:lnTo>
                  <a:lnTo>
                    <a:pt x="17616" y="49129"/>
                  </a:lnTo>
                  <a:lnTo>
                    <a:pt x="17555" y="48215"/>
                  </a:lnTo>
                  <a:lnTo>
                    <a:pt x="17555" y="47300"/>
                  </a:lnTo>
                  <a:lnTo>
                    <a:pt x="17616" y="45898"/>
                  </a:lnTo>
                  <a:lnTo>
                    <a:pt x="17677" y="44436"/>
                  </a:lnTo>
                  <a:close/>
                  <a:moveTo>
                    <a:pt x="17555" y="1"/>
                  </a:moveTo>
                  <a:lnTo>
                    <a:pt x="16824" y="123"/>
                  </a:lnTo>
                  <a:lnTo>
                    <a:pt x="16214" y="245"/>
                  </a:lnTo>
                  <a:lnTo>
                    <a:pt x="15666" y="488"/>
                  </a:lnTo>
                  <a:lnTo>
                    <a:pt x="15178" y="854"/>
                  </a:lnTo>
                  <a:lnTo>
                    <a:pt x="14751" y="1281"/>
                  </a:lnTo>
                  <a:lnTo>
                    <a:pt x="14508" y="1586"/>
                  </a:lnTo>
                  <a:lnTo>
                    <a:pt x="14325" y="1951"/>
                  </a:lnTo>
                  <a:lnTo>
                    <a:pt x="14020" y="2683"/>
                  </a:lnTo>
                  <a:lnTo>
                    <a:pt x="13837" y="3475"/>
                  </a:lnTo>
                  <a:lnTo>
                    <a:pt x="13776" y="4268"/>
                  </a:lnTo>
                  <a:lnTo>
                    <a:pt x="13776" y="5060"/>
                  </a:lnTo>
                  <a:lnTo>
                    <a:pt x="13837" y="5852"/>
                  </a:lnTo>
                  <a:lnTo>
                    <a:pt x="13959" y="6645"/>
                  </a:lnTo>
                  <a:lnTo>
                    <a:pt x="14142" y="7376"/>
                  </a:lnTo>
                  <a:lnTo>
                    <a:pt x="14386" y="8108"/>
                  </a:lnTo>
                  <a:lnTo>
                    <a:pt x="14751" y="8839"/>
                  </a:lnTo>
                  <a:lnTo>
                    <a:pt x="15056" y="9388"/>
                  </a:lnTo>
                  <a:lnTo>
                    <a:pt x="15300" y="9631"/>
                  </a:lnTo>
                  <a:lnTo>
                    <a:pt x="15544" y="9875"/>
                  </a:lnTo>
                  <a:lnTo>
                    <a:pt x="15605" y="9997"/>
                  </a:lnTo>
                  <a:lnTo>
                    <a:pt x="15605" y="10119"/>
                  </a:lnTo>
                  <a:lnTo>
                    <a:pt x="15605" y="10424"/>
                  </a:lnTo>
                  <a:lnTo>
                    <a:pt x="15605" y="11155"/>
                  </a:lnTo>
                  <a:lnTo>
                    <a:pt x="15544" y="11399"/>
                  </a:lnTo>
                  <a:lnTo>
                    <a:pt x="15422" y="11643"/>
                  </a:lnTo>
                  <a:lnTo>
                    <a:pt x="15239" y="11887"/>
                  </a:lnTo>
                  <a:lnTo>
                    <a:pt x="15056" y="12070"/>
                  </a:lnTo>
                  <a:lnTo>
                    <a:pt x="14690" y="12252"/>
                  </a:lnTo>
                  <a:lnTo>
                    <a:pt x="14325" y="12313"/>
                  </a:lnTo>
                  <a:lnTo>
                    <a:pt x="13532" y="12496"/>
                  </a:lnTo>
                  <a:lnTo>
                    <a:pt x="12801" y="12740"/>
                  </a:lnTo>
                  <a:lnTo>
                    <a:pt x="12069" y="12984"/>
                  </a:lnTo>
                  <a:lnTo>
                    <a:pt x="11399" y="13350"/>
                  </a:lnTo>
                  <a:lnTo>
                    <a:pt x="10729" y="13776"/>
                  </a:lnTo>
                  <a:lnTo>
                    <a:pt x="10180" y="14325"/>
                  </a:lnTo>
                  <a:lnTo>
                    <a:pt x="9753" y="14873"/>
                  </a:lnTo>
                  <a:lnTo>
                    <a:pt x="9570" y="15239"/>
                  </a:lnTo>
                  <a:lnTo>
                    <a:pt x="9388" y="15544"/>
                  </a:lnTo>
                  <a:lnTo>
                    <a:pt x="9266" y="15971"/>
                  </a:lnTo>
                  <a:lnTo>
                    <a:pt x="9205" y="16336"/>
                  </a:lnTo>
                  <a:lnTo>
                    <a:pt x="9144" y="16946"/>
                  </a:lnTo>
                  <a:lnTo>
                    <a:pt x="9083" y="17555"/>
                  </a:lnTo>
                  <a:lnTo>
                    <a:pt x="9022" y="18348"/>
                  </a:lnTo>
                  <a:lnTo>
                    <a:pt x="8961" y="19140"/>
                  </a:lnTo>
                  <a:lnTo>
                    <a:pt x="8778" y="19932"/>
                  </a:lnTo>
                  <a:lnTo>
                    <a:pt x="8108" y="23102"/>
                  </a:lnTo>
                  <a:lnTo>
                    <a:pt x="7803" y="24687"/>
                  </a:lnTo>
                  <a:lnTo>
                    <a:pt x="7742" y="25235"/>
                  </a:lnTo>
                  <a:lnTo>
                    <a:pt x="7559" y="25784"/>
                  </a:lnTo>
                  <a:lnTo>
                    <a:pt x="7376" y="26211"/>
                  </a:lnTo>
                  <a:lnTo>
                    <a:pt x="7071" y="26637"/>
                  </a:lnTo>
                  <a:lnTo>
                    <a:pt x="6767" y="27003"/>
                  </a:lnTo>
                  <a:lnTo>
                    <a:pt x="6523" y="27430"/>
                  </a:lnTo>
                  <a:lnTo>
                    <a:pt x="6218" y="27917"/>
                  </a:lnTo>
                  <a:lnTo>
                    <a:pt x="5974" y="28405"/>
                  </a:lnTo>
                  <a:lnTo>
                    <a:pt x="5608" y="29502"/>
                  </a:lnTo>
                  <a:lnTo>
                    <a:pt x="5304" y="30599"/>
                  </a:lnTo>
                  <a:lnTo>
                    <a:pt x="5060" y="31696"/>
                  </a:lnTo>
                  <a:lnTo>
                    <a:pt x="4755" y="33037"/>
                  </a:lnTo>
                  <a:lnTo>
                    <a:pt x="4572" y="33647"/>
                  </a:lnTo>
                  <a:lnTo>
                    <a:pt x="4389" y="34256"/>
                  </a:lnTo>
                  <a:lnTo>
                    <a:pt x="4267" y="34561"/>
                  </a:lnTo>
                  <a:lnTo>
                    <a:pt x="4085" y="34927"/>
                  </a:lnTo>
                  <a:lnTo>
                    <a:pt x="4024" y="35049"/>
                  </a:lnTo>
                  <a:lnTo>
                    <a:pt x="3902" y="35110"/>
                  </a:lnTo>
                  <a:lnTo>
                    <a:pt x="3597" y="35110"/>
                  </a:lnTo>
                  <a:lnTo>
                    <a:pt x="3292" y="35232"/>
                  </a:lnTo>
                  <a:lnTo>
                    <a:pt x="2987" y="35354"/>
                  </a:lnTo>
                  <a:lnTo>
                    <a:pt x="2683" y="35536"/>
                  </a:lnTo>
                  <a:lnTo>
                    <a:pt x="2439" y="35719"/>
                  </a:lnTo>
                  <a:lnTo>
                    <a:pt x="1890" y="36268"/>
                  </a:lnTo>
                  <a:lnTo>
                    <a:pt x="1464" y="36755"/>
                  </a:lnTo>
                  <a:lnTo>
                    <a:pt x="1037" y="37243"/>
                  </a:lnTo>
                  <a:lnTo>
                    <a:pt x="793" y="37426"/>
                  </a:lnTo>
                  <a:lnTo>
                    <a:pt x="488" y="37609"/>
                  </a:lnTo>
                  <a:lnTo>
                    <a:pt x="245" y="37792"/>
                  </a:lnTo>
                  <a:lnTo>
                    <a:pt x="123" y="37914"/>
                  </a:lnTo>
                  <a:lnTo>
                    <a:pt x="1" y="38036"/>
                  </a:lnTo>
                  <a:lnTo>
                    <a:pt x="1" y="38218"/>
                  </a:lnTo>
                  <a:lnTo>
                    <a:pt x="123" y="38401"/>
                  </a:lnTo>
                  <a:lnTo>
                    <a:pt x="366" y="38523"/>
                  </a:lnTo>
                  <a:lnTo>
                    <a:pt x="671" y="38523"/>
                  </a:lnTo>
                  <a:lnTo>
                    <a:pt x="976" y="38462"/>
                  </a:lnTo>
                  <a:lnTo>
                    <a:pt x="1220" y="38401"/>
                  </a:lnTo>
                  <a:lnTo>
                    <a:pt x="1464" y="38218"/>
                  </a:lnTo>
                  <a:lnTo>
                    <a:pt x="1646" y="38036"/>
                  </a:lnTo>
                  <a:lnTo>
                    <a:pt x="1829" y="37853"/>
                  </a:lnTo>
                  <a:lnTo>
                    <a:pt x="1890" y="37792"/>
                  </a:lnTo>
                  <a:lnTo>
                    <a:pt x="1951" y="37792"/>
                  </a:lnTo>
                  <a:lnTo>
                    <a:pt x="1890" y="38036"/>
                  </a:lnTo>
                  <a:lnTo>
                    <a:pt x="1829" y="38218"/>
                  </a:lnTo>
                  <a:lnTo>
                    <a:pt x="1403" y="39011"/>
                  </a:lnTo>
                  <a:lnTo>
                    <a:pt x="915" y="39803"/>
                  </a:lnTo>
                  <a:lnTo>
                    <a:pt x="427" y="40596"/>
                  </a:lnTo>
                  <a:lnTo>
                    <a:pt x="366" y="40778"/>
                  </a:lnTo>
                  <a:lnTo>
                    <a:pt x="305" y="40961"/>
                  </a:lnTo>
                  <a:lnTo>
                    <a:pt x="366" y="41144"/>
                  </a:lnTo>
                  <a:lnTo>
                    <a:pt x="488" y="41266"/>
                  </a:lnTo>
                  <a:lnTo>
                    <a:pt x="671" y="41266"/>
                  </a:lnTo>
                  <a:lnTo>
                    <a:pt x="854" y="41144"/>
                  </a:lnTo>
                  <a:lnTo>
                    <a:pt x="1098" y="40900"/>
                  </a:lnTo>
                  <a:lnTo>
                    <a:pt x="2012" y="39620"/>
                  </a:lnTo>
                  <a:lnTo>
                    <a:pt x="1281" y="41083"/>
                  </a:lnTo>
                  <a:lnTo>
                    <a:pt x="1098" y="41510"/>
                  </a:lnTo>
                  <a:lnTo>
                    <a:pt x="1037" y="41754"/>
                  </a:lnTo>
                  <a:lnTo>
                    <a:pt x="1037" y="41997"/>
                  </a:lnTo>
                  <a:lnTo>
                    <a:pt x="1098" y="42119"/>
                  </a:lnTo>
                  <a:lnTo>
                    <a:pt x="1220" y="42241"/>
                  </a:lnTo>
                  <a:lnTo>
                    <a:pt x="1403" y="42241"/>
                  </a:lnTo>
                  <a:lnTo>
                    <a:pt x="1525" y="42180"/>
                  </a:lnTo>
                  <a:lnTo>
                    <a:pt x="1707" y="42058"/>
                  </a:lnTo>
                  <a:lnTo>
                    <a:pt x="1829" y="41936"/>
                  </a:lnTo>
                  <a:lnTo>
                    <a:pt x="2012" y="41571"/>
                  </a:lnTo>
                  <a:lnTo>
                    <a:pt x="2317" y="40839"/>
                  </a:lnTo>
                  <a:lnTo>
                    <a:pt x="2561" y="40230"/>
                  </a:lnTo>
                  <a:lnTo>
                    <a:pt x="2744" y="39925"/>
                  </a:lnTo>
                  <a:lnTo>
                    <a:pt x="2926" y="39620"/>
                  </a:lnTo>
                  <a:lnTo>
                    <a:pt x="2866" y="39925"/>
                  </a:lnTo>
                  <a:lnTo>
                    <a:pt x="2805" y="40230"/>
                  </a:lnTo>
                  <a:lnTo>
                    <a:pt x="2561" y="40778"/>
                  </a:lnTo>
                  <a:lnTo>
                    <a:pt x="2256" y="41571"/>
                  </a:lnTo>
                  <a:lnTo>
                    <a:pt x="2134" y="41876"/>
                  </a:lnTo>
                  <a:lnTo>
                    <a:pt x="2134" y="42058"/>
                  </a:lnTo>
                  <a:lnTo>
                    <a:pt x="2195" y="42241"/>
                  </a:lnTo>
                  <a:lnTo>
                    <a:pt x="2317" y="42363"/>
                  </a:lnTo>
                  <a:lnTo>
                    <a:pt x="2622" y="42363"/>
                  </a:lnTo>
                  <a:lnTo>
                    <a:pt x="2744" y="42241"/>
                  </a:lnTo>
                  <a:lnTo>
                    <a:pt x="2926" y="41997"/>
                  </a:lnTo>
                  <a:lnTo>
                    <a:pt x="3109" y="41693"/>
                  </a:lnTo>
                  <a:lnTo>
                    <a:pt x="3414" y="40900"/>
                  </a:lnTo>
                  <a:lnTo>
                    <a:pt x="3719" y="40108"/>
                  </a:lnTo>
                  <a:lnTo>
                    <a:pt x="3597" y="40717"/>
                  </a:lnTo>
                  <a:lnTo>
                    <a:pt x="3536" y="41022"/>
                  </a:lnTo>
                  <a:lnTo>
                    <a:pt x="3536" y="41388"/>
                  </a:lnTo>
                  <a:lnTo>
                    <a:pt x="3536" y="41571"/>
                  </a:lnTo>
                  <a:lnTo>
                    <a:pt x="3597" y="41754"/>
                  </a:lnTo>
                  <a:lnTo>
                    <a:pt x="3780" y="41815"/>
                  </a:lnTo>
                  <a:lnTo>
                    <a:pt x="3902" y="41815"/>
                  </a:lnTo>
                  <a:lnTo>
                    <a:pt x="3963" y="41754"/>
                  </a:lnTo>
                  <a:lnTo>
                    <a:pt x="4085" y="41632"/>
                  </a:lnTo>
                  <a:lnTo>
                    <a:pt x="4206" y="41449"/>
                  </a:lnTo>
                  <a:lnTo>
                    <a:pt x="4328" y="41144"/>
                  </a:lnTo>
                  <a:lnTo>
                    <a:pt x="4694" y="39864"/>
                  </a:lnTo>
                  <a:lnTo>
                    <a:pt x="4938" y="39316"/>
                  </a:lnTo>
                  <a:lnTo>
                    <a:pt x="5243" y="38767"/>
                  </a:lnTo>
                  <a:lnTo>
                    <a:pt x="5547" y="37975"/>
                  </a:lnTo>
                  <a:lnTo>
                    <a:pt x="5730" y="37548"/>
                  </a:lnTo>
                  <a:lnTo>
                    <a:pt x="5852" y="37121"/>
                  </a:lnTo>
                  <a:lnTo>
                    <a:pt x="5852" y="36755"/>
                  </a:lnTo>
                  <a:lnTo>
                    <a:pt x="5852" y="36390"/>
                  </a:lnTo>
                  <a:lnTo>
                    <a:pt x="5791" y="36329"/>
                  </a:lnTo>
                  <a:lnTo>
                    <a:pt x="5791" y="36268"/>
                  </a:lnTo>
                  <a:lnTo>
                    <a:pt x="5913" y="36085"/>
                  </a:lnTo>
                  <a:lnTo>
                    <a:pt x="6218" y="35597"/>
                  </a:lnTo>
                  <a:lnTo>
                    <a:pt x="7620" y="33464"/>
                  </a:lnTo>
                  <a:lnTo>
                    <a:pt x="8351" y="32245"/>
                  </a:lnTo>
                  <a:lnTo>
                    <a:pt x="9083" y="30965"/>
                  </a:lnTo>
                  <a:lnTo>
                    <a:pt x="9388" y="30355"/>
                  </a:lnTo>
                  <a:lnTo>
                    <a:pt x="9692" y="29746"/>
                  </a:lnTo>
                  <a:lnTo>
                    <a:pt x="9936" y="29075"/>
                  </a:lnTo>
                  <a:lnTo>
                    <a:pt x="10119" y="28405"/>
                  </a:lnTo>
                  <a:lnTo>
                    <a:pt x="10241" y="27673"/>
                  </a:lnTo>
                  <a:lnTo>
                    <a:pt x="10363" y="27369"/>
                  </a:lnTo>
                  <a:lnTo>
                    <a:pt x="10546" y="27003"/>
                  </a:lnTo>
                  <a:lnTo>
                    <a:pt x="10911" y="26333"/>
                  </a:lnTo>
                  <a:lnTo>
                    <a:pt x="11277" y="25601"/>
                  </a:lnTo>
                  <a:lnTo>
                    <a:pt x="11765" y="24321"/>
                  </a:lnTo>
                  <a:lnTo>
                    <a:pt x="12252" y="22980"/>
                  </a:lnTo>
                  <a:lnTo>
                    <a:pt x="12496" y="24016"/>
                  </a:lnTo>
                  <a:lnTo>
                    <a:pt x="12740" y="25113"/>
                  </a:lnTo>
                  <a:lnTo>
                    <a:pt x="12862" y="25662"/>
                  </a:lnTo>
                  <a:lnTo>
                    <a:pt x="12923" y="26272"/>
                  </a:lnTo>
                  <a:lnTo>
                    <a:pt x="12923" y="26881"/>
                  </a:lnTo>
                  <a:lnTo>
                    <a:pt x="12801" y="27430"/>
                  </a:lnTo>
                  <a:lnTo>
                    <a:pt x="12618" y="28222"/>
                  </a:lnTo>
                  <a:lnTo>
                    <a:pt x="12374" y="29014"/>
                  </a:lnTo>
                  <a:lnTo>
                    <a:pt x="11765" y="30477"/>
                  </a:lnTo>
                  <a:lnTo>
                    <a:pt x="11155" y="32001"/>
                  </a:lnTo>
                  <a:lnTo>
                    <a:pt x="10729" y="33525"/>
                  </a:lnTo>
                  <a:lnTo>
                    <a:pt x="10546" y="34317"/>
                  </a:lnTo>
                  <a:lnTo>
                    <a:pt x="10363" y="35171"/>
                  </a:lnTo>
                  <a:lnTo>
                    <a:pt x="10302" y="35963"/>
                  </a:lnTo>
                  <a:lnTo>
                    <a:pt x="10241" y="36755"/>
                  </a:lnTo>
                  <a:lnTo>
                    <a:pt x="10180" y="37609"/>
                  </a:lnTo>
                  <a:lnTo>
                    <a:pt x="10241" y="38401"/>
                  </a:lnTo>
                  <a:lnTo>
                    <a:pt x="10302" y="39255"/>
                  </a:lnTo>
                  <a:lnTo>
                    <a:pt x="10424" y="40047"/>
                  </a:lnTo>
                  <a:lnTo>
                    <a:pt x="10668" y="41693"/>
                  </a:lnTo>
                  <a:lnTo>
                    <a:pt x="11033" y="43338"/>
                  </a:lnTo>
                  <a:lnTo>
                    <a:pt x="11948" y="46508"/>
                  </a:lnTo>
                  <a:lnTo>
                    <a:pt x="12374" y="48093"/>
                  </a:lnTo>
                  <a:lnTo>
                    <a:pt x="12740" y="49678"/>
                  </a:lnTo>
                  <a:lnTo>
                    <a:pt x="12984" y="51323"/>
                  </a:lnTo>
                  <a:lnTo>
                    <a:pt x="13045" y="52116"/>
                  </a:lnTo>
                  <a:lnTo>
                    <a:pt x="13106" y="52908"/>
                  </a:lnTo>
                  <a:lnTo>
                    <a:pt x="13045" y="54249"/>
                  </a:lnTo>
                  <a:lnTo>
                    <a:pt x="12984" y="55529"/>
                  </a:lnTo>
                  <a:lnTo>
                    <a:pt x="12801" y="57175"/>
                  </a:lnTo>
                  <a:lnTo>
                    <a:pt x="12679" y="58028"/>
                  </a:lnTo>
                  <a:lnTo>
                    <a:pt x="12618" y="58820"/>
                  </a:lnTo>
                  <a:lnTo>
                    <a:pt x="12618" y="59674"/>
                  </a:lnTo>
                  <a:lnTo>
                    <a:pt x="12679" y="60527"/>
                  </a:lnTo>
                  <a:lnTo>
                    <a:pt x="12801" y="61320"/>
                  </a:lnTo>
                  <a:lnTo>
                    <a:pt x="12923" y="62173"/>
                  </a:lnTo>
                  <a:lnTo>
                    <a:pt x="13289" y="63819"/>
                  </a:lnTo>
                  <a:lnTo>
                    <a:pt x="13654" y="65464"/>
                  </a:lnTo>
                  <a:lnTo>
                    <a:pt x="14447" y="68756"/>
                  </a:lnTo>
                  <a:lnTo>
                    <a:pt x="14812" y="70402"/>
                  </a:lnTo>
                  <a:lnTo>
                    <a:pt x="14934" y="71255"/>
                  </a:lnTo>
                  <a:lnTo>
                    <a:pt x="15056" y="72047"/>
                  </a:lnTo>
                  <a:lnTo>
                    <a:pt x="15117" y="72474"/>
                  </a:lnTo>
                  <a:lnTo>
                    <a:pt x="15056" y="72840"/>
                  </a:lnTo>
                  <a:lnTo>
                    <a:pt x="14873" y="73632"/>
                  </a:lnTo>
                  <a:lnTo>
                    <a:pt x="14569" y="74363"/>
                  </a:lnTo>
                  <a:lnTo>
                    <a:pt x="14203" y="75034"/>
                  </a:lnTo>
                  <a:lnTo>
                    <a:pt x="13837" y="75522"/>
                  </a:lnTo>
                  <a:lnTo>
                    <a:pt x="13410" y="75887"/>
                  </a:lnTo>
                  <a:lnTo>
                    <a:pt x="13289" y="76070"/>
                  </a:lnTo>
                  <a:lnTo>
                    <a:pt x="13289" y="76253"/>
                  </a:lnTo>
                  <a:lnTo>
                    <a:pt x="13289" y="76497"/>
                  </a:lnTo>
                  <a:lnTo>
                    <a:pt x="13410" y="76619"/>
                  </a:lnTo>
                  <a:lnTo>
                    <a:pt x="13593" y="76741"/>
                  </a:lnTo>
                  <a:lnTo>
                    <a:pt x="13776" y="76802"/>
                  </a:lnTo>
                  <a:lnTo>
                    <a:pt x="14264" y="76802"/>
                  </a:lnTo>
                  <a:lnTo>
                    <a:pt x="14508" y="76984"/>
                  </a:lnTo>
                  <a:lnTo>
                    <a:pt x="14812" y="77045"/>
                  </a:lnTo>
                  <a:lnTo>
                    <a:pt x="15239" y="77167"/>
                  </a:lnTo>
                  <a:lnTo>
                    <a:pt x="15605" y="77167"/>
                  </a:lnTo>
                  <a:lnTo>
                    <a:pt x="15971" y="77106"/>
                  </a:lnTo>
                  <a:lnTo>
                    <a:pt x="16092" y="77106"/>
                  </a:lnTo>
                  <a:lnTo>
                    <a:pt x="16214" y="77167"/>
                  </a:lnTo>
                  <a:lnTo>
                    <a:pt x="16397" y="77289"/>
                  </a:lnTo>
                  <a:lnTo>
                    <a:pt x="16580" y="77289"/>
                  </a:lnTo>
                  <a:lnTo>
                    <a:pt x="16946" y="77350"/>
                  </a:lnTo>
                  <a:lnTo>
                    <a:pt x="17311" y="77289"/>
                  </a:lnTo>
                  <a:lnTo>
                    <a:pt x="17433" y="77228"/>
                  </a:lnTo>
                  <a:lnTo>
                    <a:pt x="17494" y="77106"/>
                  </a:lnTo>
                  <a:lnTo>
                    <a:pt x="17555" y="76863"/>
                  </a:lnTo>
                  <a:lnTo>
                    <a:pt x="17677" y="76131"/>
                  </a:lnTo>
                  <a:lnTo>
                    <a:pt x="17677" y="75339"/>
                  </a:lnTo>
                  <a:lnTo>
                    <a:pt x="17738" y="76131"/>
                  </a:lnTo>
                  <a:lnTo>
                    <a:pt x="17799" y="76924"/>
                  </a:lnTo>
                  <a:lnTo>
                    <a:pt x="17860" y="77106"/>
                  </a:lnTo>
                  <a:lnTo>
                    <a:pt x="17921" y="77228"/>
                  </a:lnTo>
                  <a:lnTo>
                    <a:pt x="18043" y="77289"/>
                  </a:lnTo>
                  <a:lnTo>
                    <a:pt x="18226" y="77350"/>
                  </a:lnTo>
                  <a:lnTo>
                    <a:pt x="18470" y="77350"/>
                  </a:lnTo>
                  <a:lnTo>
                    <a:pt x="18835" y="77289"/>
                  </a:lnTo>
                  <a:lnTo>
                    <a:pt x="19140" y="77167"/>
                  </a:lnTo>
                  <a:lnTo>
                    <a:pt x="19262" y="77106"/>
                  </a:lnTo>
                  <a:lnTo>
                    <a:pt x="19384" y="77106"/>
                  </a:lnTo>
                  <a:lnTo>
                    <a:pt x="19750" y="77167"/>
                  </a:lnTo>
                  <a:lnTo>
                    <a:pt x="20176" y="77167"/>
                  </a:lnTo>
                  <a:lnTo>
                    <a:pt x="20542" y="77106"/>
                  </a:lnTo>
                  <a:lnTo>
                    <a:pt x="20847" y="76924"/>
                  </a:lnTo>
                  <a:lnTo>
                    <a:pt x="21152" y="76802"/>
                  </a:lnTo>
                  <a:lnTo>
                    <a:pt x="21578" y="76802"/>
                  </a:lnTo>
                  <a:lnTo>
                    <a:pt x="21761" y="76741"/>
                  </a:lnTo>
                  <a:lnTo>
                    <a:pt x="21944" y="76619"/>
                  </a:lnTo>
                  <a:lnTo>
                    <a:pt x="22066" y="76436"/>
                  </a:lnTo>
                  <a:lnTo>
                    <a:pt x="22127" y="76253"/>
                  </a:lnTo>
                  <a:lnTo>
                    <a:pt x="22066" y="76070"/>
                  </a:lnTo>
                  <a:lnTo>
                    <a:pt x="21883" y="75887"/>
                  </a:lnTo>
                  <a:lnTo>
                    <a:pt x="21639" y="75704"/>
                  </a:lnTo>
                  <a:lnTo>
                    <a:pt x="21395" y="75461"/>
                  </a:lnTo>
                  <a:lnTo>
                    <a:pt x="21030" y="74851"/>
                  </a:lnTo>
                  <a:lnTo>
                    <a:pt x="20725" y="74242"/>
                  </a:lnTo>
                  <a:lnTo>
                    <a:pt x="20481" y="73571"/>
                  </a:lnTo>
                  <a:lnTo>
                    <a:pt x="20298" y="72901"/>
                  </a:lnTo>
                  <a:lnTo>
                    <a:pt x="20237" y="72718"/>
                  </a:lnTo>
                  <a:lnTo>
                    <a:pt x="20237" y="72474"/>
                  </a:lnTo>
                  <a:lnTo>
                    <a:pt x="20298" y="72047"/>
                  </a:lnTo>
                  <a:lnTo>
                    <a:pt x="20420" y="71194"/>
                  </a:lnTo>
                  <a:lnTo>
                    <a:pt x="20603" y="70402"/>
                  </a:lnTo>
                  <a:lnTo>
                    <a:pt x="20908" y="68756"/>
                  </a:lnTo>
                  <a:lnTo>
                    <a:pt x="21334" y="67110"/>
                  </a:lnTo>
                  <a:lnTo>
                    <a:pt x="22127" y="63819"/>
                  </a:lnTo>
                  <a:lnTo>
                    <a:pt x="22432" y="62173"/>
                  </a:lnTo>
                  <a:lnTo>
                    <a:pt x="22736" y="60527"/>
                  </a:lnTo>
                  <a:lnTo>
                    <a:pt x="22736" y="59674"/>
                  </a:lnTo>
                  <a:lnTo>
                    <a:pt x="22736" y="58820"/>
                  </a:lnTo>
                  <a:lnTo>
                    <a:pt x="22675" y="57967"/>
                  </a:lnTo>
                  <a:lnTo>
                    <a:pt x="22554" y="57114"/>
                  </a:lnTo>
                  <a:lnTo>
                    <a:pt x="22371" y="55468"/>
                  </a:lnTo>
                  <a:lnTo>
                    <a:pt x="22310" y="53822"/>
                  </a:lnTo>
                  <a:lnTo>
                    <a:pt x="22310" y="52359"/>
                  </a:lnTo>
                  <a:lnTo>
                    <a:pt x="22432" y="50958"/>
                  </a:lnTo>
                  <a:lnTo>
                    <a:pt x="22675" y="49556"/>
                  </a:lnTo>
                  <a:lnTo>
                    <a:pt x="22980" y="48154"/>
                  </a:lnTo>
                  <a:lnTo>
                    <a:pt x="23894" y="44923"/>
                  </a:lnTo>
                  <a:lnTo>
                    <a:pt x="24321" y="43338"/>
                  </a:lnTo>
                  <a:lnTo>
                    <a:pt x="24687" y="41693"/>
                  </a:lnTo>
                  <a:lnTo>
                    <a:pt x="24931" y="40047"/>
                  </a:lnTo>
                  <a:lnTo>
                    <a:pt x="25114" y="38401"/>
                  </a:lnTo>
                  <a:lnTo>
                    <a:pt x="25175" y="37609"/>
                  </a:lnTo>
                  <a:lnTo>
                    <a:pt x="25175" y="36755"/>
                  </a:lnTo>
                  <a:lnTo>
                    <a:pt x="25114" y="35902"/>
                  </a:lnTo>
                  <a:lnTo>
                    <a:pt x="24992" y="35049"/>
                  </a:lnTo>
                  <a:lnTo>
                    <a:pt x="24870" y="34256"/>
                  </a:lnTo>
                  <a:lnTo>
                    <a:pt x="24626" y="33464"/>
                  </a:lnTo>
                  <a:lnTo>
                    <a:pt x="24199" y="31940"/>
                  </a:lnTo>
                  <a:lnTo>
                    <a:pt x="23894" y="31209"/>
                  </a:lnTo>
                  <a:lnTo>
                    <a:pt x="23590" y="30477"/>
                  </a:lnTo>
                  <a:lnTo>
                    <a:pt x="23285" y="29746"/>
                  </a:lnTo>
                  <a:lnTo>
                    <a:pt x="22980" y="29014"/>
                  </a:lnTo>
                  <a:lnTo>
                    <a:pt x="22736" y="28222"/>
                  </a:lnTo>
                  <a:lnTo>
                    <a:pt x="22554" y="27430"/>
                  </a:lnTo>
                  <a:lnTo>
                    <a:pt x="22432" y="26576"/>
                  </a:lnTo>
                  <a:lnTo>
                    <a:pt x="22493" y="25784"/>
                  </a:lnTo>
                  <a:lnTo>
                    <a:pt x="22614" y="25174"/>
                  </a:lnTo>
                  <a:lnTo>
                    <a:pt x="22736" y="24565"/>
                  </a:lnTo>
                  <a:lnTo>
                    <a:pt x="23163" y="22980"/>
                  </a:lnTo>
                  <a:lnTo>
                    <a:pt x="23529" y="24138"/>
                  </a:lnTo>
                  <a:lnTo>
                    <a:pt x="23955" y="25296"/>
                  </a:lnTo>
                  <a:lnTo>
                    <a:pt x="24260" y="25967"/>
                  </a:lnTo>
                  <a:lnTo>
                    <a:pt x="24565" y="26576"/>
                  </a:lnTo>
                  <a:lnTo>
                    <a:pt x="24870" y="27125"/>
                  </a:lnTo>
                  <a:lnTo>
                    <a:pt x="25114" y="27734"/>
                  </a:lnTo>
                  <a:lnTo>
                    <a:pt x="25418" y="29075"/>
                  </a:lnTo>
                  <a:lnTo>
                    <a:pt x="25662" y="29685"/>
                  </a:lnTo>
                  <a:lnTo>
                    <a:pt x="25967" y="30355"/>
                  </a:lnTo>
                  <a:lnTo>
                    <a:pt x="26637" y="31635"/>
                  </a:lnTo>
                  <a:lnTo>
                    <a:pt x="27369" y="32855"/>
                  </a:lnTo>
                  <a:lnTo>
                    <a:pt x="28832" y="35171"/>
                  </a:lnTo>
                  <a:lnTo>
                    <a:pt x="29441" y="36085"/>
                  </a:lnTo>
                  <a:lnTo>
                    <a:pt x="29563" y="36207"/>
                  </a:lnTo>
                  <a:lnTo>
                    <a:pt x="29563" y="36329"/>
                  </a:lnTo>
                  <a:lnTo>
                    <a:pt x="29502" y="36390"/>
                  </a:lnTo>
                  <a:lnTo>
                    <a:pt x="29502" y="36755"/>
                  </a:lnTo>
                  <a:lnTo>
                    <a:pt x="29502" y="37121"/>
                  </a:lnTo>
                  <a:lnTo>
                    <a:pt x="29624" y="37487"/>
                  </a:lnTo>
                  <a:lnTo>
                    <a:pt x="29868" y="38157"/>
                  </a:lnTo>
                  <a:lnTo>
                    <a:pt x="30538" y="39498"/>
                  </a:lnTo>
                  <a:lnTo>
                    <a:pt x="30660" y="39803"/>
                  </a:lnTo>
                  <a:lnTo>
                    <a:pt x="30721" y="40108"/>
                  </a:lnTo>
                  <a:lnTo>
                    <a:pt x="30904" y="40717"/>
                  </a:lnTo>
                  <a:lnTo>
                    <a:pt x="31026" y="41205"/>
                  </a:lnTo>
                  <a:lnTo>
                    <a:pt x="31148" y="41449"/>
                  </a:lnTo>
                  <a:lnTo>
                    <a:pt x="31270" y="41632"/>
                  </a:lnTo>
                  <a:lnTo>
                    <a:pt x="31453" y="41754"/>
                  </a:lnTo>
                  <a:lnTo>
                    <a:pt x="31636" y="41815"/>
                  </a:lnTo>
                  <a:lnTo>
                    <a:pt x="31757" y="41693"/>
                  </a:lnTo>
                  <a:lnTo>
                    <a:pt x="31879" y="41449"/>
                  </a:lnTo>
                  <a:lnTo>
                    <a:pt x="31818" y="41144"/>
                  </a:lnTo>
                  <a:lnTo>
                    <a:pt x="31757" y="40778"/>
                  </a:lnTo>
                  <a:lnTo>
                    <a:pt x="31636" y="40108"/>
                  </a:lnTo>
                  <a:lnTo>
                    <a:pt x="31940" y="40900"/>
                  </a:lnTo>
                  <a:lnTo>
                    <a:pt x="32245" y="41632"/>
                  </a:lnTo>
                  <a:lnTo>
                    <a:pt x="32428" y="41997"/>
                  </a:lnTo>
                  <a:lnTo>
                    <a:pt x="32611" y="42241"/>
                  </a:lnTo>
                  <a:lnTo>
                    <a:pt x="32733" y="42363"/>
                  </a:lnTo>
                  <a:lnTo>
                    <a:pt x="33038" y="42363"/>
                  </a:lnTo>
                  <a:lnTo>
                    <a:pt x="33159" y="42241"/>
                  </a:lnTo>
                  <a:lnTo>
                    <a:pt x="33220" y="42058"/>
                  </a:lnTo>
                  <a:lnTo>
                    <a:pt x="33220" y="41876"/>
                  </a:lnTo>
                  <a:lnTo>
                    <a:pt x="33098" y="41571"/>
                  </a:lnTo>
                  <a:lnTo>
                    <a:pt x="32794" y="40778"/>
                  </a:lnTo>
                  <a:lnTo>
                    <a:pt x="32550" y="40230"/>
                  </a:lnTo>
                  <a:lnTo>
                    <a:pt x="32489" y="39925"/>
                  </a:lnTo>
                  <a:lnTo>
                    <a:pt x="32428" y="39620"/>
                  </a:lnTo>
                  <a:lnTo>
                    <a:pt x="32611" y="39925"/>
                  </a:lnTo>
                  <a:lnTo>
                    <a:pt x="32794" y="40230"/>
                  </a:lnTo>
                  <a:lnTo>
                    <a:pt x="33098" y="40900"/>
                  </a:lnTo>
                  <a:lnTo>
                    <a:pt x="33403" y="41632"/>
                  </a:lnTo>
                  <a:lnTo>
                    <a:pt x="33586" y="41936"/>
                  </a:lnTo>
                  <a:lnTo>
                    <a:pt x="33708" y="42119"/>
                  </a:lnTo>
                  <a:lnTo>
                    <a:pt x="33830" y="42180"/>
                  </a:lnTo>
                  <a:lnTo>
                    <a:pt x="34013" y="42241"/>
                  </a:lnTo>
                  <a:lnTo>
                    <a:pt x="34135" y="42180"/>
                  </a:lnTo>
                  <a:lnTo>
                    <a:pt x="34257" y="42119"/>
                  </a:lnTo>
                  <a:lnTo>
                    <a:pt x="34318" y="41936"/>
                  </a:lnTo>
                  <a:lnTo>
                    <a:pt x="34318" y="41754"/>
                  </a:lnTo>
                  <a:lnTo>
                    <a:pt x="34257" y="41510"/>
                  </a:lnTo>
                  <a:lnTo>
                    <a:pt x="34074" y="41083"/>
                  </a:lnTo>
                  <a:lnTo>
                    <a:pt x="33342" y="39620"/>
                  </a:lnTo>
                  <a:lnTo>
                    <a:pt x="34257" y="40839"/>
                  </a:lnTo>
                  <a:lnTo>
                    <a:pt x="34500" y="41144"/>
                  </a:lnTo>
                  <a:lnTo>
                    <a:pt x="34683" y="41266"/>
                  </a:lnTo>
                  <a:lnTo>
                    <a:pt x="34866" y="41266"/>
                  </a:lnTo>
                  <a:lnTo>
                    <a:pt x="34927" y="41205"/>
                  </a:lnTo>
                  <a:lnTo>
                    <a:pt x="34988" y="41144"/>
                  </a:lnTo>
                  <a:lnTo>
                    <a:pt x="35049" y="40961"/>
                  </a:lnTo>
                  <a:lnTo>
                    <a:pt x="34988" y="40778"/>
                  </a:lnTo>
                  <a:lnTo>
                    <a:pt x="34927" y="40596"/>
                  </a:lnTo>
                  <a:lnTo>
                    <a:pt x="34439" y="39803"/>
                  </a:lnTo>
                  <a:lnTo>
                    <a:pt x="34013" y="39011"/>
                  </a:lnTo>
                  <a:lnTo>
                    <a:pt x="33586" y="38218"/>
                  </a:lnTo>
                  <a:lnTo>
                    <a:pt x="33464" y="38036"/>
                  </a:lnTo>
                  <a:lnTo>
                    <a:pt x="33403" y="37792"/>
                  </a:lnTo>
                  <a:lnTo>
                    <a:pt x="33525" y="37792"/>
                  </a:lnTo>
                  <a:lnTo>
                    <a:pt x="33647" y="37914"/>
                  </a:lnTo>
                  <a:lnTo>
                    <a:pt x="33830" y="38218"/>
                  </a:lnTo>
                  <a:lnTo>
                    <a:pt x="34074" y="38340"/>
                  </a:lnTo>
                  <a:lnTo>
                    <a:pt x="34257" y="38401"/>
                  </a:lnTo>
                  <a:lnTo>
                    <a:pt x="34744" y="38523"/>
                  </a:lnTo>
                  <a:lnTo>
                    <a:pt x="35049" y="38523"/>
                  </a:lnTo>
                  <a:lnTo>
                    <a:pt x="35171" y="38462"/>
                  </a:lnTo>
                  <a:lnTo>
                    <a:pt x="35293" y="38340"/>
                  </a:lnTo>
                  <a:lnTo>
                    <a:pt x="35354" y="38157"/>
                  </a:lnTo>
                  <a:lnTo>
                    <a:pt x="35293" y="38036"/>
                  </a:lnTo>
                  <a:lnTo>
                    <a:pt x="35232" y="37853"/>
                  </a:lnTo>
                  <a:lnTo>
                    <a:pt x="35049" y="37731"/>
                  </a:lnTo>
                  <a:lnTo>
                    <a:pt x="34744" y="37548"/>
                  </a:lnTo>
                  <a:lnTo>
                    <a:pt x="34500" y="37365"/>
                  </a:lnTo>
                  <a:lnTo>
                    <a:pt x="34013" y="36877"/>
                  </a:lnTo>
                  <a:lnTo>
                    <a:pt x="33586" y="36390"/>
                  </a:lnTo>
                  <a:lnTo>
                    <a:pt x="33098" y="35902"/>
                  </a:lnTo>
                  <a:lnTo>
                    <a:pt x="32550" y="35415"/>
                  </a:lnTo>
                  <a:lnTo>
                    <a:pt x="32184" y="35293"/>
                  </a:lnTo>
                  <a:lnTo>
                    <a:pt x="31879" y="35110"/>
                  </a:lnTo>
                  <a:lnTo>
                    <a:pt x="31392" y="35110"/>
                  </a:lnTo>
                  <a:lnTo>
                    <a:pt x="31270" y="34988"/>
                  </a:lnTo>
                  <a:lnTo>
                    <a:pt x="31148" y="34805"/>
                  </a:lnTo>
                  <a:lnTo>
                    <a:pt x="31026" y="34439"/>
                  </a:lnTo>
                  <a:lnTo>
                    <a:pt x="30721" y="33647"/>
                  </a:lnTo>
                  <a:lnTo>
                    <a:pt x="30538" y="32794"/>
                  </a:lnTo>
                  <a:lnTo>
                    <a:pt x="30112" y="31026"/>
                  </a:lnTo>
                  <a:lnTo>
                    <a:pt x="29868" y="29990"/>
                  </a:lnTo>
                  <a:lnTo>
                    <a:pt x="29563" y="28954"/>
                  </a:lnTo>
                  <a:lnTo>
                    <a:pt x="29380" y="28405"/>
                  </a:lnTo>
                  <a:lnTo>
                    <a:pt x="29136" y="27917"/>
                  </a:lnTo>
                  <a:lnTo>
                    <a:pt x="28893" y="27430"/>
                  </a:lnTo>
                  <a:lnTo>
                    <a:pt x="28588" y="27003"/>
                  </a:lnTo>
                  <a:lnTo>
                    <a:pt x="28222" y="26515"/>
                  </a:lnTo>
                  <a:lnTo>
                    <a:pt x="28039" y="26272"/>
                  </a:lnTo>
                  <a:lnTo>
                    <a:pt x="27856" y="25967"/>
                  </a:lnTo>
                  <a:lnTo>
                    <a:pt x="27674" y="25479"/>
                  </a:lnTo>
                  <a:lnTo>
                    <a:pt x="27552" y="24931"/>
                  </a:lnTo>
                  <a:lnTo>
                    <a:pt x="27308" y="23468"/>
                  </a:lnTo>
                  <a:lnTo>
                    <a:pt x="27003" y="22066"/>
                  </a:lnTo>
                  <a:lnTo>
                    <a:pt x="26698" y="20664"/>
                  </a:lnTo>
                  <a:lnTo>
                    <a:pt x="26455" y="19262"/>
                  </a:lnTo>
                  <a:lnTo>
                    <a:pt x="26333" y="18470"/>
                  </a:lnTo>
                  <a:lnTo>
                    <a:pt x="26272" y="17616"/>
                  </a:lnTo>
                  <a:lnTo>
                    <a:pt x="26211" y="17129"/>
                  </a:lnTo>
                  <a:lnTo>
                    <a:pt x="26211" y="16580"/>
                  </a:lnTo>
                  <a:lnTo>
                    <a:pt x="26028" y="15849"/>
                  </a:lnTo>
                  <a:lnTo>
                    <a:pt x="25906" y="15483"/>
                  </a:lnTo>
                  <a:lnTo>
                    <a:pt x="25784" y="15178"/>
                  </a:lnTo>
                  <a:lnTo>
                    <a:pt x="25540" y="14812"/>
                  </a:lnTo>
                  <a:lnTo>
                    <a:pt x="25357" y="14508"/>
                  </a:lnTo>
                  <a:lnTo>
                    <a:pt x="24809" y="13959"/>
                  </a:lnTo>
                  <a:lnTo>
                    <a:pt x="24199" y="13471"/>
                  </a:lnTo>
                  <a:lnTo>
                    <a:pt x="23468" y="13106"/>
                  </a:lnTo>
                  <a:lnTo>
                    <a:pt x="22797" y="12801"/>
                  </a:lnTo>
                  <a:lnTo>
                    <a:pt x="22005" y="12557"/>
                  </a:lnTo>
                  <a:lnTo>
                    <a:pt x="21273" y="12374"/>
                  </a:lnTo>
                  <a:lnTo>
                    <a:pt x="20908" y="12313"/>
                  </a:lnTo>
                  <a:lnTo>
                    <a:pt x="20542" y="12191"/>
                  </a:lnTo>
                  <a:lnTo>
                    <a:pt x="20237" y="12009"/>
                  </a:lnTo>
                  <a:lnTo>
                    <a:pt x="19993" y="11765"/>
                  </a:lnTo>
                  <a:lnTo>
                    <a:pt x="19811" y="11521"/>
                  </a:lnTo>
                  <a:lnTo>
                    <a:pt x="19750" y="11155"/>
                  </a:lnTo>
                  <a:lnTo>
                    <a:pt x="19689" y="10850"/>
                  </a:lnTo>
                  <a:lnTo>
                    <a:pt x="19689" y="10485"/>
                  </a:lnTo>
                  <a:lnTo>
                    <a:pt x="19689" y="10119"/>
                  </a:lnTo>
                  <a:lnTo>
                    <a:pt x="19750" y="9997"/>
                  </a:lnTo>
                  <a:lnTo>
                    <a:pt x="19872" y="9875"/>
                  </a:lnTo>
                  <a:lnTo>
                    <a:pt x="20359" y="9327"/>
                  </a:lnTo>
                  <a:lnTo>
                    <a:pt x="20664" y="8717"/>
                  </a:lnTo>
                  <a:lnTo>
                    <a:pt x="21030" y="8047"/>
                  </a:lnTo>
                  <a:lnTo>
                    <a:pt x="21273" y="7315"/>
                  </a:lnTo>
                  <a:lnTo>
                    <a:pt x="21395" y="6523"/>
                  </a:lnTo>
                  <a:lnTo>
                    <a:pt x="21517" y="5730"/>
                  </a:lnTo>
                  <a:lnTo>
                    <a:pt x="21578" y="4938"/>
                  </a:lnTo>
                  <a:lnTo>
                    <a:pt x="21578" y="4085"/>
                  </a:lnTo>
                  <a:lnTo>
                    <a:pt x="21456" y="3292"/>
                  </a:lnTo>
                  <a:lnTo>
                    <a:pt x="21273" y="2500"/>
                  </a:lnTo>
                  <a:lnTo>
                    <a:pt x="21030" y="1951"/>
                  </a:lnTo>
                  <a:lnTo>
                    <a:pt x="20725" y="1403"/>
                  </a:lnTo>
                  <a:lnTo>
                    <a:pt x="20298" y="976"/>
                  </a:lnTo>
                  <a:lnTo>
                    <a:pt x="19811" y="610"/>
                  </a:lnTo>
                  <a:lnTo>
                    <a:pt x="19506" y="428"/>
                  </a:lnTo>
                  <a:lnTo>
                    <a:pt x="19140" y="245"/>
                  </a:lnTo>
                  <a:lnTo>
                    <a:pt x="18774" y="123"/>
                  </a:lnTo>
                  <a:lnTo>
                    <a:pt x="18348" y="62"/>
                  </a:lnTo>
                  <a:lnTo>
                    <a:pt x="175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" name="Google Shape;392;p27"/>
            <p:cNvSpPr/>
            <p:nvPr/>
          </p:nvSpPr>
          <p:spPr>
            <a:xfrm>
              <a:off x="6310600" y="1679550"/>
              <a:ext cx="883850" cy="1933775"/>
            </a:xfrm>
            <a:custGeom>
              <a:rect b="b" l="l" r="r" t="t"/>
              <a:pathLst>
                <a:path extrusionOk="0" h="77351" w="35354">
                  <a:moveTo>
                    <a:pt x="17433" y="367"/>
                  </a:moveTo>
                  <a:lnTo>
                    <a:pt x="18165" y="428"/>
                  </a:lnTo>
                  <a:lnTo>
                    <a:pt x="18896" y="549"/>
                  </a:lnTo>
                  <a:lnTo>
                    <a:pt x="19201" y="671"/>
                  </a:lnTo>
                  <a:lnTo>
                    <a:pt x="19567" y="854"/>
                  </a:lnTo>
                  <a:lnTo>
                    <a:pt x="19872" y="1037"/>
                  </a:lnTo>
                  <a:lnTo>
                    <a:pt x="20115" y="1281"/>
                  </a:lnTo>
                  <a:lnTo>
                    <a:pt x="20359" y="1525"/>
                  </a:lnTo>
                  <a:lnTo>
                    <a:pt x="20542" y="1768"/>
                  </a:lnTo>
                  <a:lnTo>
                    <a:pt x="20847" y="2378"/>
                  </a:lnTo>
                  <a:lnTo>
                    <a:pt x="21091" y="3048"/>
                  </a:lnTo>
                  <a:lnTo>
                    <a:pt x="21213" y="3719"/>
                  </a:lnTo>
                  <a:lnTo>
                    <a:pt x="21273" y="4389"/>
                  </a:lnTo>
                  <a:lnTo>
                    <a:pt x="21273" y="5121"/>
                  </a:lnTo>
                  <a:lnTo>
                    <a:pt x="21273" y="5852"/>
                  </a:lnTo>
                  <a:lnTo>
                    <a:pt x="21152" y="6584"/>
                  </a:lnTo>
                  <a:lnTo>
                    <a:pt x="21030" y="7315"/>
                  </a:lnTo>
                  <a:lnTo>
                    <a:pt x="20786" y="7986"/>
                  </a:lnTo>
                  <a:lnTo>
                    <a:pt x="20481" y="8656"/>
                  </a:lnTo>
                  <a:lnTo>
                    <a:pt x="20115" y="9266"/>
                  </a:lnTo>
                  <a:lnTo>
                    <a:pt x="19628" y="9814"/>
                  </a:lnTo>
                  <a:lnTo>
                    <a:pt x="19018" y="10302"/>
                  </a:lnTo>
                  <a:lnTo>
                    <a:pt x="18470" y="10607"/>
                  </a:lnTo>
                  <a:lnTo>
                    <a:pt x="18104" y="10729"/>
                  </a:lnTo>
                  <a:lnTo>
                    <a:pt x="17799" y="10790"/>
                  </a:lnTo>
                  <a:lnTo>
                    <a:pt x="17251" y="10668"/>
                  </a:lnTo>
                  <a:lnTo>
                    <a:pt x="16946" y="10607"/>
                  </a:lnTo>
                  <a:lnTo>
                    <a:pt x="16702" y="10485"/>
                  </a:lnTo>
                  <a:lnTo>
                    <a:pt x="16336" y="10302"/>
                  </a:lnTo>
                  <a:lnTo>
                    <a:pt x="16031" y="10058"/>
                  </a:lnTo>
                  <a:lnTo>
                    <a:pt x="15483" y="9570"/>
                  </a:lnTo>
                  <a:lnTo>
                    <a:pt x="15056" y="8961"/>
                  </a:lnTo>
                  <a:lnTo>
                    <a:pt x="14751" y="8351"/>
                  </a:lnTo>
                  <a:lnTo>
                    <a:pt x="14508" y="7742"/>
                  </a:lnTo>
                  <a:lnTo>
                    <a:pt x="14325" y="7071"/>
                  </a:lnTo>
                  <a:lnTo>
                    <a:pt x="14142" y="6340"/>
                  </a:lnTo>
                  <a:lnTo>
                    <a:pt x="14081" y="5548"/>
                  </a:lnTo>
                  <a:lnTo>
                    <a:pt x="14081" y="4816"/>
                  </a:lnTo>
                  <a:lnTo>
                    <a:pt x="14081" y="4085"/>
                  </a:lnTo>
                  <a:lnTo>
                    <a:pt x="14203" y="3414"/>
                  </a:lnTo>
                  <a:lnTo>
                    <a:pt x="14386" y="2744"/>
                  </a:lnTo>
                  <a:lnTo>
                    <a:pt x="14630" y="2134"/>
                  </a:lnTo>
                  <a:lnTo>
                    <a:pt x="14812" y="1829"/>
                  </a:lnTo>
                  <a:lnTo>
                    <a:pt x="14995" y="1525"/>
                  </a:lnTo>
                  <a:lnTo>
                    <a:pt x="15239" y="1281"/>
                  </a:lnTo>
                  <a:lnTo>
                    <a:pt x="15483" y="1037"/>
                  </a:lnTo>
                  <a:lnTo>
                    <a:pt x="15788" y="854"/>
                  </a:lnTo>
                  <a:lnTo>
                    <a:pt x="16092" y="671"/>
                  </a:lnTo>
                  <a:lnTo>
                    <a:pt x="16763" y="488"/>
                  </a:lnTo>
                  <a:lnTo>
                    <a:pt x="17433" y="367"/>
                  </a:lnTo>
                  <a:close/>
                  <a:moveTo>
                    <a:pt x="17494" y="29197"/>
                  </a:moveTo>
                  <a:lnTo>
                    <a:pt x="17372" y="29319"/>
                  </a:lnTo>
                  <a:lnTo>
                    <a:pt x="17311" y="29502"/>
                  </a:lnTo>
                  <a:lnTo>
                    <a:pt x="17311" y="29685"/>
                  </a:lnTo>
                  <a:lnTo>
                    <a:pt x="17311" y="29807"/>
                  </a:lnTo>
                  <a:lnTo>
                    <a:pt x="17433" y="29929"/>
                  </a:lnTo>
                  <a:lnTo>
                    <a:pt x="17738" y="29929"/>
                  </a:lnTo>
                  <a:lnTo>
                    <a:pt x="17799" y="29807"/>
                  </a:lnTo>
                  <a:lnTo>
                    <a:pt x="17799" y="29746"/>
                  </a:lnTo>
                  <a:lnTo>
                    <a:pt x="17799" y="29563"/>
                  </a:lnTo>
                  <a:lnTo>
                    <a:pt x="17677" y="29746"/>
                  </a:lnTo>
                  <a:lnTo>
                    <a:pt x="17555" y="29746"/>
                  </a:lnTo>
                  <a:lnTo>
                    <a:pt x="17494" y="29563"/>
                  </a:lnTo>
                  <a:lnTo>
                    <a:pt x="17494" y="29380"/>
                  </a:lnTo>
                  <a:lnTo>
                    <a:pt x="17555" y="29319"/>
                  </a:lnTo>
                  <a:lnTo>
                    <a:pt x="17616" y="29258"/>
                  </a:lnTo>
                  <a:lnTo>
                    <a:pt x="17555" y="29197"/>
                  </a:lnTo>
                  <a:close/>
                  <a:moveTo>
                    <a:pt x="30599" y="35963"/>
                  </a:moveTo>
                  <a:lnTo>
                    <a:pt x="30599" y="35963"/>
                  </a:lnTo>
                  <a:lnTo>
                    <a:pt x="30599" y="35963"/>
                  </a:lnTo>
                  <a:close/>
                  <a:moveTo>
                    <a:pt x="4755" y="35963"/>
                  </a:moveTo>
                  <a:lnTo>
                    <a:pt x="4511" y="36268"/>
                  </a:lnTo>
                  <a:lnTo>
                    <a:pt x="4206" y="36695"/>
                  </a:lnTo>
                  <a:lnTo>
                    <a:pt x="3841" y="37121"/>
                  </a:lnTo>
                  <a:lnTo>
                    <a:pt x="3414" y="37426"/>
                  </a:lnTo>
                  <a:lnTo>
                    <a:pt x="3170" y="37548"/>
                  </a:lnTo>
                  <a:lnTo>
                    <a:pt x="2926" y="37670"/>
                  </a:lnTo>
                  <a:lnTo>
                    <a:pt x="3292" y="37670"/>
                  </a:lnTo>
                  <a:lnTo>
                    <a:pt x="3597" y="37609"/>
                  </a:lnTo>
                  <a:lnTo>
                    <a:pt x="3902" y="37426"/>
                  </a:lnTo>
                  <a:lnTo>
                    <a:pt x="4146" y="37182"/>
                  </a:lnTo>
                  <a:lnTo>
                    <a:pt x="4328" y="36877"/>
                  </a:lnTo>
                  <a:lnTo>
                    <a:pt x="4511" y="36573"/>
                  </a:lnTo>
                  <a:lnTo>
                    <a:pt x="4633" y="36268"/>
                  </a:lnTo>
                  <a:lnTo>
                    <a:pt x="4755" y="35963"/>
                  </a:lnTo>
                  <a:close/>
                  <a:moveTo>
                    <a:pt x="30599" y="35963"/>
                  </a:moveTo>
                  <a:lnTo>
                    <a:pt x="30721" y="36268"/>
                  </a:lnTo>
                  <a:lnTo>
                    <a:pt x="30843" y="36573"/>
                  </a:lnTo>
                  <a:lnTo>
                    <a:pt x="31026" y="36877"/>
                  </a:lnTo>
                  <a:lnTo>
                    <a:pt x="31209" y="37182"/>
                  </a:lnTo>
                  <a:lnTo>
                    <a:pt x="31453" y="37365"/>
                  </a:lnTo>
                  <a:lnTo>
                    <a:pt x="31757" y="37548"/>
                  </a:lnTo>
                  <a:lnTo>
                    <a:pt x="32123" y="37670"/>
                  </a:lnTo>
                  <a:lnTo>
                    <a:pt x="32428" y="37670"/>
                  </a:lnTo>
                  <a:lnTo>
                    <a:pt x="32123" y="37548"/>
                  </a:lnTo>
                  <a:lnTo>
                    <a:pt x="31879" y="37426"/>
                  </a:lnTo>
                  <a:lnTo>
                    <a:pt x="31514" y="37121"/>
                  </a:lnTo>
                  <a:lnTo>
                    <a:pt x="31209" y="36755"/>
                  </a:lnTo>
                  <a:lnTo>
                    <a:pt x="30599" y="35963"/>
                  </a:lnTo>
                  <a:close/>
                  <a:moveTo>
                    <a:pt x="17860" y="37487"/>
                  </a:moveTo>
                  <a:lnTo>
                    <a:pt x="17799" y="39681"/>
                  </a:lnTo>
                  <a:lnTo>
                    <a:pt x="17738" y="41815"/>
                  </a:lnTo>
                  <a:lnTo>
                    <a:pt x="17738" y="41876"/>
                  </a:lnTo>
                  <a:lnTo>
                    <a:pt x="17677" y="42302"/>
                  </a:lnTo>
                  <a:lnTo>
                    <a:pt x="17616" y="39925"/>
                  </a:lnTo>
                  <a:lnTo>
                    <a:pt x="17555" y="37487"/>
                  </a:lnTo>
                  <a:close/>
                  <a:moveTo>
                    <a:pt x="18774" y="54980"/>
                  </a:moveTo>
                  <a:lnTo>
                    <a:pt x="18774" y="54980"/>
                  </a:lnTo>
                  <a:lnTo>
                    <a:pt x="18774" y="54980"/>
                  </a:lnTo>
                  <a:close/>
                  <a:moveTo>
                    <a:pt x="13959" y="53457"/>
                  </a:moveTo>
                  <a:lnTo>
                    <a:pt x="13898" y="53761"/>
                  </a:lnTo>
                  <a:lnTo>
                    <a:pt x="13837" y="54066"/>
                  </a:lnTo>
                  <a:lnTo>
                    <a:pt x="13837" y="54432"/>
                  </a:lnTo>
                  <a:lnTo>
                    <a:pt x="13898" y="54737"/>
                  </a:lnTo>
                  <a:lnTo>
                    <a:pt x="14020" y="55041"/>
                  </a:lnTo>
                  <a:lnTo>
                    <a:pt x="14142" y="55346"/>
                  </a:lnTo>
                  <a:lnTo>
                    <a:pt x="14386" y="55590"/>
                  </a:lnTo>
                  <a:lnTo>
                    <a:pt x="14690" y="55712"/>
                  </a:lnTo>
                  <a:lnTo>
                    <a:pt x="14934" y="55834"/>
                  </a:lnTo>
                  <a:lnTo>
                    <a:pt x="15483" y="55834"/>
                  </a:lnTo>
                  <a:lnTo>
                    <a:pt x="15788" y="55773"/>
                  </a:lnTo>
                  <a:lnTo>
                    <a:pt x="16092" y="55651"/>
                  </a:lnTo>
                  <a:lnTo>
                    <a:pt x="16336" y="55468"/>
                  </a:lnTo>
                  <a:lnTo>
                    <a:pt x="16458" y="55285"/>
                  </a:lnTo>
                  <a:lnTo>
                    <a:pt x="16580" y="54980"/>
                  </a:lnTo>
                  <a:lnTo>
                    <a:pt x="16458" y="55163"/>
                  </a:lnTo>
                  <a:lnTo>
                    <a:pt x="16336" y="55285"/>
                  </a:lnTo>
                  <a:lnTo>
                    <a:pt x="16092" y="55468"/>
                  </a:lnTo>
                  <a:lnTo>
                    <a:pt x="15849" y="55590"/>
                  </a:lnTo>
                  <a:lnTo>
                    <a:pt x="14934" y="55590"/>
                  </a:lnTo>
                  <a:lnTo>
                    <a:pt x="14690" y="55468"/>
                  </a:lnTo>
                  <a:lnTo>
                    <a:pt x="14508" y="55346"/>
                  </a:lnTo>
                  <a:lnTo>
                    <a:pt x="14325" y="55163"/>
                  </a:lnTo>
                  <a:lnTo>
                    <a:pt x="14142" y="54798"/>
                  </a:lnTo>
                  <a:lnTo>
                    <a:pt x="14020" y="54371"/>
                  </a:lnTo>
                  <a:lnTo>
                    <a:pt x="13959" y="53883"/>
                  </a:lnTo>
                  <a:lnTo>
                    <a:pt x="13959" y="53457"/>
                  </a:lnTo>
                  <a:close/>
                  <a:moveTo>
                    <a:pt x="21395" y="53457"/>
                  </a:moveTo>
                  <a:lnTo>
                    <a:pt x="21395" y="54005"/>
                  </a:lnTo>
                  <a:lnTo>
                    <a:pt x="21334" y="54554"/>
                  </a:lnTo>
                  <a:lnTo>
                    <a:pt x="21213" y="54798"/>
                  </a:lnTo>
                  <a:lnTo>
                    <a:pt x="21091" y="55041"/>
                  </a:lnTo>
                  <a:lnTo>
                    <a:pt x="20908" y="55285"/>
                  </a:lnTo>
                  <a:lnTo>
                    <a:pt x="20725" y="55468"/>
                  </a:lnTo>
                  <a:lnTo>
                    <a:pt x="20481" y="55529"/>
                  </a:lnTo>
                  <a:lnTo>
                    <a:pt x="20237" y="55590"/>
                  </a:lnTo>
                  <a:lnTo>
                    <a:pt x="19933" y="55651"/>
                  </a:lnTo>
                  <a:lnTo>
                    <a:pt x="19628" y="55590"/>
                  </a:lnTo>
                  <a:lnTo>
                    <a:pt x="19384" y="55529"/>
                  </a:lnTo>
                  <a:lnTo>
                    <a:pt x="19140" y="55407"/>
                  </a:lnTo>
                  <a:lnTo>
                    <a:pt x="18957" y="55224"/>
                  </a:lnTo>
                  <a:lnTo>
                    <a:pt x="18774" y="54980"/>
                  </a:lnTo>
                  <a:lnTo>
                    <a:pt x="18896" y="55285"/>
                  </a:lnTo>
                  <a:lnTo>
                    <a:pt x="19079" y="55468"/>
                  </a:lnTo>
                  <a:lnTo>
                    <a:pt x="19262" y="55651"/>
                  </a:lnTo>
                  <a:lnTo>
                    <a:pt x="19567" y="55773"/>
                  </a:lnTo>
                  <a:lnTo>
                    <a:pt x="19872" y="55834"/>
                  </a:lnTo>
                  <a:lnTo>
                    <a:pt x="20420" y="55834"/>
                  </a:lnTo>
                  <a:lnTo>
                    <a:pt x="20725" y="55712"/>
                  </a:lnTo>
                  <a:lnTo>
                    <a:pt x="20969" y="55590"/>
                  </a:lnTo>
                  <a:lnTo>
                    <a:pt x="21213" y="55346"/>
                  </a:lnTo>
                  <a:lnTo>
                    <a:pt x="21334" y="55041"/>
                  </a:lnTo>
                  <a:lnTo>
                    <a:pt x="21456" y="54737"/>
                  </a:lnTo>
                  <a:lnTo>
                    <a:pt x="21517" y="54432"/>
                  </a:lnTo>
                  <a:lnTo>
                    <a:pt x="21517" y="54066"/>
                  </a:lnTo>
                  <a:lnTo>
                    <a:pt x="21456" y="53761"/>
                  </a:lnTo>
                  <a:lnTo>
                    <a:pt x="21395" y="53457"/>
                  </a:lnTo>
                  <a:close/>
                  <a:moveTo>
                    <a:pt x="17677" y="44436"/>
                  </a:moveTo>
                  <a:lnTo>
                    <a:pt x="17738" y="45837"/>
                  </a:lnTo>
                  <a:lnTo>
                    <a:pt x="17799" y="47178"/>
                  </a:lnTo>
                  <a:lnTo>
                    <a:pt x="17799" y="48641"/>
                  </a:lnTo>
                  <a:lnTo>
                    <a:pt x="17738" y="50043"/>
                  </a:lnTo>
                  <a:lnTo>
                    <a:pt x="17738" y="51628"/>
                  </a:lnTo>
                  <a:lnTo>
                    <a:pt x="17799" y="53213"/>
                  </a:lnTo>
                  <a:lnTo>
                    <a:pt x="17982" y="54737"/>
                  </a:lnTo>
                  <a:lnTo>
                    <a:pt x="18043" y="55102"/>
                  </a:lnTo>
                  <a:lnTo>
                    <a:pt x="17982" y="55529"/>
                  </a:lnTo>
                  <a:lnTo>
                    <a:pt x="17921" y="56321"/>
                  </a:lnTo>
                  <a:lnTo>
                    <a:pt x="17799" y="57967"/>
                  </a:lnTo>
                  <a:lnTo>
                    <a:pt x="17738" y="59552"/>
                  </a:lnTo>
                  <a:lnTo>
                    <a:pt x="17677" y="61198"/>
                  </a:lnTo>
                  <a:lnTo>
                    <a:pt x="17738" y="62782"/>
                  </a:lnTo>
                  <a:lnTo>
                    <a:pt x="17860" y="64306"/>
                  </a:lnTo>
                  <a:lnTo>
                    <a:pt x="17982" y="65891"/>
                  </a:lnTo>
                  <a:lnTo>
                    <a:pt x="18104" y="67476"/>
                  </a:lnTo>
                  <a:lnTo>
                    <a:pt x="18165" y="69061"/>
                  </a:lnTo>
                  <a:lnTo>
                    <a:pt x="18104" y="70828"/>
                  </a:lnTo>
                  <a:lnTo>
                    <a:pt x="18104" y="71438"/>
                  </a:lnTo>
                  <a:lnTo>
                    <a:pt x="18104" y="71743"/>
                  </a:lnTo>
                  <a:lnTo>
                    <a:pt x="18043" y="71986"/>
                  </a:lnTo>
                  <a:lnTo>
                    <a:pt x="17677" y="72535"/>
                  </a:lnTo>
                  <a:lnTo>
                    <a:pt x="17616" y="72474"/>
                  </a:lnTo>
                  <a:lnTo>
                    <a:pt x="17555" y="72352"/>
                  </a:lnTo>
                  <a:lnTo>
                    <a:pt x="17433" y="72108"/>
                  </a:lnTo>
                  <a:lnTo>
                    <a:pt x="17311" y="71864"/>
                  </a:lnTo>
                  <a:lnTo>
                    <a:pt x="17251" y="71743"/>
                  </a:lnTo>
                  <a:lnTo>
                    <a:pt x="17251" y="71499"/>
                  </a:lnTo>
                  <a:lnTo>
                    <a:pt x="17251" y="71133"/>
                  </a:lnTo>
                  <a:lnTo>
                    <a:pt x="17251" y="69792"/>
                  </a:lnTo>
                  <a:lnTo>
                    <a:pt x="17251" y="68329"/>
                  </a:lnTo>
                  <a:lnTo>
                    <a:pt x="17311" y="66805"/>
                  </a:lnTo>
                  <a:lnTo>
                    <a:pt x="17433" y="65221"/>
                  </a:lnTo>
                  <a:lnTo>
                    <a:pt x="17616" y="63636"/>
                  </a:lnTo>
                  <a:lnTo>
                    <a:pt x="17677" y="62051"/>
                  </a:lnTo>
                  <a:lnTo>
                    <a:pt x="17677" y="60405"/>
                  </a:lnTo>
                  <a:lnTo>
                    <a:pt x="17616" y="58820"/>
                  </a:lnTo>
                  <a:lnTo>
                    <a:pt x="17494" y="57175"/>
                  </a:lnTo>
                  <a:lnTo>
                    <a:pt x="17372" y="55529"/>
                  </a:lnTo>
                  <a:lnTo>
                    <a:pt x="17311" y="55163"/>
                  </a:lnTo>
                  <a:lnTo>
                    <a:pt x="17372" y="54798"/>
                  </a:lnTo>
                  <a:lnTo>
                    <a:pt x="17433" y="54066"/>
                  </a:lnTo>
                  <a:lnTo>
                    <a:pt x="17616" y="52481"/>
                  </a:lnTo>
                  <a:lnTo>
                    <a:pt x="17677" y="50897"/>
                  </a:lnTo>
                  <a:lnTo>
                    <a:pt x="17616" y="49129"/>
                  </a:lnTo>
                  <a:lnTo>
                    <a:pt x="17555" y="48215"/>
                  </a:lnTo>
                  <a:lnTo>
                    <a:pt x="17555" y="47300"/>
                  </a:lnTo>
                  <a:lnTo>
                    <a:pt x="17616" y="45898"/>
                  </a:lnTo>
                  <a:lnTo>
                    <a:pt x="17677" y="44436"/>
                  </a:lnTo>
                  <a:close/>
                  <a:moveTo>
                    <a:pt x="15788" y="10180"/>
                  </a:moveTo>
                  <a:lnTo>
                    <a:pt x="16214" y="10485"/>
                  </a:lnTo>
                  <a:lnTo>
                    <a:pt x="16702" y="10729"/>
                  </a:lnTo>
                  <a:lnTo>
                    <a:pt x="17190" y="10911"/>
                  </a:lnTo>
                  <a:lnTo>
                    <a:pt x="17677" y="10972"/>
                  </a:lnTo>
                  <a:lnTo>
                    <a:pt x="18165" y="10911"/>
                  </a:lnTo>
                  <a:lnTo>
                    <a:pt x="18652" y="10790"/>
                  </a:lnTo>
                  <a:lnTo>
                    <a:pt x="19079" y="10546"/>
                  </a:lnTo>
                  <a:lnTo>
                    <a:pt x="19506" y="10241"/>
                  </a:lnTo>
                  <a:lnTo>
                    <a:pt x="19506" y="11033"/>
                  </a:lnTo>
                  <a:lnTo>
                    <a:pt x="19567" y="11399"/>
                  </a:lnTo>
                  <a:lnTo>
                    <a:pt x="19750" y="11765"/>
                  </a:lnTo>
                  <a:lnTo>
                    <a:pt x="19993" y="12070"/>
                  </a:lnTo>
                  <a:lnTo>
                    <a:pt x="20298" y="12313"/>
                  </a:lnTo>
                  <a:lnTo>
                    <a:pt x="20664" y="12496"/>
                  </a:lnTo>
                  <a:lnTo>
                    <a:pt x="21030" y="12557"/>
                  </a:lnTo>
                  <a:lnTo>
                    <a:pt x="21883" y="12801"/>
                  </a:lnTo>
                  <a:lnTo>
                    <a:pt x="22736" y="13106"/>
                  </a:lnTo>
                  <a:lnTo>
                    <a:pt x="23468" y="13410"/>
                  </a:lnTo>
                  <a:lnTo>
                    <a:pt x="24138" y="13837"/>
                  </a:lnTo>
                  <a:lnTo>
                    <a:pt x="24748" y="14325"/>
                  </a:lnTo>
                  <a:lnTo>
                    <a:pt x="24992" y="14630"/>
                  </a:lnTo>
                  <a:lnTo>
                    <a:pt x="25235" y="14934"/>
                  </a:lnTo>
                  <a:lnTo>
                    <a:pt x="25479" y="15300"/>
                  </a:lnTo>
                  <a:lnTo>
                    <a:pt x="25601" y="15605"/>
                  </a:lnTo>
                  <a:lnTo>
                    <a:pt x="25723" y="15971"/>
                  </a:lnTo>
                  <a:lnTo>
                    <a:pt x="25845" y="16336"/>
                  </a:lnTo>
                  <a:lnTo>
                    <a:pt x="25906" y="16946"/>
                  </a:lnTo>
                  <a:lnTo>
                    <a:pt x="25906" y="17555"/>
                  </a:lnTo>
                  <a:lnTo>
                    <a:pt x="26028" y="18957"/>
                  </a:lnTo>
                  <a:lnTo>
                    <a:pt x="26272" y="20298"/>
                  </a:lnTo>
                  <a:lnTo>
                    <a:pt x="26820" y="22980"/>
                  </a:lnTo>
                  <a:lnTo>
                    <a:pt x="27186" y="24870"/>
                  </a:lnTo>
                  <a:lnTo>
                    <a:pt x="27308" y="25418"/>
                  </a:lnTo>
                  <a:lnTo>
                    <a:pt x="27491" y="25967"/>
                  </a:lnTo>
                  <a:lnTo>
                    <a:pt x="27735" y="26454"/>
                  </a:lnTo>
                  <a:lnTo>
                    <a:pt x="28039" y="26881"/>
                  </a:lnTo>
                  <a:lnTo>
                    <a:pt x="28405" y="27308"/>
                  </a:lnTo>
                  <a:lnTo>
                    <a:pt x="28649" y="27795"/>
                  </a:lnTo>
                  <a:lnTo>
                    <a:pt x="29076" y="28710"/>
                  </a:lnTo>
                  <a:lnTo>
                    <a:pt x="29441" y="29624"/>
                  </a:lnTo>
                  <a:lnTo>
                    <a:pt x="29685" y="30599"/>
                  </a:lnTo>
                  <a:lnTo>
                    <a:pt x="29929" y="31574"/>
                  </a:lnTo>
                  <a:lnTo>
                    <a:pt x="30477" y="33586"/>
                  </a:lnTo>
                  <a:lnTo>
                    <a:pt x="30782" y="34439"/>
                  </a:lnTo>
                  <a:lnTo>
                    <a:pt x="30965" y="34805"/>
                  </a:lnTo>
                  <a:lnTo>
                    <a:pt x="31148" y="35171"/>
                  </a:lnTo>
                  <a:lnTo>
                    <a:pt x="30843" y="35293"/>
                  </a:lnTo>
                  <a:lnTo>
                    <a:pt x="30721" y="35415"/>
                  </a:lnTo>
                  <a:lnTo>
                    <a:pt x="30660" y="35475"/>
                  </a:lnTo>
                  <a:lnTo>
                    <a:pt x="30660" y="35536"/>
                  </a:lnTo>
                  <a:lnTo>
                    <a:pt x="30721" y="35658"/>
                  </a:lnTo>
                  <a:lnTo>
                    <a:pt x="30782" y="35658"/>
                  </a:lnTo>
                  <a:lnTo>
                    <a:pt x="30965" y="35536"/>
                  </a:lnTo>
                  <a:lnTo>
                    <a:pt x="31209" y="35354"/>
                  </a:lnTo>
                  <a:lnTo>
                    <a:pt x="31514" y="35354"/>
                  </a:lnTo>
                  <a:lnTo>
                    <a:pt x="31818" y="35415"/>
                  </a:lnTo>
                  <a:lnTo>
                    <a:pt x="32123" y="35475"/>
                  </a:lnTo>
                  <a:lnTo>
                    <a:pt x="32550" y="35780"/>
                  </a:lnTo>
                  <a:lnTo>
                    <a:pt x="32977" y="36146"/>
                  </a:lnTo>
                  <a:lnTo>
                    <a:pt x="33708" y="36877"/>
                  </a:lnTo>
                  <a:lnTo>
                    <a:pt x="34013" y="37243"/>
                  </a:lnTo>
                  <a:lnTo>
                    <a:pt x="34378" y="37548"/>
                  </a:lnTo>
                  <a:lnTo>
                    <a:pt x="34805" y="37914"/>
                  </a:lnTo>
                  <a:lnTo>
                    <a:pt x="34988" y="37975"/>
                  </a:lnTo>
                  <a:lnTo>
                    <a:pt x="35110" y="38096"/>
                  </a:lnTo>
                  <a:lnTo>
                    <a:pt x="35110" y="38157"/>
                  </a:lnTo>
                  <a:lnTo>
                    <a:pt x="34988" y="38279"/>
                  </a:lnTo>
                  <a:lnTo>
                    <a:pt x="34805" y="38279"/>
                  </a:lnTo>
                  <a:lnTo>
                    <a:pt x="34500" y="38218"/>
                  </a:lnTo>
                  <a:lnTo>
                    <a:pt x="34257" y="38157"/>
                  </a:lnTo>
                  <a:lnTo>
                    <a:pt x="34013" y="38036"/>
                  </a:lnTo>
                  <a:lnTo>
                    <a:pt x="33708" y="37670"/>
                  </a:lnTo>
                  <a:lnTo>
                    <a:pt x="33525" y="37548"/>
                  </a:lnTo>
                  <a:lnTo>
                    <a:pt x="33342" y="37548"/>
                  </a:lnTo>
                  <a:lnTo>
                    <a:pt x="33220" y="37609"/>
                  </a:lnTo>
                  <a:lnTo>
                    <a:pt x="33159" y="37670"/>
                  </a:lnTo>
                  <a:lnTo>
                    <a:pt x="33159" y="37731"/>
                  </a:lnTo>
                  <a:lnTo>
                    <a:pt x="33220" y="38036"/>
                  </a:lnTo>
                  <a:lnTo>
                    <a:pt x="33281" y="38218"/>
                  </a:lnTo>
                  <a:lnTo>
                    <a:pt x="33647" y="38950"/>
                  </a:lnTo>
                  <a:lnTo>
                    <a:pt x="34074" y="39681"/>
                  </a:lnTo>
                  <a:lnTo>
                    <a:pt x="34439" y="40291"/>
                  </a:lnTo>
                  <a:lnTo>
                    <a:pt x="34683" y="40596"/>
                  </a:lnTo>
                  <a:lnTo>
                    <a:pt x="34805" y="40778"/>
                  </a:lnTo>
                  <a:lnTo>
                    <a:pt x="34805" y="40961"/>
                  </a:lnTo>
                  <a:lnTo>
                    <a:pt x="34805" y="41022"/>
                  </a:lnTo>
                  <a:lnTo>
                    <a:pt x="34744" y="41022"/>
                  </a:lnTo>
                  <a:lnTo>
                    <a:pt x="34683" y="40961"/>
                  </a:lnTo>
                  <a:lnTo>
                    <a:pt x="34500" y="40778"/>
                  </a:lnTo>
                  <a:lnTo>
                    <a:pt x="33830" y="39864"/>
                  </a:lnTo>
                  <a:lnTo>
                    <a:pt x="33464" y="39316"/>
                  </a:lnTo>
                  <a:lnTo>
                    <a:pt x="33342" y="39194"/>
                  </a:lnTo>
                  <a:lnTo>
                    <a:pt x="33220" y="39072"/>
                  </a:lnTo>
                  <a:lnTo>
                    <a:pt x="33098" y="39072"/>
                  </a:lnTo>
                  <a:lnTo>
                    <a:pt x="32977" y="39133"/>
                  </a:lnTo>
                  <a:lnTo>
                    <a:pt x="32977" y="39255"/>
                  </a:lnTo>
                  <a:lnTo>
                    <a:pt x="32977" y="39376"/>
                  </a:lnTo>
                  <a:lnTo>
                    <a:pt x="33038" y="39620"/>
                  </a:lnTo>
                  <a:lnTo>
                    <a:pt x="33281" y="40047"/>
                  </a:lnTo>
                  <a:lnTo>
                    <a:pt x="33708" y="40839"/>
                  </a:lnTo>
                  <a:lnTo>
                    <a:pt x="33891" y="41266"/>
                  </a:lnTo>
                  <a:lnTo>
                    <a:pt x="34013" y="41693"/>
                  </a:lnTo>
                  <a:lnTo>
                    <a:pt x="34074" y="41936"/>
                  </a:lnTo>
                  <a:lnTo>
                    <a:pt x="34013" y="41997"/>
                  </a:lnTo>
                  <a:lnTo>
                    <a:pt x="33891" y="41936"/>
                  </a:lnTo>
                  <a:lnTo>
                    <a:pt x="33769" y="41815"/>
                  </a:lnTo>
                  <a:lnTo>
                    <a:pt x="33647" y="41632"/>
                  </a:lnTo>
                  <a:lnTo>
                    <a:pt x="33525" y="41266"/>
                  </a:lnTo>
                  <a:lnTo>
                    <a:pt x="33098" y="40413"/>
                  </a:lnTo>
                  <a:lnTo>
                    <a:pt x="32916" y="39986"/>
                  </a:lnTo>
                  <a:lnTo>
                    <a:pt x="32672" y="39559"/>
                  </a:lnTo>
                  <a:lnTo>
                    <a:pt x="32489" y="39376"/>
                  </a:lnTo>
                  <a:lnTo>
                    <a:pt x="32367" y="39316"/>
                  </a:lnTo>
                  <a:lnTo>
                    <a:pt x="32245" y="39376"/>
                  </a:lnTo>
                  <a:lnTo>
                    <a:pt x="32184" y="39498"/>
                  </a:lnTo>
                  <a:lnTo>
                    <a:pt x="32184" y="39681"/>
                  </a:lnTo>
                  <a:lnTo>
                    <a:pt x="32245" y="40108"/>
                  </a:lnTo>
                  <a:lnTo>
                    <a:pt x="32428" y="40535"/>
                  </a:lnTo>
                  <a:lnTo>
                    <a:pt x="32794" y="41388"/>
                  </a:lnTo>
                  <a:lnTo>
                    <a:pt x="32916" y="41693"/>
                  </a:lnTo>
                  <a:lnTo>
                    <a:pt x="32977" y="41876"/>
                  </a:lnTo>
                  <a:lnTo>
                    <a:pt x="32977" y="42058"/>
                  </a:lnTo>
                  <a:lnTo>
                    <a:pt x="32916" y="42119"/>
                  </a:lnTo>
                  <a:lnTo>
                    <a:pt x="32855" y="42119"/>
                  </a:lnTo>
                  <a:lnTo>
                    <a:pt x="32733" y="42058"/>
                  </a:lnTo>
                  <a:lnTo>
                    <a:pt x="32611" y="41876"/>
                  </a:lnTo>
                  <a:lnTo>
                    <a:pt x="32489" y="41632"/>
                  </a:lnTo>
                  <a:lnTo>
                    <a:pt x="32367" y="41205"/>
                  </a:lnTo>
                  <a:lnTo>
                    <a:pt x="31940" y="40291"/>
                  </a:lnTo>
                  <a:lnTo>
                    <a:pt x="31757" y="39864"/>
                  </a:lnTo>
                  <a:lnTo>
                    <a:pt x="31697" y="39681"/>
                  </a:lnTo>
                  <a:lnTo>
                    <a:pt x="31514" y="39620"/>
                  </a:lnTo>
                  <a:lnTo>
                    <a:pt x="31392" y="39620"/>
                  </a:lnTo>
                  <a:lnTo>
                    <a:pt x="31331" y="39681"/>
                  </a:lnTo>
                  <a:lnTo>
                    <a:pt x="31331" y="39803"/>
                  </a:lnTo>
                  <a:lnTo>
                    <a:pt x="31331" y="39925"/>
                  </a:lnTo>
                  <a:lnTo>
                    <a:pt x="31453" y="40474"/>
                  </a:lnTo>
                  <a:lnTo>
                    <a:pt x="31514" y="40839"/>
                  </a:lnTo>
                  <a:lnTo>
                    <a:pt x="31575" y="41266"/>
                  </a:lnTo>
                  <a:lnTo>
                    <a:pt x="31575" y="41510"/>
                  </a:lnTo>
                  <a:lnTo>
                    <a:pt x="31514" y="41510"/>
                  </a:lnTo>
                  <a:lnTo>
                    <a:pt x="31453" y="41449"/>
                  </a:lnTo>
                  <a:lnTo>
                    <a:pt x="31209" y="40961"/>
                  </a:lnTo>
                  <a:lnTo>
                    <a:pt x="31087" y="40413"/>
                  </a:lnTo>
                  <a:lnTo>
                    <a:pt x="30965" y="39925"/>
                  </a:lnTo>
                  <a:lnTo>
                    <a:pt x="30782" y="39437"/>
                  </a:lnTo>
                  <a:lnTo>
                    <a:pt x="30417" y="38706"/>
                  </a:lnTo>
                  <a:lnTo>
                    <a:pt x="30051" y="38036"/>
                  </a:lnTo>
                  <a:lnTo>
                    <a:pt x="29807" y="37304"/>
                  </a:lnTo>
                  <a:lnTo>
                    <a:pt x="29746" y="36877"/>
                  </a:lnTo>
                  <a:lnTo>
                    <a:pt x="29746" y="36512"/>
                  </a:lnTo>
                  <a:lnTo>
                    <a:pt x="29868" y="36390"/>
                  </a:lnTo>
                  <a:lnTo>
                    <a:pt x="29990" y="36268"/>
                  </a:lnTo>
                  <a:lnTo>
                    <a:pt x="29990" y="36146"/>
                  </a:lnTo>
                  <a:lnTo>
                    <a:pt x="29990" y="36024"/>
                  </a:lnTo>
                  <a:lnTo>
                    <a:pt x="29807" y="36024"/>
                  </a:lnTo>
                  <a:lnTo>
                    <a:pt x="29685" y="36146"/>
                  </a:lnTo>
                  <a:lnTo>
                    <a:pt x="27978" y="33220"/>
                  </a:lnTo>
                  <a:lnTo>
                    <a:pt x="26820" y="31270"/>
                  </a:lnTo>
                  <a:lnTo>
                    <a:pt x="26333" y="30294"/>
                  </a:lnTo>
                  <a:lnTo>
                    <a:pt x="25906" y="29258"/>
                  </a:lnTo>
                  <a:lnTo>
                    <a:pt x="25723" y="28771"/>
                  </a:lnTo>
                  <a:lnTo>
                    <a:pt x="25601" y="28283"/>
                  </a:lnTo>
                  <a:lnTo>
                    <a:pt x="25479" y="27795"/>
                  </a:lnTo>
                  <a:lnTo>
                    <a:pt x="25357" y="27308"/>
                  </a:lnTo>
                  <a:lnTo>
                    <a:pt x="25114" y="26820"/>
                  </a:lnTo>
                  <a:lnTo>
                    <a:pt x="24870" y="26393"/>
                  </a:lnTo>
                  <a:lnTo>
                    <a:pt x="24626" y="25906"/>
                  </a:lnTo>
                  <a:lnTo>
                    <a:pt x="24382" y="25479"/>
                  </a:lnTo>
                  <a:lnTo>
                    <a:pt x="23955" y="24504"/>
                  </a:lnTo>
                  <a:lnTo>
                    <a:pt x="23590" y="23590"/>
                  </a:lnTo>
                  <a:lnTo>
                    <a:pt x="23346" y="22919"/>
                  </a:lnTo>
                  <a:lnTo>
                    <a:pt x="23285" y="22736"/>
                  </a:lnTo>
                  <a:lnTo>
                    <a:pt x="23224" y="22553"/>
                  </a:lnTo>
                  <a:lnTo>
                    <a:pt x="23224" y="22310"/>
                  </a:lnTo>
                  <a:lnTo>
                    <a:pt x="23285" y="22005"/>
                  </a:lnTo>
                  <a:lnTo>
                    <a:pt x="23346" y="21761"/>
                  </a:lnTo>
                  <a:lnTo>
                    <a:pt x="23407" y="21517"/>
                  </a:lnTo>
                  <a:lnTo>
                    <a:pt x="23651" y="20969"/>
                  </a:lnTo>
                  <a:lnTo>
                    <a:pt x="23773" y="20664"/>
                  </a:lnTo>
                  <a:lnTo>
                    <a:pt x="23834" y="20359"/>
                  </a:lnTo>
                  <a:lnTo>
                    <a:pt x="23834" y="19811"/>
                  </a:lnTo>
                  <a:lnTo>
                    <a:pt x="23773" y="19262"/>
                  </a:lnTo>
                  <a:lnTo>
                    <a:pt x="23651" y="18957"/>
                  </a:lnTo>
                  <a:lnTo>
                    <a:pt x="23590" y="18652"/>
                  </a:lnTo>
                  <a:lnTo>
                    <a:pt x="23651" y="18348"/>
                  </a:lnTo>
                  <a:lnTo>
                    <a:pt x="23712" y="18104"/>
                  </a:lnTo>
                  <a:lnTo>
                    <a:pt x="23529" y="18652"/>
                  </a:lnTo>
                  <a:lnTo>
                    <a:pt x="23468" y="18774"/>
                  </a:lnTo>
                  <a:lnTo>
                    <a:pt x="23529" y="18957"/>
                  </a:lnTo>
                  <a:lnTo>
                    <a:pt x="23590" y="19506"/>
                  </a:lnTo>
                  <a:lnTo>
                    <a:pt x="23590" y="20054"/>
                  </a:lnTo>
                  <a:lnTo>
                    <a:pt x="23468" y="20542"/>
                  </a:lnTo>
                  <a:lnTo>
                    <a:pt x="23285" y="21030"/>
                  </a:lnTo>
                  <a:lnTo>
                    <a:pt x="22980" y="21456"/>
                  </a:lnTo>
                  <a:lnTo>
                    <a:pt x="22675" y="21822"/>
                  </a:lnTo>
                  <a:lnTo>
                    <a:pt x="22249" y="22127"/>
                  </a:lnTo>
                  <a:lnTo>
                    <a:pt x="21883" y="22310"/>
                  </a:lnTo>
                  <a:lnTo>
                    <a:pt x="21395" y="22371"/>
                  </a:lnTo>
                  <a:lnTo>
                    <a:pt x="20969" y="22432"/>
                  </a:lnTo>
                  <a:lnTo>
                    <a:pt x="20664" y="22371"/>
                  </a:lnTo>
                  <a:lnTo>
                    <a:pt x="20359" y="22310"/>
                  </a:lnTo>
                  <a:lnTo>
                    <a:pt x="20054" y="22188"/>
                  </a:lnTo>
                  <a:lnTo>
                    <a:pt x="19811" y="22066"/>
                  </a:lnTo>
                  <a:lnTo>
                    <a:pt x="19323" y="21700"/>
                  </a:lnTo>
                  <a:lnTo>
                    <a:pt x="18896" y="21212"/>
                  </a:lnTo>
                  <a:lnTo>
                    <a:pt x="19079" y="21517"/>
                  </a:lnTo>
                  <a:lnTo>
                    <a:pt x="19262" y="21822"/>
                  </a:lnTo>
                  <a:lnTo>
                    <a:pt x="19445" y="22066"/>
                  </a:lnTo>
                  <a:lnTo>
                    <a:pt x="19689" y="22249"/>
                  </a:lnTo>
                  <a:lnTo>
                    <a:pt x="19993" y="22432"/>
                  </a:lnTo>
                  <a:lnTo>
                    <a:pt x="20237" y="22553"/>
                  </a:lnTo>
                  <a:lnTo>
                    <a:pt x="20542" y="22614"/>
                  </a:lnTo>
                  <a:lnTo>
                    <a:pt x="20847" y="22675"/>
                  </a:lnTo>
                  <a:lnTo>
                    <a:pt x="21456" y="22736"/>
                  </a:lnTo>
                  <a:lnTo>
                    <a:pt x="21761" y="22675"/>
                  </a:lnTo>
                  <a:lnTo>
                    <a:pt x="22066" y="22553"/>
                  </a:lnTo>
                  <a:lnTo>
                    <a:pt x="22310" y="22492"/>
                  </a:lnTo>
                  <a:lnTo>
                    <a:pt x="22614" y="22310"/>
                  </a:lnTo>
                  <a:lnTo>
                    <a:pt x="22858" y="22127"/>
                  </a:lnTo>
                  <a:lnTo>
                    <a:pt x="23102" y="21883"/>
                  </a:lnTo>
                  <a:lnTo>
                    <a:pt x="22858" y="23285"/>
                  </a:lnTo>
                  <a:lnTo>
                    <a:pt x="22493" y="24626"/>
                  </a:lnTo>
                  <a:lnTo>
                    <a:pt x="22310" y="25357"/>
                  </a:lnTo>
                  <a:lnTo>
                    <a:pt x="22188" y="26089"/>
                  </a:lnTo>
                  <a:lnTo>
                    <a:pt x="22188" y="26820"/>
                  </a:lnTo>
                  <a:lnTo>
                    <a:pt x="22310" y="27613"/>
                  </a:lnTo>
                  <a:lnTo>
                    <a:pt x="22432" y="28344"/>
                  </a:lnTo>
                  <a:lnTo>
                    <a:pt x="22675" y="29014"/>
                  </a:lnTo>
                  <a:lnTo>
                    <a:pt x="22980" y="29746"/>
                  </a:lnTo>
                  <a:lnTo>
                    <a:pt x="23224" y="30416"/>
                  </a:lnTo>
                  <a:lnTo>
                    <a:pt x="23834" y="31818"/>
                  </a:lnTo>
                  <a:lnTo>
                    <a:pt x="24260" y="33281"/>
                  </a:lnTo>
                  <a:lnTo>
                    <a:pt x="24626" y="34744"/>
                  </a:lnTo>
                  <a:lnTo>
                    <a:pt x="24748" y="35475"/>
                  </a:lnTo>
                  <a:lnTo>
                    <a:pt x="24809" y="36207"/>
                  </a:lnTo>
                  <a:lnTo>
                    <a:pt x="24870" y="36999"/>
                  </a:lnTo>
                  <a:lnTo>
                    <a:pt x="24870" y="37731"/>
                  </a:lnTo>
                  <a:lnTo>
                    <a:pt x="24748" y="39316"/>
                  </a:lnTo>
                  <a:lnTo>
                    <a:pt x="24504" y="40839"/>
                  </a:lnTo>
                  <a:lnTo>
                    <a:pt x="24199" y="42363"/>
                  </a:lnTo>
                  <a:lnTo>
                    <a:pt x="23773" y="43887"/>
                  </a:lnTo>
                  <a:lnTo>
                    <a:pt x="22980" y="46874"/>
                  </a:lnTo>
                  <a:lnTo>
                    <a:pt x="22554" y="48398"/>
                  </a:lnTo>
                  <a:lnTo>
                    <a:pt x="22249" y="49921"/>
                  </a:lnTo>
                  <a:lnTo>
                    <a:pt x="22005" y="51384"/>
                  </a:lnTo>
                  <a:lnTo>
                    <a:pt x="21944" y="52908"/>
                  </a:lnTo>
                  <a:lnTo>
                    <a:pt x="21944" y="54432"/>
                  </a:lnTo>
                  <a:lnTo>
                    <a:pt x="22066" y="55956"/>
                  </a:lnTo>
                  <a:lnTo>
                    <a:pt x="22310" y="57540"/>
                  </a:lnTo>
                  <a:lnTo>
                    <a:pt x="22371" y="58333"/>
                  </a:lnTo>
                  <a:lnTo>
                    <a:pt x="22432" y="59125"/>
                  </a:lnTo>
                  <a:lnTo>
                    <a:pt x="22432" y="59918"/>
                  </a:lnTo>
                  <a:lnTo>
                    <a:pt x="22371" y="60649"/>
                  </a:lnTo>
                  <a:lnTo>
                    <a:pt x="22127" y="62234"/>
                  </a:lnTo>
                  <a:lnTo>
                    <a:pt x="21395" y="65342"/>
                  </a:lnTo>
                  <a:lnTo>
                    <a:pt x="20725" y="68390"/>
                  </a:lnTo>
                  <a:lnTo>
                    <a:pt x="20359" y="69853"/>
                  </a:lnTo>
                  <a:lnTo>
                    <a:pt x="20115" y="71377"/>
                  </a:lnTo>
                  <a:lnTo>
                    <a:pt x="19993" y="72047"/>
                  </a:lnTo>
                  <a:lnTo>
                    <a:pt x="19993" y="72413"/>
                  </a:lnTo>
                  <a:lnTo>
                    <a:pt x="19993" y="72779"/>
                  </a:lnTo>
                  <a:lnTo>
                    <a:pt x="20054" y="73083"/>
                  </a:lnTo>
                  <a:lnTo>
                    <a:pt x="20176" y="73449"/>
                  </a:lnTo>
                  <a:lnTo>
                    <a:pt x="20420" y="74120"/>
                  </a:lnTo>
                  <a:lnTo>
                    <a:pt x="20725" y="74729"/>
                  </a:lnTo>
                  <a:lnTo>
                    <a:pt x="21030" y="75339"/>
                  </a:lnTo>
                  <a:lnTo>
                    <a:pt x="21273" y="75644"/>
                  </a:lnTo>
                  <a:lnTo>
                    <a:pt x="21456" y="75887"/>
                  </a:lnTo>
                  <a:lnTo>
                    <a:pt x="21639" y="76009"/>
                  </a:lnTo>
                  <a:lnTo>
                    <a:pt x="21822" y="76131"/>
                  </a:lnTo>
                  <a:lnTo>
                    <a:pt x="21883" y="76192"/>
                  </a:lnTo>
                  <a:lnTo>
                    <a:pt x="21883" y="76253"/>
                  </a:lnTo>
                  <a:lnTo>
                    <a:pt x="21822" y="76436"/>
                  </a:lnTo>
                  <a:lnTo>
                    <a:pt x="21700" y="76558"/>
                  </a:lnTo>
                  <a:lnTo>
                    <a:pt x="21517" y="76619"/>
                  </a:lnTo>
                  <a:lnTo>
                    <a:pt x="21091" y="76619"/>
                  </a:lnTo>
                  <a:lnTo>
                    <a:pt x="20908" y="76680"/>
                  </a:lnTo>
                  <a:lnTo>
                    <a:pt x="20725" y="76802"/>
                  </a:lnTo>
                  <a:lnTo>
                    <a:pt x="20359" y="76924"/>
                  </a:lnTo>
                  <a:lnTo>
                    <a:pt x="20054" y="76924"/>
                  </a:lnTo>
                  <a:lnTo>
                    <a:pt x="19689" y="76984"/>
                  </a:lnTo>
                  <a:lnTo>
                    <a:pt x="19384" y="76924"/>
                  </a:lnTo>
                  <a:lnTo>
                    <a:pt x="19384" y="76741"/>
                  </a:lnTo>
                  <a:lnTo>
                    <a:pt x="19384" y="76558"/>
                  </a:lnTo>
                  <a:lnTo>
                    <a:pt x="19384" y="76375"/>
                  </a:lnTo>
                  <a:lnTo>
                    <a:pt x="19323" y="76192"/>
                  </a:lnTo>
                  <a:lnTo>
                    <a:pt x="19201" y="76131"/>
                  </a:lnTo>
                  <a:lnTo>
                    <a:pt x="19140" y="76131"/>
                  </a:lnTo>
                  <a:lnTo>
                    <a:pt x="19079" y="76253"/>
                  </a:lnTo>
                  <a:lnTo>
                    <a:pt x="19140" y="76314"/>
                  </a:lnTo>
                  <a:lnTo>
                    <a:pt x="19201" y="76436"/>
                  </a:lnTo>
                  <a:lnTo>
                    <a:pt x="19201" y="76680"/>
                  </a:lnTo>
                  <a:lnTo>
                    <a:pt x="19140" y="76863"/>
                  </a:lnTo>
                  <a:lnTo>
                    <a:pt x="19018" y="76984"/>
                  </a:lnTo>
                  <a:lnTo>
                    <a:pt x="18774" y="77106"/>
                  </a:lnTo>
                  <a:lnTo>
                    <a:pt x="18226" y="77106"/>
                  </a:lnTo>
                  <a:lnTo>
                    <a:pt x="18104" y="77045"/>
                  </a:lnTo>
                  <a:lnTo>
                    <a:pt x="18043" y="76863"/>
                  </a:lnTo>
                  <a:lnTo>
                    <a:pt x="17982" y="76619"/>
                  </a:lnTo>
                  <a:lnTo>
                    <a:pt x="17982" y="76009"/>
                  </a:lnTo>
                  <a:lnTo>
                    <a:pt x="17921" y="74790"/>
                  </a:lnTo>
                  <a:lnTo>
                    <a:pt x="17921" y="73510"/>
                  </a:lnTo>
                  <a:lnTo>
                    <a:pt x="17921" y="73083"/>
                  </a:lnTo>
                  <a:lnTo>
                    <a:pt x="17921" y="72840"/>
                  </a:lnTo>
                  <a:lnTo>
                    <a:pt x="17982" y="72596"/>
                  </a:lnTo>
                  <a:lnTo>
                    <a:pt x="18287" y="72108"/>
                  </a:lnTo>
                  <a:lnTo>
                    <a:pt x="18348" y="71925"/>
                  </a:lnTo>
                  <a:lnTo>
                    <a:pt x="18348" y="71682"/>
                  </a:lnTo>
                  <a:lnTo>
                    <a:pt x="18409" y="70341"/>
                  </a:lnTo>
                  <a:lnTo>
                    <a:pt x="18409" y="68268"/>
                  </a:lnTo>
                  <a:lnTo>
                    <a:pt x="18348" y="66257"/>
                  </a:lnTo>
                  <a:lnTo>
                    <a:pt x="18104" y="63819"/>
                  </a:lnTo>
                  <a:lnTo>
                    <a:pt x="18043" y="62539"/>
                  </a:lnTo>
                  <a:lnTo>
                    <a:pt x="18043" y="61259"/>
                  </a:lnTo>
                  <a:lnTo>
                    <a:pt x="18104" y="58760"/>
                  </a:lnTo>
                  <a:lnTo>
                    <a:pt x="18287" y="56260"/>
                  </a:lnTo>
                  <a:lnTo>
                    <a:pt x="18348" y="55590"/>
                  </a:lnTo>
                  <a:lnTo>
                    <a:pt x="18409" y="54980"/>
                  </a:lnTo>
                  <a:lnTo>
                    <a:pt x="18348" y="54554"/>
                  </a:lnTo>
                  <a:lnTo>
                    <a:pt x="18287" y="54127"/>
                  </a:lnTo>
                  <a:lnTo>
                    <a:pt x="18165" y="52908"/>
                  </a:lnTo>
                  <a:lnTo>
                    <a:pt x="18043" y="51628"/>
                  </a:lnTo>
                  <a:lnTo>
                    <a:pt x="18043" y="50531"/>
                  </a:lnTo>
                  <a:lnTo>
                    <a:pt x="18104" y="49373"/>
                  </a:lnTo>
                  <a:lnTo>
                    <a:pt x="18104" y="48215"/>
                  </a:lnTo>
                  <a:lnTo>
                    <a:pt x="18104" y="47118"/>
                  </a:lnTo>
                  <a:lnTo>
                    <a:pt x="17982" y="44862"/>
                  </a:lnTo>
                  <a:lnTo>
                    <a:pt x="17982" y="42424"/>
                  </a:lnTo>
                  <a:lnTo>
                    <a:pt x="17982" y="39864"/>
                  </a:lnTo>
                  <a:lnTo>
                    <a:pt x="17982" y="38645"/>
                  </a:lnTo>
                  <a:lnTo>
                    <a:pt x="18043" y="38036"/>
                  </a:lnTo>
                  <a:lnTo>
                    <a:pt x="18043" y="37731"/>
                  </a:lnTo>
                  <a:lnTo>
                    <a:pt x="18043" y="37548"/>
                  </a:lnTo>
                  <a:lnTo>
                    <a:pt x="18043" y="37426"/>
                  </a:lnTo>
                  <a:lnTo>
                    <a:pt x="18226" y="37365"/>
                  </a:lnTo>
                  <a:lnTo>
                    <a:pt x="18409" y="37243"/>
                  </a:lnTo>
                  <a:lnTo>
                    <a:pt x="18652" y="36999"/>
                  </a:lnTo>
                  <a:lnTo>
                    <a:pt x="18165" y="37121"/>
                  </a:lnTo>
                  <a:lnTo>
                    <a:pt x="17677" y="37121"/>
                  </a:lnTo>
                  <a:lnTo>
                    <a:pt x="17129" y="37060"/>
                  </a:lnTo>
                  <a:lnTo>
                    <a:pt x="16641" y="36999"/>
                  </a:lnTo>
                  <a:lnTo>
                    <a:pt x="16885" y="37243"/>
                  </a:lnTo>
                  <a:lnTo>
                    <a:pt x="17068" y="37304"/>
                  </a:lnTo>
                  <a:lnTo>
                    <a:pt x="17251" y="37426"/>
                  </a:lnTo>
                  <a:lnTo>
                    <a:pt x="17311" y="37548"/>
                  </a:lnTo>
                  <a:lnTo>
                    <a:pt x="17311" y="37670"/>
                  </a:lnTo>
                  <a:lnTo>
                    <a:pt x="17311" y="37914"/>
                  </a:lnTo>
                  <a:lnTo>
                    <a:pt x="17372" y="38584"/>
                  </a:lnTo>
                  <a:lnTo>
                    <a:pt x="17372" y="41083"/>
                  </a:lnTo>
                  <a:lnTo>
                    <a:pt x="17433" y="43582"/>
                  </a:lnTo>
                  <a:lnTo>
                    <a:pt x="17311" y="46081"/>
                  </a:lnTo>
                  <a:lnTo>
                    <a:pt x="17251" y="46996"/>
                  </a:lnTo>
                  <a:lnTo>
                    <a:pt x="17251" y="47849"/>
                  </a:lnTo>
                  <a:lnTo>
                    <a:pt x="17311" y="49129"/>
                  </a:lnTo>
                  <a:lnTo>
                    <a:pt x="17311" y="50348"/>
                  </a:lnTo>
                  <a:lnTo>
                    <a:pt x="17311" y="51628"/>
                  </a:lnTo>
                  <a:lnTo>
                    <a:pt x="17251" y="52908"/>
                  </a:lnTo>
                  <a:lnTo>
                    <a:pt x="17129" y="54066"/>
                  </a:lnTo>
                  <a:lnTo>
                    <a:pt x="17007" y="54493"/>
                  </a:lnTo>
                  <a:lnTo>
                    <a:pt x="16946" y="54980"/>
                  </a:lnTo>
                  <a:lnTo>
                    <a:pt x="17007" y="55590"/>
                  </a:lnTo>
                  <a:lnTo>
                    <a:pt x="17068" y="56199"/>
                  </a:lnTo>
                  <a:lnTo>
                    <a:pt x="17190" y="57419"/>
                  </a:lnTo>
                  <a:lnTo>
                    <a:pt x="17311" y="59979"/>
                  </a:lnTo>
                  <a:lnTo>
                    <a:pt x="17311" y="61259"/>
                  </a:lnTo>
                  <a:lnTo>
                    <a:pt x="17311" y="62478"/>
                  </a:lnTo>
                  <a:lnTo>
                    <a:pt x="17251" y="63697"/>
                  </a:lnTo>
                  <a:lnTo>
                    <a:pt x="17129" y="64977"/>
                  </a:lnTo>
                  <a:lnTo>
                    <a:pt x="17007" y="66135"/>
                  </a:lnTo>
                  <a:lnTo>
                    <a:pt x="16946" y="67354"/>
                  </a:lnTo>
                  <a:lnTo>
                    <a:pt x="16946" y="68634"/>
                  </a:lnTo>
                  <a:lnTo>
                    <a:pt x="16946" y="69853"/>
                  </a:lnTo>
                  <a:lnTo>
                    <a:pt x="16946" y="70828"/>
                  </a:lnTo>
                  <a:lnTo>
                    <a:pt x="17007" y="71682"/>
                  </a:lnTo>
                  <a:lnTo>
                    <a:pt x="17007" y="71925"/>
                  </a:lnTo>
                  <a:lnTo>
                    <a:pt x="17068" y="72108"/>
                  </a:lnTo>
                  <a:lnTo>
                    <a:pt x="17372" y="72596"/>
                  </a:lnTo>
                  <a:lnTo>
                    <a:pt x="17433" y="72779"/>
                  </a:lnTo>
                  <a:lnTo>
                    <a:pt x="17433" y="73023"/>
                  </a:lnTo>
                  <a:lnTo>
                    <a:pt x="17433" y="73510"/>
                  </a:lnTo>
                  <a:lnTo>
                    <a:pt x="17433" y="74729"/>
                  </a:lnTo>
                  <a:lnTo>
                    <a:pt x="17433" y="76009"/>
                  </a:lnTo>
                  <a:lnTo>
                    <a:pt x="17372" y="76619"/>
                  </a:lnTo>
                  <a:lnTo>
                    <a:pt x="17311" y="76802"/>
                  </a:lnTo>
                  <a:lnTo>
                    <a:pt x="17251" y="77045"/>
                  </a:lnTo>
                  <a:lnTo>
                    <a:pt x="17129" y="77106"/>
                  </a:lnTo>
                  <a:lnTo>
                    <a:pt x="16580" y="77106"/>
                  </a:lnTo>
                  <a:lnTo>
                    <a:pt x="16336" y="76984"/>
                  </a:lnTo>
                  <a:lnTo>
                    <a:pt x="16214" y="76863"/>
                  </a:lnTo>
                  <a:lnTo>
                    <a:pt x="16153" y="76680"/>
                  </a:lnTo>
                  <a:lnTo>
                    <a:pt x="16214" y="76436"/>
                  </a:lnTo>
                  <a:lnTo>
                    <a:pt x="16275" y="76253"/>
                  </a:lnTo>
                  <a:lnTo>
                    <a:pt x="16214" y="76192"/>
                  </a:lnTo>
                  <a:lnTo>
                    <a:pt x="16214" y="76131"/>
                  </a:lnTo>
                  <a:lnTo>
                    <a:pt x="16153" y="76131"/>
                  </a:lnTo>
                  <a:lnTo>
                    <a:pt x="16092" y="76192"/>
                  </a:lnTo>
                  <a:lnTo>
                    <a:pt x="15971" y="76375"/>
                  </a:lnTo>
                  <a:lnTo>
                    <a:pt x="15971" y="76558"/>
                  </a:lnTo>
                  <a:lnTo>
                    <a:pt x="15971" y="76741"/>
                  </a:lnTo>
                  <a:lnTo>
                    <a:pt x="15971" y="76924"/>
                  </a:lnTo>
                  <a:lnTo>
                    <a:pt x="15666" y="76984"/>
                  </a:lnTo>
                  <a:lnTo>
                    <a:pt x="15300" y="76924"/>
                  </a:lnTo>
                  <a:lnTo>
                    <a:pt x="14934" y="76863"/>
                  </a:lnTo>
                  <a:lnTo>
                    <a:pt x="14630" y="76802"/>
                  </a:lnTo>
                  <a:lnTo>
                    <a:pt x="14447" y="76680"/>
                  </a:lnTo>
                  <a:lnTo>
                    <a:pt x="14264" y="76619"/>
                  </a:lnTo>
                  <a:lnTo>
                    <a:pt x="13837" y="76619"/>
                  </a:lnTo>
                  <a:lnTo>
                    <a:pt x="13715" y="76558"/>
                  </a:lnTo>
                  <a:lnTo>
                    <a:pt x="13532" y="76436"/>
                  </a:lnTo>
                  <a:lnTo>
                    <a:pt x="13471" y="76253"/>
                  </a:lnTo>
                  <a:lnTo>
                    <a:pt x="13532" y="76192"/>
                  </a:lnTo>
                  <a:lnTo>
                    <a:pt x="13532" y="76131"/>
                  </a:lnTo>
                  <a:lnTo>
                    <a:pt x="13837" y="75887"/>
                  </a:lnTo>
                  <a:lnTo>
                    <a:pt x="14142" y="75644"/>
                  </a:lnTo>
                  <a:lnTo>
                    <a:pt x="14325" y="75339"/>
                  </a:lnTo>
                  <a:lnTo>
                    <a:pt x="14690" y="74729"/>
                  </a:lnTo>
                  <a:lnTo>
                    <a:pt x="14934" y="74120"/>
                  </a:lnTo>
                  <a:lnTo>
                    <a:pt x="15239" y="73449"/>
                  </a:lnTo>
                  <a:lnTo>
                    <a:pt x="15300" y="73083"/>
                  </a:lnTo>
                  <a:lnTo>
                    <a:pt x="15361" y="72779"/>
                  </a:lnTo>
                  <a:lnTo>
                    <a:pt x="15422" y="72413"/>
                  </a:lnTo>
                  <a:lnTo>
                    <a:pt x="15361" y="72047"/>
                  </a:lnTo>
                  <a:lnTo>
                    <a:pt x="15239" y="71377"/>
                  </a:lnTo>
                  <a:lnTo>
                    <a:pt x="14995" y="69853"/>
                  </a:lnTo>
                  <a:lnTo>
                    <a:pt x="14325" y="66805"/>
                  </a:lnTo>
                  <a:lnTo>
                    <a:pt x="13593" y="63758"/>
                  </a:lnTo>
                  <a:lnTo>
                    <a:pt x="13228" y="62173"/>
                  </a:lnTo>
                  <a:lnTo>
                    <a:pt x="12984" y="60649"/>
                  </a:lnTo>
                  <a:lnTo>
                    <a:pt x="12923" y="59857"/>
                  </a:lnTo>
                  <a:lnTo>
                    <a:pt x="12923" y="59064"/>
                  </a:lnTo>
                  <a:lnTo>
                    <a:pt x="12984" y="58272"/>
                  </a:lnTo>
                  <a:lnTo>
                    <a:pt x="13106" y="57480"/>
                  </a:lnTo>
                  <a:lnTo>
                    <a:pt x="13289" y="55956"/>
                  </a:lnTo>
                  <a:lnTo>
                    <a:pt x="13410" y="54432"/>
                  </a:lnTo>
                  <a:lnTo>
                    <a:pt x="13471" y="52908"/>
                  </a:lnTo>
                  <a:lnTo>
                    <a:pt x="13410" y="52116"/>
                  </a:lnTo>
                  <a:lnTo>
                    <a:pt x="13350" y="51384"/>
                  </a:lnTo>
                  <a:lnTo>
                    <a:pt x="13106" y="49860"/>
                  </a:lnTo>
                  <a:lnTo>
                    <a:pt x="12801" y="48337"/>
                  </a:lnTo>
                  <a:lnTo>
                    <a:pt x="11948" y="45350"/>
                  </a:lnTo>
                  <a:lnTo>
                    <a:pt x="11582" y="43887"/>
                  </a:lnTo>
                  <a:lnTo>
                    <a:pt x="11155" y="42363"/>
                  </a:lnTo>
                  <a:lnTo>
                    <a:pt x="10850" y="40778"/>
                  </a:lnTo>
                  <a:lnTo>
                    <a:pt x="10607" y="39255"/>
                  </a:lnTo>
                  <a:lnTo>
                    <a:pt x="10546" y="37731"/>
                  </a:lnTo>
                  <a:lnTo>
                    <a:pt x="10546" y="36207"/>
                  </a:lnTo>
                  <a:lnTo>
                    <a:pt x="10668" y="35475"/>
                  </a:lnTo>
                  <a:lnTo>
                    <a:pt x="10789" y="34683"/>
                  </a:lnTo>
                  <a:lnTo>
                    <a:pt x="10911" y="33952"/>
                  </a:lnTo>
                  <a:lnTo>
                    <a:pt x="11094" y="33220"/>
                  </a:lnTo>
                  <a:lnTo>
                    <a:pt x="11521" y="31818"/>
                  </a:lnTo>
                  <a:lnTo>
                    <a:pt x="12130" y="30416"/>
                  </a:lnTo>
                  <a:lnTo>
                    <a:pt x="12435" y="29746"/>
                  </a:lnTo>
                  <a:lnTo>
                    <a:pt x="12679" y="29014"/>
                  </a:lnTo>
                  <a:lnTo>
                    <a:pt x="12923" y="28283"/>
                  </a:lnTo>
                  <a:lnTo>
                    <a:pt x="13045" y="27552"/>
                  </a:lnTo>
                  <a:lnTo>
                    <a:pt x="13167" y="26942"/>
                  </a:lnTo>
                  <a:lnTo>
                    <a:pt x="13167" y="26333"/>
                  </a:lnTo>
                  <a:lnTo>
                    <a:pt x="13106" y="25723"/>
                  </a:lnTo>
                  <a:lnTo>
                    <a:pt x="12984" y="25113"/>
                  </a:lnTo>
                  <a:lnTo>
                    <a:pt x="12557" y="23346"/>
                  </a:lnTo>
                  <a:lnTo>
                    <a:pt x="12252" y="21883"/>
                  </a:lnTo>
                  <a:lnTo>
                    <a:pt x="12496" y="22127"/>
                  </a:lnTo>
                  <a:lnTo>
                    <a:pt x="12740" y="22310"/>
                  </a:lnTo>
                  <a:lnTo>
                    <a:pt x="13045" y="22492"/>
                  </a:lnTo>
                  <a:lnTo>
                    <a:pt x="13289" y="22553"/>
                  </a:lnTo>
                  <a:lnTo>
                    <a:pt x="13593" y="22675"/>
                  </a:lnTo>
                  <a:lnTo>
                    <a:pt x="13898" y="22736"/>
                  </a:lnTo>
                  <a:lnTo>
                    <a:pt x="14508" y="22675"/>
                  </a:lnTo>
                  <a:lnTo>
                    <a:pt x="14812" y="22614"/>
                  </a:lnTo>
                  <a:lnTo>
                    <a:pt x="15117" y="22553"/>
                  </a:lnTo>
                  <a:lnTo>
                    <a:pt x="15422" y="22432"/>
                  </a:lnTo>
                  <a:lnTo>
                    <a:pt x="15666" y="22249"/>
                  </a:lnTo>
                  <a:lnTo>
                    <a:pt x="15910" y="22066"/>
                  </a:lnTo>
                  <a:lnTo>
                    <a:pt x="16092" y="21822"/>
                  </a:lnTo>
                  <a:lnTo>
                    <a:pt x="16275" y="21517"/>
                  </a:lnTo>
                  <a:lnTo>
                    <a:pt x="16458" y="21212"/>
                  </a:lnTo>
                  <a:lnTo>
                    <a:pt x="16153" y="21517"/>
                  </a:lnTo>
                  <a:lnTo>
                    <a:pt x="15910" y="21822"/>
                  </a:lnTo>
                  <a:lnTo>
                    <a:pt x="15544" y="22066"/>
                  </a:lnTo>
                  <a:lnTo>
                    <a:pt x="15178" y="22249"/>
                  </a:lnTo>
                  <a:lnTo>
                    <a:pt x="14812" y="22371"/>
                  </a:lnTo>
                  <a:lnTo>
                    <a:pt x="14386" y="22432"/>
                  </a:lnTo>
                  <a:lnTo>
                    <a:pt x="14020" y="22432"/>
                  </a:lnTo>
                  <a:lnTo>
                    <a:pt x="13593" y="22310"/>
                  </a:lnTo>
                  <a:lnTo>
                    <a:pt x="13289" y="22188"/>
                  </a:lnTo>
                  <a:lnTo>
                    <a:pt x="12984" y="22005"/>
                  </a:lnTo>
                  <a:lnTo>
                    <a:pt x="12679" y="21822"/>
                  </a:lnTo>
                  <a:lnTo>
                    <a:pt x="12435" y="21578"/>
                  </a:lnTo>
                  <a:lnTo>
                    <a:pt x="12252" y="21273"/>
                  </a:lnTo>
                  <a:lnTo>
                    <a:pt x="12069" y="20969"/>
                  </a:lnTo>
                  <a:lnTo>
                    <a:pt x="11948" y="20664"/>
                  </a:lnTo>
                  <a:lnTo>
                    <a:pt x="11826" y="20359"/>
                  </a:lnTo>
                  <a:lnTo>
                    <a:pt x="11765" y="19750"/>
                  </a:lnTo>
                  <a:lnTo>
                    <a:pt x="11826" y="19140"/>
                  </a:lnTo>
                  <a:lnTo>
                    <a:pt x="11887" y="18957"/>
                  </a:lnTo>
                  <a:lnTo>
                    <a:pt x="11887" y="18774"/>
                  </a:lnTo>
                  <a:lnTo>
                    <a:pt x="11887" y="18592"/>
                  </a:lnTo>
                  <a:lnTo>
                    <a:pt x="11826" y="18409"/>
                  </a:lnTo>
                  <a:lnTo>
                    <a:pt x="11643" y="18104"/>
                  </a:lnTo>
                  <a:lnTo>
                    <a:pt x="11765" y="18592"/>
                  </a:lnTo>
                  <a:lnTo>
                    <a:pt x="11765" y="18713"/>
                  </a:lnTo>
                  <a:lnTo>
                    <a:pt x="11765" y="18835"/>
                  </a:lnTo>
                  <a:lnTo>
                    <a:pt x="11643" y="19079"/>
                  </a:lnTo>
                  <a:lnTo>
                    <a:pt x="11521" y="19567"/>
                  </a:lnTo>
                  <a:lnTo>
                    <a:pt x="11521" y="20115"/>
                  </a:lnTo>
                  <a:lnTo>
                    <a:pt x="11582" y="20603"/>
                  </a:lnTo>
                  <a:lnTo>
                    <a:pt x="11765" y="21091"/>
                  </a:lnTo>
                  <a:lnTo>
                    <a:pt x="12009" y="21578"/>
                  </a:lnTo>
                  <a:lnTo>
                    <a:pt x="12069" y="21822"/>
                  </a:lnTo>
                  <a:lnTo>
                    <a:pt x="12069" y="22127"/>
                  </a:lnTo>
                  <a:lnTo>
                    <a:pt x="12130" y="22371"/>
                  </a:lnTo>
                  <a:lnTo>
                    <a:pt x="12130" y="22553"/>
                  </a:lnTo>
                  <a:lnTo>
                    <a:pt x="12130" y="22675"/>
                  </a:lnTo>
                  <a:lnTo>
                    <a:pt x="11887" y="23163"/>
                  </a:lnTo>
                  <a:lnTo>
                    <a:pt x="11216" y="24992"/>
                  </a:lnTo>
                  <a:lnTo>
                    <a:pt x="10729" y="25906"/>
                  </a:lnTo>
                  <a:lnTo>
                    <a:pt x="10241" y="26820"/>
                  </a:lnTo>
                  <a:lnTo>
                    <a:pt x="10058" y="27308"/>
                  </a:lnTo>
                  <a:lnTo>
                    <a:pt x="9875" y="27795"/>
                  </a:lnTo>
                  <a:lnTo>
                    <a:pt x="9631" y="28771"/>
                  </a:lnTo>
                  <a:lnTo>
                    <a:pt x="9448" y="29319"/>
                  </a:lnTo>
                  <a:lnTo>
                    <a:pt x="9266" y="29807"/>
                  </a:lnTo>
                  <a:lnTo>
                    <a:pt x="8778" y="30843"/>
                  </a:lnTo>
                  <a:lnTo>
                    <a:pt x="7681" y="32733"/>
                  </a:lnTo>
                  <a:lnTo>
                    <a:pt x="5669" y="36146"/>
                  </a:lnTo>
                  <a:lnTo>
                    <a:pt x="5487" y="36024"/>
                  </a:lnTo>
                  <a:lnTo>
                    <a:pt x="5426" y="36085"/>
                  </a:lnTo>
                  <a:lnTo>
                    <a:pt x="5365" y="36146"/>
                  </a:lnTo>
                  <a:lnTo>
                    <a:pt x="5426" y="36268"/>
                  </a:lnTo>
                  <a:lnTo>
                    <a:pt x="5547" y="36451"/>
                  </a:lnTo>
                  <a:lnTo>
                    <a:pt x="5608" y="36634"/>
                  </a:lnTo>
                  <a:lnTo>
                    <a:pt x="5608" y="36816"/>
                  </a:lnTo>
                  <a:lnTo>
                    <a:pt x="5608" y="37060"/>
                  </a:lnTo>
                  <a:lnTo>
                    <a:pt x="5487" y="37487"/>
                  </a:lnTo>
                  <a:lnTo>
                    <a:pt x="5121" y="38401"/>
                  </a:lnTo>
                  <a:lnTo>
                    <a:pt x="4633" y="39316"/>
                  </a:lnTo>
                  <a:lnTo>
                    <a:pt x="4511" y="39559"/>
                  </a:lnTo>
                  <a:lnTo>
                    <a:pt x="4450" y="39864"/>
                  </a:lnTo>
                  <a:lnTo>
                    <a:pt x="4267" y="40413"/>
                  </a:lnTo>
                  <a:lnTo>
                    <a:pt x="4085" y="41022"/>
                  </a:lnTo>
                  <a:lnTo>
                    <a:pt x="4024" y="41266"/>
                  </a:lnTo>
                  <a:lnTo>
                    <a:pt x="3902" y="41510"/>
                  </a:lnTo>
                  <a:lnTo>
                    <a:pt x="3841" y="41571"/>
                  </a:lnTo>
                  <a:lnTo>
                    <a:pt x="3780" y="41510"/>
                  </a:lnTo>
                  <a:lnTo>
                    <a:pt x="3780" y="41388"/>
                  </a:lnTo>
                  <a:lnTo>
                    <a:pt x="3780" y="41022"/>
                  </a:lnTo>
                  <a:lnTo>
                    <a:pt x="4024" y="39986"/>
                  </a:lnTo>
                  <a:lnTo>
                    <a:pt x="4024" y="39742"/>
                  </a:lnTo>
                  <a:lnTo>
                    <a:pt x="4024" y="39620"/>
                  </a:lnTo>
                  <a:lnTo>
                    <a:pt x="3902" y="39559"/>
                  </a:lnTo>
                  <a:lnTo>
                    <a:pt x="3780" y="39620"/>
                  </a:lnTo>
                  <a:lnTo>
                    <a:pt x="3719" y="39742"/>
                  </a:lnTo>
                  <a:lnTo>
                    <a:pt x="3536" y="39986"/>
                  </a:lnTo>
                  <a:lnTo>
                    <a:pt x="3414" y="40291"/>
                  </a:lnTo>
                  <a:lnTo>
                    <a:pt x="2926" y="41449"/>
                  </a:lnTo>
                  <a:lnTo>
                    <a:pt x="2744" y="41876"/>
                  </a:lnTo>
                  <a:lnTo>
                    <a:pt x="2622" y="42119"/>
                  </a:lnTo>
                  <a:lnTo>
                    <a:pt x="2439" y="42119"/>
                  </a:lnTo>
                  <a:lnTo>
                    <a:pt x="2378" y="42058"/>
                  </a:lnTo>
                  <a:lnTo>
                    <a:pt x="2378" y="41997"/>
                  </a:lnTo>
                  <a:lnTo>
                    <a:pt x="2439" y="41815"/>
                  </a:lnTo>
                  <a:lnTo>
                    <a:pt x="2622" y="41266"/>
                  </a:lnTo>
                  <a:lnTo>
                    <a:pt x="2866" y="40778"/>
                  </a:lnTo>
                  <a:lnTo>
                    <a:pt x="3048" y="40230"/>
                  </a:lnTo>
                  <a:lnTo>
                    <a:pt x="3170" y="39681"/>
                  </a:lnTo>
                  <a:lnTo>
                    <a:pt x="3170" y="39498"/>
                  </a:lnTo>
                  <a:lnTo>
                    <a:pt x="3109" y="39437"/>
                  </a:lnTo>
                  <a:lnTo>
                    <a:pt x="3048" y="39376"/>
                  </a:lnTo>
                  <a:lnTo>
                    <a:pt x="2987" y="39316"/>
                  </a:lnTo>
                  <a:lnTo>
                    <a:pt x="2926" y="39376"/>
                  </a:lnTo>
                  <a:lnTo>
                    <a:pt x="2744" y="39437"/>
                  </a:lnTo>
                  <a:lnTo>
                    <a:pt x="2561" y="39742"/>
                  </a:lnTo>
                  <a:lnTo>
                    <a:pt x="2317" y="40291"/>
                  </a:lnTo>
                  <a:lnTo>
                    <a:pt x="2073" y="40778"/>
                  </a:lnTo>
                  <a:lnTo>
                    <a:pt x="1829" y="41327"/>
                  </a:lnTo>
                  <a:lnTo>
                    <a:pt x="1585" y="41815"/>
                  </a:lnTo>
                  <a:lnTo>
                    <a:pt x="1403" y="41997"/>
                  </a:lnTo>
                  <a:lnTo>
                    <a:pt x="1281" y="41936"/>
                  </a:lnTo>
                  <a:lnTo>
                    <a:pt x="1281" y="41815"/>
                  </a:lnTo>
                  <a:lnTo>
                    <a:pt x="1342" y="41571"/>
                  </a:lnTo>
                  <a:lnTo>
                    <a:pt x="1403" y="41388"/>
                  </a:lnTo>
                  <a:lnTo>
                    <a:pt x="1646" y="40961"/>
                  </a:lnTo>
                  <a:lnTo>
                    <a:pt x="2195" y="39864"/>
                  </a:lnTo>
                  <a:lnTo>
                    <a:pt x="2317" y="39559"/>
                  </a:lnTo>
                  <a:lnTo>
                    <a:pt x="2378" y="39255"/>
                  </a:lnTo>
                  <a:lnTo>
                    <a:pt x="2378" y="39133"/>
                  </a:lnTo>
                  <a:lnTo>
                    <a:pt x="2195" y="39072"/>
                  </a:lnTo>
                  <a:lnTo>
                    <a:pt x="2134" y="39072"/>
                  </a:lnTo>
                  <a:lnTo>
                    <a:pt x="2012" y="39133"/>
                  </a:lnTo>
                  <a:lnTo>
                    <a:pt x="1890" y="39316"/>
                  </a:lnTo>
                  <a:lnTo>
                    <a:pt x="1646" y="39742"/>
                  </a:lnTo>
                  <a:lnTo>
                    <a:pt x="915" y="40717"/>
                  </a:lnTo>
                  <a:lnTo>
                    <a:pt x="671" y="40961"/>
                  </a:lnTo>
                  <a:lnTo>
                    <a:pt x="549" y="41022"/>
                  </a:lnTo>
                  <a:lnTo>
                    <a:pt x="549" y="40961"/>
                  </a:lnTo>
                  <a:lnTo>
                    <a:pt x="549" y="40839"/>
                  </a:lnTo>
                  <a:lnTo>
                    <a:pt x="671" y="40656"/>
                  </a:lnTo>
                  <a:lnTo>
                    <a:pt x="732" y="40474"/>
                  </a:lnTo>
                  <a:lnTo>
                    <a:pt x="976" y="40169"/>
                  </a:lnTo>
                  <a:lnTo>
                    <a:pt x="1464" y="39376"/>
                  </a:lnTo>
                  <a:lnTo>
                    <a:pt x="1890" y="38645"/>
                  </a:lnTo>
                  <a:lnTo>
                    <a:pt x="2073" y="38218"/>
                  </a:lnTo>
                  <a:lnTo>
                    <a:pt x="2195" y="37853"/>
                  </a:lnTo>
                  <a:lnTo>
                    <a:pt x="2195" y="37670"/>
                  </a:lnTo>
                  <a:lnTo>
                    <a:pt x="2073" y="37548"/>
                  </a:lnTo>
                  <a:lnTo>
                    <a:pt x="1890" y="37548"/>
                  </a:lnTo>
                  <a:lnTo>
                    <a:pt x="1707" y="37670"/>
                  </a:lnTo>
                  <a:lnTo>
                    <a:pt x="1342" y="37975"/>
                  </a:lnTo>
                  <a:lnTo>
                    <a:pt x="1037" y="38157"/>
                  </a:lnTo>
                  <a:lnTo>
                    <a:pt x="732" y="38279"/>
                  </a:lnTo>
                  <a:lnTo>
                    <a:pt x="549" y="38279"/>
                  </a:lnTo>
                  <a:lnTo>
                    <a:pt x="366" y="38218"/>
                  </a:lnTo>
                  <a:lnTo>
                    <a:pt x="305" y="38218"/>
                  </a:lnTo>
                  <a:lnTo>
                    <a:pt x="245" y="38157"/>
                  </a:lnTo>
                  <a:lnTo>
                    <a:pt x="305" y="38096"/>
                  </a:lnTo>
                  <a:lnTo>
                    <a:pt x="366" y="37975"/>
                  </a:lnTo>
                  <a:lnTo>
                    <a:pt x="976" y="37609"/>
                  </a:lnTo>
                  <a:lnTo>
                    <a:pt x="1403" y="37182"/>
                  </a:lnTo>
                  <a:lnTo>
                    <a:pt x="2317" y="36207"/>
                  </a:lnTo>
                  <a:lnTo>
                    <a:pt x="2805" y="35780"/>
                  </a:lnTo>
                  <a:lnTo>
                    <a:pt x="3048" y="35597"/>
                  </a:lnTo>
                  <a:lnTo>
                    <a:pt x="3353" y="35415"/>
                  </a:lnTo>
                  <a:lnTo>
                    <a:pt x="3780" y="35354"/>
                  </a:lnTo>
                  <a:lnTo>
                    <a:pt x="4024" y="35354"/>
                  </a:lnTo>
                  <a:lnTo>
                    <a:pt x="4206" y="35415"/>
                  </a:lnTo>
                  <a:lnTo>
                    <a:pt x="4389" y="35536"/>
                  </a:lnTo>
                  <a:lnTo>
                    <a:pt x="4511" y="35658"/>
                  </a:lnTo>
                  <a:lnTo>
                    <a:pt x="4633" y="35658"/>
                  </a:lnTo>
                  <a:lnTo>
                    <a:pt x="4694" y="35597"/>
                  </a:lnTo>
                  <a:lnTo>
                    <a:pt x="4694" y="35475"/>
                  </a:lnTo>
                  <a:lnTo>
                    <a:pt x="4633" y="35415"/>
                  </a:lnTo>
                  <a:lnTo>
                    <a:pt x="4450" y="35232"/>
                  </a:lnTo>
                  <a:lnTo>
                    <a:pt x="4206" y="35171"/>
                  </a:lnTo>
                  <a:lnTo>
                    <a:pt x="4389" y="34866"/>
                  </a:lnTo>
                  <a:lnTo>
                    <a:pt x="4511" y="34500"/>
                  </a:lnTo>
                  <a:lnTo>
                    <a:pt x="4755" y="33830"/>
                  </a:lnTo>
                  <a:lnTo>
                    <a:pt x="5060" y="32915"/>
                  </a:lnTo>
                  <a:lnTo>
                    <a:pt x="5304" y="32001"/>
                  </a:lnTo>
                  <a:lnTo>
                    <a:pt x="5730" y="30294"/>
                  </a:lnTo>
                  <a:lnTo>
                    <a:pt x="5974" y="29380"/>
                  </a:lnTo>
                  <a:lnTo>
                    <a:pt x="6340" y="28588"/>
                  </a:lnTo>
                  <a:lnTo>
                    <a:pt x="6584" y="27978"/>
                  </a:lnTo>
                  <a:lnTo>
                    <a:pt x="6949" y="27369"/>
                  </a:lnTo>
                  <a:lnTo>
                    <a:pt x="7498" y="26637"/>
                  </a:lnTo>
                  <a:lnTo>
                    <a:pt x="7742" y="26333"/>
                  </a:lnTo>
                  <a:lnTo>
                    <a:pt x="7864" y="25967"/>
                  </a:lnTo>
                  <a:lnTo>
                    <a:pt x="8108" y="25296"/>
                  </a:lnTo>
                  <a:lnTo>
                    <a:pt x="8351" y="23833"/>
                  </a:lnTo>
                  <a:lnTo>
                    <a:pt x="9144" y="20054"/>
                  </a:lnTo>
                  <a:lnTo>
                    <a:pt x="9327" y="18957"/>
                  </a:lnTo>
                  <a:lnTo>
                    <a:pt x="9448" y="17799"/>
                  </a:lnTo>
                  <a:lnTo>
                    <a:pt x="9448" y="17007"/>
                  </a:lnTo>
                  <a:lnTo>
                    <a:pt x="9570" y="16275"/>
                  </a:lnTo>
                  <a:lnTo>
                    <a:pt x="9631" y="15910"/>
                  </a:lnTo>
                  <a:lnTo>
                    <a:pt x="9753" y="15544"/>
                  </a:lnTo>
                  <a:lnTo>
                    <a:pt x="9936" y="15178"/>
                  </a:lnTo>
                  <a:lnTo>
                    <a:pt x="10180" y="14873"/>
                  </a:lnTo>
                  <a:lnTo>
                    <a:pt x="10424" y="14569"/>
                  </a:lnTo>
                  <a:lnTo>
                    <a:pt x="10668" y="14264"/>
                  </a:lnTo>
                  <a:lnTo>
                    <a:pt x="11338" y="13776"/>
                  </a:lnTo>
                  <a:lnTo>
                    <a:pt x="12009" y="13350"/>
                  </a:lnTo>
                  <a:lnTo>
                    <a:pt x="12862" y="12984"/>
                  </a:lnTo>
                  <a:lnTo>
                    <a:pt x="13776" y="12679"/>
                  </a:lnTo>
                  <a:lnTo>
                    <a:pt x="14690" y="12496"/>
                  </a:lnTo>
                  <a:lnTo>
                    <a:pt x="15117" y="12313"/>
                  </a:lnTo>
                  <a:lnTo>
                    <a:pt x="15300" y="12130"/>
                  </a:lnTo>
                  <a:lnTo>
                    <a:pt x="15483" y="11948"/>
                  </a:lnTo>
                  <a:lnTo>
                    <a:pt x="15605" y="11765"/>
                  </a:lnTo>
                  <a:lnTo>
                    <a:pt x="15727" y="11521"/>
                  </a:lnTo>
                  <a:lnTo>
                    <a:pt x="15788" y="11094"/>
                  </a:lnTo>
                  <a:lnTo>
                    <a:pt x="15849" y="10668"/>
                  </a:lnTo>
                  <a:lnTo>
                    <a:pt x="15788" y="10180"/>
                  </a:lnTo>
                  <a:close/>
                  <a:moveTo>
                    <a:pt x="17555" y="1"/>
                  </a:moveTo>
                  <a:lnTo>
                    <a:pt x="16824" y="123"/>
                  </a:lnTo>
                  <a:lnTo>
                    <a:pt x="16214" y="245"/>
                  </a:lnTo>
                  <a:lnTo>
                    <a:pt x="15666" y="488"/>
                  </a:lnTo>
                  <a:lnTo>
                    <a:pt x="15178" y="854"/>
                  </a:lnTo>
                  <a:lnTo>
                    <a:pt x="14751" y="1281"/>
                  </a:lnTo>
                  <a:lnTo>
                    <a:pt x="14508" y="1586"/>
                  </a:lnTo>
                  <a:lnTo>
                    <a:pt x="14325" y="1951"/>
                  </a:lnTo>
                  <a:lnTo>
                    <a:pt x="14020" y="2683"/>
                  </a:lnTo>
                  <a:lnTo>
                    <a:pt x="13837" y="3475"/>
                  </a:lnTo>
                  <a:lnTo>
                    <a:pt x="13776" y="4268"/>
                  </a:lnTo>
                  <a:lnTo>
                    <a:pt x="13776" y="5060"/>
                  </a:lnTo>
                  <a:lnTo>
                    <a:pt x="13837" y="5852"/>
                  </a:lnTo>
                  <a:lnTo>
                    <a:pt x="13959" y="6645"/>
                  </a:lnTo>
                  <a:lnTo>
                    <a:pt x="14142" y="7376"/>
                  </a:lnTo>
                  <a:lnTo>
                    <a:pt x="14386" y="8108"/>
                  </a:lnTo>
                  <a:lnTo>
                    <a:pt x="14751" y="8839"/>
                  </a:lnTo>
                  <a:lnTo>
                    <a:pt x="15056" y="9388"/>
                  </a:lnTo>
                  <a:lnTo>
                    <a:pt x="15300" y="9631"/>
                  </a:lnTo>
                  <a:lnTo>
                    <a:pt x="15544" y="9875"/>
                  </a:lnTo>
                  <a:lnTo>
                    <a:pt x="15605" y="9997"/>
                  </a:lnTo>
                  <a:lnTo>
                    <a:pt x="15605" y="10119"/>
                  </a:lnTo>
                  <a:lnTo>
                    <a:pt x="15605" y="10424"/>
                  </a:lnTo>
                  <a:lnTo>
                    <a:pt x="15605" y="11155"/>
                  </a:lnTo>
                  <a:lnTo>
                    <a:pt x="15544" y="11399"/>
                  </a:lnTo>
                  <a:lnTo>
                    <a:pt x="15422" y="11643"/>
                  </a:lnTo>
                  <a:lnTo>
                    <a:pt x="15239" y="11887"/>
                  </a:lnTo>
                  <a:lnTo>
                    <a:pt x="15056" y="12070"/>
                  </a:lnTo>
                  <a:lnTo>
                    <a:pt x="14690" y="12252"/>
                  </a:lnTo>
                  <a:lnTo>
                    <a:pt x="14325" y="12313"/>
                  </a:lnTo>
                  <a:lnTo>
                    <a:pt x="13532" y="12496"/>
                  </a:lnTo>
                  <a:lnTo>
                    <a:pt x="12801" y="12740"/>
                  </a:lnTo>
                  <a:lnTo>
                    <a:pt x="12069" y="12984"/>
                  </a:lnTo>
                  <a:lnTo>
                    <a:pt x="11399" y="13350"/>
                  </a:lnTo>
                  <a:lnTo>
                    <a:pt x="10729" y="13776"/>
                  </a:lnTo>
                  <a:lnTo>
                    <a:pt x="10180" y="14325"/>
                  </a:lnTo>
                  <a:lnTo>
                    <a:pt x="9753" y="14873"/>
                  </a:lnTo>
                  <a:lnTo>
                    <a:pt x="9570" y="15239"/>
                  </a:lnTo>
                  <a:lnTo>
                    <a:pt x="9388" y="15544"/>
                  </a:lnTo>
                  <a:lnTo>
                    <a:pt x="9266" y="15971"/>
                  </a:lnTo>
                  <a:lnTo>
                    <a:pt x="9205" y="16336"/>
                  </a:lnTo>
                  <a:lnTo>
                    <a:pt x="9144" y="16946"/>
                  </a:lnTo>
                  <a:lnTo>
                    <a:pt x="9083" y="17555"/>
                  </a:lnTo>
                  <a:lnTo>
                    <a:pt x="9022" y="18348"/>
                  </a:lnTo>
                  <a:lnTo>
                    <a:pt x="8961" y="19140"/>
                  </a:lnTo>
                  <a:lnTo>
                    <a:pt x="8778" y="19932"/>
                  </a:lnTo>
                  <a:lnTo>
                    <a:pt x="8108" y="23102"/>
                  </a:lnTo>
                  <a:lnTo>
                    <a:pt x="7803" y="24687"/>
                  </a:lnTo>
                  <a:lnTo>
                    <a:pt x="7742" y="25235"/>
                  </a:lnTo>
                  <a:lnTo>
                    <a:pt x="7559" y="25784"/>
                  </a:lnTo>
                  <a:lnTo>
                    <a:pt x="7376" y="26211"/>
                  </a:lnTo>
                  <a:lnTo>
                    <a:pt x="7071" y="26637"/>
                  </a:lnTo>
                  <a:lnTo>
                    <a:pt x="6767" y="27003"/>
                  </a:lnTo>
                  <a:lnTo>
                    <a:pt x="6523" y="27430"/>
                  </a:lnTo>
                  <a:lnTo>
                    <a:pt x="6218" y="27917"/>
                  </a:lnTo>
                  <a:lnTo>
                    <a:pt x="5974" y="28405"/>
                  </a:lnTo>
                  <a:lnTo>
                    <a:pt x="5608" y="29502"/>
                  </a:lnTo>
                  <a:lnTo>
                    <a:pt x="5304" y="30599"/>
                  </a:lnTo>
                  <a:lnTo>
                    <a:pt x="5060" y="31696"/>
                  </a:lnTo>
                  <a:lnTo>
                    <a:pt x="4755" y="33037"/>
                  </a:lnTo>
                  <a:lnTo>
                    <a:pt x="4572" y="33647"/>
                  </a:lnTo>
                  <a:lnTo>
                    <a:pt x="4389" y="34256"/>
                  </a:lnTo>
                  <a:lnTo>
                    <a:pt x="4267" y="34561"/>
                  </a:lnTo>
                  <a:lnTo>
                    <a:pt x="4085" y="34927"/>
                  </a:lnTo>
                  <a:lnTo>
                    <a:pt x="4024" y="35049"/>
                  </a:lnTo>
                  <a:lnTo>
                    <a:pt x="3902" y="35110"/>
                  </a:lnTo>
                  <a:lnTo>
                    <a:pt x="3597" y="35110"/>
                  </a:lnTo>
                  <a:lnTo>
                    <a:pt x="3292" y="35232"/>
                  </a:lnTo>
                  <a:lnTo>
                    <a:pt x="2987" y="35354"/>
                  </a:lnTo>
                  <a:lnTo>
                    <a:pt x="2683" y="35536"/>
                  </a:lnTo>
                  <a:lnTo>
                    <a:pt x="2439" y="35719"/>
                  </a:lnTo>
                  <a:lnTo>
                    <a:pt x="1890" y="36268"/>
                  </a:lnTo>
                  <a:lnTo>
                    <a:pt x="1464" y="36755"/>
                  </a:lnTo>
                  <a:lnTo>
                    <a:pt x="1037" y="37243"/>
                  </a:lnTo>
                  <a:lnTo>
                    <a:pt x="793" y="37426"/>
                  </a:lnTo>
                  <a:lnTo>
                    <a:pt x="488" y="37609"/>
                  </a:lnTo>
                  <a:lnTo>
                    <a:pt x="245" y="37792"/>
                  </a:lnTo>
                  <a:lnTo>
                    <a:pt x="123" y="37914"/>
                  </a:lnTo>
                  <a:lnTo>
                    <a:pt x="1" y="38036"/>
                  </a:lnTo>
                  <a:lnTo>
                    <a:pt x="1" y="38218"/>
                  </a:lnTo>
                  <a:lnTo>
                    <a:pt x="123" y="38401"/>
                  </a:lnTo>
                  <a:lnTo>
                    <a:pt x="366" y="38523"/>
                  </a:lnTo>
                  <a:lnTo>
                    <a:pt x="671" y="38523"/>
                  </a:lnTo>
                  <a:lnTo>
                    <a:pt x="976" y="38462"/>
                  </a:lnTo>
                  <a:lnTo>
                    <a:pt x="1220" y="38401"/>
                  </a:lnTo>
                  <a:lnTo>
                    <a:pt x="1464" y="38218"/>
                  </a:lnTo>
                  <a:lnTo>
                    <a:pt x="1646" y="38036"/>
                  </a:lnTo>
                  <a:lnTo>
                    <a:pt x="1829" y="37853"/>
                  </a:lnTo>
                  <a:lnTo>
                    <a:pt x="1890" y="37792"/>
                  </a:lnTo>
                  <a:lnTo>
                    <a:pt x="1951" y="37792"/>
                  </a:lnTo>
                  <a:lnTo>
                    <a:pt x="1890" y="38036"/>
                  </a:lnTo>
                  <a:lnTo>
                    <a:pt x="1829" y="38218"/>
                  </a:lnTo>
                  <a:lnTo>
                    <a:pt x="1403" y="39011"/>
                  </a:lnTo>
                  <a:lnTo>
                    <a:pt x="915" y="39803"/>
                  </a:lnTo>
                  <a:lnTo>
                    <a:pt x="427" y="40596"/>
                  </a:lnTo>
                  <a:lnTo>
                    <a:pt x="366" y="40778"/>
                  </a:lnTo>
                  <a:lnTo>
                    <a:pt x="305" y="40961"/>
                  </a:lnTo>
                  <a:lnTo>
                    <a:pt x="366" y="41144"/>
                  </a:lnTo>
                  <a:lnTo>
                    <a:pt x="488" y="41266"/>
                  </a:lnTo>
                  <a:lnTo>
                    <a:pt x="671" y="41266"/>
                  </a:lnTo>
                  <a:lnTo>
                    <a:pt x="854" y="41144"/>
                  </a:lnTo>
                  <a:lnTo>
                    <a:pt x="1098" y="40900"/>
                  </a:lnTo>
                  <a:lnTo>
                    <a:pt x="2012" y="39620"/>
                  </a:lnTo>
                  <a:lnTo>
                    <a:pt x="1281" y="41083"/>
                  </a:lnTo>
                  <a:lnTo>
                    <a:pt x="1098" y="41510"/>
                  </a:lnTo>
                  <a:lnTo>
                    <a:pt x="1037" y="41754"/>
                  </a:lnTo>
                  <a:lnTo>
                    <a:pt x="1037" y="41997"/>
                  </a:lnTo>
                  <a:lnTo>
                    <a:pt x="1098" y="42119"/>
                  </a:lnTo>
                  <a:lnTo>
                    <a:pt x="1220" y="42241"/>
                  </a:lnTo>
                  <a:lnTo>
                    <a:pt x="1403" y="42241"/>
                  </a:lnTo>
                  <a:lnTo>
                    <a:pt x="1525" y="42180"/>
                  </a:lnTo>
                  <a:lnTo>
                    <a:pt x="1707" y="42058"/>
                  </a:lnTo>
                  <a:lnTo>
                    <a:pt x="1829" y="41936"/>
                  </a:lnTo>
                  <a:lnTo>
                    <a:pt x="2012" y="41571"/>
                  </a:lnTo>
                  <a:lnTo>
                    <a:pt x="2317" y="40839"/>
                  </a:lnTo>
                  <a:lnTo>
                    <a:pt x="2561" y="40230"/>
                  </a:lnTo>
                  <a:lnTo>
                    <a:pt x="2744" y="39925"/>
                  </a:lnTo>
                  <a:lnTo>
                    <a:pt x="2926" y="39620"/>
                  </a:lnTo>
                  <a:lnTo>
                    <a:pt x="2866" y="39925"/>
                  </a:lnTo>
                  <a:lnTo>
                    <a:pt x="2805" y="40230"/>
                  </a:lnTo>
                  <a:lnTo>
                    <a:pt x="2561" y="40778"/>
                  </a:lnTo>
                  <a:lnTo>
                    <a:pt x="2256" y="41571"/>
                  </a:lnTo>
                  <a:lnTo>
                    <a:pt x="2134" y="41876"/>
                  </a:lnTo>
                  <a:lnTo>
                    <a:pt x="2134" y="42058"/>
                  </a:lnTo>
                  <a:lnTo>
                    <a:pt x="2195" y="42241"/>
                  </a:lnTo>
                  <a:lnTo>
                    <a:pt x="2317" y="42363"/>
                  </a:lnTo>
                  <a:lnTo>
                    <a:pt x="2622" y="42363"/>
                  </a:lnTo>
                  <a:lnTo>
                    <a:pt x="2744" y="42241"/>
                  </a:lnTo>
                  <a:lnTo>
                    <a:pt x="2926" y="41997"/>
                  </a:lnTo>
                  <a:lnTo>
                    <a:pt x="3109" y="41693"/>
                  </a:lnTo>
                  <a:lnTo>
                    <a:pt x="3414" y="40900"/>
                  </a:lnTo>
                  <a:lnTo>
                    <a:pt x="3719" y="40108"/>
                  </a:lnTo>
                  <a:lnTo>
                    <a:pt x="3597" y="40717"/>
                  </a:lnTo>
                  <a:lnTo>
                    <a:pt x="3536" y="41022"/>
                  </a:lnTo>
                  <a:lnTo>
                    <a:pt x="3536" y="41388"/>
                  </a:lnTo>
                  <a:lnTo>
                    <a:pt x="3536" y="41571"/>
                  </a:lnTo>
                  <a:lnTo>
                    <a:pt x="3597" y="41754"/>
                  </a:lnTo>
                  <a:lnTo>
                    <a:pt x="3780" y="41815"/>
                  </a:lnTo>
                  <a:lnTo>
                    <a:pt x="3902" y="41815"/>
                  </a:lnTo>
                  <a:lnTo>
                    <a:pt x="3963" y="41754"/>
                  </a:lnTo>
                  <a:lnTo>
                    <a:pt x="4085" y="41632"/>
                  </a:lnTo>
                  <a:lnTo>
                    <a:pt x="4206" y="41449"/>
                  </a:lnTo>
                  <a:lnTo>
                    <a:pt x="4328" y="41144"/>
                  </a:lnTo>
                  <a:lnTo>
                    <a:pt x="4694" y="39864"/>
                  </a:lnTo>
                  <a:lnTo>
                    <a:pt x="4938" y="39316"/>
                  </a:lnTo>
                  <a:lnTo>
                    <a:pt x="5243" y="38767"/>
                  </a:lnTo>
                  <a:lnTo>
                    <a:pt x="5547" y="37975"/>
                  </a:lnTo>
                  <a:lnTo>
                    <a:pt x="5730" y="37548"/>
                  </a:lnTo>
                  <a:lnTo>
                    <a:pt x="5852" y="37121"/>
                  </a:lnTo>
                  <a:lnTo>
                    <a:pt x="5852" y="36755"/>
                  </a:lnTo>
                  <a:lnTo>
                    <a:pt x="5852" y="36390"/>
                  </a:lnTo>
                  <a:lnTo>
                    <a:pt x="5791" y="36329"/>
                  </a:lnTo>
                  <a:lnTo>
                    <a:pt x="5791" y="36268"/>
                  </a:lnTo>
                  <a:lnTo>
                    <a:pt x="5913" y="36085"/>
                  </a:lnTo>
                  <a:lnTo>
                    <a:pt x="6218" y="35597"/>
                  </a:lnTo>
                  <a:lnTo>
                    <a:pt x="7620" y="33464"/>
                  </a:lnTo>
                  <a:lnTo>
                    <a:pt x="8351" y="32245"/>
                  </a:lnTo>
                  <a:lnTo>
                    <a:pt x="9083" y="30965"/>
                  </a:lnTo>
                  <a:lnTo>
                    <a:pt x="9388" y="30355"/>
                  </a:lnTo>
                  <a:lnTo>
                    <a:pt x="9692" y="29746"/>
                  </a:lnTo>
                  <a:lnTo>
                    <a:pt x="9936" y="29075"/>
                  </a:lnTo>
                  <a:lnTo>
                    <a:pt x="10119" y="28405"/>
                  </a:lnTo>
                  <a:lnTo>
                    <a:pt x="10241" y="27673"/>
                  </a:lnTo>
                  <a:lnTo>
                    <a:pt x="10363" y="27369"/>
                  </a:lnTo>
                  <a:lnTo>
                    <a:pt x="10546" y="27003"/>
                  </a:lnTo>
                  <a:lnTo>
                    <a:pt x="10911" y="26333"/>
                  </a:lnTo>
                  <a:lnTo>
                    <a:pt x="11277" y="25601"/>
                  </a:lnTo>
                  <a:lnTo>
                    <a:pt x="11765" y="24321"/>
                  </a:lnTo>
                  <a:lnTo>
                    <a:pt x="12252" y="22980"/>
                  </a:lnTo>
                  <a:lnTo>
                    <a:pt x="12496" y="24016"/>
                  </a:lnTo>
                  <a:lnTo>
                    <a:pt x="12740" y="25113"/>
                  </a:lnTo>
                  <a:lnTo>
                    <a:pt x="12862" y="25662"/>
                  </a:lnTo>
                  <a:lnTo>
                    <a:pt x="12923" y="26272"/>
                  </a:lnTo>
                  <a:lnTo>
                    <a:pt x="12923" y="26881"/>
                  </a:lnTo>
                  <a:lnTo>
                    <a:pt x="12801" y="27430"/>
                  </a:lnTo>
                  <a:lnTo>
                    <a:pt x="12618" y="28222"/>
                  </a:lnTo>
                  <a:lnTo>
                    <a:pt x="12374" y="29014"/>
                  </a:lnTo>
                  <a:lnTo>
                    <a:pt x="11765" y="30477"/>
                  </a:lnTo>
                  <a:lnTo>
                    <a:pt x="11155" y="32001"/>
                  </a:lnTo>
                  <a:lnTo>
                    <a:pt x="10729" y="33525"/>
                  </a:lnTo>
                  <a:lnTo>
                    <a:pt x="10546" y="34317"/>
                  </a:lnTo>
                  <a:lnTo>
                    <a:pt x="10363" y="35171"/>
                  </a:lnTo>
                  <a:lnTo>
                    <a:pt x="10302" y="35963"/>
                  </a:lnTo>
                  <a:lnTo>
                    <a:pt x="10241" y="36755"/>
                  </a:lnTo>
                  <a:lnTo>
                    <a:pt x="10180" y="37609"/>
                  </a:lnTo>
                  <a:lnTo>
                    <a:pt x="10241" y="38401"/>
                  </a:lnTo>
                  <a:lnTo>
                    <a:pt x="10302" y="39255"/>
                  </a:lnTo>
                  <a:lnTo>
                    <a:pt x="10424" y="40047"/>
                  </a:lnTo>
                  <a:lnTo>
                    <a:pt x="10668" y="41693"/>
                  </a:lnTo>
                  <a:lnTo>
                    <a:pt x="11033" y="43338"/>
                  </a:lnTo>
                  <a:lnTo>
                    <a:pt x="11948" y="46508"/>
                  </a:lnTo>
                  <a:lnTo>
                    <a:pt x="12374" y="48093"/>
                  </a:lnTo>
                  <a:lnTo>
                    <a:pt x="12740" y="49678"/>
                  </a:lnTo>
                  <a:lnTo>
                    <a:pt x="12984" y="51323"/>
                  </a:lnTo>
                  <a:lnTo>
                    <a:pt x="13045" y="52116"/>
                  </a:lnTo>
                  <a:lnTo>
                    <a:pt x="13106" y="52908"/>
                  </a:lnTo>
                  <a:lnTo>
                    <a:pt x="13045" y="54249"/>
                  </a:lnTo>
                  <a:lnTo>
                    <a:pt x="12984" y="55529"/>
                  </a:lnTo>
                  <a:lnTo>
                    <a:pt x="12801" y="57175"/>
                  </a:lnTo>
                  <a:lnTo>
                    <a:pt x="12679" y="58028"/>
                  </a:lnTo>
                  <a:lnTo>
                    <a:pt x="12618" y="58820"/>
                  </a:lnTo>
                  <a:lnTo>
                    <a:pt x="12618" y="59674"/>
                  </a:lnTo>
                  <a:lnTo>
                    <a:pt x="12679" y="60527"/>
                  </a:lnTo>
                  <a:lnTo>
                    <a:pt x="12801" y="61320"/>
                  </a:lnTo>
                  <a:lnTo>
                    <a:pt x="12923" y="62173"/>
                  </a:lnTo>
                  <a:lnTo>
                    <a:pt x="13289" y="63819"/>
                  </a:lnTo>
                  <a:lnTo>
                    <a:pt x="13654" y="65464"/>
                  </a:lnTo>
                  <a:lnTo>
                    <a:pt x="14447" y="68756"/>
                  </a:lnTo>
                  <a:lnTo>
                    <a:pt x="14812" y="70402"/>
                  </a:lnTo>
                  <a:lnTo>
                    <a:pt x="14934" y="71255"/>
                  </a:lnTo>
                  <a:lnTo>
                    <a:pt x="15056" y="72047"/>
                  </a:lnTo>
                  <a:lnTo>
                    <a:pt x="15117" y="72474"/>
                  </a:lnTo>
                  <a:lnTo>
                    <a:pt x="15056" y="72840"/>
                  </a:lnTo>
                  <a:lnTo>
                    <a:pt x="14873" y="73632"/>
                  </a:lnTo>
                  <a:lnTo>
                    <a:pt x="14569" y="74363"/>
                  </a:lnTo>
                  <a:lnTo>
                    <a:pt x="14203" y="75034"/>
                  </a:lnTo>
                  <a:lnTo>
                    <a:pt x="13837" y="75522"/>
                  </a:lnTo>
                  <a:lnTo>
                    <a:pt x="13410" y="75887"/>
                  </a:lnTo>
                  <a:lnTo>
                    <a:pt x="13289" y="76070"/>
                  </a:lnTo>
                  <a:lnTo>
                    <a:pt x="13289" y="76253"/>
                  </a:lnTo>
                  <a:lnTo>
                    <a:pt x="13289" y="76497"/>
                  </a:lnTo>
                  <a:lnTo>
                    <a:pt x="13410" y="76619"/>
                  </a:lnTo>
                  <a:lnTo>
                    <a:pt x="13593" y="76741"/>
                  </a:lnTo>
                  <a:lnTo>
                    <a:pt x="13776" y="76802"/>
                  </a:lnTo>
                  <a:lnTo>
                    <a:pt x="14264" y="76802"/>
                  </a:lnTo>
                  <a:lnTo>
                    <a:pt x="14508" y="76984"/>
                  </a:lnTo>
                  <a:lnTo>
                    <a:pt x="14812" y="77045"/>
                  </a:lnTo>
                  <a:lnTo>
                    <a:pt x="15239" y="77167"/>
                  </a:lnTo>
                  <a:lnTo>
                    <a:pt x="15605" y="77167"/>
                  </a:lnTo>
                  <a:lnTo>
                    <a:pt x="15971" y="77106"/>
                  </a:lnTo>
                  <a:lnTo>
                    <a:pt x="16092" y="77106"/>
                  </a:lnTo>
                  <a:lnTo>
                    <a:pt x="16214" y="77167"/>
                  </a:lnTo>
                  <a:lnTo>
                    <a:pt x="16397" y="77289"/>
                  </a:lnTo>
                  <a:lnTo>
                    <a:pt x="16580" y="77289"/>
                  </a:lnTo>
                  <a:lnTo>
                    <a:pt x="16946" y="77350"/>
                  </a:lnTo>
                  <a:lnTo>
                    <a:pt x="17311" y="77289"/>
                  </a:lnTo>
                  <a:lnTo>
                    <a:pt x="17433" y="77228"/>
                  </a:lnTo>
                  <a:lnTo>
                    <a:pt x="17494" y="77106"/>
                  </a:lnTo>
                  <a:lnTo>
                    <a:pt x="17555" y="76863"/>
                  </a:lnTo>
                  <a:lnTo>
                    <a:pt x="17677" y="76131"/>
                  </a:lnTo>
                  <a:lnTo>
                    <a:pt x="17677" y="75339"/>
                  </a:lnTo>
                  <a:lnTo>
                    <a:pt x="17738" y="76131"/>
                  </a:lnTo>
                  <a:lnTo>
                    <a:pt x="17799" y="76924"/>
                  </a:lnTo>
                  <a:lnTo>
                    <a:pt x="17860" y="77106"/>
                  </a:lnTo>
                  <a:lnTo>
                    <a:pt x="17921" y="77228"/>
                  </a:lnTo>
                  <a:lnTo>
                    <a:pt x="18043" y="77289"/>
                  </a:lnTo>
                  <a:lnTo>
                    <a:pt x="18226" y="77350"/>
                  </a:lnTo>
                  <a:lnTo>
                    <a:pt x="18470" y="77350"/>
                  </a:lnTo>
                  <a:lnTo>
                    <a:pt x="18835" y="77289"/>
                  </a:lnTo>
                  <a:lnTo>
                    <a:pt x="19140" y="77167"/>
                  </a:lnTo>
                  <a:lnTo>
                    <a:pt x="19262" y="77106"/>
                  </a:lnTo>
                  <a:lnTo>
                    <a:pt x="19384" y="77106"/>
                  </a:lnTo>
                  <a:lnTo>
                    <a:pt x="19750" y="77167"/>
                  </a:lnTo>
                  <a:lnTo>
                    <a:pt x="20176" y="77167"/>
                  </a:lnTo>
                  <a:lnTo>
                    <a:pt x="20542" y="77106"/>
                  </a:lnTo>
                  <a:lnTo>
                    <a:pt x="20847" y="76924"/>
                  </a:lnTo>
                  <a:lnTo>
                    <a:pt x="21152" y="76802"/>
                  </a:lnTo>
                  <a:lnTo>
                    <a:pt x="21578" y="76802"/>
                  </a:lnTo>
                  <a:lnTo>
                    <a:pt x="21761" y="76741"/>
                  </a:lnTo>
                  <a:lnTo>
                    <a:pt x="21944" y="76619"/>
                  </a:lnTo>
                  <a:lnTo>
                    <a:pt x="22066" y="76436"/>
                  </a:lnTo>
                  <a:lnTo>
                    <a:pt x="22127" y="76253"/>
                  </a:lnTo>
                  <a:lnTo>
                    <a:pt x="22066" y="76070"/>
                  </a:lnTo>
                  <a:lnTo>
                    <a:pt x="21883" y="75887"/>
                  </a:lnTo>
                  <a:lnTo>
                    <a:pt x="21639" y="75704"/>
                  </a:lnTo>
                  <a:lnTo>
                    <a:pt x="21395" y="75461"/>
                  </a:lnTo>
                  <a:lnTo>
                    <a:pt x="21030" y="74851"/>
                  </a:lnTo>
                  <a:lnTo>
                    <a:pt x="20725" y="74242"/>
                  </a:lnTo>
                  <a:lnTo>
                    <a:pt x="20481" y="73571"/>
                  </a:lnTo>
                  <a:lnTo>
                    <a:pt x="20298" y="72901"/>
                  </a:lnTo>
                  <a:lnTo>
                    <a:pt x="20237" y="72718"/>
                  </a:lnTo>
                  <a:lnTo>
                    <a:pt x="20237" y="72474"/>
                  </a:lnTo>
                  <a:lnTo>
                    <a:pt x="20298" y="72047"/>
                  </a:lnTo>
                  <a:lnTo>
                    <a:pt x="20420" y="71194"/>
                  </a:lnTo>
                  <a:lnTo>
                    <a:pt x="20603" y="70402"/>
                  </a:lnTo>
                  <a:lnTo>
                    <a:pt x="20908" y="68756"/>
                  </a:lnTo>
                  <a:lnTo>
                    <a:pt x="21334" y="67110"/>
                  </a:lnTo>
                  <a:lnTo>
                    <a:pt x="22127" y="63819"/>
                  </a:lnTo>
                  <a:lnTo>
                    <a:pt x="22432" y="62173"/>
                  </a:lnTo>
                  <a:lnTo>
                    <a:pt x="22736" y="60527"/>
                  </a:lnTo>
                  <a:lnTo>
                    <a:pt x="22736" y="59674"/>
                  </a:lnTo>
                  <a:lnTo>
                    <a:pt x="22736" y="58820"/>
                  </a:lnTo>
                  <a:lnTo>
                    <a:pt x="22675" y="57967"/>
                  </a:lnTo>
                  <a:lnTo>
                    <a:pt x="22554" y="57114"/>
                  </a:lnTo>
                  <a:lnTo>
                    <a:pt x="22371" y="55468"/>
                  </a:lnTo>
                  <a:lnTo>
                    <a:pt x="22310" y="53822"/>
                  </a:lnTo>
                  <a:lnTo>
                    <a:pt x="22310" y="52359"/>
                  </a:lnTo>
                  <a:lnTo>
                    <a:pt x="22432" y="50958"/>
                  </a:lnTo>
                  <a:lnTo>
                    <a:pt x="22675" y="49556"/>
                  </a:lnTo>
                  <a:lnTo>
                    <a:pt x="22980" y="48154"/>
                  </a:lnTo>
                  <a:lnTo>
                    <a:pt x="23894" y="44923"/>
                  </a:lnTo>
                  <a:lnTo>
                    <a:pt x="24321" y="43338"/>
                  </a:lnTo>
                  <a:lnTo>
                    <a:pt x="24687" y="41693"/>
                  </a:lnTo>
                  <a:lnTo>
                    <a:pt x="24931" y="40047"/>
                  </a:lnTo>
                  <a:lnTo>
                    <a:pt x="25114" y="38401"/>
                  </a:lnTo>
                  <a:lnTo>
                    <a:pt x="25175" y="37609"/>
                  </a:lnTo>
                  <a:lnTo>
                    <a:pt x="25175" y="36755"/>
                  </a:lnTo>
                  <a:lnTo>
                    <a:pt x="25114" y="35902"/>
                  </a:lnTo>
                  <a:lnTo>
                    <a:pt x="24992" y="35049"/>
                  </a:lnTo>
                  <a:lnTo>
                    <a:pt x="24870" y="34256"/>
                  </a:lnTo>
                  <a:lnTo>
                    <a:pt x="24626" y="33464"/>
                  </a:lnTo>
                  <a:lnTo>
                    <a:pt x="24199" y="31940"/>
                  </a:lnTo>
                  <a:lnTo>
                    <a:pt x="23894" y="31209"/>
                  </a:lnTo>
                  <a:lnTo>
                    <a:pt x="23590" y="30477"/>
                  </a:lnTo>
                  <a:lnTo>
                    <a:pt x="23285" y="29746"/>
                  </a:lnTo>
                  <a:lnTo>
                    <a:pt x="22980" y="29014"/>
                  </a:lnTo>
                  <a:lnTo>
                    <a:pt x="22736" y="28222"/>
                  </a:lnTo>
                  <a:lnTo>
                    <a:pt x="22554" y="27430"/>
                  </a:lnTo>
                  <a:lnTo>
                    <a:pt x="22432" y="26576"/>
                  </a:lnTo>
                  <a:lnTo>
                    <a:pt x="22493" y="25784"/>
                  </a:lnTo>
                  <a:lnTo>
                    <a:pt x="22614" y="25174"/>
                  </a:lnTo>
                  <a:lnTo>
                    <a:pt x="22736" y="24565"/>
                  </a:lnTo>
                  <a:lnTo>
                    <a:pt x="23163" y="22980"/>
                  </a:lnTo>
                  <a:lnTo>
                    <a:pt x="23529" y="24138"/>
                  </a:lnTo>
                  <a:lnTo>
                    <a:pt x="23955" y="25296"/>
                  </a:lnTo>
                  <a:lnTo>
                    <a:pt x="24260" y="25967"/>
                  </a:lnTo>
                  <a:lnTo>
                    <a:pt x="24565" y="26576"/>
                  </a:lnTo>
                  <a:lnTo>
                    <a:pt x="24870" y="27125"/>
                  </a:lnTo>
                  <a:lnTo>
                    <a:pt x="25114" y="27734"/>
                  </a:lnTo>
                  <a:lnTo>
                    <a:pt x="25418" y="29075"/>
                  </a:lnTo>
                  <a:lnTo>
                    <a:pt x="25662" y="29685"/>
                  </a:lnTo>
                  <a:lnTo>
                    <a:pt x="25967" y="30355"/>
                  </a:lnTo>
                  <a:lnTo>
                    <a:pt x="26637" y="31635"/>
                  </a:lnTo>
                  <a:lnTo>
                    <a:pt x="27369" y="32855"/>
                  </a:lnTo>
                  <a:lnTo>
                    <a:pt x="28832" y="35171"/>
                  </a:lnTo>
                  <a:lnTo>
                    <a:pt x="29441" y="36085"/>
                  </a:lnTo>
                  <a:lnTo>
                    <a:pt x="29563" y="36207"/>
                  </a:lnTo>
                  <a:lnTo>
                    <a:pt x="29563" y="36329"/>
                  </a:lnTo>
                  <a:lnTo>
                    <a:pt x="29502" y="36390"/>
                  </a:lnTo>
                  <a:lnTo>
                    <a:pt x="29502" y="36755"/>
                  </a:lnTo>
                  <a:lnTo>
                    <a:pt x="29502" y="37121"/>
                  </a:lnTo>
                  <a:lnTo>
                    <a:pt x="29624" y="37487"/>
                  </a:lnTo>
                  <a:lnTo>
                    <a:pt x="29868" y="38157"/>
                  </a:lnTo>
                  <a:lnTo>
                    <a:pt x="30538" y="39498"/>
                  </a:lnTo>
                  <a:lnTo>
                    <a:pt x="30660" y="39803"/>
                  </a:lnTo>
                  <a:lnTo>
                    <a:pt x="30721" y="40108"/>
                  </a:lnTo>
                  <a:lnTo>
                    <a:pt x="30904" y="40717"/>
                  </a:lnTo>
                  <a:lnTo>
                    <a:pt x="31026" y="41205"/>
                  </a:lnTo>
                  <a:lnTo>
                    <a:pt x="31148" y="41449"/>
                  </a:lnTo>
                  <a:lnTo>
                    <a:pt x="31270" y="41632"/>
                  </a:lnTo>
                  <a:lnTo>
                    <a:pt x="31453" y="41754"/>
                  </a:lnTo>
                  <a:lnTo>
                    <a:pt x="31636" y="41815"/>
                  </a:lnTo>
                  <a:lnTo>
                    <a:pt x="31757" y="41693"/>
                  </a:lnTo>
                  <a:lnTo>
                    <a:pt x="31879" y="41449"/>
                  </a:lnTo>
                  <a:lnTo>
                    <a:pt x="31818" y="41144"/>
                  </a:lnTo>
                  <a:lnTo>
                    <a:pt x="31757" y="40778"/>
                  </a:lnTo>
                  <a:lnTo>
                    <a:pt x="31636" y="40108"/>
                  </a:lnTo>
                  <a:lnTo>
                    <a:pt x="31940" y="40900"/>
                  </a:lnTo>
                  <a:lnTo>
                    <a:pt x="32245" y="41632"/>
                  </a:lnTo>
                  <a:lnTo>
                    <a:pt x="32428" y="41997"/>
                  </a:lnTo>
                  <a:lnTo>
                    <a:pt x="32611" y="42241"/>
                  </a:lnTo>
                  <a:lnTo>
                    <a:pt x="32733" y="42363"/>
                  </a:lnTo>
                  <a:lnTo>
                    <a:pt x="33038" y="42363"/>
                  </a:lnTo>
                  <a:lnTo>
                    <a:pt x="33159" y="42241"/>
                  </a:lnTo>
                  <a:lnTo>
                    <a:pt x="33220" y="42058"/>
                  </a:lnTo>
                  <a:lnTo>
                    <a:pt x="33220" y="41876"/>
                  </a:lnTo>
                  <a:lnTo>
                    <a:pt x="33098" y="41571"/>
                  </a:lnTo>
                  <a:lnTo>
                    <a:pt x="32794" y="40778"/>
                  </a:lnTo>
                  <a:lnTo>
                    <a:pt x="32550" y="40230"/>
                  </a:lnTo>
                  <a:lnTo>
                    <a:pt x="32489" y="39925"/>
                  </a:lnTo>
                  <a:lnTo>
                    <a:pt x="32428" y="39620"/>
                  </a:lnTo>
                  <a:lnTo>
                    <a:pt x="32611" y="39925"/>
                  </a:lnTo>
                  <a:lnTo>
                    <a:pt x="32794" y="40230"/>
                  </a:lnTo>
                  <a:lnTo>
                    <a:pt x="33098" y="40900"/>
                  </a:lnTo>
                  <a:lnTo>
                    <a:pt x="33403" y="41632"/>
                  </a:lnTo>
                  <a:lnTo>
                    <a:pt x="33586" y="41936"/>
                  </a:lnTo>
                  <a:lnTo>
                    <a:pt x="33708" y="42119"/>
                  </a:lnTo>
                  <a:lnTo>
                    <a:pt x="33830" y="42180"/>
                  </a:lnTo>
                  <a:lnTo>
                    <a:pt x="34013" y="42241"/>
                  </a:lnTo>
                  <a:lnTo>
                    <a:pt x="34135" y="42180"/>
                  </a:lnTo>
                  <a:lnTo>
                    <a:pt x="34257" y="42119"/>
                  </a:lnTo>
                  <a:lnTo>
                    <a:pt x="34318" y="41936"/>
                  </a:lnTo>
                  <a:lnTo>
                    <a:pt x="34318" y="41754"/>
                  </a:lnTo>
                  <a:lnTo>
                    <a:pt x="34257" y="41510"/>
                  </a:lnTo>
                  <a:lnTo>
                    <a:pt x="34074" y="41083"/>
                  </a:lnTo>
                  <a:lnTo>
                    <a:pt x="33342" y="39620"/>
                  </a:lnTo>
                  <a:lnTo>
                    <a:pt x="34257" y="40839"/>
                  </a:lnTo>
                  <a:lnTo>
                    <a:pt x="34500" y="41144"/>
                  </a:lnTo>
                  <a:lnTo>
                    <a:pt x="34683" y="41266"/>
                  </a:lnTo>
                  <a:lnTo>
                    <a:pt x="34866" y="41266"/>
                  </a:lnTo>
                  <a:lnTo>
                    <a:pt x="34927" y="41205"/>
                  </a:lnTo>
                  <a:lnTo>
                    <a:pt x="34988" y="41144"/>
                  </a:lnTo>
                  <a:lnTo>
                    <a:pt x="35049" y="40961"/>
                  </a:lnTo>
                  <a:lnTo>
                    <a:pt x="34988" y="40778"/>
                  </a:lnTo>
                  <a:lnTo>
                    <a:pt x="34927" y="40596"/>
                  </a:lnTo>
                  <a:lnTo>
                    <a:pt x="34439" y="39803"/>
                  </a:lnTo>
                  <a:lnTo>
                    <a:pt x="34013" y="39011"/>
                  </a:lnTo>
                  <a:lnTo>
                    <a:pt x="33586" y="38218"/>
                  </a:lnTo>
                  <a:lnTo>
                    <a:pt x="33464" y="38036"/>
                  </a:lnTo>
                  <a:lnTo>
                    <a:pt x="33403" y="37792"/>
                  </a:lnTo>
                  <a:lnTo>
                    <a:pt x="33525" y="37792"/>
                  </a:lnTo>
                  <a:lnTo>
                    <a:pt x="33647" y="37914"/>
                  </a:lnTo>
                  <a:lnTo>
                    <a:pt x="33830" y="38218"/>
                  </a:lnTo>
                  <a:lnTo>
                    <a:pt x="34074" y="38340"/>
                  </a:lnTo>
                  <a:lnTo>
                    <a:pt x="34257" y="38401"/>
                  </a:lnTo>
                  <a:lnTo>
                    <a:pt x="34744" y="38523"/>
                  </a:lnTo>
                  <a:lnTo>
                    <a:pt x="35049" y="38523"/>
                  </a:lnTo>
                  <a:lnTo>
                    <a:pt x="35171" y="38462"/>
                  </a:lnTo>
                  <a:lnTo>
                    <a:pt x="35293" y="38340"/>
                  </a:lnTo>
                  <a:lnTo>
                    <a:pt x="35354" y="38157"/>
                  </a:lnTo>
                  <a:lnTo>
                    <a:pt x="35293" y="38036"/>
                  </a:lnTo>
                  <a:lnTo>
                    <a:pt x="35232" y="37853"/>
                  </a:lnTo>
                  <a:lnTo>
                    <a:pt x="35049" y="37731"/>
                  </a:lnTo>
                  <a:lnTo>
                    <a:pt x="34744" y="37548"/>
                  </a:lnTo>
                  <a:lnTo>
                    <a:pt x="34500" y="37365"/>
                  </a:lnTo>
                  <a:lnTo>
                    <a:pt x="34013" y="36877"/>
                  </a:lnTo>
                  <a:lnTo>
                    <a:pt x="33586" y="36390"/>
                  </a:lnTo>
                  <a:lnTo>
                    <a:pt x="33098" y="35902"/>
                  </a:lnTo>
                  <a:lnTo>
                    <a:pt x="32550" y="35415"/>
                  </a:lnTo>
                  <a:lnTo>
                    <a:pt x="32184" y="35293"/>
                  </a:lnTo>
                  <a:lnTo>
                    <a:pt x="31879" y="35110"/>
                  </a:lnTo>
                  <a:lnTo>
                    <a:pt x="31392" y="35110"/>
                  </a:lnTo>
                  <a:lnTo>
                    <a:pt x="31270" y="34988"/>
                  </a:lnTo>
                  <a:lnTo>
                    <a:pt x="31148" y="34805"/>
                  </a:lnTo>
                  <a:lnTo>
                    <a:pt x="31026" y="34439"/>
                  </a:lnTo>
                  <a:lnTo>
                    <a:pt x="30721" y="33647"/>
                  </a:lnTo>
                  <a:lnTo>
                    <a:pt x="30538" y="32794"/>
                  </a:lnTo>
                  <a:lnTo>
                    <a:pt x="30112" y="31026"/>
                  </a:lnTo>
                  <a:lnTo>
                    <a:pt x="29868" y="29990"/>
                  </a:lnTo>
                  <a:lnTo>
                    <a:pt x="29563" y="28954"/>
                  </a:lnTo>
                  <a:lnTo>
                    <a:pt x="29380" y="28405"/>
                  </a:lnTo>
                  <a:lnTo>
                    <a:pt x="29136" y="27917"/>
                  </a:lnTo>
                  <a:lnTo>
                    <a:pt x="28893" y="27430"/>
                  </a:lnTo>
                  <a:lnTo>
                    <a:pt x="28588" y="27003"/>
                  </a:lnTo>
                  <a:lnTo>
                    <a:pt x="28222" y="26515"/>
                  </a:lnTo>
                  <a:lnTo>
                    <a:pt x="28039" y="26272"/>
                  </a:lnTo>
                  <a:lnTo>
                    <a:pt x="27856" y="25967"/>
                  </a:lnTo>
                  <a:lnTo>
                    <a:pt x="27674" y="25479"/>
                  </a:lnTo>
                  <a:lnTo>
                    <a:pt x="27552" y="24931"/>
                  </a:lnTo>
                  <a:lnTo>
                    <a:pt x="27308" y="23468"/>
                  </a:lnTo>
                  <a:lnTo>
                    <a:pt x="27003" y="22066"/>
                  </a:lnTo>
                  <a:lnTo>
                    <a:pt x="26698" y="20664"/>
                  </a:lnTo>
                  <a:lnTo>
                    <a:pt x="26455" y="19262"/>
                  </a:lnTo>
                  <a:lnTo>
                    <a:pt x="26333" y="18470"/>
                  </a:lnTo>
                  <a:lnTo>
                    <a:pt x="26272" y="17616"/>
                  </a:lnTo>
                  <a:lnTo>
                    <a:pt x="26211" y="17129"/>
                  </a:lnTo>
                  <a:lnTo>
                    <a:pt x="26211" y="16580"/>
                  </a:lnTo>
                  <a:lnTo>
                    <a:pt x="26028" y="15849"/>
                  </a:lnTo>
                  <a:lnTo>
                    <a:pt x="25906" y="15483"/>
                  </a:lnTo>
                  <a:lnTo>
                    <a:pt x="25784" y="15178"/>
                  </a:lnTo>
                  <a:lnTo>
                    <a:pt x="25540" y="14812"/>
                  </a:lnTo>
                  <a:lnTo>
                    <a:pt x="25357" y="14508"/>
                  </a:lnTo>
                  <a:lnTo>
                    <a:pt x="24809" y="13959"/>
                  </a:lnTo>
                  <a:lnTo>
                    <a:pt x="24199" y="13471"/>
                  </a:lnTo>
                  <a:lnTo>
                    <a:pt x="23468" y="13106"/>
                  </a:lnTo>
                  <a:lnTo>
                    <a:pt x="22797" y="12801"/>
                  </a:lnTo>
                  <a:lnTo>
                    <a:pt x="22005" y="12557"/>
                  </a:lnTo>
                  <a:lnTo>
                    <a:pt x="21273" y="12374"/>
                  </a:lnTo>
                  <a:lnTo>
                    <a:pt x="20908" y="12313"/>
                  </a:lnTo>
                  <a:lnTo>
                    <a:pt x="20542" y="12191"/>
                  </a:lnTo>
                  <a:lnTo>
                    <a:pt x="20237" y="12009"/>
                  </a:lnTo>
                  <a:lnTo>
                    <a:pt x="19993" y="11765"/>
                  </a:lnTo>
                  <a:lnTo>
                    <a:pt x="19811" y="11521"/>
                  </a:lnTo>
                  <a:lnTo>
                    <a:pt x="19750" y="11155"/>
                  </a:lnTo>
                  <a:lnTo>
                    <a:pt x="19689" y="10850"/>
                  </a:lnTo>
                  <a:lnTo>
                    <a:pt x="19689" y="10485"/>
                  </a:lnTo>
                  <a:lnTo>
                    <a:pt x="19689" y="10119"/>
                  </a:lnTo>
                  <a:lnTo>
                    <a:pt x="19750" y="9997"/>
                  </a:lnTo>
                  <a:lnTo>
                    <a:pt x="19872" y="9875"/>
                  </a:lnTo>
                  <a:lnTo>
                    <a:pt x="20359" y="9327"/>
                  </a:lnTo>
                  <a:lnTo>
                    <a:pt x="20664" y="8717"/>
                  </a:lnTo>
                  <a:lnTo>
                    <a:pt x="21030" y="8047"/>
                  </a:lnTo>
                  <a:lnTo>
                    <a:pt x="21273" y="7315"/>
                  </a:lnTo>
                  <a:lnTo>
                    <a:pt x="21395" y="6523"/>
                  </a:lnTo>
                  <a:lnTo>
                    <a:pt x="21517" y="5730"/>
                  </a:lnTo>
                  <a:lnTo>
                    <a:pt x="21578" y="4938"/>
                  </a:lnTo>
                  <a:lnTo>
                    <a:pt x="21578" y="4085"/>
                  </a:lnTo>
                  <a:lnTo>
                    <a:pt x="21456" y="3292"/>
                  </a:lnTo>
                  <a:lnTo>
                    <a:pt x="21273" y="2500"/>
                  </a:lnTo>
                  <a:lnTo>
                    <a:pt x="21030" y="1951"/>
                  </a:lnTo>
                  <a:lnTo>
                    <a:pt x="20725" y="1403"/>
                  </a:lnTo>
                  <a:lnTo>
                    <a:pt x="20298" y="976"/>
                  </a:lnTo>
                  <a:lnTo>
                    <a:pt x="19811" y="610"/>
                  </a:lnTo>
                  <a:lnTo>
                    <a:pt x="19506" y="428"/>
                  </a:lnTo>
                  <a:lnTo>
                    <a:pt x="19140" y="245"/>
                  </a:lnTo>
                  <a:lnTo>
                    <a:pt x="18774" y="123"/>
                  </a:lnTo>
                  <a:lnTo>
                    <a:pt x="18348" y="62"/>
                  </a:lnTo>
                  <a:lnTo>
                    <a:pt x="17555" y="1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93" name="Google Shape;393;p27"/>
          <p:cNvGrpSpPr/>
          <p:nvPr/>
        </p:nvGrpSpPr>
        <p:grpSpPr>
          <a:xfrm>
            <a:off x="5067842" y="1400611"/>
            <a:ext cx="1628458" cy="3348375"/>
            <a:chOff x="5160100" y="1609475"/>
            <a:chExt cx="975300" cy="2005375"/>
          </a:xfrm>
        </p:grpSpPr>
        <p:sp>
          <p:nvSpPr>
            <p:cNvPr id="394" name="Google Shape;394;p27"/>
            <p:cNvSpPr/>
            <p:nvPr/>
          </p:nvSpPr>
          <p:spPr>
            <a:xfrm>
              <a:off x="5160100" y="1609475"/>
              <a:ext cx="975300" cy="2005375"/>
            </a:xfrm>
            <a:custGeom>
              <a:rect b="b" l="l" r="r" t="t"/>
              <a:pathLst>
                <a:path extrusionOk="0" h="80215" w="39012">
                  <a:moveTo>
                    <a:pt x="19506" y="53273"/>
                  </a:moveTo>
                  <a:lnTo>
                    <a:pt x="19628" y="54309"/>
                  </a:lnTo>
                  <a:lnTo>
                    <a:pt x="19689" y="54858"/>
                  </a:lnTo>
                  <a:lnTo>
                    <a:pt x="19689" y="55406"/>
                  </a:lnTo>
                  <a:lnTo>
                    <a:pt x="19567" y="56442"/>
                  </a:lnTo>
                  <a:lnTo>
                    <a:pt x="19567" y="56930"/>
                  </a:lnTo>
                  <a:lnTo>
                    <a:pt x="19628" y="57418"/>
                  </a:lnTo>
                  <a:lnTo>
                    <a:pt x="19689" y="57844"/>
                  </a:lnTo>
                  <a:lnTo>
                    <a:pt x="19872" y="58210"/>
                  </a:lnTo>
                  <a:lnTo>
                    <a:pt x="19933" y="58454"/>
                  </a:lnTo>
                  <a:lnTo>
                    <a:pt x="19933" y="58698"/>
                  </a:lnTo>
                  <a:lnTo>
                    <a:pt x="19933" y="59246"/>
                  </a:lnTo>
                  <a:lnTo>
                    <a:pt x="19872" y="60283"/>
                  </a:lnTo>
                  <a:lnTo>
                    <a:pt x="19750" y="61319"/>
                  </a:lnTo>
                  <a:lnTo>
                    <a:pt x="19689" y="62843"/>
                  </a:lnTo>
                  <a:lnTo>
                    <a:pt x="19628" y="64305"/>
                  </a:lnTo>
                  <a:lnTo>
                    <a:pt x="19628" y="65281"/>
                  </a:lnTo>
                  <a:lnTo>
                    <a:pt x="19628" y="66195"/>
                  </a:lnTo>
                  <a:lnTo>
                    <a:pt x="19750" y="68267"/>
                  </a:lnTo>
                  <a:lnTo>
                    <a:pt x="19811" y="69486"/>
                  </a:lnTo>
                  <a:lnTo>
                    <a:pt x="19750" y="70645"/>
                  </a:lnTo>
                  <a:lnTo>
                    <a:pt x="19506" y="73022"/>
                  </a:lnTo>
                  <a:lnTo>
                    <a:pt x="19323" y="70888"/>
                  </a:lnTo>
                  <a:lnTo>
                    <a:pt x="19262" y="69791"/>
                  </a:lnTo>
                  <a:lnTo>
                    <a:pt x="19262" y="68694"/>
                  </a:lnTo>
                  <a:lnTo>
                    <a:pt x="19323" y="67658"/>
                  </a:lnTo>
                  <a:lnTo>
                    <a:pt x="19384" y="66561"/>
                  </a:lnTo>
                  <a:lnTo>
                    <a:pt x="19445" y="65464"/>
                  </a:lnTo>
                  <a:lnTo>
                    <a:pt x="19445" y="64366"/>
                  </a:lnTo>
                  <a:lnTo>
                    <a:pt x="19384" y="62599"/>
                  </a:lnTo>
                  <a:lnTo>
                    <a:pt x="19323" y="61745"/>
                  </a:lnTo>
                  <a:lnTo>
                    <a:pt x="19262" y="60831"/>
                  </a:lnTo>
                  <a:lnTo>
                    <a:pt x="19140" y="59612"/>
                  </a:lnTo>
                  <a:lnTo>
                    <a:pt x="19079" y="59002"/>
                  </a:lnTo>
                  <a:lnTo>
                    <a:pt x="19079" y="58698"/>
                  </a:lnTo>
                  <a:lnTo>
                    <a:pt x="19140" y="58393"/>
                  </a:lnTo>
                  <a:lnTo>
                    <a:pt x="19262" y="57844"/>
                  </a:lnTo>
                  <a:lnTo>
                    <a:pt x="19445" y="57235"/>
                  </a:lnTo>
                  <a:lnTo>
                    <a:pt x="19445" y="56625"/>
                  </a:lnTo>
                  <a:lnTo>
                    <a:pt x="19445" y="56016"/>
                  </a:lnTo>
                  <a:lnTo>
                    <a:pt x="19384" y="55345"/>
                  </a:lnTo>
                  <a:lnTo>
                    <a:pt x="19384" y="54614"/>
                  </a:lnTo>
                  <a:lnTo>
                    <a:pt x="19506" y="53273"/>
                  </a:lnTo>
                  <a:close/>
                  <a:moveTo>
                    <a:pt x="19445" y="0"/>
                  </a:moveTo>
                  <a:lnTo>
                    <a:pt x="18957" y="61"/>
                  </a:lnTo>
                  <a:lnTo>
                    <a:pt x="18287" y="183"/>
                  </a:lnTo>
                  <a:lnTo>
                    <a:pt x="17677" y="366"/>
                  </a:lnTo>
                  <a:lnTo>
                    <a:pt x="17068" y="670"/>
                  </a:lnTo>
                  <a:lnTo>
                    <a:pt x="16824" y="853"/>
                  </a:lnTo>
                  <a:lnTo>
                    <a:pt x="16580" y="1097"/>
                  </a:lnTo>
                  <a:lnTo>
                    <a:pt x="16336" y="1402"/>
                  </a:lnTo>
                  <a:lnTo>
                    <a:pt x="16153" y="1646"/>
                  </a:lnTo>
                  <a:lnTo>
                    <a:pt x="15788" y="2316"/>
                  </a:lnTo>
                  <a:lnTo>
                    <a:pt x="15605" y="2987"/>
                  </a:lnTo>
                  <a:lnTo>
                    <a:pt x="15483" y="3657"/>
                  </a:lnTo>
                  <a:lnTo>
                    <a:pt x="15422" y="4389"/>
                  </a:lnTo>
                  <a:lnTo>
                    <a:pt x="15422" y="5059"/>
                  </a:lnTo>
                  <a:lnTo>
                    <a:pt x="15422" y="5730"/>
                  </a:lnTo>
                  <a:lnTo>
                    <a:pt x="15544" y="6400"/>
                  </a:lnTo>
                  <a:lnTo>
                    <a:pt x="15666" y="7132"/>
                  </a:lnTo>
                  <a:lnTo>
                    <a:pt x="15849" y="7802"/>
                  </a:lnTo>
                  <a:lnTo>
                    <a:pt x="16275" y="9082"/>
                  </a:lnTo>
                  <a:lnTo>
                    <a:pt x="16397" y="9387"/>
                  </a:lnTo>
                  <a:lnTo>
                    <a:pt x="16580" y="9631"/>
                  </a:lnTo>
                  <a:lnTo>
                    <a:pt x="16824" y="9874"/>
                  </a:lnTo>
                  <a:lnTo>
                    <a:pt x="16946" y="9996"/>
                  </a:lnTo>
                  <a:lnTo>
                    <a:pt x="16946" y="10179"/>
                  </a:lnTo>
                  <a:lnTo>
                    <a:pt x="16946" y="10362"/>
                  </a:lnTo>
                  <a:lnTo>
                    <a:pt x="16763" y="11886"/>
                  </a:lnTo>
                  <a:lnTo>
                    <a:pt x="16763" y="12069"/>
                  </a:lnTo>
                  <a:lnTo>
                    <a:pt x="16702" y="12252"/>
                  </a:lnTo>
                  <a:lnTo>
                    <a:pt x="16641" y="12313"/>
                  </a:lnTo>
                  <a:lnTo>
                    <a:pt x="16458" y="12373"/>
                  </a:lnTo>
                  <a:lnTo>
                    <a:pt x="16093" y="12617"/>
                  </a:lnTo>
                  <a:lnTo>
                    <a:pt x="15422" y="13044"/>
                  </a:lnTo>
                  <a:lnTo>
                    <a:pt x="14752" y="13471"/>
                  </a:lnTo>
                  <a:lnTo>
                    <a:pt x="14508" y="13653"/>
                  </a:lnTo>
                  <a:lnTo>
                    <a:pt x="14325" y="13775"/>
                  </a:lnTo>
                  <a:lnTo>
                    <a:pt x="13350" y="13775"/>
                  </a:lnTo>
                  <a:lnTo>
                    <a:pt x="12496" y="13836"/>
                  </a:lnTo>
                  <a:lnTo>
                    <a:pt x="11765" y="13958"/>
                  </a:lnTo>
                  <a:lnTo>
                    <a:pt x="11033" y="14141"/>
                  </a:lnTo>
                  <a:lnTo>
                    <a:pt x="10668" y="14263"/>
                  </a:lnTo>
                  <a:lnTo>
                    <a:pt x="10363" y="14385"/>
                  </a:lnTo>
                  <a:lnTo>
                    <a:pt x="9997" y="14629"/>
                  </a:lnTo>
                  <a:lnTo>
                    <a:pt x="9753" y="14812"/>
                  </a:lnTo>
                  <a:lnTo>
                    <a:pt x="9510" y="15116"/>
                  </a:lnTo>
                  <a:lnTo>
                    <a:pt x="9266" y="15421"/>
                  </a:lnTo>
                  <a:lnTo>
                    <a:pt x="8900" y="16031"/>
                  </a:lnTo>
                  <a:lnTo>
                    <a:pt x="8534" y="16701"/>
                  </a:lnTo>
                  <a:lnTo>
                    <a:pt x="8230" y="17372"/>
                  </a:lnTo>
                  <a:lnTo>
                    <a:pt x="8108" y="17737"/>
                  </a:lnTo>
                  <a:lnTo>
                    <a:pt x="8047" y="18103"/>
                  </a:lnTo>
                  <a:lnTo>
                    <a:pt x="7986" y="18895"/>
                  </a:lnTo>
                  <a:lnTo>
                    <a:pt x="7986" y="19688"/>
                  </a:lnTo>
                  <a:lnTo>
                    <a:pt x="8047" y="20480"/>
                  </a:lnTo>
                  <a:lnTo>
                    <a:pt x="8047" y="20846"/>
                  </a:lnTo>
                  <a:lnTo>
                    <a:pt x="8047" y="21212"/>
                  </a:lnTo>
                  <a:lnTo>
                    <a:pt x="7864" y="22004"/>
                  </a:lnTo>
                  <a:lnTo>
                    <a:pt x="7620" y="23589"/>
                  </a:lnTo>
                  <a:lnTo>
                    <a:pt x="7376" y="25174"/>
                  </a:lnTo>
                  <a:lnTo>
                    <a:pt x="7315" y="26758"/>
                  </a:lnTo>
                  <a:lnTo>
                    <a:pt x="7254" y="27124"/>
                  </a:lnTo>
                  <a:lnTo>
                    <a:pt x="7193" y="27490"/>
                  </a:lnTo>
                  <a:lnTo>
                    <a:pt x="7132" y="27856"/>
                  </a:lnTo>
                  <a:lnTo>
                    <a:pt x="6950" y="28160"/>
                  </a:lnTo>
                  <a:lnTo>
                    <a:pt x="6706" y="28526"/>
                  </a:lnTo>
                  <a:lnTo>
                    <a:pt x="6523" y="28892"/>
                  </a:lnTo>
                  <a:lnTo>
                    <a:pt x="5974" y="30172"/>
                  </a:lnTo>
                  <a:lnTo>
                    <a:pt x="5609" y="31452"/>
                  </a:lnTo>
                  <a:lnTo>
                    <a:pt x="5304" y="32732"/>
                  </a:lnTo>
                  <a:lnTo>
                    <a:pt x="5121" y="34073"/>
                  </a:lnTo>
                  <a:lnTo>
                    <a:pt x="4938" y="35536"/>
                  </a:lnTo>
                  <a:lnTo>
                    <a:pt x="4755" y="36267"/>
                  </a:lnTo>
                  <a:lnTo>
                    <a:pt x="4572" y="36998"/>
                  </a:lnTo>
                  <a:lnTo>
                    <a:pt x="4329" y="37669"/>
                  </a:lnTo>
                  <a:lnTo>
                    <a:pt x="4207" y="38035"/>
                  </a:lnTo>
                  <a:lnTo>
                    <a:pt x="4146" y="38218"/>
                  </a:lnTo>
                  <a:lnTo>
                    <a:pt x="4024" y="38400"/>
                  </a:lnTo>
                  <a:lnTo>
                    <a:pt x="3963" y="38461"/>
                  </a:lnTo>
                  <a:lnTo>
                    <a:pt x="3475" y="38461"/>
                  </a:lnTo>
                  <a:lnTo>
                    <a:pt x="3109" y="38583"/>
                  </a:lnTo>
                  <a:lnTo>
                    <a:pt x="2805" y="38766"/>
                  </a:lnTo>
                  <a:lnTo>
                    <a:pt x="2256" y="39315"/>
                  </a:lnTo>
                  <a:lnTo>
                    <a:pt x="1768" y="39863"/>
                  </a:lnTo>
                  <a:lnTo>
                    <a:pt x="1342" y="40412"/>
                  </a:lnTo>
                  <a:lnTo>
                    <a:pt x="854" y="41021"/>
                  </a:lnTo>
                  <a:lnTo>
                    <a:pt x="306" y="41387"/>
                  </a:lnTo>
                  <a:lnTo>
                    <a:pt x="123" y="41570"/>
                  </a:lnTo>
                  <a:lnTo>
                    <a:pt x="62" y="41692"/>
                  </a:lnTo>
                  <a:lnTo>
                    <a:pt x="1" y="41814"/>
                  </a:lnTo>
                  <a:lnTo>
                    <a:pt x="62" y="42058"/>
                  </a:lnTo>
                  <a:lnTo>
                    <a:pt x="245" y="42179"/>
                  </a:lnTo>
                  <a:lnTo>
                    <a:pt x="427" y="42240"/>
                  </a:lnTo>
                  <a:lnTo>
                    <a:pt x="610" y="42240"/>
                  </a:lnTo>
                  <a:lnTo>
                    <a:pt x="1098" y="42119"/>
                  </a:lnTo>
                  <a:lnTo>
                    <a:pt x="1525" y="41936"/>
                  </a:lnTo>
                  <a:lnTo>
                    <a:pt x="1768" y="41753"/>
                  </a:lnTo>
                  <a:lnTo>
                    <a:pt x="2012" y="41570"/>
                  </a:lnTo>
                  <a:lnTo>
                    <a:pt x="2195" y="41387"/>
                  </a:lnTo>
                  <a:lnTo>
                    <a:pt x="2317" y="41265"/>
                  </a:lnTo>
                  <a:lnTo>
                    <a:pt x="2439" y="41204"/>
                  </a:lnTo>
                  <a:lnTo>
                    <a:pt x="2439" y="41204"/>
                  </a:lnTo>
                  <a:lnTo>
                    <a:pt x="2317" y="41509"/>
                  </a:lnTo>
                  <a:lnTo>
                    <a:pt x="2256" y="41753"/>
                  </a:lnTo>
                  <a:lnTo>
                    <a:pt x="1951" y="42240"/>
                  </a:lnTo>
                  <a:lnTo>
                    <a:pt x="1281" y="43459"/>
                  </a:lnTo>
                  <a:lnTo>
                    <a:pt x="976" y="44008"/>
                  </a:lnTo>
                  <a:lnTo>
                    <a:pt x="854" y="44252"/>
                  </a:lnTo>
                  <a:lnTo>
                    <a:pt x="854" y="44435"/>
                  </a:lnTo>
                  <a:lnTo>
                    <a:pt x="915" y="44557"/>
                  </a:lnTo>
                  <a:lnTo>
                    <a:pt x="1037" y="44739"/>
                  </a:lnTo>
                  <a:lnTo>
                    <a:pt x="1159" y="44861"/>
                  </a:lnTo>
                  <a:lnTo>
                    <a:pt x="1342" y="44800"/>
                  </a:lnTo>
                  <a:lnTo>
                    <a:pt x="1525" y="44739"/>
                  </a:lnTo>
                  <a:lnTo>
                    <a:pt x="1829" y="44435"/>
                  </a:lnTo>
                  <a:lnTo>
                    <a:pt x="2073" y="44130"/>
                  </a:lnTo>
                  <a:lnTo>
                    <a:pt x="2561" y="43399"/>
                  </a:lnTo>
                  <a:lnTo>
                    <a:pt x="2805" y="43033"/>
                  </a:lnTo>
                  <a:lnTo>
                    <a:pt x="3048" y="42789"/>
                  </a:lnTo>
                  <a:lnTo>
                    <a:pt x="3048" y="42789"/>
                  </a:lnTo>
                  <a:lnTo>
                    <a:pt x="2988" y="43094"/>
                  </a:lnTo>
                  <a:lnTo>
                    <a:pt x="2927" y="43459"/>
                  </a:lnTo>
                  <a:lnTo>
                    <a:pt x="2622" y="44191"/>
                  </a:lnTo>
                  <a:lnTo>
                    <a:pt x="2378" y="44861"/>
                  </a:lnTo>
                  <a:lnTo>
                    <a:pt x="2256" y="45227"/>
                  </a:lnTo>
                  <a:lnTo>
                    <a:pt x="2256" y="45593"/>
                  </a:lnTo>
                  <a:lnTo>
                    <a:pt x="2378" y="45776"/>
                  </a:lnTo>
                  <a:lnTo>
                    <a:pt x="2500" y="45898"/>
                  </a:lnTo>
                  <a:lnTo>
                    <a:pt x="2683" y="45959"/>
                  </a:lnTo>
                  <a:lnTo>
                    <a:pt x="2866" y="45898"/>
                  </a:lnTo>
                  <a:lnTo>
                    <a:pt x="3048" y="45776"/>
                  </a:lnTo>
                  <a:lnTo>
                    <a:pt x="3170" y="45532"/>
                  </a:lnTo>
                  <a:lnTo>
                    <a:pt x="3353" y="45166"/>
                  </a:lnTo>
                  <a:lnTo>
                    <a:pt x="3719" y="44252"/>
                  </a:lnTo>
                  <a:lnTo>
                    <a:pt x="4085" y="43277"/>
                  </a:lnTo>
                  <a:lnTo>
                    <a:pt x="4024" y="44130"/>
                  </a:lnTo>
                  <a:lnTo>
                    <a:pt x="3963" y="44922"/>
                  </a:lnTo>
                  <a:lnTo>
                    <a:pt x="3963" y="45349"/>
                  </a:lnTo>
                  <a:lnTo>
                    <a:pt x="4024" y="45593"/>
                  </a:lnTo>
                  <a:lnTo>
                    <a:pt x="4146" y="45776"/>
                  </a:lnTo>
                  <a:lnTo>
                    <a:pt x="4268" y="45837"/>
                  </a:lnTo>
                  <a:lnTo>
                    <a:pt x="4450" y="45837"/>
                  </a:lnTo>
                  <a:lnTo>
                    <a:pt x="4633" y="45776"/>
                  </a:lnTo>
                  <a:lnTo>
                    <a:pt x="4755" y="45654"/>
                  </a:lnTo>
                  <a:lnTo>
                    <a:pt x="4816" y="45349"/>
                  </a:lnTo>
                  <a:lnTo>
                    <a:pt x="4877" y="45105"/>
                  </a:lnTo>
                  <a:lnTo>
                    <a:pt x="4938" y="44496"/>
                  </a:lnTo>
                  <a:lnTo>
                    <a:pt x="4999" y="43642"/>
                  </a:lnTo>
                  <a:lnTo>
                    <a:pt x="5060" y="43338"/>
                  </a:lnTo>
                  <a:lnTo>
                    <a:pt x="5060" y="43216"/>
                  </a:lnTo>
                  <a:lnTo>
                    <a:pt x="5182" y="43094"/>
                  </a:lnTo>
                  <a:lnTo>
                    <a:pt x="5243" y="43277"/>
                  </a:lnTo>
                  <a:lnTo>
                    <a:pt x="5243" y="43459"/>
                  </a:lnTo>
                  <a:lnTo>
                    <a:pt x="5182" y="43886"/>
                  </a:lnTo>
                  <a:lnTo>
                    <a:pt x="5121" y="44374"/>
                  </a:lnTo>
                  <a:lnTo>
                    <a:pt x="5121" y="44800"/>
                  </a:lnTo>
                  <a:lnTo>
                    <a:pt x="5182" y="45044"/>
                  </a:lnTo>
                  <a:lnTo>
                    <a:pt x="5365" y="45227"/>
                  </a:lnTo>
                  <a:lnTo>
                    <a:pt x="5426" y="45288"/>
                  </a:lnTo>
                  <a:lnTo>
                    <a:pt x="5609" y="45288"/>
                  </a:lnTo>
                  <a:lnTo>
                    <a:pt x="5730" y="45227"/>
                  </a:lnTo>
                  <a:lnTo>
                    <a:pt x="5852" y="45044"/>
                  </a:lnTo>
                  <a:lnTo>
                    <a:pt x="5913" y="44861"/>
                  </a:lnTo>
                  <a:lnTo>
                    <a:pt x="6035" y="44496"/>
                  </a:lnTo>
                  <a:lnTo>
                    <a:pt x="6035" y="43642"/>
                  </a:lnTo>
                  <a:lnTo>
                    <a:pt x="6157" y="42484"/>
                  </a:lnTo>
                  <a:lnTo>
                    <a:pt x="6218" y="42240"/>
                  </a:lnTo>
                  <a:lnTo>
                    <a:pt x="6340" y="41997"/>
                  </a:lnTo>
                  <a:lnTo>
                    <a:pt x="6645" y="41082"/>
                  </a:lnTo>
                  <a:lnTo>
                    <a:pt x="6767" y="40595"/>
                  </a:lnTo>
                  <a:lnTo>
                    <a:pt x="6828" y="40107"/>
                  </a:lnTo>
                  <a:lnTo>
                    <a:pt x="6767" y="39802"/>
                  </a:lnTo>
                  <a:lnTo>
                    <a:pt x="6706" y="39558"/>
                  </a:lnTo>
                  <a:lnTo>
                    <a:pt x="6767" y="39315"/>
                  </a:lnTo>
                  <a:lnTo>
                    <a:pt x="6889" y="39132"/>
                  </a:lnTo>
                  <a:lnTo>
                    <a:pt x="7376" y="37974"/>
                  </a:lnTo>
                  <a:lnTo>
                    <a:pt x="7925" y="36877"/>
                  </a:lnTo>
                  <a:lnTo>
                    <a:pt x="9266" y="34256"/>
                  </a:lnTo>
                  <a:lnTo>
                    <a:pt x="9875" y="32915"/>
                  </a:lnTo>
                  <a:lnTo>
                    <a:pt x="10363" y="31574"/>
                  </a:lnTo>
                  <a:lnTo>
                    <a:pt x="10607" y="30781"/>
                  </a:lnTo>
                  <a:lnTo>
                    <a:pt x="10729" y="30050"/>
                  </a:lnTo>
                  <a:lnTo>
                    <a:pt x="11094" y="28526"/>
                  </a:lnTo>
                  <a:lnTo>
                    <a:pt x="11521" y="27185"/>
                  </a:lnTo>
                  <a:lnTo>
                    <a:pt x="12009" y="25844"/>
                  </a:lnTo>
                  <a:lnTo>
                    <a:pt x="12374" y="27307"/>
                  </a:lnTo>
                  <a:lnTo>
                    <a:pt x="12557" y="27856"/>
                  </a:lnTo>
                  <a:lnTo>
                    <a:pt x="12679" y="28465"/>
                  </a:lnTo>
                  <a:lnTo>
                    <a:pt x="12679" y="29136"/>
                  </a:lnTo>
                  <a:lnTo>
                    <a:pt x="12679" y="29806"/>
                  </a:lnTo>
                  <a:lnTo>
                    <a:pt x="12618" y="31878"/>
                  </a:lnTo>
                  <a:lnTo>
                    <a:pt x="12618" y="32427"/>
                  </a:lnTo>
                  <a:lnTo>
                    <a:pt x="12618" y="33037"/>
                  </a:lnTo>
                  <a:lnTo>
                    <a:pt x="12679" y="33280"/>
                  </a:lnTo>
                  <a:lnTo>
                    <a:pt x="12801" y="33524"/>
                  </a:lnTo>
                  <a:lnTo>
                    <a:pt x="12801" y="33768"/>
                  </a:lnTo>
                  <a:lnTo>
                    <a:pt x="12801" y="34012"/>
                  </a:lnTo>
                  <a:lnTo>
                    <a:pt x="12679" y="34560"/>
                  </a:lnTo>
                  <a:lnTo>
                    <a:pt x="12313" y="36633"/>
                  </a:lnTo>
                  <a:lnTo>
                    <a:pt x="12192" y="37669"/>
                  </a:lnTo>
                  <a:lnTo>
                    <a:pt x="12131" y="38705"/>
                  </a:lnTo>
                  <a:lnTo>
                    <a:pt x="12070" y="40839"/>
                  </a:lnTo>
                  <a:lnTo>
                    <a:pt x="12131" y="42972"/>
                  </a:lnTo>
                  <a:lnTo>
                    <a:pt x="12252" y="45044"/>
                  </a:lnTo>
                  <a:lnTo>
                    <a:pt x="12435" y="47178"/>
                  </a:lnTo>
                  <a:lnTo>
                    <a:pt x="12740" y="49250"/>
                  </a:lnTo>
                  <a:lnTo>
                    <a:pt x="13106" y="51261"/>
                  </a:lnTo>
                  <a:lnTo>
                    <a:pt x="13593" y="53334"/>
                  </a:lnTo>
                  <a:lnTo>
                    <a:pt x="14081" y="55041"/>
                  </a:lnTo>
                  <a:lnTo>
                    <a:pt x="14264" y="55955"/>
                  </a:lnTo>
                  <a:lnTo>
                    <a:pt x="14325" y="56869"/>
                  </a:lnTo>
                  <a:lnTo>
                    <a:pt x="14264" y="57601"/>
                  </a:lnTo>
                  <a:lnTo>
                    <a:pt x="14203" y="58393"/>
                  </a:lnTo>
                  <a:lnTo>
                    <a:pt x="13837" y="59856"/>
                  </a:lnTo>
                  <a:lnTo>
                    <a:pt x="13654" y="60892"/>
                  </a:lnTo>
                  <a:lnTo>
                    <a:pt x="13532" y="61928"/>
                  </a:lnTo>
                  <a:lnTo>
                    <a:pt x="13472" y="62964"/>
                  </a:lnTo>
                  <a:lnTo>
                    <a:pt x="13532" y="64001"/>
                  </a:lnTo>
                  <a:lnTo>
                    <a:pt x="13715" y="65037"/>
                  </a:lnTo>
                  <a:lnTo>
                    <a:pt x="13898" y="66012"/>
                  </a:lnTo>
                  <a:lnTo>
                    <a:pt x="14508" y="67963"/>
                  </a:lnTo>
                  <a:lnTo>
                    <a:pt x="15605" y="71681"/>
                  </a:lnTo>
                  <a:lnTo>
                    <a:pt x="16032" y="73144"/>
                  </a:lnTo>
                  <a:lnTo>
                    <a:pt x="16458" y="74606"/>
                  </a:lnTo>
                  <a:lnTo>
                    <a:pt x="16580" y="75094"/>
                  </a:lnTo>
                  <a:lnTo>
                    <a:pt x="16641" y="75399"/>
                  </a:lnTo>
                  <a:lnTo>
                    <a:pt x="16641" y="75643"/>
                  </a:lnTo>
                  <a:lnTo>
                    <a:pt x="16519" y="76069"/>
                  </a:lnTo>
                  <a:lnTo>
                    <a:pt x="16336" y="76496"/>
                  </a:lnTo>
                  <a:lnTo>
                    <a:pt x="15849" y="77227"/>
                  </a:lnTo>
                  <a:lnTo>
                    <a:pt x="15422" y="77959"/>
                  </a:lnTo>
                  <a:lnTo>
                    <a:pt x="15117" y="78264"/>
                  </a:lnTo>
                  <a:lnTo>
                    <a:pt x="14813" y="78507"/>
                  </a:lnTo>
                  <a:lnTo>
                    <a:pt x="14569" y="78690"/>
                  </a:lnTo>
                  <a:lnTo>
                    <a:pt x="14386" y="78873"/>
                  </a:lnTo>
                  <a:lnTo>
                    <a:pt x="14386" y="79056"/>
                  </a:lnTo>
                  <a:lnTo>
                    <a:pt x="14447" y="79239"/>
                  </a:lnTo>
                  <a:lnTo>
                    <a:pt x="14569" y="79361"/>
                  </a:lnTo>
                  <a:lnTo>
                    <a:pt x="14752" y="79483"/>
                  </a:lnTo>
                  <a:lnTo>
                    <a:pt x="15117" y="79605"/>
                  </a:lnTo>
                  <a:lnTo>
                    <a:pt x="15483" y="79666"/>
                  </a:lnTo>
                  <a:lnTo>
                    <a:pt x="16032" y="79787"/>
                  </a:lnTo>
                  <a:lnTo>
                    <a:pt x="16580" y="79848"/>
                  </a:lnTo>
                  <a:lnTo>
                    <a:pt x="17007" y="79848"/>
                  </a:lnTo>
                  <a:lnTo>
                    <a:pt x="17434" y="79787"/>
                  </a:lnTo>
                  <a:lnTo>
                    <a:pt x="17555" y="79787"/>
                  </a:lnTo>
                  <a:lnTo>
                    <a:pt x="17677" y="79970"/>
                  </a:lnTo>
                  <a:lnTo>
                    <a:pt x="17921" y="80092"/>
                  </a:lnTo>
                  <a:lnTo>
                    <a:pt x="18165" y="80153"/>
                  </a:lnTo>
                  <a:lnTo>
                    <a:pt x="18592" y="80214"/>
                  </a:lnTo>
                  <a:lnTo>
                    <a:pt x="18957" y="80092"/>
                  </a:lnTo>
                  <a:lnTo>
                    <a:pt x="19140" y="80031"/>
                  </a:lnTo>
                  <a:lnTo>
                    <a:pt x="19323" y="79909"/>
                  </a:lnTo>
                  <a:lnTo>
                    <a:pt x="19445" y="79727"/>
                  </a:lnTo>
                  <a:lnTo>
                    <a:pt x="19506" y="79544"/>
                  </a:lnTo>
                  <a:lnTo>
                    <a:pt x="19689" y="79787"/>
                  </a:lnTo>
                  <a:lnTo>
                    <a:pt x="19872" y="80031"/>
                  </a:lnTo>
                  <a:lnTo>
                    <a:pt x="20115" y="80153"/>
                  </a:lnTo>
                  <a:lnTo>
                    <a:pt x="20420" y="80214"/>
                  </a:lnTo>
                  <a:lnTo>
                    <a:pt x="20725" y="80214"/>
                  </a:lnTo>
                  <a:lnTo>
                    <a:pt x="21091" y="80153"/>
                  </a:lnTo>
                  <a:lnTo>
                    <a:pt x="21335" y="79970"/>
                  </a:lnTo>
                  <a:lnTo>
                    <a:pt x="21456" y="79848"/>
                  </a:lnTo>
                  <a:lnTo>
                    <a:pt x="21517" y="79727"/>
                  </a:lnTo>
                  <a:lnTo>
                    <a:pt x="21700" y="79787"/>
                  </a:lnTo>
                  <a:lnTo>
                    <a:pt x="21944" y="79848"/>
                  </a:lnTo>
                  <a:lnTo>
                    <a:pt x="22371" y="79848"/>
                  </a:lnTo>
                  <a:lnTo>
                    <a:pt x="22858" y="79787"/>
                  </a:lnTo>
                  <a:lnTo>
                    <a:pt x="23285" y="79727"/>
                  </a:lnTo>
                  <a:lnTo>
                    <a:pt x="24138" y="79544"/>
                  </a:lnTo>
                  <a:lnTo>
                    <a:pt x="24260" y="79483"/>
                  </a:lnTo>
                  <a:lnTo>
                    <a:pt x="24443" y="79422"/>
                  </a:lnTo>
                  <a:lnTo>
                    <a:pt x="24565" y="79300"/>
                  </a:lnTo>
                  <a:lnTo>
                    <a:pt x="24687" y="79117"/>
                  </a:lnTo>
                  <a:lnTo>
                    <a:pt x="24687" y="78934"/>
                  </a:lnTo>
                  <a:lnTo>
                    <a:pt x="24626" y="78812"/>
                  </a:lnTo>
                  <a:lnTo>
                    <a:pt x="24382" y="78629"/>
                  </a:lnTo>
                  <a:lnTo>
                    <a:pt x="23895" y="78203"/>
                  </a:lnTo>
                  <a:lnTo>
                    <a:pt x="23590" y="77898"/>
                  </a:lnTo>
                  <a:lnTo>
                    <a:pt x="23346" y="77471"/>
                  </a:lnTo>
                  <a:lnTo>
                    <a:pt x="22858" y="76679"/>
                  </a:lnTo>
                  <a:lnTo>
                    <a:pt x="22554" y="76008"/>
                  </a:lnTo>
                  <a:lnTo>
                    <a:pt x="22432" y="75643"/>
                  </a:lnTo>
                  <a:lnTo>
                    <a:pt x="22432" y="75277"/>
                  </a:lnTo>
                  <a:lnTo>
                    <a:pt x="22554" y="74667"/>
                  </a:lnTo>
                  <a:lnTo>
                    <a:pt x="22736" y="74058"/>
                  </a:lnTo>
                  <a:lnTo>
                    <a:pt x="23468" y="71559"/>
                  </a:lnTo>
                  <a:lnTo>
                    <a:pt x="24565" y="67902"/>
                  </a:lnTo>
                  <a:lnTo>
                    <a:pt x="25114" y="65951"/>
                  </a:lnTo>
                  <a:lnTo>
                    <a:pt x="25357" y="64976"/>
                  </a:lnTo>
                  <a:lnTo>
                    <a:pt x="25540" y="63940"/>
                  </a:lnTo>
                  <a:lnTo>
                    <a:pt x="25601" y="62964"/>
                  </a:lnTo>
                  <a:lnTo>
                    <a:pt x="25540" y="61928"/>
                  </a:lnTo>
                  <a:lnTo>
                    <a:pt x="25418" y="60953"/>
                  </a:lnTo>
                  <a:lnTo>
                    <a:pt x="25175" y="59978"/>
                  </a:lnTo>
                  <a:lnTo>
                    <a:pt x="24870" y="58393"/>
                  </a:lnTo>
                  <a:lnTo>
                    <a:pt x="24748" y="57662"/>
                  </a:lnTo>
                  <a:lnTo>
                    <a:pt x="24748" y="56869"/>
                  </a:lnTo>
                  <a:lnTo>
                    <a:pt x="24809" y="56016"/>
                  </a:lnTo>
                  <a:lnTo>
                    <a:pt x="24931" y="55162"/>
                  </a:lnTo>
                  <a:lnTo>
                    <a:pt x="25357" y="53456"/>
                  </a:lnTo>
                  <a:lnTo>
                    <a:pt x="25845" y="51505"/>
                  </a:lnTo>
                  <a:lnTo>
                    <a:pt x="26272" y="49555"/>
                  </a:lnTo>
                  <a:lnTo>
                    <a:pt x="26516" y="47543"/>
                  </a:lnTo>
                  <a:lnTo>
                    <a:pt x="26759" y="45532"/>
                  </a:lnTo>
                  <a:lnTo>
                    <a:pt x="26881" y="43459"/>
                  </a:lnTo>
                  <a:lnTo>
                    <a:pt x="26942" y="41387"/>
                  </a:lnTo>
                  <a:lnTo>
                    <a:pt x="26942" y="39376"/>
                  </a:lnTo>
                  <a:lnTo>
                    <a:pt x="26881" y="38339"/>
                  </a:lnTo>
                  <a:lnTo>
                    <a:pt x="26820" y="37364"/>
                  </a:lnTo>
                  <a:lnTo>
                    <a:pt x="26455" y="35414"/>
                  </a:lnTo>
                  <a:lnTo>
                    <a:pt x="26272" y="34377"/>
                  </a:lnTo>
                  <a:lnTo>
                    <a:pt x="26150" y="33890"/>
                  </a:lnTo>
                  <a:lnTo>
                    <a:pt x="26089" y="33646"/>
                  </a:lnTo>
                  <a:lnTo>
                    <a:pt x="26150" y="33402"/>
                  </a:lnTo>
                  <a:lnTo>
                    <a:pt x="26211" y="32976"/>
                  </a:lnTo>
                  <a:lnTo>
                    <a:pt x="26211" y="32610"/>
                  </a:lnTo>
                  <a:lnTo>
                    <a:pt x="26150" y="31817"/>
                  </a:lnTo>
                  <a:lnTo>
                    <a:pt x="26150" y="28770"/>
                  </a:lnTo>
                  <a:lnTo>
                    <a:pt x="26211" y="28282"/>
                  </a:lnTo>
                  <a:lnTo>
                    <a:pt x="26333" y="27856"/>
                  </a:lnTo>
                  <a:lnTo>
                    <a:pt x="26881" y="26027"/>
                  </a:lnTo>
                  <a:lnTo>
                    <a:pt x="27003" y="25661"/>
                  </a:lnTo>
                  <a:lnTo>
                    <a:pt x="27369" y="26758"/>
                  </a:lnTo>
                  <a:lnTo>
                    <a:pt x="27735" y="27856"/>
                  </a:lnTo>
                  <a:lnTo>
                    <a:pt x="27918" y="28526"/>
                  </a:lnTo>
                  <a:lnTo>
                    <a:pt x="28100" y="29196"/>
                  </a:lnTo>
                  <a:lnTo>
                    <a:pt x="28405" y="30598"/>
                  </a:lnTo>
                  <a:lnTo>
                    <a:pt x="28588" y="31269"/>
                  </a:lnTo>
                  <a:lnTo>
                    <a:pt x="28832" y="32000"/>
                  </a:lnTo>
                  <a:lnTo>
                    <a:pt x="29380" y="33341"/>
                  </a:lnTo>
                  <a:lnTo>
                    <a:pt x="29990" y="34682"/>
                  </a:lnTo>
                  <a:lnTo>
                    <a:pt x="30660" y="36023"/>
                  </a:lnTo>
                  <a:lnTo>
                    <a:pt x="31270" y="37242"/>
                  </a:lnTo>
                  <a:lnTo>
                    <a:pt x="31879" y="38522"/>
                  </a:lnTo>
                  <a:lnTo>
                    <a:pt x="32123" y="39010"/>
                  </a:lnTo>
                  <a:lnTo>
                    <a:pt x="32306" y="39498"/>
                  </a:lnTo>
                  <a:lnTo>
                    <a:pt x="32306" y="39680"/>
                  </a:lnTo>
                  <a:lnTo>
                    <a:pt x="32245" y="39924"/>
                  </a:lnTo>
                  <a:lnTo>
                    <a:pt x="32245" y="40168"/>
                  </a:lnTo>
                  <a:lnTo>
                    <a:pt x="32245" y="40473"/>
                  </a:lnTo>
                  <a:lnTo>
                    <a:pt x="32367" y="40899"/>
                  </a:lnTo>
                  <a:lnTo>
                    <a:pt x="32489" y="41387"/>
                  </a:lnTo>
                  <a:lnTo>
                    <a:pt x="32794" y="42240"/>
                  </a:lnTo>
                  <a:lnTo>
                    <a:pt x="32855" y="42606"/>
                  </a:lnTo>
                  <a:lnTo>
                    <a:pt x="32916" y="42972"/>
                  </a:lnTo>
                  <a:lnTo>
                    <a:pt x="32977" y="44069"/>
                  </a:lnTo>
                  <a:lnTo>
                    <a:pt x="33038" y="44496"/>
                  </a:lnTo>
                  <a:lnTo>
                    <a:pt x="33160" y="44922"/>
                  </a:lnTo>
                  <a:lnTo>
                    <a:pt x="33281" y="45166"/>
                  </a:lnTo>
                  <a:lnTo>
                    <a:pt x="33464" y="45288"/>
                  </a:lnTo>
                  <a:lnTo>
                    <a:pt x="33647" y="45288"/>
                  </a:lnTo>
                  <a:lnTo>
                    <a:pt x="33769" y="45166"/>
                  </a:lnTo>
                  <a:lnTo>
                    <a:pt x="33830" y="45044"/>
                  </a:lnTo>
                  <a:lnTo>
                    <a:pt x="33891" y="44800"/>
                  </a:lnTo>
                  <a:lnTo>
                    <a:pt x="33952" y="44557"/>
                  </a:lnTo>
                  <a:lnTo>
                    <a:pt x="33891" y="44008"/>
                  </a:lnTo>
                  <a:lnTo>
                    <a:pt x="33830" y="43520"/>
                  </a:lnTo>
                  <a:lnTo>
                    <a:pt x="33830" y="43277"/>
                  </a:lnTo>
                  <a:lnTo>
                    <a:pt x="33830" y="43216"/>
                  </a:lnTo>
                  <a:lnTo>
                    <a:pt x="33891" y="43094"/>
                  </a:lnTo>
                  <a:lnTo>
                    <a:pt x="33952" y="43216"/>
                  </a:lnTo>
                  <a:lnTo>
                    <a:pt x="34013" y="43338"/>
                  </a:lnTo>
                  <a:lnTo>
                    <a:pt x="34013" y="43642"/>
                  </a:lnTo>
                  <a:lnTo>
                    <a:pt x="34135" y="44496"/>
                  </a:lnTo>
                  <a:lnTo>
                    <a:pt x="34135" y="45105"/>
                  </a:lnTo>
                  <a:lnTo>
                    <a:pt x="34196" y="45349"/>
                  </a:lnTo>
                  <a:lnTo>
                    <a:pt x="34318" y="45654"/>
                  </a:lnTo>
                  <a:lnTo>
                    <a:pt x="34440" y="45776"/>
                  </a:lnTo>
                  <a:lnTo>
                    <a:pt x="34561" y="45837"/>
                  </a:lnTo>
                  <a:lnTo>
                    <a:pt x="34744" y="45837"/>
                  </a:lnTo>
                  <a:lnTo>
                    <a:pt x="34866" y="45776"/>
                  </a:lnTo>
                  <a:lnTo>
                    <a:pt x="34988" y="45593"/>
                  </a:lnTo>
                  <a:lnTo>
                    <a:pt x="35049" y="45410"/>
                  </a:lnTo>
                  <a:lnTo>
                    <a:pt x="35049" y="44922"/>
                  </a:lnTo>
                  <a:lnTo>
                    <a:pt x="34988" y="44130"/>
                  </a:lnTo>
                  <a:lnTo>
                    <a:pt x="34988" y="43703"/>
                  </a:lnTo>
                  <a:lnTo>
                    <a:pt x="34988" y="43277"/>
                  </a:lnTo>
                  <a:lnTo>
                    <a:pt x="35354" y="44252"/>
                  </a:lnTo>
                  <a:lnTo>
                    <a:pt x="35659" y="45166"/>
                  </a:lnTo>
                  <a:lnTo>
                    <a:pt x="35902" y="45593"/>
                  </a:lnTo>
                  <a:lnTo>
                    <a:pt x="36024" y="45776"/>
                  </a:lnTo>
                  <a:lnTo>
                    <a:pt x="36207" y="45898"/>
                  </a:lnTo>
                  <a:lnTo>
                    <a:pt x="36390" y="45959"/>
                  </a:lnTo>
                  <a:lnTo>
                    <a:pt x="36573" y="45898"/>
                  </a:lnTo>
                  <a:lnTo>
                    <a:pt x="36695" y="45776"/>
                  </a:lnTo>
                  <a:lnTo>
                    <a:pt x="36756" y="45593"/>
                  </a:lnTo>
                  <a:lnTo>
                    <a:pt x="36756" y="45227"/>
                  </a:lnTo>
                  <a:lnTo>
                    <a:pt x="36695" y="44861"/>
                  </a:lnTo>
                  <a:lnTo>
                    <a:pt x="36390" y="44191"/>
                  </a:lnTo>
                  <a:lnTo>
                    <a:pt x="36146" y="43459"/>
                  </a:lnTo>
                  <a:lnTo>
                    <a:pt x="36024" y="43094"/>
                  </a:lnTo>
                  <a:lnTo>
                    <a:pt x="35963" y="42789"/>
                  </a:lnTo>
                  <a:lnTo>
                    <a:pt x="35963" y="42789"/>
                  </a:lnTo>
                  <a:lnTo>
                    <a:pt x="36207" y="43033"/>
                  </a:lnTo>
                  <a:lnTo>
                    <a:pt x="36451" y="43338"/>
                  </a:lnTo>
                  <a:lnTo>
                    <a:pt x="36878" y="43947"/>
                  </a:lnTo>
                  <a:lnTo>
                    <a:pt x="37061" y="44252"/>
                  </a:lnTo>
                  <a:lnTo>
                    <a:pt x="37304" y="44557"/>
                  </a:lnTo>
                  <a:lnTo>
                    <a:pt x="37487" y="44739"/>
                  </a:lnTo>
                  <a:lnTo>
                    <a:pt x="37670" y="44800"/>
                  </a:lnTo>
                  <a:lnTo>
                    <a:pt x="37853" y="44800"/>
                  </a:lnTo>
                  <a:lnTo>
                    <a:pt x="37975" y="44739"/>
                  </a:lnTo>
                  <a:lnTo>
                    <a:pt x="38097" y="44618"/>
                  </a:lnTo>
                  <a:lnTo>
                    <a:pt x="38158" y="44496"/>
                  </a:lnTo>
                  <a:lnTo>
                    <a:pt x="38158" y="44313"/>
                  </a:lnTo>
                  <a:lnTo>
                    <a:pt x="38097" y="44130"/>
                  </a:lnTo>
                  <a:lnTo>
                    <a:pt x="37975" y="43825"/>
                  </a:lnTo>
                  <a:lnTo>
                    <a:pt x="37792" y="43581"/>
                  </a:lnTo>
                  <a:lnTo>
                    <a:pt x="37182" y="42423"/>
                  </a:lnTo>
                  <a:lnTo>
                    <a:pt x="36878" y="41814"/>
                  </a:lnTo>
                  <a:lnTo>
                    <a:pt x="36695" y="41509"/>
                  </a:lnTo>
                  <a:lnTo>
                    <a:pt x="36634" y="41204"/>
                  </a:lnTo>
                  <a:lnTo>
                    <a:pt x="36817" y="41326"/>
                  </a:lnTo>
                  <a:lnTo>
                    <a:pt x="37000" y="41509"/>
                  </a:lnTo>
                  <a:lnTo>
                    <a:pt x="37182" y="41692"/>
                  </a:lnTo>
                  <a:lnTo>
                    <a:pt x="37365" y="41875"/>
                  </a:lnTo>
                  <a:lnTo>
                    <a:pt x="37792" y="42119"/>
                  </a:lnTo>
                  <a:lnTo>
                    <a:pt x="38219" y="42179"/>
                  </a:lnTo>
                  <a:lnTo>
                    <a:pt x="38584" y="42240"/>
                  </a:lnTo>
                  <a:lnTo>
                    <a:pt x="38706" y="42179"/>
                  </a:lnTo>
                  <a:lnTo>
                    <a:pt x="38889" y="42119"/>
                  </a:lnTo>
                  <a:lnTo>
                    <a:pt x="38950" y="41997"/>
                  </a:lnTo>
                  <a:lnTo>
                    <a:pt x="39011" y="41936"/>
                  </a:lnTo>
                  <a:lnTo>
                    <a:pt x="39011" y="41753"/>
                  </a:lnTo>
                  <a:lnTo>
                    <a:pt x="38889" y="41570"/>
                  </a:lnTo>
                  <a:lnTo>
                    <a:pt x="38706" y="41387"/>
                  </a:lnTo>
                  <a:lnTo>
                    <a:pt x="38402" y="41204"/>
                  </a:lnTo>
                  <a:lnTo>
                    <a:pt x="38158" y="40960"/>
                  </a:lnTo>
                  <a:lnTo>
                    <a:pt x="37609" y="40412"/>
                  </a:lnTo>
                  <a:lnTo>
                    <a:pt x="37182" y="39802"/>
                  </a:lnTo>
                  <a:lnTo>
                    <a:pt x="36695" y="39254"/>
                  </a:lnTo>
                  <a:lnTo>
                    <a:pt x="36451" y="39010"/>
                  </a:lnTo>
                  <a:lnTo>
                    <a:pt x="36207" y="38766"/>
                  </a:lnTo>
                  <a:lnTo>
                    <a:pt x="35902" y="38583"/>
                  </a:lnTo>
                  <a:lnTo>
                    <a:pt x="35598" y="38461"/>
                  </a:lnTo>
                  <a:lnTo>
                    <a:pt x="35110" y="38461"/>
                  </a:lnTo>
                  <a:lnTo>
                    <a:pt x="34988" y="38400"/>
                  </a:lnTo>
                  <a:lnTo>
                    <a:pt x="34927" y="38218"/>
                  </a:lnTo>
                  <a:lnTo>
                    <a:pt x="34866" y="38096"/>
                  </a:lnTo>
                  <a:lnTo>
                    <a:pt x="34683" y="37669"/>
                  </a:lnTo>
                  <a:lnTo>
                    <a:pt x="34440" y="36938"/>
                  </a:lnTo>
                  <a:lnTo>
                    <a:pt x="34257" y="36145"/>
                  </a:lnTo>
                  <a:lnTo>
                    <a:pt x="34074" y="35414"/>
                  </a:lnTo>
                  <a:lnTo>
                    <a:pt x="33952" y="34621"/>
                  </a:lnTo>
                  <a:lnTo>
                    <a:pt x="33891" y="33646"/>
                  </a:lnTo>
                  <a:lnTo>
                    <a:pt x="33769" y="32732"/>
                  </a:lnTo>
                  <a:lnTo>
                    <a:pt x="33586" y="31939"/>
                  </a:lnTo>
                  <a:lnTo>
                    <a:pt x="33342" y="31147"/>
                  </a:lnTo>
                  <a:lnTo>
                    <a:pt x="33099" y="30355"/>
                  </a:lnTo>
                  <a:lnTo>
                    <a:pt x="32794" y="29562"/>
                  </a:lnTo>
                  <a:lnTo>
                    <a:pt x="32550" y="28953"/>
                  </a:lnTo>
                  <a:lnTo>
                    <a:pt x="32428" y="28648"/>
                  </a:lnTo>
                  <a:lnTo>
                    <a:pt x="32245" y="28343"/>
                  </a:lnTo>
                  <a:lnTo>
                    <a:pt x="32001" y="27916"/>
                  </a:lnTo>
                  <a:lnTo>
                    <a:pt x="31879" y="27734"/>
                  </a:lnTo>
                  <a:lnTo>
                    <a:pt x="31819" y="27490"/>
                  </a:lnTo>
                  <a:lnTo>
                    <a:pt x="31758" y="27124"/>
                  </a:lnTo>
                  <a:lnTo>
                    <a:pt x="31697" y="26697"/>
                  </a:lnTo>
                  <a:lnTo>
                    <a:pt x="31697" y="25905"/>
                  </a:lnTo>
                  <a:lnTo>
                    <a:pt x="31514" y="24320"/>
                  </a:lnTo>
                  <a:lnTo>
                    <a:pt x="31270" y="22735"/>
                  </a:lnTo>
                  <a:lnTo>
                    <a:pt x="30965" y="21212"/>
                  </a:lnTo>
                  <a:lnTo>
                    <a:pt x="30965" y="20846"/>
                  </a:lnTo>
                  <a:lnTo>
                    <a:pt x="31026" y="20480"/>
                  </a:lnTo>
                  <a:lnTo>
                    <a:pt x="31026" y="19688"/>
                  </a:lnTo>
                  <a:lnTo>
                    <a:pt x="31026" y="18834"/>
                  </a:lnTo>
                  <a:lnTo>
                    <a:pt x="30965" y="18042"/>
                  </a:lnTo>
                  <a:lnTo>
                    <a:pt x="30904" y="17676"/>
                  </a:lnTo>
                  <a:lnTo>
                    <a:pt x="30782" y="17311"/>
                  </a:lnTo>
                  <a:lnTo>
                    <a:pt x="30478" y="16640"/>
                  </a:lnTo>
                  <a:lnTo>
                    <a:pt x="30112" y="16031"/>
                  </a:lnTo>
                  <a:lnTo>
                    <a:pt x="29746" y="15421"/>
                  </a:lnTo>
                  <a:lnTo>
                    <a:pt x="29502" y="15116"/>
                  </a:lnTo>
                  <a:lnTo>
                    <a:pt x="29258" y="14812"/>
                  </a:lnTo>
                  <a:lnTo>
                    <a:pt x="28954" y="14629"/>
                  </a:lnTo>
                  <a:lnTo>
                    <a:pt x="28649" y="14446"/>
                  </a:lnTo>
                  <a:lnTo>
                    <a:pt x="27978" y="14141"/>
                  </a:lnTo>
                  <a:lnTo>
                    <a:pt x="27247" y="13958"/>
                  </a:lnTo>
                  <a:lnTo>
                    <a:pt x="26455" y="13836"/>
                  </a:lnTo>
                  <a:lnTo>
                    <a:pt x="25662" y="13775"/>
                  </a:lnTo>
                  <a:lnTo>
                    <a:pt x="24748" y="13775"/>
                  </a:lnTo>
                  <a:lnTo>
                    <a:pt x="24565" y="13653"/>
                  </a:lnTo>
                  <a:lnTo>
                    <a:pt x="24260" y="13471"/>
                  </a:lnTo>
                  <a:lnTo>
                    <a:pt x="22919" y="12617"/>
                  </a:lnTo>
                  <a:lnTo>
                    <a:pt x="22554" y="12373"/>
                  </a:lnTo>
                  <a:lnTo>
                    <a:pt x="22432" y="12313"/>
                  </a:lnTo>
                  <a:lnTo>
                    <a:pt x="22310" y="12252"/>
                  </a:lnTo>
                  <a:lnTo>
                    <a:pt x="22310" y="12130"/>
                  </a:lnTo>
                  <a:lnTo>
                    <a:pt x="22127" y="10728"/>
                  </a:lnTo>
                  <a:lnTo>
                    <a:pt x="22066" y="10118"/>
                  </a:lnTo>
                  <a:lnTo>
                    <a:pt x="22066" y="9996"/>
                  </a:lnTo>
                  <a:lnTo>
                    <a:pt x="22188" y="9874"/>
                  </a:lnTo>
                  <a:lnTo>
                    <a:pt x="22493" y="9631"/>
                  </a:lnTo>
                  <a:lnTo>
                    <a:pt x="22615" y="9448"/>
                  </a:lnTo>
                  <a:lnTo>
                    <a:pt x="22676" y="9204"/>
                  </a:lnTo>
                  <a:lnTo>
                    <a:pt x="22858" y="8777"/>
                  </a:lnTo>
                  <a:lnTo>
                    <a:pt x="23224" y="7497"/>
                  </a:lnTo>
                  <a:lnTo>
                    <a:pt x="23407" y="6766"/>
                  </a:lnTo>
                  <a:lnTo>
                    <a:pt x="23529" y="6034"/>
                  </a:lnTo>
                  <a:lnTo>
                    <a:pt x="23651" y="5303"/>
                  </a:lnTo>
                  <a:lnTo>
                    <a:pt x="23651" y="4511"/>
                  </a:lnTo>
                  <a:lnTo>
                    <a:pt x="23590" y="3779"/>
                  </a:lnTo>
                  <a:lnTo>
                    <a:pt x="23468" y="3048"/>
                  </a:lnTo>
                  <a:lnTo>
                    <a:pt x="23285" y="2316"/>
                  </a:lnTo>
                  <a:lnTo>
                    <a:pt x="22919" y="1646"/>
                  </a:lnTo>
                  <a:lnTo>
                    <a:pt x="22493" y="1158"/>
                  </a:lnTo>
                  <a:lnTo>
                    <a:pt x="22005" y="731"/>
                  </a:lnTo>
                  <a:lnTo>
                    <a:pt x="21456" y="366"/>
                  </a:lnTo>
                  <a:lnTo>
                    <a:pt x="20786" y="122"/>
                  </a:lnTo>
                  <a:lnTo>
                    <a:pt x="19994" y="61"/>
                  </a:lnTo>
                  <a:lnTo>
                    <a:pt x="1944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" name="Google Shape;395;p27"/>
            <p:cNvSpPr/>
            <p:nvPr/>
          </p:nvSpPr>
          <p:spPr>
            <a:xfrm>
              <a:off x="5160100" y="1609475"/>
              <a:ext cx="975300" cy="2005375"/>
            </a:xfrm>
            <a:custGeom>
              <a:rect b="b" l="l" r="r" t="t"/>
              <a:pathLst>
                <a:path extrusionOk="0" h="80215" w="39012">
                  <a:moveTo>
                    <a:pt x="20115" y="366"/>
                  </a:moveTo>
                  <a:lnTo>
                    <a:pt x="20725" y="488"/>
                  </a:lnTo>
                  <a:lnTo>
                    <a:pt x="21274" y="731"/>
                  </a:lnTo>
                  <a:lnTo>
                    <a:pt x="21822" y="1036"/>
                  </a:lnTo>
                  <a:lnTo>
                    <a:pt x="22127" y="1219"/>
                  </a:lnTo>
                  <a:lnTo>
                    <a:pt x="22371" y="1524"/>
                  </a:lnTo>
                  <a:lnTo>
                    <a:pt x="22554" y="1768"/>
                  </a:lnTo>
                  <a:lnTo>
                    <a:pt x="22736" y="2072"/>
                  </a:lnTo>
                  <a:lnTo>
                    <a:pt x="23041" y="2743"/>
                  </a:lnTo>
                  <a:lnTo>
                    <a:pt x="23163" y="3413"/>
                  </a:lnTo>
                  <a:lnTo>
                    <a:pt x="23285" y="4206"/>
                  </a:lnTo>
                  <a:lnTo>
                    <a:pt x="23346" y="4998"/>
                  </a:lnTo>
                  <a:lnTo>
                    <a:pt x="23285" y="5791"/>
                  </a:lnTo>
                  <a:lnTo>
                    <a:pt x="23163" y="6583"/>
                  </a:lnTo>
                  <a:lnTo>
                    <a:pt x="22858" y="7924"/>
                  </a:lnTo>
                  <a:lnTo>
                    <a:pt x="22615" y="8533"/>
                  </a:lnTo>
                  <a:lnTo>
                    <a:pt x="22371" y="9204"/>
                  </a:lnTo>
                  <a:lnTo>
                    <a:pt x="22310" y="9326"/>
                  </a:lnTo>
                  <a:lnTo>
                    <a:pt x="22188" y="9509"/>
                  </a:lnTo>
                  <a:lnTo>
                    <a:pt x="21883" y="9752"/>
                  </a:lnTo>
                  <a:lnTo>
                    <a:pt x="21152" y="10179"/>
                  </a:lnTo>
                  <a:lnTo>
                    <a:pt x="20420" y="10606"/>
                  </a:lnTo>
                  <a:lnTo>
                    <a:pt x="19994" y="10789"/>
                  </a:lnTo>
                  <a:lnTo>
                    <a:pt x="19567" y="10850"/>
                  </a:lnTo>
                  <a:lnTo>
                    <a:pt x="19201" y="10850"/>
                  </a:lnTo>
                  <a:lnTo>
                    <a:pt x="18774" y="10667"/>
                  </a:lnTo>
                  <a:lnTo>
                    <a:pt x="17982" y="10240"/>
                  </a:lnTo>
                  <a:lnTo>
                    <a:pt x="17251" y="9813"/>
                  </a:lnTo>
                  <a:lnTo>
                    <a:pt x="16946" y="9570"/>
                  </a:lnTo>
                  <a:lnTo>
                    <a:pt x="16763" y="9387"/>
                  </a:lnTo>
                  <a:lnTo>
                    <a:pt x="16702" y="9265"/>
                  </a:lnTo>
                  <a:lnTo>
                    <a:pt x="16519" y="8777"/>
                  </a:lnTo>
                  <a:lnTo>
                    <a:pt x="16336" y="8351"/>
                  </a:lnTo>
                  <a:lnTo>
                    <a:pt x="16093" y="7497"/>
                  </a:lnTo>
                  <a:lnTo>
                    <a:pt x="15910" y="6705"/>
                  </a:lnTo>
                  <a:lnTo>
                    <a:pt x="15788" y="5912"/>
                  </a:lnTo>
                  <a:lnTo>
                    <a:pt x="15727" y="5120"/>
                  </a:lnTo>
                  <a:lnTo>
                    <a:pt x="15727" y="4328"/>
                  </a:lnTo>
                  <a:lnTo>
                    <a:pt x="15849" y="3474"/>
                  </a:lnTo>
                  <a:lnTo>
                    <a:pt x="15971" y="2804"/>
                  </a:lnTo>
                  <a:lnTo>
                    <a:pt x="16275" y="2194"/>
                  </a:lnTo>
                  <a:lnTo>
                    <a:pt x="16641" y="1585"/>
                  </a:lnTo>
                  <a:lnTo>
                    <a:pt x="16824" y="1341"/>
                  </a:lnTo>
                  <a:lnTo>
                    <a:pt x="17129" y="1097"/>
                  </a:lnTo>
                  <a:lnTo>
                    <a:pt x="17677" y="731"/>
                  </a:lnTo>
                  <a:lnTo>
                    <a:pt x="18226" y="549"/>
                  </a:lnTo>
                  <a:lnTo>
                    <a:pt x="18896" y="427"/>
                  </a:lnTo>
                  <a:lnTo>
                    <a:pt x="19506" y="366"/>
                  </a:lnTo>
                  <a:close/>
                  <a:moveTo>
                    <a:pt x="27491" y="19566"/>
                  </a:moveTo>
                  <a:lnTo>
                    <a:pt x="27491" y="19566"/>
                  </a:lnTo>
                  <a:lnTo>
                    <a:pt x="27491" y="19566"/>
                  </a:lnTo>
                  <a:close/>
                  <a:moveTo>
                    <a:pt x="19323" y="32732"/>
                  </a:moveTo>
                  <a:lnTo>
                    <a:pt x="19201" y="32854"/>
                  </a:lnTo>
                  <a:lnTo>
                    <a:pt x="19140" y="33037"/>
                  </a:lnTo>
                  <a:lnTo>
                    <a:pt x="19140" y="33219"/>
                  </a:lnTo>
                  <a:lnTo>
                    <a:pt x="19201" y="33341"/>
                  </a:lnTo>
                  <a:lnTo>
                    <a:pt x="19262" y="33463"/>
                  </a:lnTo>
                  <a:lnTo>
                    <a:pt x="19567" y="33463"/>
                  </a:lnTo>
                  <a:lnTo>
                    <a:pt x="19628" y="33341"/>
                  </a:lnTo>
                  <a:lnTo>
                    <a:pt x="19689" y="33280"/>
                  </a:lnTo>
                  <a:lnTo>
                    <a:pt x="19628" y="33097"/>
                  </a:lnTo>
                  <a:lnTo>
                    <a:pt x="19567" y="33280"/>
                  </a:lnTo>
                  <a:lnTo>
                    <a:pt x="19445" y="33280"/>
                  </a:lnTo>
                  <a:lnTo>
                    <a:pt x="19384" y="33097"/>
                  </a:lnTo>
                  <a:lnTo>
                    <a:pt x="19384" y="32915"/>
                  </a:lnTo>
                  <a:lnTo>
                    <a:pt x="19384" y="32854"/>
                  </a:lnTo>
                  <a:lnTo>
                    <a:pt x="19506" y="32793"/>
                  </a:lnTo>
                  <a:lnTo>
                    <a:pt x="19384" y="32732"/>
                  </a:lnTo>
                  <a:close/>
                  <a:moveTo>
                    <a:pt x="5060" y="39437"/>
                  </a:moveTo>
                  <a:lnTo>
                    <a:pt x="4877" y="39619"/>
                  </a:lnTo>
                  <a:lnTo>
                    <a:pt x="4572" y="40046"/>
                  </a:lnTo>
                  <a:lnTo>
                    <a:pt x="4146" y="40412"/>
                  </a:lnTo>
                  <a:lnTo>
                    <a:pt x="3597" y="40717"/>
                  </a:lnTo>
                  <a:lnTo>
                    <a:pt x="3109" y="40960"/>
                  </a:lnTo>
                  <a:lnTo>
                    <a:pt x="3414" y="40960"/>
                  </a:lnTo>
                  <a:lnTo>
                    <a:pt x="3780" y="40899"/>
                  </a:lnTo>
                  <a:lnTo>
                    <a:pt x="4085" y="40778"/>
                  </a:lnTo>
                  <a:lnTo>
                    <a:pt x="4329" y="40534"/>
                  </a:lnTo>
                  <a:lnTo>
                    <a:pt x="4572" y="40290"/>
                  </a:lnTo>
                  <a:lnTo>
                    <a:pt x="4816" y="40046"/>
                  </a:lnTo>
                  <a:lnTo>
                    <a:pt x="4938" y="39741"/>
                  </a:lnTo>
                  <a:lnTo>
                    <a:pt x="5060" y="39437"/>
                  </a:lnTo>
                  <a:close/>
                  <a:moveTo>
                    <a:pt x="34013" y="39437"/>
                  </a:moveTo>
                  <a:lnTo>
                    <a:pt x="34074" y="39741"/>
                  </a:lnTo>
                  <a:lnTo>
                    <a:pt x="34257" y="40046"/>
                  </a:lnTo>
                  <a:lnTo>
                    <a:pt x="34440" y="40290"/>
                  </a:lnTo>
                  <a:lnTo>
                    <a:pt x="34683" y="40534"/>
                  </a:lnTo>
                  <a:lnTo>
                    <a:pt x="34988" y="40778"/>
                  </a:lnTo>
                  <a:lnTo>
                    <a:pt x="35293" y="40899"/>
                  </a:lnTo>
                  <a:lnTo>
                    <a:pt x="35598" y="40960"/>
                  </a:lnTo>
                  <a:lnTo>
                    <a:pt x="35963" y="40960"/>
                  </a:lnTo>
                  <a:lnTo>
                    <a:pt x="35598" y="40839"/>
                  </a:lnTo>
                  <a:lnTo>
                    <a:pt x="35232" y="40656"/>
                  </a:lnTo>
                  <a:lnTo>
                    <a:pt x="35171" y="40595"/>
                  </a:lnTo>
                  <a:lnTo>
                    <a:pt x="34805" y="40351"/>
                  </a:lnTo>
                  <a:lnTo>
                    <a:pt x="34500" y="40046"/>
                  </a:lnTo>
                  <a:lnTo>
                    <a:pt x="34013" y="39437"/>
                  </a:lnTo>
                  <a:close/>
                  <a:moveTo>
                    <a:pt x="20908" y="57905"/>
                  </a:moveTo>
                  <a:lnTo>
                    <a:pt x="20908" y="57905"/>
                  </a:lnTo>
                  <a:lnTo>
                    <a:pt x="20908" y="57905"/>
                  </a:lnTo>
                  <a:close/>
                  <a:moveTo>
                    <a:pt x="15361" y="56138"/>
                  </a:moveTo>
                  <a:lnTo>
                    <a:pt x="15239" y="56442"/>
                  </a:lnTo>
                  <a:lnTo>
                    <a:pt x="15117" y="56747"/>
                  </a:lnTo>
                  <a:lnTo>
                    <a:pt x="15117" y="57052"/>
                  </a:lnTo>
                  <a:lnTo>
                    <a:pt x="15178" y="57418"/>
                  </a:lnTo>
                  <a:lnTo>
                    <a:pt x="15239" y="57722"/>
                  </a:lnTo>
                  <a:lnTo>
                    <a:pt x="15422" y="57966"/>
                  </a:lnTo>
                  <a:lnTo>
                    <a:pt x="15605" y="58210"/>
                  </a:lnTo>
                  <a:lnTo>
                    <a:pt x="15910" y="58454"/>
                  </a:lnTo>
                  <a:lnTo>
                    <a:pt x="16153" y="58576"/>
                  </a:lnTo>
                  <a:lnTo>
                    <a:pt x="16519" y="58698"/>
                  </a:lnTo>
                  <a:lnTo>
                    <a:pt x="16824" y="58698"/>
                  </a:lnTo>
                  <a:lnTo>
                    <a:pt x="17129" y="58637"/>
                  </a:lnTo>
                  <a:lnTo>
                    <a:pt x="17434" y="58576"/>
                  </a:lnTo>
                  <a:lnTo>
                    <a:pt x="17738" y="58393"/>
                  </a:lnTo>
                  <a:lnTo>
                    <a:pt x="17982" y="58210"/>
                  </a:lnTo>
                  <a:lnTo>
                    <a:pt x="18165" y="57905"/>
                  </a:lnTo>
                  <a:lnTo>
                    <a:pt x="17860" y="58149"/>
                  </a:lnTo>
                  <a:lnTo>
                    <a:pt x="17555" y="58332"/>
                  </a:lnTo>
                  <a:lnTo>
                    <a:pt x="17312" y="58454"/>
                  </a:lnTo>
                  <a:lnTo>
                    <a:pt x="17068" y="58515"/>
                  </a:lnTo>
                  <a:lnTo>
                    <a:pt x="16763" y="58515"/>
                  </a:lnTo>
                  <a:lnTo>
                    <a:pt x="16519" y="58454"/>
                  </a:lnTo>
                  <a:lnTo>
                    <a:pt x="16275" y="58393"/>
                  </a:lnTo>
                  <a:lnTo>
                    <a:pt x="16032" y="58271"/>
                  </a:lnTo>
                  <a:lnTo>
                    <a:pt x="15849" y="58088"/>
                  </a:lnTo>
                  <a:lnTo>
                    <a:pt x="15666" y="57905"/>
                  </a:lnTo>
                  <a:lnTo>
                    <a:pt x="15422" y="57540"/>
                  </a:lnTo>
                  <a:lnTo>
                    <a:pt x="15300" y="57052"/>
                  </a:lnTo>
                  <a:lnTo>
                    <a:pt x="15300" y="56625"/>
                  </a:lnTo>
                  <a:lnTo>
                    <a:pt x="15361" y="56138"/>
                  </a:lnTo>
                  <a:close/>
                  <a:moveTo>
                    <a:pt x="23651" y="56138"/>
                  </a:moveTo>
                  <a:lnTo>
                    <a:pt x="23712" y="56442"/>
                  </a:lnTo>
                  <a:lnTo>
                    <a:pt x="23773" y="56747"/>
                  </a:lnTo>
                  <a:lnTo>
                    <a:pt x="23773" y="57052"/>
                  </a:lnTo>
                  <a:lnTo>
                    <a:pt x="23712" y="57357"/>
                  </a:lnTo>
                  <a:lnTo>
                    <a:pt x="23590" y="57601"/>
                  </a:lnTo>
                  <a:lnTo>
                    <a:pt x="23407" y="57905"/>
                  </a:lnTo>
                  <a:lnTo>
                    <a:pt x="23224" y="58088"/>
                  </a:lnTo>
                  <a:lnTo>
                    <a:pt x="22919" y="58271"/>
                  </a:lnTo>
                  <a:lnTo>
                    <a:pt x="22676" y="58393"/>
                  </a:lnTo>
                  <a:lnTo>
                    <a:pt x="22432" y="58454"/>
                  </a:lnTo>
                  <a:lnTo>
                    <a:pt x="22127" y="58515"/>
                  </a:lnTo>
                  <a:lnTo>
                    <a:pt x="21883" y="58454"/>
                  </a:lnTo>
                  <a:lnTo>
                    <a:pt x="21578" y="58393"/>
                  </a:lnTo>
                  <a:lnTo>
                    <a:pt x="21335" y="58271"/>
                  </a:lnTo>
                  <a:lnTo>
                    <a:pt x="21091" y="58088"/>
                  </a:lnTo>
                  <a:lnTo>
                    <a:pt x="20908" y="57905"/>
                  </a:lnTo>
                  <a:lnTo>
                    <a:pt x="21091" y="58210"/>
                  </a:lnTo>
                  <a:lnTo>
                    <a:pt x="21335" y="58393"/>
                  </a:lnTo>
                  <a:lnTo>
                    <a:pt x="21578" y="58576"/>
                  </a:lnTo>
                  <a:lnTo>
                    <a:pt x="21883" y="58637"/>
                  </a:lnTo>
                  <a:lnTo>
                    <a:pt x="22249" y="58698"/>
                  </a:lnTo>
                  <a:lnTo>
                    <a:pt x="22554" y="58698"/>
                  </a:lnTo>
                  <a:lnTo>
                    <a:pt x="22858" y="58576"/>
                  </a:lnTo>
                  <a:lnTo>
                    <a:pt x="23163" y="58454"/>
                  </a:lnTo>
                  <a:lnTo>
                    <a:pt x="23407" y="58210"/>
                  </a:lnTo>
                  <a:lnTo>
                    <a:pt x="23590" y="57966"/>
                  </a:lnTo>
                  <a:lnTo>
                    <a:pt x="23773" y="57722"/>
                  </a:lnTo>
                  <a:lnTo>
                    <a:pt x="23895" y="57357"/>
                  </a:lnTo>
                  <a:lnTo>
                    <a:pt x="23895" y="57052"/>
                  </a:lnTo>
                  <a:lnTo>
                    <a:pt x="23895" y="56747"/>
                  </a:lnTo>
                  <a:lnTo>
                    <a:pt x="23834" y="56442"/>
                  </a:lnTo>
                  <a:lnTo>
                    <a:pt x="23651" y="56138"/>
                  </a:lnTo>
                  <a:close/>
                  <a:moveTo>
                    <a:pt x="19506" y="53273"/>
                  </a:moveTo>
                  <a:lnTo>
                    <a:pt x="19628" y="54309"/>
                  </a:lnTo>
                  <a:lnTo>
                    <a:pt x="19689" y="54858"/>
                  </a:lnTo>
                  <a:lnTo>
                    <a:pt x="19689" y="55406"/>
                  </a:lnTo>
                  <a:lnTo>
                    <a:pt x="19567" y="56442"/>
                  </a:lnTo>
                  <a:lnTo>
                    <a:pt x="19567" y="56930"/>
                  </a:lnTo>
                  <a:lnTo>
                    <a:pt x="19628" y="57418"/>
                  </a:lnTo>
                  <a:lnTo>
                    <a:pt x="19689" y="57844"/>
                  </a:lnTo>
                  <a:lnTo>
                    <a:pt x="19872" y="58210"/>
                  </a:lnTo>
                  <a:lnTo>
                    <a:pt x="19933" y="58454"/>
                  </a:lnTo>
                  <a:lnTo>
                    <a:pt x="19933" y="58698"/>
                  </a:lnTo>
                  <a:lnTo>
                    <a:pt x="19933" y="59246"/>
                  </a:lnTo>
                  <a:lnTo>
                    <a:pt x="19872" y="60283"/>
                  </a:lnTo>
                  <a:lnTo>
                    <a:pt x="19750" y="61319"/>
                  </a:lnTo>
                  <a:lnTo>
                    <a:pt x="19689" y="62843"/>
                  </a:lnTo>
                  <a:lnTo>
                    <a:pt x="19628" y="64305"/>
                  </a:lnTo>
                  <a:lnTo>
                    <a:pt x="19628" y="65281"/>
                  </a:lnTo>
                  <a:lnTo>
                    <a:pt x="19628" y="66195"/>
                  </a:lnTo>
                  <a:lnTo>
                    <a:pt x="19750" y="68267"/>
                  </a:lnTo>
                  <a:lnTo>
                    <a:pt x="19811" y="69486"/>
                  </a:lnTo>
                  <a:lnTo>
                    <a:pt x="19750" y="70645"/>
                  </a:lnTo>
                  <a:lnTo>
                    <a:pt x="19506" y="73022"/>
                  </a:lnTo>
                  <a:lnTo>
                    <a:pt x="19323" y="70888"/>
                  </a:lnTo>
                  <a:lnTo>
                    <a:pt x="19262" y="69791"/>
                  </a:lnTo>
                  <a:lnTo>
                    <a:pt x="19262" y="68694"/>
                  </a:lnTo>
                  <a:lnTo>
                    <a:pt x="19323" y="67658"/>
                  </a:lnTo>
                  <a:lnTo>
                    <a:pt x="19384" y="66561"/>
                  </a:lnTo>
                  <a:lnTo>
                    <a:pt x="19445" y="65464"/>
                  </a:lnTo>
                  <a:lnTo>
                    <a:pt x="19445" y="64366"/>
                  </a:lnTo>
                  <a:lnTo>
                    <a:pt x="19384" y="62599"/>
                  </a:lnTo>
                  <a:lnTo>
                    <a:pt x="19323" y="61745"/>
                  </a:lnTo>
                  <a:lnTo>
                    <a:pt x="19262" y="60831"/>
                  </a:lnTo>
                  <a:lnTo>
                    <a:pt x="19140" y="59612"/>
                  </a:lnTo>
                  <a:lnTo>
                    <a:pt x="19079" y="59002"/>
                  </a:lnTo>
                  <a:lnTo>
                    <a:pt x="19079" y="58698"/>
                  </a:lnTo>
                  <a:lnTo>
                    <a:pt x="19140" y="58393"/>
                  </a:lnTo>
                  <a:lnTo>
                    <a:pt x="19262" y="57844"/>
                  </a:lnTo>
                  <a:lnTo>
                    <a:pt x="19445" y="57235"/>
                  </a:lnTo>
                  <a:lnTo>
                    <a:pt x="19445" y="56625"/>
                  </a:lnTo>
                  <a:lnTo>
                    <a:pt x="19445" y="56016"/>
                  </a:lnTo>
                  <a:lnTo>
                    <a:pt x="19384" y="55345"/>
                  </a:lnTo>
                  <a:lnTo>
                    <a:pt x="19384" y="54614"/>
                  </a:lnTo>
                  <a:lnTo>
                    <a:pt x="19506" y="53273"/>
                  </a:lnTo>
                  <a:close/>
                  <a:moveTo>
                    <a:pt x="21883" y="10118"/>
                  </a:moveTo>
                  <a:lnTo>
                    <a:pt x="22066" y="12191"/>
                  </a:lnTo>
                  <a:lnTo>
                    <a:pt x="22066" y="12313"/>
                  </a:lnTo>
                  <a:lnTo>
                    <a:pt x="22127" y="12434"/>
                  </a:lnTo>
                  <a:lnTo>
                    <a:pt x="22371" y="12617"/>
                  </a:lnTo>
                  <a:lnTo>
                    <a:pt x="22676" y="12739"/>
                  </a:lnTo>
                  <a:lnTo>
                    <a:pt x="23224" y="13105"/>
                  </a:lnTo>
                  <a:lnTo>
                    <a:pt x="24321" y="13836"/>
                  </a:lnTo>
                  <a:lnTo>
                    <a:pt x="22493" y="14141"/>
                  </a:lnTo>
                  <a:lnTo>
                    <a:pt x="22493" y="14141"/>
                  </a:lnTo>
                  <a:lnTo>
                    <a:pt x="24138" y="14080"/>
                  </a:lnTo>
                  <a:lnTo>
                    <a:pt x="25784" y="14080"/>
                  </a:lnTo>
                  <a:lnTo>
                    <a:pt x="26637" y="14141"/>
                  </a:lnTo>
                  <a:lnTo>
                    <a:pt x="27491" y="14324"/>
                  </a:lnTo>
                  <a:lnTo>
                    <a:pt x="27918" y="14446"/>
                  </a:lnTo>
                  <a:lnTo>
                    <a:pt x="28344" y="14629"/>
                  </a:lnTo>
                  <a:lnTo>
                    <a:pt x="28710" y="14812"/>
                  </a:lnTo>
                  <a:lnTo>
                    <a:pt x="29076" y="15055"/>
                  </a:lnTo>
                  <a:lnTo>
                    <a:pt x="29319" y="15421"/>
                  </a:lnTo>
                  <a:lnTo>
                    <a:pt x="29624" y="15787"/>
                  </a:lnTo>
                  <a:lnTo>
                    <a:pt x="30051" y="16518"/>
                  </a:lnTo>
                  <a:lnTo>
                    <a:pt x="30417" y="17311"/>
                  </a:lnTo>
                  <a:lnTo>
                    <a:pt x="30539" y="17676"/>
                  </a:lnTo>
                  <a:lnTo>
                    <a:pt x="30599" y="18103"/>
                  </a:lnTo>
                  <a:lnTo>
                    <a:pt x="30660" y="19017"/>
                  </a:lnTo>
                  <a:lnTo>
                    <a:pt x="30660" y="19932"/>
                  </a:lnTo>
                  <a:lnTo>
                    <a:pt x="30599" y="20846"/>
                  </a:lnTo>
                  <a:lnTo>
                    <a:pt x="30599" y="21151"/>
                  </a:lnTo>
                  <a:lnTo>
                    <a:pt x="30660" y="21455"/>
                  </a:lnTo>
                  <a:lnTo>
                    <a:pt x="31026" y="23345"/>
                  </a:lnTo>
                  <a:lnTo>
                    <a:pt x="31270" y="25235"/>
                  </a:lnTo>
                  <a:lnTo>
                    <a:pt x="31331" y="26149"/>
                  </a:lnTo>
                  <a:lnTo>
                    <a:pt x="31331" y="27063"/>
                  </a:lnTo>
                  <a:lnTo>
                    <a:pt x="31392" y="27429"/>
                  </a:lnTo>
                  <a:lnTo>
                    <a:pt x="31514" y="27795"/>
                  </a:lnTo>
                  <a:lnTo>
                    <a:pt x="31697" y="28160"/>
                  </a:lnTo>
                  <a:lnTo>
                    <a:pt x="31879" y="28465"/>
                  </a:lnTo>
                  <a:lnTo>
                    <a:pt x="32123" y="28770"/>
                  </a:lnTo>
                  <a:lnTo>
                    <a:pt x="32306" y="29136"/>
                  </a:lnTo>
                  <a:lnTo>
                    <a:pt x="32611" y="29928"/>
                  </a:lnTo>
                  <a:lnTo>
                    <a:pt x="32916" y="30781"/>
                  </a:lnTo>
                  <a:lnTo>
                    <a:pt x="33220" y="31696"/>
                  </a:lnTo>
                  <a:lnTo>
                    <a:pt x="33342" y="32366"/>
                  </a:lnTo>
                  <a:lnTo>
                    <a:pt x="33525" y="33097"/>
                  </a:lnTo>
                  <a:lnTo>
                    <a:pt x="33708" y="34499"/>
                  </a:lnTo>
                  <a:lnTo>
                    <a:pt x="33830" y="35536"/>
                  </a:lnTo>
                  <a:lnTo>
                    <a:pt x="34074" y="36511"/>
                  </a:lnTo>
                  <a:lnTo>
                    <a:pt x="34379" y="37547"/>
                  </a:lnTo>
                  <a:lnTo>
                    <a:pt x="34805" y="38461"/>
                  </a:lnTo>
                  <a:lnTo>
                    <a:pt x="34440" y="38522"/>
                  </a:lnTo>
                  <a:lnTo>
                    <a:pt x="34257" y="38644"/>
                  </a:lnTo>
                  <a:lnTo>
                    <a:pt x="34196" y="38705"/>
                  </a:lnTo>
                  <a:lnTo>
                    <a:pt x="34135" y="38827"/>
                  </a:lnTo>
                  <a:lnTo>
                    <a:pt x="34257" y="38888"/>
                  </a:lnTo>
                  <a:lnTo>
                    <a:pt x="34500" y="38827"/>
                  </a:lnTo>
                  <a:lnTo>
                    <a:pt x="34927" y="38705"/>
                  </a:lnTo>
                  <a:lnTo>
                    <a:pt x="35354" y="38705"/>
                  </a:lnTo>
                  <a:lnTo>
                    <a:pt x="35720" y="38766"/>
                  </a:lnTo>
                  <a:lnTo>
                    <a:pt x="36085" y="39010"/>
                  </a:lnTo>
                  <a:lnTo>
                    <a:pt x="36512" y="39376"/>
                  </a:lnTo>
                  <a:lnTo>
                    <a:pt x="36878" y="39802"/>
                  </a:lnTo>
                  <a:lnTo>
                    <a:pt x="37609" y="40717"/>
                  </a:lnTo>
                  <a:lnTo>
                    <a:pt x="37975" y="41143"/>
                  </a:lnTo>
                  <a:lnTo>
                    <a:pt x="38402" y="41509"/>
                  </a:lnTo>
                  <a:lnTo>
                    <a:pt x="38706" y="41753"/>
                  </a:lnTo>
                  <a:lnTo>
                    <a:pt x="38767" y="41814"/>
                  </a:lnTo>
                  <a:lnTo>
                    <a:pt x="38767" y="41875"/>
                  </a:lnTo>
                  <a:lnTo>
                    <a:pt x="38767" y="41936"/>
                  </a:lnTo>
                  <a:lnTo>
                    <a:pt x="38645" y="41997"/>
                  </a:lnTo>
                  <a:lnTo>
                    <a:pt x="38280" y="41997"/>
                  </a:lnTo>
                  <a:lnTo>
                    <a:pt x="37914" y="41875"/>
                  </a:lnTo>
                  <a:lnTo>
                    <a:pt x="37609" y="41753"/>
                  </a:lnTo>
                  <a:lnTo>
                    <a:pt x="37426" y="41570"/>
                  </a:lnTo>
                  <a:lnTo>
                    <a:pt x="37000" y="41204"/>
                  </a:lnTo>
                  <a:lnTo>
                    <a:pt x="36878" y="41082"/>
                  </a:lnTo>
                  <a:lnTo>
                    <a:pt x="36634" y="41021"/>
                  </a:lnTo>
                  <a:lnTo>
                    <a:pt x="36451" y="40960"/>
                  </a:lnTo>
                  <a:lnTo>
                    <a:pt x="36390" y="41021"/>
                  </a:lnTo>
                  <a:lnTo>
                    <a:pt x="36390" y="41143"/>
                  </a:lnTo>
                  <a:lnTo>
                    <a:pt x="36390" y="41326"/>
                  </a:lnTo>
                  <a:lnTo>
                    <a:pt x="36451" y="41570"/>
                  </a:lnTo>
                  <a:lnTo>
                    <a:pt x="36695" y="42119"/>
                  </a:lnTo>
                  <a:lnTo>
                    <a:pt x="37000" y="42667"/>
                  </a:lnTo>
                  <a:lnTo>
                    <a:pt x="37609" y="43764"/>
                  </a:lnTo>
                  <a:lnTo>
                    <a:pt x="37792" y="44069"/>
                  </a:lnTo>
                  <a:lnTo>
                    <a:pt x="37914" y="44191"/>
                  </a:lnTo>
                  <a:lnTo>
                    <a:pt x="37914" y="44374"/>
                  </a:lnTo>
                  <a:lnTo>
                    <a:pt x="37914" y="44496"/>
                  </a:lnTo>
                  <a:lnTo>
                    <a:pt x="37853" y="44557"/>
                  </a:lnTo>
                  <a:lnTo>
                    <a:pt x="37792" y="44557"/>
                  </a:lnTo>
                  <a:lnTo>
                    <a:pt x="37670" y="44496"/>
                  </a:lnTo>
                  <a:lnTo>
                    <a:pt x="37487" y="44374"/>
                  </a:lnTo>
                  <a:lnTo>
                    <a:pt x="37365" y="44252"/>
                  </a:lnTo>
                  <a:lnTo>
                    <a:pt x="36817" y="43399"/>
                  </a:lnTo>
                  <a:lnTo>
                    <a:pt x="36512" y="42972"/>
                  </a:lnTo>
                  <a:lnTo>
                    <a:pt x="36207" y="42606"/>
                  </a:lnTo>
                  <a:lnTo>
                    <a:pt x="36024" y="42545"/>
                  </a:lnTo>
                  <a:lnTo>
                    <a:pt x="35902" y="42484"/>
                  </a:lnTo>
                  <a:lnTo>
                    <a:pt x="35781" y="42606"/>
                  </a:lnTo>
                  <a:lnTo>
                    <a:pt x="35720" y="42789"/>
                  </a:lnTo>
                  <a:lnTo>
                    <a:pt x="35781" y="43094"/>
                  </a:lnTo>
                  <a:lnTo>
                    <a:pt x="35841" y="43399"/>
                  </a:lnTo>
                  <a:lnTo>
                    <a:pt x="36268" y="44496"/>
                  </a:lnTo>
                  <a:lnTo>
                    <a:pt x="36390" y="44861"/>
                  </a:lnTo>
                  <a:lnTo>
                    <a:pt x="36512" y="45288"/>
                  </a:lnTo>
                  <a:lnTo>
                    <a:pt x="36512" y="45471"/>
                  </a:lnTo>
                  <a:lnTo>
                    <a:pt x="36451" y="45593"/>
                  </a:lnTo>
                  <a:lnTo>
                    <a:pt x="36390" y="45654"/>
                  </a:lnTo>
                  <a:lnTo>
                    <a:pt x="36329" y="45715"/>
                  </a:lnTo>
                  <a:lnTo>
                    <a:pt x="36268" y="45654"/>
                  </a:lnTo>
                  <a:lnTo>
                    <a:pt x="36207" y="45593"/>
                  </a:lnTo>
                  <a:lnTo>
                    <a:pt x="36085" y="45410"/>
                  </a:lnTo>
                  <a:lnTo>
                    <a:pt x="35963" y="45166"/>
                  </a:lnTo>
                  <a:lnTo>
                    <a:pt x="35781" y="44739"/>
                  </a:lnTo>
                  <a:lnTo>
                    <a:pt x="35354" y="43642"/>
                  </a:lnTo>
                  <a:lnTo>
                    <a:pt x="35232" y="43216"/>
                  </a:lnTo>
                  <a:lnTo>
                    <a:pt x="35110" y="42972"/>
                  </a:lnTo>
                  <a:lnTo>
                    <a:pt x="35049" y="42911"/>
                  </a:lnTo>
                  <a:lnTo>
                    <a:pt x="34866" y="42911"/>
                  </a:lnTo>
                  <a:lnTo>
                    <a:pt x="34805" y="42972"/>
                  </a:lnTo>
                  <a:lnTo>
                    <a:pt x="34744" y="43216"/>
                  </a:lnTo>
                  <a:lnTo>
                    <a:pt x="34744" y="43642"/>
                  </a:lnTo>
                  <a:lnTo>
                    <a:pt x="34805" y="44739"/>
                  </a:lnTo>
                  <a:lnTo>
                    <a:pt x="34866" y="45166"/>
                  </a:lnTo>
                  <a:lnTo>
                    <a:pt x="34805" y="45410"/>
                  </a:lnTo>
                  <a:lnTo>
                    <a:pt x="34744" y="45593"/>
                  </a:lnTo>
                  <a:lnTo>
                    <a:pt x="34622" y="45654"/>
                  </a:lnTo>
                  <a:lnTo>
                    <a:pt x="34561" y="45593"/>
                  </a:lnTo>
                  <a:lnTo>
                    <a:pt x="34440" y="45349"/>
                  </a:lnTo>
                  <a:lnTo>
                    <a:pt x="34379" y="44800"/>
                  </a:lnTo>
                  <a:lnTo>
                    <a:pt x="34318" y="44130"/>
                  </a:lnTo>
                  <a:lnTo>
                    <a:pt x="34318" y="43825"/>
                  </a:lnTo>
                  <a:lnTo>
                    <a:pt x="34196" y="43338"/>
                  </a:lnTo>
                  <a:lnTo>
                    <a:pt x="34135" y="43094"/>
                  </a:lnTo>
                  <a:lnTo>
                    <a:pt x="34074" y="42911"/>
                  </a:lnTo>
                  <a:lnTo>
                    <a:pt x="33891" y="42850"/>
                  </a:lnTo>
                  <a:lnTo>
                    <a:pt x="33769" y="42911"/>
                  </a:lnTo>
                  <a:lnTo>
                    <a:pt x="33647" y="42972"/>
                  </a:lnTo>
                  <a:lnTo>
                    <a:pt x="33647" y="43094"/>
                  </a:lnTo>
                  <a:lnTo>
                    <a:pt x="33586" y="43338"/>
                  </a:lnTo>
                  <a:lnTo>
                    <a:pt x="33647" y="43825"/>
                  </a:lnTo>
                  <a:lnTo>
                    <a:pt x="33647" y="44252"/>
                  </a:lnTo>
                  <a:lnTo>
                    <a:pt x="33647" y="44618"/>
                  </a:lnTo>
                  <a:lnTo>
                    <a:pt x="33647" y="44800"/>
                  </a:lnTo>
                  <a:lnTo>
                    <a:pt x="33586" y="44983"/>
                  </a:lnTo>
                  <a:lnTo>
                    <a:pt x="33525" y="45044"/>
                  </a:lnTo>
                  <a:lnTo>
                    <a:pt x="33464" y="44983"/>
                  </a:lnTo>
                  <a:lnTo>
                    <a:pt x="33403" y="44922"/>
                  </a:lnTo>
                  <a:lnTo>
                    <a:pt x="33281" y="44679"/>
                  </a:lnTo>
                  <a:lnTo>
                    <a:pt x="33281" y="44435"/>
                  </a:lnTo>
                  <a:lnTo>
                    <a:pt x="33220" y="43886"/>
                  </a:lnTo>
                  <a:lnTo>
                    <a:pt x="33099" y="42667"/>
                  </a:lnTo>
                  <a:lnTo>
                    <a:pt x="33099" y="42423"/>
                  </a:lnTo>
                  <a:lnTo>
                    <a:pt x="33038" y="42240"/>
                  </a:lnTo>
                  <a:lnTo>
                    <a:pt x="32794" y="41509"/>
                  </a:lnTo>
                  <a:lnTo>
                    <a:pt x="32550" y="40717"/>
                  </a:lnTo>
                  <a:lnTo>
                    <a:pt x="32489" y="40412"/>
                  </a:lnTo>
                  <a:lnTo>
                    <a:pt x="32489" y="40046"/>
                  </a:lnTo>
                  <a:lnTo>
                    <a:pt x="32489" y="39863"/>
                  </a:lnTo>
                  <a:lnTo>
                    <a:pt x="32550" y="39741"/>
                  </a:lnTo>
                  <a:lnTo>
                    <a:pt x="32672" y="39619"/>
                  </a:lnTo>
                  <a:lnTo>
                    <a:pt x="32794" y="39498"/>
                  </a:lnTo>
                  <a:lnTo>
                    <a:pt x="32916" y="39437"/>
                  </a:lnTo>
                  <a:lnTo>
                    <a:pt x="32916" y="39376"/>
                  </a:lnTo>
                  <a:lnTo>
                    <a:pt x="32916" y="39315"/>
                  </a:lnTo>
                  <a:lnTo>
                    <a:pt x="32794" y="39254"/>
                  </a:lnTo>
                  <a:lnTo>
                    <a:pt x="32672" y="39254"/>
                  </a:lnTo>
                  <a:lnTo>
                    <a:pt x="32489" y="39376"/>
                  </a:lnTo>
                  <a:lnTo>
                    <a:pt x="32123" y="38400"/>
                  </a:lnTo>
                  <a:lnTo>
                    <a:pt x="31697" y="37364"/>
                  </a:lnTo>
                  <a:lnTo>
                    <a:pt x="30721" y="35414"/>
                  </a:lnTo>
                  <a:lnTo>
                    <a:pt x="29807" y="33463"/>
                  </a:lnTo>
                  <a:lnTo>
                    <a:pt x="29380" y="32488"/>
                  </a:lnTo>
                  <a:lnTo>
                    <a:pt x="29015" y="31452"/>
                  </a:lnTo>
                  <a:lnTo>
                    <a:pt x="28710" y="30355"/>
                  </a:lnTo>
                  <a:lnTo>
                    <a:pt x="28466" y="29257"/>
                  </a:lnTo>
                  <a:lnTo>
                    <a:pt x="28161" y="28160"/>
                  </a:lnTo>
                  <a:lnTo>
                    <a:pt x="27796" y="27063"/>
                  </a:lnTo>
                  <a:lnTo>
                    <a:pt x="27064" y="25356"/>
                  </a:lnTo>
                  <a:lnTo>
                    <a:pt x="27064" y="25174"/>
                  </a:lnTo>
                  <a:lnTo>
                    <a:pt x="27064" y="24991"/>
                  </a:lnTo>
                  <a:lnTo>
                    <a:pt x="27125" y="24747"/>
                  </a:lnTo>
                  <a:lnTo>
                    <a:pt x="27247" y="24625"/>
                  </a:lnTo>
                  <a:lnTo>
                    <a:pt x="27369" y="24503"/>
                  </a:lnTo>
                  <a:lnTo>
                    <a:pt x="27552" y="24259"/>
                  </a:lnTo>
                  <a:lnTo>
                    <a:pt x="27674" y="23955"/>
                  </a:lnTo>
                  <a:lnTo>
                    <a:pt x="27796" y="23345"/>
                  </a:lnTo>
                  <a:lnTo>
                    <a:pt x="27857" y="22735"/>
                  </a:lnTo>
                  <a:lnTo>
                    <a:pt x="27857" y="22126"/>
                  </a:lnTo>
                  <a:lnTo>
                    <a:pt x="27735" y="21455"/>
                  </a:lnTo>
                  <a:lnTo>
                    <a:pt x="27613" y="20846"/>
                  </a:lnTo>
                  <a:lnTo>
                    <a:pt x="27491" y="20541"/>
                  </a:lnTo>
                  <a:lnTo>
                    <a:pt x="27430" y="20236"/>
                  </a:lnTo>
                  <a:lnTo>
                    <a:pt x="27491" y="19566"/>
                  </a:lnTo>
                  <a:lnTo>
                    <a:pt x="27369" y="20175"/>
                  </a:lnTo>
                  <a:lnTo>
                    <a:pt x="27369" y="20358"/>
                  </a:lnTo>
                  <a:lnTo>
                    <a:pt x="27430" y="20602"/>
                  </a:lnTo>
                  <a:lnTo>
                    <a:pt x="27491" y="21212"/>
                  </a:lnTo>
                  <a:lnTo>
                    <a:pt x="27552" y="21821"/>
                  </a:lnTo>
                  <a:lnTo>
                    <a:pt x="27613" y="22370"/>
                  </a:lnTo>
                  <a:lnTo>
                    <a:pt x="27552" y="22979"/>
                  </a:lnTo>
                  <a:lnTo>
                    <a:pt x="27430" y="23589"/>
                  </a:lnTo>
                  <a:lnTo>
                    <a:pt x="27369" y="23833"/>
                  </a:lnTo>
                  <a:lnTo>
                    <a:pt x="27186" y="24076"/>
                  </a:lnTo>
                  <a:lnTo>
                    <a:pt x="27064" y="24320"/>
                  </a:lnTo>
                  <a:lnTo>
                    <a:pt x="26820" y="24503"/>
                  </a:lnTo>
                  <a:lnTo>
                    <a:pt x="26637" y="24686"/>
                  </a:lnTo>
                  <a:lnTo>
                    <a:pt x="26394" y="24808"/>
                  </a:lnTo>
                  <a:lnTo>
                    <a:pt x="25845" y="24991"/>
                  </a:lnTo>
                  <a:lnTo>
                    <a:pt x="25297" y="25052"/>
                  </a:lnTo>
                  <a:lnTo>
                    <a:pt x="24016" y="25235"/>
                  </a:lnTo>
                  <a:lnTo>
                    <a:pt x="23468" y="25295"/>
                  </a:lnTo>
                  <a:lnTo>
                    <a:pt x="22797" y="25295"/>
                  </a:lnTo>
                  <a:lnTo>
                    <a:pt x="22676" y="25235"/>
                  </a:lnTo>
                  <a:lnTo>
                    <a:pt x="22493" y="25174"/>
                  </a:lnTo>
                  <a:lnTo>
                    <a:pt x="22249" y="24991"/>
                  </a:lnTo>
                  <a:lnTo>
                    <a:pt x="21639" y="24625"/>
                  </a:lnTo>
                  <a:lnTo>
                    <a:pt x="20359" y="23894"/>
                  </a:lnTo>
                  <a:lnTo>
                    <a:pt x="21883" y="24991"/>
                  </a:lnTo>
                  <a:lnTo>
                    <a:pt x="22249" y="25295"/>
                  </a:lnTo>
                  <a:lnTo>
                    <a:pt x="22432" y="25417"/>
                  </a:lnTo>
                  <a:lnTo>
                    <a:pt x="22676" y="25539"/>
                  </a:lnTo>
                  <a:lnTo>
                    <a:pt x="22797" y="25600"/>
                  </a:lnTo>
                  <a:lnTo>
                    <a:pt x="23346" y="25600"/>
                  </a:lnTo>
                  <a:lnTo>
                    <a:pt x="24260" y="25539"/>
                  </a:lnTo>
                  <a:lnTo>
                    <a:pt x="25175" y="25417"/>
                  </a:lnTo>
                  <a:lnTo>
                    <a:pt x="26028" y="25295"/>
                  </a:lnTo>
                  <a:lnTo>
                    <a:pt x="26455" y="25174"/>
                  </a:lnTo>
                  <a:lnTo>
                    <a:pt x="26820" y="24991"/>
                  </a:lnTo>
                  <a:lnTo>
                    <a:pt x="26698" y="25539"/>
                  </a:lnTo>
                  <a:lnTo>
                    <a:pt x="25845" y="28099"/>
                  </a:lnTo>
                  <a:lnTo>
                    <a:pt x="25784" y="28282"/>
                  </a:lnTo>
                  <a:lnTo>
                    <a:pt x="25723" y="28709"/>
                  </a:lnTo>
                  <a:lnTo>
                    <a:pt x="25784" y="30416"/>
                  </a:lnTo>
                  <a:lnTo>
                    <a:pt x="25784" y="32610"/>
                  </a:lnTo>
                  <a:lnTo>
                    <a:pt x="25784" y="32976"/>
                  </a:lnTo>
                  <a:lnTo>
                    <a:pt x="25723" y="33280"/>
                  </a:lnTo>
                  <a:lnTo>
                    <a:pt x="25723" y="33585"/>
                  </a:lnTo>
                  <a:lnTo>
                    <a:pt x="25723" y="33890"/>
                  </a:lnTo>
                  <a:lnTo>
                    <a:pt x="25845" y="34195"/>
                  </a:lnTo>
                  <a:lnTo>
                    <a:pt x="26028" y="35109"/>
                  </a:lnTo>
                  <a:lnTo>
                    <a:pt x="26333" y="36877"/>
                  </a:lnTo>
                  <a:lnTo>
                    <a:pt x="26455" y="37730"/>
                  </a:lnTo>
                  <a:lnTo>
                    <a:pt x="26516" y="38644"/>
                  </a:lnTo>
                  <a:lnTo>
                    <a:pt x="26516" y="40412"/>
                  </a:lnTo>
                  <a:lnTo>
                    <a:pt x="26455" y="42240"/>
                  </a:lnTo>
                  <a:lnTo>
                    <a:pt x="26394" y="44008"/>
                  </a:lnTo>
                  <a:lnTo>
                    <a:pt x="26272" y="45776"/>
                  </a:lnTo>
                  <a:lnTo>
                    <a:pt x="26028" y="47543"/>
                  </a:lnTo>
                  <a:lnTo>
                    <a:pt x="25784" y="49311"/>
                  </a:lnTo>
                  <a:lnTo>
                    <a:pt x="25479" y="51079"/>
                  </a:lnTo>
                  <a:lnTo>
                    <a:pt x="25053" y="52846"/>
                  </a:lnTo>
                  <a:lnTo>
                    <a:pt x="24565" y="54553"/>
                  </a:lnTo>
                  <a:lnTo>
                    <a:pt x="24382" y="55406"/>
                  </a:lnTo>
                  <a:lnTo>
                    <a:pt x="24260" y="56260"/>
                  </a:lnTo>
                  <a:lnTo>
                    <a:pt x="24260" y="57235"/>
                  </a:lnTo>
                  <a:lnTo>
                    <a:pt x="24321" y="58210"/>
                  </a:lnTo>
                  <a:lnTo>
                    <a:pt x="24504" y="59063"/>
                  </a:lnTo>
                  <a:lnTo>
                    <a:pt x="24687" y="59917"/>
                  </a:lnTo>
                  <a:lnTo>
                    <a:pt x="24931" y="60770"/>
                  </a:lnTo>
                  <a:lnTo>
                    <a:pt x="25053" y="61684"/>
                  </a:lnTo>
                  <a:lnTo>
                    <a:pt x="25114" y="62538"/>
                  </a:lnTo>
                  <a:lnTo>
                    <a:pt x="25114" y="63391"/>
                  </a:lnTo>
                  <a:lnTo>
                    <a:pt x="24992" y="64244"/>
                  </a:lnTo>
                  <a:lnTo>
                    <a:pt x="24870" y="65098"/>
                  </a:lnTo>
                  <a:lnTo>
                    <a:pt x="24565" y="66317"/>
                  </a:lnTo>
                  <a:lnTo>
                    <a:pt x="24260" y="67475"/>
                  </a:lnTo>
                  <a:lnTo>
                    <a:pt x="23529" y="69791"/>
                  </a:lnTo>
                  <a:lnTo>
                    <a:pt x="22493" y="73326"/>
                  </a:lnTo>
                  <a:lnTo>
                    <a:pt x="22127" y="74789"/>
                  </a:lnTo>
                  <a:lnTo>
                    <a:pt x="22066" y="75216"/>
                  </a:lnTo>
                  <a:lnTo>
                    <a:pt x="22005" y="75460"/>
                  </a:lnTo>
                  <a:lnTo>
                    <a:pt x="22066" y="75704"/>
                  </a:lnTo>
                  <a:lnTo>
                    <a:pt x="22127" y="75947"/>
                  </a:lnTo>
                  <a:lnTo>
                    <a:pt x="22249" y="76252"/>
                  </a:lnTo>
                  <a:lnTo>
                    <a:pt x="22493" y="76740"/>
                  </a:lnTo>
                  <a:lnTo>
                    <a:pt x="22858" y="77410"/>
                  </a:lnTo>
                  <a:lnTo>
                    <a:pt x="23346" y="78081"/>
                  </a:lnTo>
                  <a:lnTo>
                    <a:pt x="23590" y="78386"/>
                  </a:lnTo>
                  <a:lnTo>
                    <a:pt x="23834" y="78568"/>
                  </a:lnTo>
                  <a:lnTo>
                    <a:pt x="24260" y="78873"/>
                  </a:lnTo>
                  <a:lnTo>
                    <a:pt x="24321" y="78995"/>
                  </a:lnTo>
                  <a:lnTo>
                    <a:pt x="24321" y="79056"/>
                  </a:lnTo>
                  <a:lnTo>
                    <a:pt x="24260" y="79117"/>
                  </a:lnTo>
                  <a:lnTo>
                    <a:pt x="24199" y="79178"/>
                  </a:lnTo>
                  <a:lnTo>
                    <a:pt x="23956" y="79239"/>
                  </a:lnTo>
                  <a:lnTo>
                    <a:pt x="23773" y="79300"/>
                  </a:lnTo>
                  <a:lnTo>
                    <a:pt x="22919" y="79483"/>
                  </a:lnTo>
                  <a:lnTo>
                    <a:pt x="22493" y="79544"/>
                  </a:lnTo>
                  <a:lnTo>
                    <a:pt x="22066" y="79605"/>
                  </a:lnTo>
                  <a:lnTo>
                    <a:pt x="21700" y="79544"/>
                  </a:lnTo>
                  <a:lnTo>
                    <a:pt x="21578" y="79422"/>
                  </a:lnTo>
                  <a:lnTo>
                    <a:pt x="21578" y="79300"/>
                  </a:lnTo>
                  <a:lnTo>
                    <a:pt x="21517" y="78995"/>
                  </a:lnTo>
                  <a:lnTo>
                    <a:pt x="21456" y="78873"/>
                  </a:lnTo>
                  <a:lnTo>
                    <a:pt x="21335" y="78751"/>
                  </a:lnTo>
                  <a:lnTo>
                    <a:pt x="21213" y="78751"/>
                  </a:lnTo>
                  <a:lnTo>
                    <a:pt x="21213" y="78873"/>
                  </a:lnTo>
                  <a:lnTo>
                    <a:pt x="21274" y="79117"/>
                  </a:lnTo>
                  <a:lnTo>
                    <a:pt x="21335" y="79422"/>
                  </a:lnTo>
                  <a:lnTo>
                    <a:pt x="21335" y="79605"/>
                  </a:lnTo>
                  <a:lnTo>
                    <a:pt x="21335" y="79727"/>
                  </a:lnTo>
                  <a:lnTo>
                    <a:pt x="21213" y="79848"/>
                  </a:lnTo>
                  <a:lnTo>
                    <a:pt x="21030" y="79909"/>
                  </a:lnTo>
                  <a:lnTo>
                    <a:pt x="20725" y="79970"/>
                  </a:lnTo>
                  <a:lnTo>
                    <a:pt x="20359" y="79970"/>
                  </a:lnTo>
                  <a:lnTo>
                    <a:pt x="20176" y="79909"/>
                  </a:lnTo>
                  <a:lnTo>
                    <a:pt x="19994" y="79848"/>
                  </a:lnTo>
                  <a:lnTo>
                    <a:pt x="19872" y="79666"/>
                  </a:lnTo>
                  <a:lnTo>
                    <a:pt x="19750" y="79422"/>
                  </a:lnTo>
                  <a:lnTo>
                    <a:pt x="19628" y="78995"/>
                  </a:lnTo>
                  <a:lnTo>
                    <a:pt x="19628" y="78507"/>
                  </a:lnTo>
                  <a:lnTo>
                    <a:pt x="19628" y="78020"/>
                  </a:lnTo>
                  <a:lnTo>
                    <a:pt x="19628" y="75582"/>
                  </a:lnTo>
                  <a:lnTo>
                    <a:pt x="19750" y="74119"/>
                  </a:lnTo>
                  <a:lnTo>
                    <a:pt x="19872" y="72656"/>
                  </a:lnTo>
                  <a:lnTo>
                    <a:pt x="19994" y="71193"/>
                  </a:lnTo>
                  <a:lnTo>
                    <a:pt x="20115" y="69669"/>
                  </a:lnTo>
                  <a:lnTo>
                    <a:pt x="20115" y="68816"/>
                  </a:lnTo>
                  <a:lnTo>
                    <a:pt x="20055" y="67963"/>
                  </a:lnTo>
                  <a:lnTo>
                    <a:pt x="19994" y="66195"/>
                  </a:lnTo>
                  <a:lnTo>
                    <a:pt x="19933" y="64915"/>
                  </a:lnTo>
                  <a:lnTo>
                    <a:pt x="19994" y="63696"/>
                  </a:lnTo>
                  <a:lnTo>
                    <a:pt x="20055" y="62172"/>
                  </a:lnTo>
                  <a:lnTo>
                    <a:pt x="20176" y="60587"/>
                  </a:lnTo>
                  <a:lnTo>
                    <a:pt x="20237" y="59734"/>
                  </a:lnTo>
                  <a:lnTo>
                    <a:pt x="20298" y="58820"/>
                  </a:lnTo>
                  <a:lnTo>
                    <a:pt x="20298" y="58515"/>
                  </a:lnTo>
                  <a:lnTo>
                    <a:pt x="20237" y="58271"/>
                  </a:lnTo>
                  <a:lnTo>
                    <a:pt x="20115" y="57905"/>
                  </a:lnTo>
                  <a:lnTo>
                    <a:pt x="19994" y="57540"/>
                  </a:lnTo>
                  <a:lnTo>
                    <a:pt x="19872" y="57113"/>
                  </a:lnTo>
                  <a:lnTo>
                    <a:pt x="19872" y="56625"/>
                  </a:lnTo>
                  <a:lnTo>
                    <a:pt x="19994" y="55772"/>
                  </a:lnTo>
                  <a:lnTo>
                    <a:pt x="19994" y="55345"/>
                  </a:lnTo>
                  <a:lnTo>
                    <a:pt x="19994" y="54919"/>
                  </a:lnTo>
                  <a:lnTo>
                    <a:pt x="19933" y="54065"/>
                  </a:lnTo>
                  <a:lnTo>
                    <a:pt x="19750" y="52359"/>
                  </a:lnTo>
                  <a:lnTo>
                    <a:pt x="19689" y="50652"/>
                  </a:lnTo>
                  <a:lnTo>
                    <a:pt x="19689" y="48275"/>
                  </a:lnTo>
                  <a:lnTo>
                    <a:pt x="19689" y="45898"/>
                  </a:lnTo>
                  <a:lnTo>
                    <a:pt x="19628" y="44130"/>
                  </a:lnTo>
                  <a:lnTo>
                    <a:pt x="19628" y="43338"/>
                  </a:lnTo>
                  <a:lnTo>
                    <a:pt x="19628" y="43155"/>
                  </a:lnTo>
                  <a:lnTo>
                    <a:pt x="19628" y="42911"/>
                  </a:lnTo>
                  <a:lnTo>
                    <a:pt x="19872" y="42911"/>
                  </a:lnTo>
                  <a:lnTo>
                    <a:pt x="20237" y="42789"/>
                  </a:lnTo>
                  <a:lnTo>
                    <a:pt x="20542" y="42667"/>
                  </a:lnTo>
                  <a:lnTo>
                    <a:pt x="20786" y="42423"/>
                  </a:lnTo>
                  <a:lnTo>
                    <a:pt x="20969" y="42119"/>
                  </a:lnTo>
                  <a:lnTo>
                    <a:pt x="21030" y="41814"/>
                  </a:lnTo>
                  <a:lnTo>
                    <a:pt x="21030" y="41509"/>
                  </a:lnTo>
                  <a:lnTo>
                    <a:pt x="20847" y="41936"/>
                  </a:lnTo>
                  <a:lnTo>
                    <a:pt x="20725" y="42119"/>
                  </a:lnTo>
                  <a:lnTo>
                    <a:pt x="20542" y="42301"/>
                  </a:lnTo>
                  <a:lnTo>
                    <a:pt x="20359" y="42423"/>
                  </a:lnTo>
                  <a:lnTo>
                    <a:pt x="20115" y="42484"/>
                  </a:lnTo>
                  <a:lnTo>
                    <a:pt x="19567" y="42545"/>
                  </a:lnTo>
                  <a:lnTo>
                    <a:pt x="19018" y="42484"/>
                  </a:lnTo>
                  <a:lnTo>
                    <a:pt x="18774" y="42423"/>
                  </a:lnTo>
                  <a:lnTo>
                    <a:pt x="18592" y="42301"/>
                  </a:lnTo>
                  <a:lnTo>
                    <a:pt x="18409" y="42119"/>
                  </a:lnTo>
                  <a:lnTo>
                    <a:pt x="18287" y="41936"/>
                  </a:lnTo>
                  <a:lnTo>
                    <a:pt x="18104" y="41509"/>
                  </a:lnTo>
                  <a:lnTo>
                    <a:pt x="18104" y="41753"/>
                  </a:lnTo>
                  <a:lnTo>
                    <a:pt x="18104" y="41997"/>
                  </a:lnTo>
                  <a:lnTo>
                    <a:pt x="18226" y="42240"/>
                  </a:lnTo>
                  <a:lnTo>
                    <a:pt x="18348" y="42484"/>
                  </a:lnTo>
                  <a:lnTo>
                    <a:pt x="18592" y="42667"/>
                  </a:lnTo>
                  <a:lnTo>
                    <a:pt x="18896" y="42789"/>
                  </a:lnTo>
                  <a:lnTo>
                    <a:pt x="19201" y="42850"/>
                  </a:lnTo>
                  <a:lnTo>
                    <a:pt x="19323" y="42911"/>
                  </a:lnTo>
                  <a:lnTo>
                    <a:pt x="19445" y="42911"/>
                  </a:lnTo>
                  <a:lnTo>
                    <a:pt x="19445" y="43033"/>
                  </a:lnTo>
                  <a:lnTo>
                    <a:pt x="19445" y="43094"/>
                  </a:lnTo>
                  <a:lnTo>
                    <a:pt x="19384" y="43642"/>
                  </a:lnTo>
                  <a:lnTo>
                    <a:pt x="19384" y="46324"/>
                  </a:lnTo>
                  <a:lnTo>
                    <a:pt x="19384" y="48458"/>
                  </a:lnTo>
                  <a:lnTo>
                    <a:pt x="19384" y="50652"/>
                  </a:lnTo>
                  <a:lnTo>
                    <a:pt x="19323" y="51993"/>
                  </a:lnTo>
                  <a:lnTo>
                    <a:pt x="19201" y="53395"/>
                  </a:lnTo>
                  <a:lnTo>
                    <a:pt x="19079" y="54858"/>
                  </a:lnTo>
                  <a:lnTo>
                    <a:pt x="19079" y="55528"/>
                  </a:lnTo>
                  <a:lnTo>
                    <a:pt x="19079" y="56260"/>
                  </a:lnTo>
                  <a:lnTo>
                    <a:pt x="19140" y="56930"/>
                  </a:lnTo>
                  <a:lnTo>
                    <a:pt x="19018" y="57662"/>
                  </a:lnTo>
                  <a:lnTo>
                    <a:pt x="18835" y="58149"/>
                  </a:lnTo>
                  <a:lnTo>
                    <a:pt x="18774" y="58393"/>
                  </a:lnTo>
                  <a:lnTo>
                    <a:pt x="18714" y="58637"/>
                  </a:lnTo>
                  <a:lnTo>
                    <a:pt x="18714" y="59368"/>
                  </a:lnTo>
                  <a:lnTo>
                    <a:pt x="18835" y="60100"/>
                  </a:lnTo>
                  <a:lnTo>
                    <a:pt x="18896" y="60831"/>
                  </a:lnTo>
                  <a:lnTo>
                    <a:pt x="18957" y="61563"/>
                  </a:lnTo>
                  <a:lnTo>
                    <a:pt x="19018" y="63818"/>
                  </a:lnTo>
                  <a:lnTo>
                    <a:pt x="19079" y="64854"/>
                  </a:lnTo>
                  <a:lnTo>
                    <a:pt x="19079" y="65829"/>
                  </a:lnTo>
                  <a:lnTo>
                    <a:pt x="19018" y="67292"/>
                  </a:lnTo>
                  <a:lnTo>
                    <a:pt x="18896" y="68755"/>
                  </a:lnTo>
                  <a:lnTo>
                    <a:pt x="18957" y="70218"/>
                  </a:lnTo>
                  <a:lnTo>
                    <a:pt x="19079" y="71681"/>
                  </a:lnTo>
                  <a:lnTo>
                    <a:pt x="19262" y="73144"/>
                  </a:lnTo>
                  <a:lnTo>
                    <a:pt x="19384" y="74606"/>
                  </a:lnTo>
                  <a:lnTo>
                    <a:pt x="19384" y="75886"/>
                  </a:lnTo>
                  <a:lnTo>
                    <a:pt x="19384" y="77959"/>
                  </a:lnTo>
                  <a:lnTo>
                    <a:pt x="19384" y="78873"/>
                  </a:lnTo>
                  <a:lnTo>
                    <a:pt x="19384" y="79178"/>
                  </a:lnTo>
                  <a:lnTo>
                    <a:pt x="19323" y="79422"/>
                  </a:lnTo>
                  <a:lnTo>
                    <a:pt x="19140" y="79727"/>
                  </a:lnTo>
                  <a:lnTo>
                    <a:pt x="18957" y="79909"/>
                  </a:lnTo>
                  <a:lnTo>
                    <a:pt x="18653" y="79970"/>
                  </a:lnTo>
                  <a:lnTo>
                    <a:pt x="18348" y="79970"/>
                  </a:lnTo>
                  <a:lnTo>
                    <a:pt x="18043" y="79909"/>
                  </a:lnTo>
                  <a:lnTo>
                    <a:pt x="17799" y="79787"/>
                  </a:lnTo>
                  <a:lnTo>
                    <a:pt x="17738" y="79666"/>
                  </a:lnTo>
                  <a:lnTo>
                    <a:pt x="17677" y="79605"/>
                  </a:lnTo>
                  <a:lnTo>
                    <a:pt x="17738" y="79361"/>
                  </a:lnTo>
                  <a:lnTo>
                    <a:pt x="17799" y="79056"/>
                  </a:lnTo>
                  <a:lnTo>
                    <a:pt x="17860" y="78934"/>
                  </a:lnTo>
                  <a:lnTo>
                    <a:pt x="17921" y="78873"/>
                  </a:lnTo>
                  <a:lnTo>
                    <a:pt x="17860" y="78812"/>
                  </a:lnTo>
                  <a:lnTo>
                    <a:pt x="17799" y="78751"/>
                  </a:lnTo>
                  <a:lnTo>
                    <a:pt x="17677" y="78751"/>
                  </a:lnTo>
                  <a:lnTo>
                    <a:pt x="17616" y="78812"/>
                  </a:lnTo>
                  <a:lnTo>
                    <a:pt x="17555" y="78995"/>
                  </a:lnTo>
                  <a:lnTo>
                    <a:pt x="17555" y="79178"/>
                  </a:lnTo>
                  <a:lnTo>
                    <a:pt x="17494" y="79300"/>
                  </a:lnTo>
                  <a:lnTo>
                    <a:pt x="17434" y="79483"/>
                  </a:lnTo>
                  <a:lnTo>
                    <a:pt x="17312" y="79544"/>
                  </a:lnTo>
                  <a:lnTo>
                    <a:pt x="17129" y="79605"/>
                  </a:lnTo>
                  <a:lnTo>
                    <a:pt x="16824" y="79605"/>
                  </a:lnTo>
                  <a:lnTo>
                    <a:pt x="16458" y="79544"/>
                  </a:lnTo>
                  <a:lnTo>
                    <a:pt x="16032" y="79483"/>
                  </a:lnTo>
                  <a:lnTo>
                    <a:pt x="15361" y="79361"/>
                  </a:lnTo>
                  <a:lnTo>
                    <a:pt x="14995" y="79239"/>
                  </a:lnTo>
                  <a:lnTo>
                    <a:pt x="14813" y="79178"/>
                  </a:lnTo>
                  <a:lnTo>
                    <a:pt x="14752" y="79117"/>
                  </a:lnTo>
                  <a:lnTo>
                    <a:pt x="14691" y="79056"/>
                  </a:lnTo>
                  <a:lnTo>
                    <a:pt x="14691" y="78934"/>
                  </a:lnTo>
                  <a:lnTo>
                    <a:pt x="14813" y="78873"/>
                  </a:lnTo>
                  <a:lnTo>
                    <a:pt x="14995" y="78751"/>
                  </a:lnTo>
                  <a:lnTo>
                    <a:pt x="15483" y="78386"/>
                  </a:lnTo>
                  <a:lnTo>
                    <a:pt x="15910" y="77898"/>
                  </a:lnTo>
                  <a:lnTo>
                    <a:pt x="16214" y="77349"/>
                  </a:lnTo>
                  <a:lnTo>
                    <a:pt x="16519" y="76801"/>
                  </a:lnTo>
                  <a:lnTo>
                    <a:pt x="16824" y="76252"/>
                  </a:lnTo>
                  <a:lnTo>
                    <a:pt x="17007" y="75765"/>
                  </a:lnTo>
                  <a:lnTo>
                    <a:pt x="17007" y="75399"/>
                  </a:lnTo>
                  <a:lnTo>
                    <a:pt x="16946" y="75033"/>
                  </a:lnTo>
                  <a:lnTo>
                    <a:pt x="16763" y="74058"/>
                  </a:lnTo>
                  <a:lnTo>
                    <a:pt x="16519" y="73144"/>
                  </a:lnTo>
                  <a:lnTo>
                    <a:pt x="15910" y="71315"/>
                  </a:lnTo>
                  <a:lnTo>
                    <a:pt x="15239" y="68938"/>
                  </a:lnTo>
                  <a:lnTo>
                    <a:pt x="14813" y="67536"/>
                  </a:lnTo>
                  <a:lnTo>
                    <a:pt x="14386" y="66073"/>
                  </a:lnTo>
                  <a:lnTo>
                    <a:pt x="14081" y="64610"/>
                  </a:lnTo>
                  <a:lnTo>
                    <a:pt x="13959" y="63879"/>
                  </a:lnTo>
                  <a:lnTo>
                    <a:pt x="13898" y="63147"/>
                  </a:lnTo>
                  <a:lnTo>
                    <a:pt x="13959" y="62355"/>
                  </a:lnTo>
                  <a:lnTo>
                    <a:pt x="14020" y="61623"/>
                  </a:lnTo>
                  <a:lnTo>
                    <a:pt x="14142" y="60831"/>
                  </a:lnTo>
                  <a:lnTo>
                    <a:pt x="14325" y="60100"/>
                  </a:lnTo>
                  <a:lnTo>
                    <a:pt x="14630" y="58698"/>
                  </a:lnTo>
                  <a:lnTo>
                    <a:pt x="14752" y="57966"/>
                  </a:lnTo>
                  <a:lnTo>
                    <a:pt x="14813" y="57235"/>
                  </a:lnTo>
                  <a:lnTo>
                    <a:pt x="14752" y="56686"/>
                  </a:lnTo>
                  <a:lnTo>
                    <a:pt x="14752" y="56077"/>
                  </a:lnTo>
                  <a:lnTo>
                    <a:pt x="14508" y="54919"/>
                  </a:lnTo>
                  <a:lnTo>
                    <a:pt x="14264" y="53761"/>
                  </a:lnTo>
                  <a:lnTo>
                    <a:pt x="13959" y="52602"/>
                  </a:lnTo>
                  <a:lnTo>
                    <a:pt x="13593" y="51079"/>
                  </a:lnTo>
                  <a:lnTo>
                    <a:pt x="13289" y="49555"/>
                  </a:lnTo>
                  <a:lnTo>
                    <a:pt x="13045" y="48031"/>
                  </a:lnTo>
                  <a:lnTo>
                    <a:pt x="12862" y="46446"/>
                  </a:lnTo>
                  <a:lnTo>
                    <a:pt x="12618" y="43399"/>
                  </a:lnTo>
                  <a:lnTo>
                    <a:pt x="12557" y="40290"/>
                  </a:lnTo>
                  <a:lnTo>
                    <a:pt x="12557" y="38766"/>
                  </a:lnTo>
                  <a:lnTo>
                    <a:pt x="12557" y="38035"/>
                  </a:lnTo>
                  <a:lnTo>
                    <a:pt x="12679" y="37242"/>
                  </a:lnTo>
                  <a:lnTo>
                    <a:pt x="12862" y="35658"/>
                  </a:lnTo>
                  <a:lnTo>
                    <a:pt x="13167" y="34134"/>
                  </a:lnTo>
                  <a:lnTo>
                    <a:pt x="13228" y="33890"/>
                  </a:lnTo>
                  <a:lnTo>
                    <a:pt x="13228" y="33585"/>
                  </a:lnTo>
                  <a:lnTo>
                    <a:pt x="13167" y="33280"/>
                  </a:lnTo>
                  <a:lnTo>
                    <a:pt x="13045" y="32976"/>
                  </a:lnTo>
                  <a:lnTo>
                    <a:pt x="13045" y="29379"/>
                  </a:lnTo>
                  <a:lnTo>
                    <a:pt x="13045" y="28587"/>
                  </a:lnTo>
                  <a:lnTo>
                    <a:pt x="12984" y="28343"/>
                  </a:lnTo>
                  <a:lnTo>
                    <a:pt x="12923" y="28038"/>
                  </a:lnTo>
                  <a:lnTo>
                    <a:pt x="12801" y="27673"/>
                  </a:lnTo>
                  <a:lnTo>
                    <a:pt x="12496" y="26576"/>
                  </a:lnTo>
                  <a:lnTo>
                    <a:pt x="12192" y="25600"/>
                  </a:lnTo>
                  <a:lnTo>
                    <a:pt x="12192" y="25235"/>
                  </a:lnTo>
                  <a:lnTo>
                    <a:pt x="12131" y="24930"/>
                  </a:lnTo>
                  <a:lnTo>
                    <a:pt x="12496" y="25113"/>
                  </a:lnTo>
                  <a:lnTo>
                    <a:pt x="12923" y="25235"/>
                  </a:lnTo>
                  <a:lnTo>
                    <a:pt x="13776" y="25417"/>
                  </a:lnTo>
                  <a:lnTo>
                    <a:pt x="14691" y="25539"/>
                  </a:lnTo>
                  <a:lnTo>
                    <a:pt x="15666" y="25600"/>
                  </a:lnTo>
                  <a:lnTo>
                    <a:pt x="16214" y="25600"/>
                  </a:lnTo>
                  <a:lnTo>
                    <a:pt x="16397" y="25539"/>
                  </a:lnTo>
                  <a:lnTo>
                    <a:pt x="16519" y="25478"/>
                  </a:lnTo>
                  <a:lnTo>
                    <a:pt x="16702" y="25356"/>
                  </a:lnTo>
                  <a:lnTo>
                    <a:pt x="17068" y="25052"/>
                  </a:lnTo>
                  <a:lnTo>
                    <a:pt x="18653" y="23894"/>
                  </a:lnTo>
                  <a:lnTo>
                    <a:pt x="18653" y="23894"/>
                  </a:lnTo>
                  <a:lnTo>
                    <a:pt x="16519" y="25113"/>
                  </a:lnTo>
                  <a:lnTo>
                    <a:pt x="16397" y="25235"/>
                  </a:lnTo>
                  <a:lnTo>
                    <a:pt x="16275" y="25295"/>
                  </a:lnTo>
                  <a:lnTo>
                    <a:pt x="15971" y="25295"/>
                  </a:lnTo>
                  <a:lnTo>
                    <a:pt x="15361" y="25235"/>
                  </a:lnTo>
                  <a:lnTo>
                    <a:pt x="14081" y="25113"/>
                  </a:lnTo>
                  <a:lnTo>
                    <a:pt x="13532" y="25052"/>
                  </a:lnTo>
                  <a:lnTo>
                    <a:pt x="12923" y="24930"/>
                  </a:lnTo>
                  <a:lnTo>
                    <a:pt x="12435" y="24686"/>
                  </a:lnTo>
                  <a:lnTo>
                    <a:pt x="12192" y="24503"/>
                  </a:lnTo>
                  <a:lnTo>
                    <a:pt x="11948" y="24320"/>
                  </a:lnTo>
                  <a:lnTo>
                    <a:pt x="11826" y="24076"/>
                  </a:lnTo>
                  <a:lnTo>
                    <a:pt x="11704" y="23833"/>
                  </a:lnTo>
                  <a:lnTo>
                    <a:pt x="11521" y="23284"/>
                  </a:lnTo>
                  <a:lnTo>
                    <a:pt x="11460" y="22735"/>
                  </a:lnTo>
                  <a:lnTo>
                    <a:pt x="11460" y="22126"/>
                  </a:lnTo>
                  <a:lnTo>
                    <a:pt x="11521" y="21455"/>
                  </a:lnTo>
                  <a:lnTo>
                    <a:pt x="11582" y="20785"/>
                  </a:lnTo>
                  <a:lnTo>
                    <a:pt x="11643" y="20541"/>
                  </a:lnTo>
                  <a:lnTo>
                    <a:pt x="11704" y="20297"/>
                  </a:lnTo>
                  <a:lnTo>
                    <a:pt x="11521" y="19566"/>
                  </a:lnTo>
                  <a:lnTo>
                    <a:pt x="11582" y="20114"/>
                  </a:lnTo>
                  <a:lnTo>
                    <a:pt x="11582" y="20419"/>
                  </a:lnTo>
                  <a:lnTo>
                    <a:pt x="11460" y="20724"/>
                  </a:lnTo>
                  <a:lnTo>
                    <a:pt x="11338" y="21212"/>
                  </a:lnTo>
                  <a:lnTo>
                    <a:pt x="11216" y="21760"/>
                  </a:lnTo>
                  <a:lnTo>
                    <a:pt x="11216" y="22309"/>
                  </a:lnTo>
                  <a:lnTo>
                    <a:pt x="11216" y="22918"/>
                  </a:lnTo>
                  <a:lnTo>
                    <a:pt x="11277" y="23467"/>
                  </a:lnTo>
                  <a:lnTo>
                    <a:pt x="11399" y="24015"/>
                  </a:lnTo>
                  <a:lnTo>
                    <a:pt x="11643" y="24442"/>
                  </a:lnTo>
                  <a:lnTo>
                    <a:pt x="11765" y="24564"/>
                  </a:lnTo>
                  <a:lnTo>
                    <a:pt x="11826" y="24747"/>
                  </a:lnTo>
                  <a:lnTo>
                    <a:pt x="11887" y="24991"/>
                  </a:lnTo>
                  <a:lnTo>
                    <a:pt x="11887" y="25235"/>
                  </a:lnTo>
                  <a:lnTo>
                    <a:pt x="11887" y="25478"/>
                  </a:lnTo>
                  <a:lnTo>
                    <a:pt x="11765" y="25722"/>
                  </a:lnTo>
                  <a:lnTo>
                    <a:pt x="11460" y="26515"/>
                  </a:lnTo>
                  <a:lnTo>
                    <a:pt x="11033" y="27612"/>
                  </a:lnTo>
                  <a:lnTo>
                    <a:pt x="10729" y="28648"/>
                  </a:lnTo>
                  <a:lnTo>
                    <a:pt x="10485" y="29745"/>
                  </a:lnTo>
                  <a:lnTo>
                    <a:pt x="10241" y="30842"/>
                  </a:lnTo>
                  <a:lnTo>
                    <a:pt x="9875" y="31939"/>
                  </a:lnTo>
                  <a:lnTo>
                    <a:pt x="9449" y="33037"/>
                  </a:lnTo>
                  <a:lnTo>
                    <a:pt x="8961" y="34134"/>
                  </a:lnTo>
                  <a:lnTo>
                    <a:pt x="8412" y="35170"/>
                  </a:lnTo>
                  <a:lnTo>
                    <a:pt x="7437" y="37242"/>
                  </a:lnTo>
                  <a:lnTo>
                    <a:pt x="6950" y="38278"/>
                  </a:lnTo>
                  <a:lnTo>
                    <a:pt x="6523" y="39376"/>
                  </a:lnTo>
                  <a:lnTo>
                    <a:pt x="6340" y="39254"/>
                  </a:lnTo>
                  <a:lnTo>
                    <a:pt x="6157" y="39254"/>
                  </a:lnTo>
                  <a:lnTo>
                    <a:pt x="6157" y="39315"/>
                  </a:lnTo>
                  <a:lnTo>
                    <a:pt x="6096" y="39376"/>
                  </a:lnTo>
                  <a:lnTo>
                    <a:pt x="6157" y="39437"/>
                  </a:lnTo>
                  <a:lnTo>
                    <a:pt x="6157" y="39498"/>
                  </a:lnTo>
                  <a:lnTo>
                    <a:pt x="6279" y="39498"/>
                  </a:lnTo>
                  <a:lnTo>
                    <a:pt x="6462" y="39619"/>
                  </a:lnTo>
                  <a:lnTo>
                    <a:pt x="6523" y="39802"/>
                  </a:lnTo>
                  <a:lnTo>
                    <a:pt x="6584" y="39985"/>
                  </a:lnTo>
                  <a:lnTo>
                    <a:pt x="6584" y="40229"/>
                  </a:lnTo>
                  <a:lnTo>
                    <a:pt x="6523" y="40717"/>
                  </a:lnTo>
                  <a:lnTo>
                    <a:pt x="6401" y="41204"/>
                  </a:lnTo>
                  <a:lnTo>
                    <a:pt x="6035" y="42119"/>
                  </a:lnTo>
                  <a:lnTo>
                    <a:pt x="5974" y="42301"/>
                  </a:lnTo>
                  <a:lnTo>
                    <a:pt x="5913" y="42545"/>
                  </a:lnTo>
                  <a:lnTo>
                    <a:pt x="5791" y="43886"/>
                  </a:lnTo>
                  <a:lnTo>
                    <a:pt x="5791" y="44496"/>
                  </a:lnTo>
                  <a:lnTo>
                    <a:pt x="5730" y="44800"/>
                  </a:lnTo>
                  <a:lnTo>
                    <a:pt x="5669" y="44922"/>
                  </a:lnTo>
                  <a:lnTo>
                    <a:pt x="5609" y="45044"/>
                  </a:lnTo>
                  <a:lnTo>
                    <a:pt x="5487" y="45044"/>
                  </a:lnTo>
                  <a:lnTo>
                    <a:pt x="5426" y="44983"/>
                  </a:lnTo>
                  <a:lnTo>
                    <a:pt x="5365" y="44800"/>
                  </a:lnTo>
                  <a:lnTo>
                    <a:pt x="5365" y="44374"/>
                  </a:lnTo>
                  <a:lnTo>
                    <a:pt x="5426" y="43764"/>
                  </a:lnTo>
                  <a:lnTo>
                    <a:pt x="5426" y="43459"/>
                  </a:lnTo>
                  <a:lnTo>
                    <a:pt x="5426" y="43216"/>
                  </a:lnTo>
                  <a:lnTo>
                    <a:pt x="5365" y="43033"/>
                  </a:lnTo>
                  <a:lnTo>
                    <a:pt x="5243" y="42911"/>
                  </a:lnTo>
                  <a:lnTo>
                    <a:pt x="5121" y="42850"/>
                  </a:lnTo>
                  <a:lnTo>
                    <a:pt x="4938" y="42972"/>
                  </a:lnTo>
                  <a:lnTo>
                    <a:pt x="4816" y="43216"/>
                  </a:lnTo>
                  <a:lnTo>
                    <a:pt x="4755" y="43459"/>
                  </a:lnTo>
                  <a:lnTo>
                    <a:pt x="4694" y="43947"/>
                  </a:lnTo>
                  <a:lnTo>
                    <a:pt x="4633" y="44800"/>
                  </a:lnTo>
                  <a:lnTo>
                    <a:pt x="4572" y="45349"/>
                  </a:lnTo>
                  <a:lnTo>
                    <a:pt x="4450" y="45593"/>
                  </a:lnTo>
                  <a:lnTo>
                    <a:pt x="4389" y="45654"/>
                  </a:lnTo>
                  <a:lnTo>
                    <a:pt x="4268" y="45532"/>
                  </a:lnTo>
                  <a:lnTo>
                    <a:pt x="4207" y="45349"/>
                  </a:lnTo>
                  <a:lnTo>
                    <a:pt x="4207" y="45105"/>
                  </a:lnTo>
                  <a:lnTo>
                    <a:pt x="4268" y="44374"/>
                  </a:lnTo>
                  <a:lnTo>
                    <a:pt x="4268" y="43825"/>
                  </a:lnTo>
                  <a:lnTo>
                    <a:pt x="4329" y="43277"/>
                  </a:lnTo>
                  <a:lnTo>
                    <a:pt x="4268" y="43094"/>
                  </a:lnTo>
                  <a:lnTo>
                    <a:pt x="4207" y="42972"/>
                  </a:lnTo>
                  <a:lnTo>
                    <a:pt x="4146" y="42911"/>
                  </a:lnTo>
                  <a:lnTo>
                    <a:pt x="4085" y="42911"/>
                  </a:lnTo>
                  <a:lnTo>
                    <a:pt x="3963" y="42972"/>
                  </a:lnTo>
                  <a:lnTo>
                    <a:pt x="3841" y="43155"/>
                  </a:lnTo>
                  <a:lnTo>
                    <a:pt x="3658" y="43642"/>
                  </a:lnTo>
                  <a:lnTo>
                    <a:pt x="3231" y="44861"/>
                  </a:lnTo>
                  <a:lnTo>
                    <a:pt x="2988" y="45349"/>
                  </a:lnTo>
                  <a:lnTo>
                    <a:pt x="2866" y="45593"/>
                  </a:lnTo>
                  <a:lnTo>
                    <a:pt x="2744" y="45654"/>
                  </a:lnTo>
                  <a:lnTo>
                    <a:pt x="2683" y="45715"/>
                  </a:lnTo>
                  <a:lnTo>
                    <a:pt x="2622" y="45654"/>
                  </a:lnTo>
                  <a:lnTo>
                    <a:pt x="2561" y="45593"/>
                  </a:lnTo>
                  <a:lnTo>
                    <a:pt x="2561" y="45410"/>
                  </a:lnTo>
                  <a:lnTo>
                    <a:pt x="2561" y="45105"/>
                  </a:lnTo>
                  <a:lnTo>
                    <a:pt x="2683" y="44739"/>
                  </a:lnTo>
                  <a:lnTo>
                    <a:pt x="2927" y="44069"/>
                  </a:lnTo>
                  <a:lnTo>
                    <a:pt x="3048" y="43703"/>
                  </a:lnTo>
                  <a:lnTo>
                    <a:pt x="3292" y="43094"/>
                  </a:lnTo>
                  <a:lnTo>
                    <a:pt x="3292" y="42728"/>
                  </a:lnTo>
                  <a:lnTo>
                    <a:pt x="3292" y="42606"/>
                  </a:lnTo>
                  <a:lnTo>
                    <a:pt x="3170" y="42484"/>
                  </a:lnTo>
                  <a:lnTo>
                    <a:pt x="3109" y="42484"/>
                  </a:lnTo>
                  <a:lnTo>
                    <a:pt x="2988" y="42545"/>
                  </a:lnTo>
                  <a:lnTo>
                    <a:pt x="2805" y="42728"/>
                  </a:lnTo>
                  <a:lnTo>
                    <a:pt x="2378" y="43216"/>
                  </a:lnTo>
                  <a:lnTo>
                    <a:pt x="2012" y="43703"/>
                  </a:lnTo>
                  <a:lnTo>
                    <a:pt x="1708" y="44191"/>
                  </a:lnTo>
                  <a:lnTo>
                    <a:pt x="1525" y="44435"/>
                  </a:lnTo>
                  <a:lnTo>
                    <a:pt x="1403" y="44496"/>
                  </a:lnTo>
                  <a:lnTo>
                    <a:pt x="1281" y="44557"/>
                  </a:lnTo>
                  <a:lnTo>
                    <a:pt x="1159" y="44557"/>
                  </a:lnTo>
                  <a:lnTo>
                    <a:pt x="1098" y="44496"/>
                  </a:lnTo>
                  <a:lnTo>
                    <a:pt x="1098" y="44374"/>
                  </a:lnTo>
                  <a:lnTo>
                    <a:pt x="1159" y="44252"/>
                  </a:lnTo>
                  <a:lnTo>
                    <a:pt x="1281" y="43947"/>
                  </a:lnTo>
                  <a:lnTo>
                    <a:pt x="1403" y="43825"/>
                  </a:lnTo>
                  <a:lnTo>
                    <a:pt x="1951" y="42789"/>
                  </a:lnTo>
                  <a:lnTo>
                    <a:pt x="2317" y="42119"/>
                  </a:lnTo>
                  <a:lnTo>
                    <a:pt x="2500" y="41753"/>
                  </a:lnTo>
                  <a:lnTo>
                    <a:pt x="2622" y="41387"/>
                  </a:lnTo>
                  <a:lnTo>
                    <a:pt x="2683" y="41204"/>
                  </a:lnTo>
                  <a:lnTo>
                    <a:pt x="2622" y="41082"/>
                  </a:lnTo>
                  <a:lnTo>
                    <a:pt x="2561" y="41021"/>
                  </a:lnTo>
                  <a:lnTo>
                    <a:pt x="2378" y="40960"/>
                  </a:lnTo>
                  <a:lnTo>
                    <a:pt x="2134" y="41082"/>
                  </a:lnTo>
                  <a:lnTo>
                    <a:pt x="1890" y="41326"/>
                  </a:lnTo>
                  <a:lnTo>
                    <a:pt x="1647" y="41570"/>
                  </a:lnTo>
                  <a:lnTo>
                    <a:pt x="1403" y="41753"/>
                  </a:lnTo>
                  <a:lnTo>
                    <a:pt x="976" y="41936"/>
                  </a:lnTo>
                  <a:lnTo>
                    <a:pt x="732" y="41997"/>
                  </a:lnTo>
                  <a:lnTo>
                    <a:pt x="488" y="41997"/>
                  </a:lnTo>
                  <a:lnTo>
                    <a:pt x="306" y="41936"/>
                  </a:lnTo>
                  <a:lnTo>
                    <a:pt x="245" y="41875"/>
                  </a:lnTo>
                  <a:lnTo>
                    <a:pt x="306" y="41814"/>
                  </a:lnTo>
                  <a:lnTo>
                    <a:pt x="367" y="41692"/>
                  </a:lnTo>
                  <a:lnTo>
                    <a:pt x="793" y="41326"/>
                  </a:lnTo>
                  <a:lnTo>
                    <a:pt x="1342" y="40778"/>
                  </a:lnTo>
                  <a:lnTo>
                    <a:pt x="1829" y="40168"/>
                  </a:lnTo>
                  <a:lnTo>
                    <a:pt x="2317" y="39619"/>
                  </a:lnTo>
                  <a:lnTo>
                    <a:pt x="2866" y="39071"/>
                  </a:lnTo>
                  <a:lnTo>
                    <a:pt x="3170" y="38888"/>
                  </a:lnTo>
                  <a:lnTo>
                    <a:pt x="3414" y="38705"/>
                  </a:lnTo>
                  <a:lnTo>
                    <a:pt x="4085" y="38705"/>
                  </a:lnTo>
                  <a:lnTo>
                    <a:pt x="4511" y="38827"/>
                  </a:lnTo>
                  <a:lnTo>
                    <a:pt x="4633" y="38827"/>
                  </a:lnTo>
                  <a:lnTo>
                    <a:pt x="4755" y="38888"/>
                  </a:lnTo>
                  <a:lnTo>
                    <a:pt x="4877" y="38888"/>
                  </a:lnTo>
                  <a:lnTo>
                    <a:pt x="4877" y="38827"/>
                  </a:lnTo>
                  <a:lnTo>
                    <a:pt x="4816" y="38705"/>
                  </a:lnTo>
                  <a:lnTo>
                    <a:pt x="4755" y="38644"/>
                  </a:lnTo>
                  <a:lnTo>
                    <a:pt x="4511" y="38522"/>
                  </a:lnTo>
                  <a:lnTo>
                    <a:pt x="4207" y="38461"/>
                  </a:lnTo>
                  <a:lnTo>
                    <a:pt x="4633" y="37608"/>
                  </a:lnTo>
                  <a:lnTo>
                    <a:pt x="4877" y="36755"/>
                  </a:lnTo>
                  <a:lnTo>
                    <a:pt x="5121" y="35840"/>
                  </a:lnTo>
                  <a:lnTo>
                    <a:pt x="5304" y="34987"/>
                  </a:lnTo>
                  <a:lnTo>
                    <a:pt x="5426" y="33768"/>
                  </a:lnTo>
                  <a:lnTo>
                    <a:pt x="5609" y="32549"/>
                  </a:lnTo>
                  <a:lnTo>
                    <a:pt x="5852" y="31635"/>
                  </a:lnTo>
                  <a:lnTo>
                    <a:pt x="6096" y="30781"/>
                  </a:lnTo>
                  <a:lnTo>
                    <a:pt x="6462" y="29928"/>
                  </a:lnTo>
                  <a:lnTo>
                    <a:pt x="6828" y="29075"/>
                  </a:lnTo>
                  <a:lnTo>
                    <a:pt x="6950" y="28709"/>
                  </a:lnTo>
                  <a:lnTo>
                    <a:pt x="7132" y="28465"/>
                  </a:lnTo>
                  <a:lnTo>
                    <a:pt x="7376" y="28099"/>
                  </a:lnTo>
                  <a:lnTo>
                    <a:pt x="7559" y="27673"/>
                  </a:lnTo>
                  <a:lnTo>
                    <a:pt x="7681" y="27368"/>
                  </a:lnTo>
                  <a:lnTo>
                    <a:pt x="7681" y="27063"/>
                  </a:lnTo>
                  <a:lnTo>
                    <a:pt x="7742" y="26149"/>
                  </a:lnTo>
                  <a:lnTo>
                    <a:pt x="7803" y="25235"/>
                  </a:lnTo>
                  <a:lnTo>
                    <a:pt x="7925" y="24259"/>
                  </a:lnTo>
                  <a:lnTo>
                    <a:pt x="8169" y="22370"/>
                  </a:lnTo>
                  <a:lnTo>
                    <a:pt x="8351" y="21455"/>
                  </a:lnTo>
                  <a:lnTo>
                    <a:pt x="8412" y="21151"/>
                  </a:lnTo>
                  <a:lnTo>
                    <a:pt x="8412" y="20846"/>
                  </a:lnTo>
                  <a:lnTo>
                    <a:pt x="8351" y="19932"/>
                  </a:lnTo>
                  <a:lnTo>
                    <a:pt x="8351" y="19017"/>
                  </a:lnTo>
                  <a:lnTo>
                    <a:pt x="8412" y="18164"/>
                  </a:lnTo>
                  <a:lnTo>
                    <a:pt x="8534" y="17737"/>
                  </a:lnTo>
                  <a:lnTo>
                    <a:pt x="8656" y="17311"/>
                  </a:lnTo>
                  <a:lnTo>
                    <a:pt x="9022" y="16457"/>
                  </a:lnTo>
                  <a:lnTo>
                    <a:pt x="9510" y="15726"/>
                  </a:lnTo>
                  <a:lnTo>
                    <a:pt x="9753" y="15360"/>
                  </a:lnTo>
                  <a:lnTo>
                    <a:pt x="9997" y="15055"/>
                  </a:lnTo>
                  <a:lnTo>
                    <a:pt x="10302" y="14812"/>
                  </a:lnTo>
                  <a:lnTo>
                    <a:pt x="10668" y="14629"/>
                  </a:lnTo>
                  <a:lnTo>
                    <a:pt x="11094" y="14446"/>
                  </a:lnTo>
                  <a:lnTo>
                    <a:pt x="11521" y="14324"/>
                  </a:lnTo>
                  <a:lnTo>
                    <a:pt x="12374" y="14202"/>
                  </a:lnTo>
                  <a:lnTo>
                    <a:pt x="13411" y="14080"/>
                  </a:lnTo>
                  <a:lnTo>
                    <a:pt x="14447" y="14080"/>
                  </a:lnTo>
                  <a:lnTo>
                    <a:pt x="16519" y="14141"/>
                  </a:lnTo>
                  <a:lnTo>
                    <a:pt x="14691" y="13836"/>
                  </a:lnTo>
                  <a:lnTo>
                    <a:pt x="15727" y="13166"/>
                  </a:lnTo>
                  <a:lnTo>
                    <a:pt x="16336" y="12739"/>
                  </a:lnTo>
                  <a:lnTo>
                    <a:pt x="16641" y="12617"/>
                  </a:lnTo>
                  <a:lnTo>
                    <a:pt x="16885" y="12434"/>
                  </a:lnTo>
                  <a:lnTo>
                    <a:pt x="16946" y="12313"/>
                  </a:lnTo>
                  <a:lnTo>
                    <a:pt x="17007" y="12191"/>
                  </a:lnTo>
                  <a:lnTo>
                    <a:pt x="17190" y="10118"/>
                  </a:lnTo>
                  <a:lnTo>
                    <a:pt x="17738" y="10484"/>
                  </a:lnTo>
                  <a:lnTo>
                    <a:pt x="18348" y="10789"/>
                  </a:lnTo>
                  <a:lnTo>
                    <a:pt x="18896" y="11032"/>
                  </a:lnTo>
                  <a:lnTo>
                    <a:pt x="19201" y="11093"/>
                  </a:lnTo>
                  <a:lnTo>
                    <a:pt x="19506" y="11154"/>
                  </a:lnTo>
                  <a:lnTo>
                    <a:pt x="19811" y="11093"/>
                  </a:lnTo>
                  <a:lnTo>
                    <a:pt x="20115" y="11032"/>
                  </a:lnTo>
                  <a:lnTo>
                    <a:pt x="20664" y="10789"/>
                  </a:lnTo>
                  <a:lnTo>
                    <a:pt x="21274" y="10484"/>
                  </a:lnTo>
                  <a:lnTo>
                    <a:pt x="21883" y="10118"/>
                  </a:lnTo>
                  <a:close/>
                  <a:moveTo>
                    <a:pt x="19445" y="0"/>
                  </a:moveTo>
                  <a:lnTo>
                    <a:pt x="18957" y="61"/>
                  </a:lnTo>
                  <a:lnTo>
                    <a:pt x="18287" y="183"/>
                  </a:lnTo>
                  <a:lnTo>
                    <a:pt x="17677" y="366"/>
                  </a:lnTo>
                  <a:lnTo>
                    <a:pt x="17068" y="670"/>
                  </a:lnTo>
                  <a:lnTo>
                    <a:pt x="16824" y="853"/>
                  </a:lnTo>
                  <a:lnTo>
                    <a:pt x="16580" y="1097"/>
                  </a:lnTo>
                  <a:lnTo>
                    <a:pt x="16336" y="1402"/>
                  </a:lnTo>
                  <a:lnTo>
                    <a:pt x="16153" y="1646"/>
                  </a:lnTo>
                  <a:lnTo>
                    <a:pt x="15788" y="2316"/>
                  </a:lnTo>
                  <a:lnTo>
                    <a:pt x="15605" y="2987"/>
                  </a:lnTo>
                  <a:lnTo>
                    <a:pt x="15483" y="3657"/>
                  </a:lnTo>
                  <a:lnTo>
                    <a:pt x="15422" y="4389"/>
                  </a:lnTo>
                  <a:lnTo>
                    <a:pt x="15422" y="5059"/>
                  </a:lnTo>
                  <a:lnTo>
                    <a:pt x="15422" y="5730"/>
                  </a:lnTo>
                  <a:lnTo>
                    <a:pt x="15544" y="6400"/>
                  </a:lnTo>
                  <a:lnTo>
                    <a:pt x="15666" y="7132"/>
                  </a:lnTo>
                  <a:lnTo>
                    <a:pt x="15849" y="7802"/>
                  </a:lnTo>
                  <a:lnTo>
                    <a:pt x="16275" y="9082"/>
                  </a:lnTo>
                  <a:lnTo>
                    <a:pt x="16397" y="9387"/>
                  </a:lnTo>
                  <a:lnTo>
                    <a:pt x="16580" y="9631"/>
                  </a:lnTo>
                  <a:lnTo>
                    <a:pt x="16824" y="9874"/>
                  </a:lnTo>
                  <a:lnTo>
                    <a:pt x="16946" y="9996"/>
                  </a:lnTo>
                  <a:lnTo>
                    <a:pt x="16946" y="10179"/>
                  </a:lnTo>
                  <a:lnTo>
                    <a:pt x="16946" y="10362"/>
                  </a:lnTo>
                  <a:lnTo>
                    <a:pt x="16763" y="11886"/>
                  </a:lnTo>
                  <a:lnTo>
                    <a:pt x="16763" y="12069"/>
                  </a:lnTo>
                  <a:lnTo>
                    <a:pt x="16702" y="12252"/>
                  </a:lnTo>
                  <a:lnTo>
                    <a:pt x="16641" y="12313"/>
                  </a:lnTo>
                  <a:lnTo>
                    <a:pt x="16458" y="12373"/>
                  </a:lnTo>
                  <a:lnTo>
                    <a:pt x="16093" y="12617"/>
                  </a:lnTo>
                  <a:lnTo>
                    <a:pt x="15422" y="13044"/>
                  </a:lnTo>
                  <a:lnTo>
                    <a:pt x="14752" y="13471"/>
                  </a:lnTo>
                  <a:lnTo>
                    <a:pt x="14508" y="13653"/>
                  </a:lnTo>
                  <a:lnTo>
                    <a:pt x="14325" y="13775"/>
                  </a:lnTo>
                  <a:lnTo>
                    <a:pt x="13350" y="13775"/>
                  </a:lnTo>
                  <a:lnTo>
                    <a:pt x="12496" y="13836"/>
                  </a:lnTo>
                  <a:lnTo>
                    <a:pt x="11765" y="13958"/>
                  </a:lnTo>
                  <a:lnTo>
                    <a:pt x="11033" y="14141"/>
                  </a:lnTo>
                  <a:lnTo>
                    <a:pt x="10668" y="14263"/>
                  </a:lnTo>
                  <a:lnTo>
                    <a:pt x="10363" y="14385"/>
                  </a:lnTo>
                  <a:lnTo>
                    <a:pt x="9997" y="14629"/>
                  </a:lnTo>
                  <a:lnTo>
                    <a:pt x="9753" y="14812"/>
                  </a:lnTo>
                  <a:lnTo>
                    <a:pt x="9510" y="15116"/>
                  </a:lnTo>
                  <a:lnTo>
                    <a:pt x="9266" y="15421"/>
                  </a:lnTo>
                  <a:lnTo>
                    <a:pt x="8900" y="16031"/>
                  </a:lnTo>
                  <a:lnTo>
                    <a:pt x="8534" y="16701"/>
                  </a:lnTo>
                  <a:lnTo>
                    <a:pt x="8230" y="17372"/>
                  </a:lnTo>
                  <a:lnTo>
                    <a:pt x="8108" y="17737"/>
                  </a:lnTo>
                  <a:lnTo>
                    <a:pt x="8047" y="18103"/>
                  </a:lnTo>
                  <a:lnTo>
                    <a:pt x="7986" y="18895"/>
                  </a:lnTo>
                  <a:lnTo>
                    <a:pt x="7986" y="19688"/>
                  </a:lnTo>
                  <a:lnTo>
                    <a:pt x="8047" y="20480"/>
                  </a:lnTo>
                  <a:lnTo>
                    <a:pt x="8047" y="20846"/>
                  </a:lnTo>
                  <a:lnTo>
                    <a:pt x="8047" y="21212"/>
                  </a:lnTo>
                  <a:lnTo>
                    <a:pt x="7864" y="22004"/>
                  </a:lnTo>
                  <a:lnTo>
                    <a:pt x="7620" y="23589"/>
                  </a:lnTo>
                  <a:lnTo>
                    <a:pt x="7376" y="25174"/>
                  </a:lnTo>
                  <a:lnTo>
                    <a:pt x="7315" y="26758"/>
                  </a:lnTo>
                  <a:lnTo>
                    <a:pt x="7254" y="27124"/>
                  </a:lnTo>
                  <a:lnTo>
                    <a:pt x="7193" y="27490"/>
                  </a:lnTo>
                  <a:lnTo>
                    <a:pt x="7132" y="27856"/>
                  </a:lnTo>
                  <a:lnTo>
                    <a:pt x="6950" y="28160"/>
                  </a:lnTo>
                  <a:lnTo>
                    <a:pt x="6706" y="28526"/>
                  </a:lnTo>
                  <a:lnTo>
                    <a:pt x="6523" y="28892"/>
                  </a:lnTo>
                  <a:lnTo>
                    <a:pt x="5974" y="30172"/>
                  </a:lnTo>
                  <a:lnTo>
                    <a:pt x="5609" y="31452"/>
                  </a:lnTo>
                  <a:lnTo>
                    <a:pt x="5304" y="32732"/>
                  </a:lnTo>
                  <a:lnTo>
                    <a:pt x="5121" y="34073"/>
                  </a:lnTo>
                  <a:lnTo>
                    <a:pt x="4938" y="35536"/>
                  </a:lnTo>
                  <a:lnTo>
                    <a:pt x="4755" y="36267"/>
                  </a:lnTo>
                  <a:lnTo>
                    <a:pt x="4572" y="36998"/>
                  </a:lnTo>
                  <a:lnTo>
                    <a:pt x="4329" y="37669"/>
                  </a:lnTo>
                  <a:lnTo>
                    <a:pt x="4207" y="38035"/>
                  </a:lnTo>
                  <a:lnTo>
                    <a:pt x="4146" y="38218"/>
                  </a:lnTo>
                  <a:lnTo>
                    <a:pt x="4024" y="38400"/>
                  </a:lnTo>
                  <a:lnTo>
                    <a:pt x="3963" y="38461"/>
                  </a:lnTo>
                  <a:lnTo>
                    <a:pt x="3475" y="38461"/>
                  </a:lnTo>
                  <a:lnTo>
                    <a:pt x="3109" y="38583"/>
                  </a:lnTo>
                  <a:lnTo>
                    <a:pt x="2805" y="38766"/>
                  </a:lnTo>
                  <a:lnTo>
                    <a:pt x="2256" y="39315"/>
                  </a:lnTo>
                  <a:lnTo>
                    <a:pt x="1768" y="39863"/>
                  </a:lnTo>
                  <a:lnTo>
                    <a:pt x="1342" y="40412"/>
                  </a:lnTo>
                  <a:lnTo>
                    <a:pt x="854" y="41021"/>
                  </a:lnTo>
                  <a:lnTo>
                    <a:pt x="306" y="41387"/>
                  </a:lnTo>
                  <a:lnTo>
                    <a:pt x="123" y="41570"/>
                  </a:lnTo>
                  <a:lnTo>
                    <a:pt x="62" y="41692"/>
                  </a:lnTo>
                  <a:lnTo>
                    <a:pt x="1" y="41814"/>
                  </a:lnTo>
                  <a:lnTo>
                    <a:pt x="62" y="42058"/>
                  </a:lnTo>
                  <a:lnTo>
                    <a:pt x="245" y="42179"/>
                  </a:lnTo>
                  <a:lnTo>
                    <a:pt x="427" y="42240"/>
                  </a:lnTo>
                  <a:lnTo>
                    <a:pt x="610" y="42240"/>
                  </a:lnTo>
                  <a:lnTo>
                    <a:pt x="1098" y="42119"/>
                  </a:lnTo>
                  <a:lnTo>
                    <a:pt x="1525" y="41936"/>
                  </a:lnTo>
                  <a:lnTo>
                    <a:pt x="1768" y="41753"/>
                  </a:lnTo>
                  <a:lnTo>
                    <a:pt x="2012" y="41570"/>
                  </a:lnTo>
                  <a:lnTo>
                    <a:pt x="2195" y="41387"/>
                  </a:lnTo>
                  <a:lnTo>
                    <a:pt x="2317" y="41265"/>
                  </a:lnTo>
                  <a:lnTo>
                    <a:pt x="2439" y="41204"/>
                  </a:lnTo>
                  <a:lnTo>
                    <a:pt x="2439" y="41204"/>
                  </a:lnTo>
                  <a:lnTo>
                    <a:pt x="2317" y="41509"/>
                  </a:lnTo>
                  <a:lnTo>
                    <a:pt x="2256" y="41753"/>
                  </a:lnTo>
                  <a:lnTo>
                    <a:pt x="1951" y="42240"/>
                  </a:lnTo>
                  <a:lnTo>
                    <a:pt x="1281" y="43459"/>
                  </a:lnTo>
                  <a:lnTo>
                    <a:pt x="976" y="44008"/>
                  </a:lnTo>
                  <a:lnTo>
                    <a:pt x="854" y="44252"/>
                  </a:lnTo>
                  <a:lnTo>
                    <a:pt x="854" y="44435"/>
                  </a:lnTo>
                  <a:lnTo>
                    <a:pt x="915" y="44557"/>
                  </a:lnTo>
                  <a:lnTo>
                    <a:pt x="1037" y="44739"/>
                  </a:lnTo>
                  <a:lnTo>
                    <a:pt x="1159" y="44861"/>
                  </a:lnTo>
                  <a:lnTo>
                    <a:pt x="1342" y="44800"/>
                  </a:lnTo>
                  <a:lnTo>
                    <a:pt x="1525" y="44739"/>
                  </a:lnTo>
                  <a:lnTo>
                    <a:pt x="1829" y="44435"/>
                  </a:lnTo>
                  <a:lnTo>
                    <a:pt x="2073" y="44130"/>
                  </a:lnTo>
                  <a:lnTo>
                    <a:pt x="2561" y="43399"/>
                  </a:lnTo>
                  <a:lnTo>
                    <a:pt x="2805" y="43033"/>
                  </a:lnTo>
                  <a:lnTo>
                    <a:pt x="3048" y="42789"/>
                  </a:lnTo>
                  <a:lnTo>
                    <a:pt x="3048" y="42789"/>
                  </a:lnTo>
                  <a:lnTo>
                    <a:pt x="2988" y="43094"/>
                  </a:lnTo>
                  <a:lnTo>
                    <a:pt x="2927" y="43459"/>
                  </a:lnTo>
                  <a:lnTo>
                    <a:pt x="2622" y="44191"/>
                  </a:lnTo>
                  <a:lnTo>
                    <a:pt x="2378" y="44861"/>
                  </a:lnTo>
                  <a:lnTo>
                    <a:pt x="2256" y="45227"/>
                  </a:lnTo>
                  <a:lnTo>
                    <a:pt x="2256" y="45593"/>
                  </a:lnTo>
                  <a:lnTo>
                    <a:pt x="2378" y="45776"/>
                  </a:lnTo>
                  <a:lnTo>
                    <a:pt x="2500" y="45898"/>
                  </a:lnTo>
                  <a:lnTo>
                    <a:pt x="2683" y="45959"/>
                  </a:lnTo>
                  <a:lnTo>
                    <a:pt x="2866" y="45898"/>
                  </a:lnTo>
                  <a:lnTo>
                    <a:pt x="3048" y="45776"/>
                  </a:lnTo>
                  <a:lnTo>
                    <a:pt x="3170" y="45532"/>
                  </a:lnTo>
                  <a:lnTo>
                    <a:pt x="3353" y="45166"/>
                  </a:lnTo>
                  <a:lnTo>
                    <a:pt x="3719" y="44252"/>
                  </a:lnTo>
                  <a:lnTo>
                    <a:pt x="4085" y="43277"/>
                  </a:lnTo>
                  <a:lnTo>
                    <a:pt x="4024" y="44130"/>
                  </a:lnTo>
                  <a:lnTo>
                    <a:pt x="3963" y="44922"/>
                  </a:lnTo>
                  <a:lnTo>
                    <a:pt x="3963" y="45349"/>
                  </a:lnTo>
                  <a:lnTo>
                    <a:pt x="4024" y="45593"/>
                  </a:lnTo>
                  <a:lnTo>
                    <a:pt x="4146" y="45776"/>
                  </a:lnTo>
                  <a:lnTo>
                    <a:pt x="4268" y="45837"/>
                  </a:lnTo>
                  <a:lnTo>
                    <a:pt x="4450" y="45837"/>
                  </a:lnTo>
                  <a:lnTo>
                    <a:pt x="4633" y="45776"/>
                  </a:lnTo>
                  <a:lnTo>
                    <a:pt x="4755" y="45654"/>
                  </a:lnTo>
                  <a:lnTo>
                    <a:pt x="4816" y="45349"/>
                  </a:lnTo>
                  <a:lnTo>
                    <a:pt x="4877" y="45105"/>
                  </a:lnTo>
                  <a:lnTo>
                    <a:pt x="4938" y="44496"/>
                  </a:lnTo>
                  <a:lnTo>
                    <a:pt x="4999" y="43642"/>
                  </a:lnTo>
                  <a:lnTo>
                    <a:pt x="5060" y="43338"/>
                  </a:lnTo>
                  <a:lnTo>
                    <a:pt x="5060" y="43216"/>
                  </a:lnTo>
                  <a:lnTo>
                    <a:pt x="5182" y="43094"/>
                  </a:lnTo>
                  <a:lnTo>
                    <a:pt x="5243" y="43277"/>
                  </a:lnTo>
                  <a:lnTo>
                    <a:pt x="5243" y="43459"/>
                  </a:lnTo>
                  <a:lnTo>
                    <a:pt x="5182" y="43886"/>
                  </a:lnTo>
                  <a:lnTo>
                    <a:pt x="5121" y="44374"/>
                  </a:lnTo>
                  <a:lnTo>
                    <a:pt x="5121" y="44800"/>
                  </a:lnTo>
                  <a:lnTo>
                    <a:pt x="5182" y="45044"/>
                  </a:lnTo>
                  <a:lnTo>
                    <a:pt x="5365" y="45227"/>
                  </a:lnTo>
                  <a:lnTo>
                    <a:pt x="5426" y="45288"/>
                  </a:lnTo>
                  <a:lnTo>
                    <a:pt x="5609" y="45288"/>
                  </a:lnTo>
                  <a:lnTo>
                    <a:pt x="5730" y="45227"/>
                  </a:lnTo>
                  <a:lnTo>
                    <a:pt x="5852" y="45044"/>
                  </a:lnTo>
                  <a:lnTo>
                    <a:pt x="5913" y="44861"/>
                  </a:lnTo>
                  <a:lnTo>
                    <a:pt x="6035" y="44496"/>
                  </a:lnTo>
                  <a:lnTo>
                    <a:pt x="6035" y="43642"/>
                  </a:lnTo>
                  <a:lnTo>
                    <a:pt x="6157" y="42484"/>
                  </a:lnTo>
                  <a:lnTo>
                    <a:pt x="6218" y="42240"/>
                  </a:lnTo>
                  <a:lnTo>
                    <a:pt x="6340" y="41997"/>
                  </a:lnTo>
                  <a:lnTo>
                    <a:pt x="6645" y="41082"/>
                  </a:lnTo>
                  <a:lnTo>
                    <a:pt x="6767" y="40595"/>
                  </a:lnTo>
                  <a:lnTo>
                    <a:pt x="6828" y="40107"/>
                  </a:lnTo>
                  <a:lnTo>
                    <a:pt x="6767" y="39802"/>
                  </a:lnTo>
                  <a:lnTo>
                    <a:pt x="6706" y="39558"/>
                  </a:lnTo>
                  <a:lnTo>
                    <a:pt x="6767" y="39315"/>
                  </a:lnTo>
                  <a:lnTo>
                    <a:pt x="6889" y="39132"/>
                  </a:lnTo>
                  <a:lnTo>
                    <a:pt x="7376" y="37974"/>
                  </a:lnTo>
                  <a:lnTo>
                    <a:pt x="7925" y="36877"/>
                  </a:lnTo>
                  <a:lnTo>
                    <a:pt x="9266" y="34256"/>
                  </a:lnTo>
                  <a:lnTo>
                    <a:pt x="9875" y="32915"/>
                  </a:lnTo>
                  <a:lnTo>
                    <a:pt x="10363" y="31574"/>
                  </a:lnTo>
                  <a:lnTo>
                    <a:pt x="10607" y="30781"/>
                  </a:lnTo>
                  <a:lnTo>
                    <a:pt x="10729" y="30050"/>
                  </a:lnTo>
                  <a:lnTo>
                    <a:pt x="11094" y="28526"/>
                  </a:lnTo>
                  <a:lnTo>
                    <a:pt x="11521" y="27185"/>
                  </a:lnTo>
                  <a:lnTo>
                    <a:pt x="12009" y="25844"/>
                  </a:lnTo>
                  <a:lnTo>
                    <a:pt x="12374" y="27307"/>
                  </a:lnTo>
                  <a:lnTo>
                    <a:pt x="12557" y="27856"/>
                  </a:lnTo>
                  <a:lnTo>
                    <a:pt x="12679" y="28465"/>
                  </a:lnTo>
                  <a:lnTo>
                    <a:pt x="12679" y="29136"/>
                  </a:lnTo>
                  <a:lnTo>
                    <a:pt x="12679" y="29806"/>
                  </a:lnTo>
                  <a:lnTo>
                    <a:pt x="12618" y="31878"/>
                  </a:lnTo>
                  <a:lnTo>
                    <a:pt x="12618" y="32427"/>
                  </a:lnTo>
                  <a:lnTo>
                    <a:pt x="12618" y="33037"/>
                  </a:lnTo>
                  <a:lnTo>
                    <a:pt x="12679" y="33280"/>
                  </a:lnTo>
                  <a:lnTo>
                    <a:pt x="12801" y="33524"/>
                  </a:lnTo>
                  <a:lnTo>
                    <a:pt x="12801" y="33768"/>
                  </a:lnTo>
                  <a:lnTo>
                    <a:pt x="12801" y="34012"/>
                  </a:lnTo>
                  <a:lnTo>
                    <a:pt x="12679" y="34560"/>
                  </a:lnTo>
                  <a:lnTo>
                    <a:pt x="12313" y="36633"/>
                  </a:lnTo>
                  <a:lnTo>
                    <a:pt x="12192" y="37669"/>
                  </a:lnTo>
                  <a:lnTo>
                    <a:pt x="12131" y="38705"/>
                  </a:lnTo>
                  <a:lnTo>
                    <a:pt x="12070" y="40839"/>
                  </a:lnTo>
                  <a:lnTo>
                    <a:pt x="12131" y="42972"/>
                  </a:lnTo>
                  <a:lnTo>
                    <a:pt x="12252" y="45044"/>
                  </a:lnTo>
                  <a:lnTo>
                    <a:pt x="12435" y="47178"/>
                  </a:lnTo>
                  <a:lnTo>
                    <a:pt x="12740" y="49250"/>
                  </a:lnTo>
                  <a:lnTo>
                    <a:pt x="13106" y="51261"/>
                  </a:lnTo>
                  <a:lnTo>
                    <a:pt x="13593" y="53334"/>
                  </a:lnTo>
                  <a:lnTo>
                    <a:pt x="14081" y="55041"/>
                  </a:lnTo>
                  <a:lnTo>
                    <a:pt x="14264" y="55955"/>
                  </a:lnTo>
                  <a:lnTo>
                    <a:pt x="14325" y="56869"/>
                  </a:lnTo>
                  <a:lnTo>
                    <a:pt x="14264" y="57601"/>
                  </a:lnTo>
                  <a:lnTo>
                    <a:pt x="14203" y="58393"/>
                  </a:lnTo>
                  <a:lnTo>
                    <a:pt x="13837" y="59856"/>
                  </a:lnTo>
                  <a:lnTo>
                    <a:pt x="13654" y="60892"/>
                  </a:lnTo>
                  <a:lnTo>
                    <a:pt x="13532" y="61928"/>
                  </a:lnTo>
                  <a:lnTo>
                    <a:pt x="13472" y="62964"/>
                  </a:lnTo>
                  <a:lnTo>
                    <a:pt x="13532" y="64001"/>
                  </a:lnTo>
                  <a:lnTo>
                    <a:pt x="13715" y="65037"/>
                  </a:lnTo>
                  <a:lnTo>
                    <a:pt x="13898" y="66012"/>
                  </a:lnTo>
                  <a:lnTo>
                    <a:pt x="14508" y="67963"/>
                  </a:lnTo>
                  <a:lnTo>
                    <a:pt x="15605" y="71681"/>
                  </a:lnTo>
                  <a:lnTo>
                    <a:pt x="16032" y="73144"/>
                  </a:lnTo>
                  <a:lnTo>
                    <a:pt x="16458" y="74606"/>
                  </a:lnTo>
                  <a:lnTo>
                    <a:pt x="16580" y="75094"/>
                  </a:lnTo>
                  <a:lnTo>
                    <a:pt x="16641" y="75399"/>
                  </a:lnTo>
                  <a:lnTo>
                    <a:pt x="16641" y="75643"/>
                  </a:lnTo>
                  <a:lnTo>
                    <a:pt x="16519" y="76069"/>
                  </a:lnTo>
                  <a:lnTo>
                    <a:pt x="16336" y="76496"/>
                  </a:lnTo>
                  <a:lnTo>
                    <a:pt x="15849" y="77227"/>
                  </a:lnTo>
                  <a:lnTo>
                    <a:pt x="15422" y="77959"/>
                  </a:lnTo>
                  <a:lnTo>
                    <a:pt x="15117" y="78264"/>
                  </a:lnTo>
                  <a:lnTo>
                    <a:pt x="14813" y="78507"/>
                  </a:lnTo>
                  <a:lnTo>
                    <a:pt x="14569" y="78690"/>
                  </a:lnTo>
                  <a:lnTo>
                    <a:pt x="14386" y="78873"/>
                  </a:lnTo>
                  <a:lnTo>
                    <a:pt x="14386" y="79056"/>
                  </a:lnTo>
                  <a:lnTo>
                    <a:pt x="14447" y="79239"/>
                  </a:lnTo>
                  <a:lnTo>
                    <a:pt x="14569" y="79361"/>
                  </a:lnTo>
                  <a:lnTo>
                    <a:pt x="14752" y="79483"/>
                  </a:lnTo>
                  <a:lnTo>
                    <a:pt x="15117" y="79605"/>
                  </a:lnTo>
                  <a:lnTo>
                    <a:pt x="15483" y="79666"/>
                  </a:lnTo>
                  <a:lnTo>
                    <a:pt x="16032" y="79787"/>
                  </a:lnTo>
                  <a:lnTo>
                    <a:pt x="16580" y="79848"/>
                  </a:lnTo>
                  <a:lnTo>
                    <a:pt x="17007" y="79848"/>
                  </a:lnTo>
                  <a:lnTo>
                    <a:pt x="17434" y="79787"/>
                  </a:lnTo>
                  <a:lnTo>
                    <a:pt x="17555" y="79787"/>
                  </a:lnTo>
                  <a:lnTo>
                    <a:pt x="17677" y="79970"/>
                  </a:lnTo>
                  <a:lnTo>
                    <a:pt x="17921" y="80092"/>
                  </a:lnTo>
                  <a:lnTo>
                    <a:pt x="18165" y="80153"/>
                  </a:lnTo>
                  <a:lnTo>
                    <a:pt x="18592" y="80214"/>
                  </a:lnTo>
                  <a:lnTo>
                    <a:pt x="18957" y="80092"/>
                  </a:lnTo>
                  <a:lnTo>
                    <a:pt x="19140" y="80031"/>
                  </a:lnTo>
                  <a:lnTo>
                    <a:pt x="19323" y="79909"/>
                  </a:lnTo>
                  <a:lnTo>
                    <a:pt x="19445" y="79727"/>
                  </a:lnTo>
                  <a:lnTo>
                    <a:pt x="19506" y="79544"/>
                  </a:lnTo>
                  <a:lnTo>
                    <a:pt x="19689" y="79787"/>
                  </a:lnTo>
                  <a:lnTo>
                    <a:pt x="19872" y="80031"/>
                  </a:lnTo>
                  <a:lnTo>
                    <a:pt x="20115" y="80153"/>
                  </a:lnTo>
                  <a:lnTo>
                    <a:pt x="20420" y="80214"/>
                  </a:lnTo>
                  <a:lnTo>
                    <a:pt x="20725" y="80214"/>
                  </a:lnTo>
                  <a:lnTo>
                    <a:pt x="21091" y="80153"/>
                  </a:lnTo>
                  <a:lnTo>
                    <a:pt x="21335" y="79970"/>
                  </a:lnTo>
                  <a:lnTo>
                    <a:pt x="21456" y="79848"/>
                  </a:lnTo>
                  <a:lnTo>
                    <a:pt x="21517" y="79727"/>
                  </a:lnTo>
                  <a:lnTo>
                    <a:pt x="21700" y="79787"/>
                  </a:lnTo>
                  <a:lnTo>
                    <a:pt x="21944" y="79848"/>
                  </a:lnTo>
                  <a:lnTo>
                    <a:pt x="22371" y="79848"/>
                  </a:lnTo>
                  <a:lnTo>
                    <a:pt x="22858" y="79787"/>
                  </a:lnTo>
                  <a:lnTo>
                    <a:pt x="23285" y="79727"/>
                  </a:lnTo>
                  <a:lnTo>
                    <a:pt x="24138" y="79544"/>
                  </a:lnTo>
                  <a:lnTo>
                    <a:pt x="24260" y="79483"/>
                  </a:lnTo>
                  <a:lnTo>
                    <a:pt x="24443" y="79422"/>
                  </a:lnTo>
                  <a:lnTo>
                    <a:pt x="24565" y="79300"/>
                  </a:lnTo>
                  <a:lnTo>
                    <a:pt x="24687" y="79117"/>
                  </a:lnTo>
                  <a:lnTo>
                    <a:pt x="24687" y="78934"/>
                  </a:lnTo>
                  <a:lnTo>
                    <a:pt x="24626" y="78812"/>
                  </a:lnTo>
                  <a:lnTo>
                    <a:pt x="24382" y="78629"/>
                  </a:lnTo>
                  <a:lnTo>
                    <a:pt x="23895" y="78203"/>
                  </a:lnTo>
                  <a:lnTo>
                    <a:pt x="23590" y="77898"/>
                  </a:lnTo>
                  <a:lnTo>
                    <a:pt x="23346" y="77471"/>
                  </a:lnTo>
                  <a:lnTo>
                    <a:pt x="22858" y="76679"/>
                  </a:lnTo>
                  <a:lnTo>
                    <a:pt x="22554" y="76008"/>
                  </a:lnTo>
                  <a:lnTo>
                    <a:pt x="22432" y="75643"/>
                  </a:lnTo>
                  <a:lnTo>
                    <a:pt x="22432" y="75277"/>
                  </a:lnTo>
                  <a:lnTo>
                    <a:pt x="22554" y="74667"/>
                  </a:lnTo>
                  <a:lnTo>
                    <a:pt x="22736" y="74058"/>
                  </a:lnTo>
                  <a:lnTo>
                    <a:pt x="23468" y="71559"/>
                  </a:lnTo>
                  <a:lnTo>
                    <a:pt x="24565" y="67902"/>
                  </a:lnTo>
                  <a:lnTo>
                    <a:pt x="25114" y="65951"/>
                  </a:lnTo>
                  <a:lnTo>
                    <a:pt x="25357" y="64976"/>
                  </a:lnTo>
                  <a:lnTo>
                    <a:pt x="25540" y="63940"/>
                  </a:lnTo>
                  <a:lnTo>
                    <a:pt x="25601" y="62964"/>
                  </a:lnTo>
                  <a:lnTo>
                    <a:pt x="25540" y="61928"/>
                  </a:lnTo>
                  <a:lnTo>
                    <a:pt x="25418" y="60953"/>
                  </a:lnTo>
                  <a:lnTo>
                    <a:pt x="25175" y="59978"/>
                  </a:lnTo>
                  <a:lnTo>
                    <a:pt x="24870" y="58393"/>
                  </a:lnTo>
                  <a:lnTo>
                    <a:pt x="24748" y="57662"/>
                  </a:lnTo>
                  <a:lnTo>
                    <a:pt x="24748" y="56869"/>
                  </a:lnTo>
                  <a:lnTo>
                    <a:pt x="24809" y="56016"/>
                  </a:lnTo>
                  <a:lnTo>
                    <a:pt x="24931" y="55162"/>
                  </a:lnTo>
                  <a:lnTo>
                    <a:pt x="25357" y="53456"/>
                  </a:lnTo>
                  <a:lnTo>
                    <a:pt x="25845" y="51505"/>
                  </a:lnTo>
                  <a:lnTo>
                    <a:pt x="26272" y="49555"/>
                  </a:lnTo>
                  <a:lnTo>
                    <a:pt x="26516" y="47543"/>
                  </a:lnTo>
                  <a:lnTo>
                    <a:pt x="26759" y="45532"/>
                  </a:lnTo>
                  <a:lnTo>
                    <a:pt x="26881" y="43459"/>
                  </a:lnTo>
                  <a:lnTo>
                    <a:pt x="26942" y="41387"/>
                  </a:lnTo>
                  <a:lnTo>
                    <a:pt x="26942" y="39376"/>
                  </a:lnTo>
                  <a:lnTo>
                    <a:pt x="26881" y="38339"/>
                  </a:lnTo>
                  <a:lnTo>
                    <a:pt x="26820" y="37364"/>
                  </a:lnTo>
                  <a:lnTo>
                    <a:pt x="26455" y="35414"/>
                  </a:lnTo>
                  <a:lnTo>
                    <a:pt x="26272" y="34377"/>
                  </a:lnTo>
                  <a:lnTo>
                    <a:pt x="26150" y="33890"/>
                  </a:lnTo>
                  <a:lnTo>
                    <a:pt x="26089" y="33646"/>
                  </a:lnTo>
                  <a:lnTo>
                    <a:pt x="26150" y="33402"/>
                  </a:lnTo>
                  <a:lnTo>
                    <a:pt x="26211" y="32976"/>
                  </a:lnTo>
                  <a:lnTo>
                    <a:pt x="26211" y="32610"/>
                  </a:lnTo>
                  <a:lnTo>
                    <a:pt x="26150" y="31817"/>
                  </a:lnTo>
                  <a:lnTo>
                    <a:pt x="26150" y="28770"/>
                  </a:lnTo>
                  <a:lnTo>
                    <a:pt x="26211" y="28282"/>
                  </a:lnTo>
                  <a:lnTo>
                    <a:pt x="26333" y="27856"/>
                  </a:lnTo>
                  <a:lnTo>
                    <a:pt x="26881" y="26027"/>
                  </a:lnTo>
                  <a:lnTo>
                    <a:pt x="27003" y="25661"/>
                  </a:lnTo>
                  <a:lnTo>
                    <a:pt x="27369" y="26758"/>
                  </a:lnTo>
                  <a:lnTo>
                    <a:pt x="27735" y="27856"/>
                  </a:lnTo>
                  <a:lnTo>
                    <a:pt x="27918" y="28526"/>
                  </a:lnTo>
                  <a:lnTo>
                    <a:pt x="28100" y="29196"/>
                  </a:lnTo>
                  <a:lnTo>
                    <a:pt x="28405" y="30598"/>
                  </a:lnTo>
                  <a:lnTo>
                    <a:pt x="28588" y="31269"/>
                  </a:lnTo>
                  <a:lnTo>
                    <a:pt x="28832" y="32000"/>
                  </a:lnTo>
                  <a:lnTo>
                    <a:pt x="29380" y="33341"/>
                  </a:lnTo>
                  <a:lnTo>
                    <a:pt x="29990" y="34682"/>
                  </a:lnTo>
                  <a:lnTo>
                    <a:pt x="30660" y="36023"/>
                  </a:lnTo>
                  <a:lnTo>
                    <a:pt x="31270" y="37242"/>
                  </a:lnTo>
                  <a:lnTo>
                    <a:pt x="31879" y="38522"/>
                  </a:lnTo>
                  <a:lnTo>
                    <a:pt x="32123" y="39010"/>
                  </a:lnTo>
                  <a:lnTo>
                    <a:pt x="32306" y="39498"/>
                  </a:lnTo>
                  <a:lnTo>
                    <a:pt x="32306" y="39680"/>
                  </a:lnTo>
                  <a:lnTo>
                    <a:pt x="32245" y="39924"/>
                  </a:lnTo>
                  <a:lnTo>
                    <a:pt x="32245" y="40168"/>
                  </a:lnTo>
                  <a:lnTo>
                    <a:pt x="32245" y="40473"/>
                  </a:lnTo>
                  <a:lnTo>
                    <a:pt x="32367" y="40899"/>
                  </a:lnTo>
                  <a:lnTo>
                    <a:pt x="32489" y="41387"/>
                  </a:lnTo>
                  <a:lnTo>
                    <a:pt x="32794" y="42240"/>
                  </a:lnTo>
                  <a:lnTo>
                    <a:pt x="32855" y="42606"/>
                  </a:lnTo>
                  <a:lnTo>
                    <a:pt x="32916" y="42972"/>
                  </a:lnTo>
                  <a:lnTo>
                    <a:pt x="32977" y="44069"/>
                  </a:lnTo>
                  <a:lnTo>
                    <a:pt x="33038" y="44496"/>
                  </a:lnTo>
                  <a:lnTo>
                    <a:pt x="33160" y="44922"/>
                  </a:lnTo>
                  <a:lnTo>
                    <a:pt x="33281" y="45166"/>
                  </a:lnTo>
                  <a:lnTo>
                    <a:pt x="33464" y="45288"/>
                  </a:lnTo>
                  <a:lnTo>
                    <a:pt x="33647" y="45288"/>
                  </a:lnTo>
                  <a:lnTo>
                    <a:pt x="33769" y="45166"/>
                  </a:lnTo>
                  <a:lnTo>
                    <a:pt x="33830" y="45044"/>
                  </a:lnTo>
                  <a:lnTo>
                    <a:pt x="33891" y="44800"/>
                  </a:lnTo>
                  <a:lnTo>
                    <a:pt x="33952" y="44557"/>
                  </a:lnTo>
                  <a:lnTo>
                    <a:pt x="33891" y="44008"/>
                  </a:lnTo>
                  <a:lnTo>
                    <a:pt x="33830" y="43520"/>
                  </a:lnTo>
                  <a:lnTo>
                    <a:pt x="33830" y="43277"/>
                  </a:lnTo>
                  <a:lnTo>
                    <a:pt x="33830" y="43216"/>
                  </a:lnTo>
                  <a:lnTo>
                    <a:pt x="33891" y="43094"/>
                  </a:lnTo>
                  <a:lnTo>
                    <a:pt x="33952" y="43216"/>
                  </a:lnTo>
                  <a:lnTo>
                    <a:pt x="34013" y="43338"/>
                  </a:lnTo>
                  <a:lnTo>
                    <a:pt x="34013" y="43642"/>
                  </a:lnTo>
                  <a:lnTo>
                    <a:pt x="34135" y="44496"/>
                  </a:lnTo>
                  <a:lnTo>
                    <a:pt x="34135" y="45105"/>
                  </a:lnTo>
                  <a:lnTo>
                    <a:pt x="34196" y="45349"/>
                  </a:lnTo>
                  <a:lnTo>
                    <a:pt x="34318" y="45654"/>
                  </a:lnTo>
                  <a:lnTo>
                    <a:pt x="34440" y="45776"/>
                  </a:lnTo>
                  <a:lnTo>
                    <a:pt x="34561" y="45837"/>
                  </a:lnTo>
                  <a:lnTo>
                    <a:pt x="34744" y="45837"/>
                  </a:lnTo>
                  <a:lnTo>
                    <a:pt x="34866" y="45776"/>
                  </a:lnTo>
                  <a:lnTo>
                    <a:pt x="34988" y="45593"/>
                  </a:lnTo>
                  <a:lnTo>
                    <a:pt x="35049" y="45410"/>
                  </a:lnTo>
                  <a:lnTo>
                    <a:pt x="35049" y="44922"/>
                  </a:lnTo>
                  <a:lnTo>
                    <a:pt x="34988" y="44130"/>
                  </a:lnTo>
                  <a:lnTo>
                    <a:pt x="34988" y="43703"/>
                  </a:lnTo>
                  <a:lnTo>
                    <a:pt x="34988" y="43277"/>
                  </a:lnTo>
                  <a:lnTo>
                    <a:pt x="35354" y="44252"/>
                  </a:lnTo>
                  <a:lnTo>
                    <a:pt x="35659" y="45166"/>
                  </a:lnTo>
                  <a:lnTo>
                    <a:pt x="35902" y="45593"/>
                  </a:lnTo>
                  <a:lnTo>
                    <a:pt x="36024" y="45776"/>
                  </a:lnTo>
                  <a:lnTo>
                    <a:pt x="36207" y="45898"/>
                  </a:lnTo>
                  <a:lnTo>
                    <a:pt x="36390" y="45959"/>
                  </a:lnTo>
                  <a:lnTo>
                    <a:pt x="36573" y="45898"/>
                  </a:lnTo>
                  <a:lnTo>
                    <a:pt x="36695" y="45776"/>
                  </a:lnTo>
                  <a:lnTo>
                    <a:pt x="36756" y="45593"/>
                  </a:lnTo>
                  <a:lnTo>
                    <a:pt x="36756" y="45227"/>
                  </a:lnTo>
                  <a:lnTo>
                    <a:pt x="36695" y="44861"/>
                  </a:lnTo>
                  <a:lnTo>
                    <a:pt x="36390" y="44191"/>
                  </a:lnTo>
                  <a:lnTo>
                    <a:pt x="36146" y="43459"/>
                  </a:lnTo>
                  <a:lnTo>
                    <a:pt x="36024" y="43094"/>
                  </a:lnTo>
                  <a:lnTo>
                    <a:pt x="35963" y="42789"/>
                  </a:lnTo>
                  <a:lnTo>
                    <a:pt x="35963" y="42789"/>
                  </a:lnTo>
                  <a:lnTo>
                    <a:pt x="36207" y="43033"/>
                  </a:lnTo>
                  <a:lnTo>
                    <a:pt x="36451" y="43338"/>
                  </a:lnTo>
                  <a:lnTo>
                    <a:pt x="36878" y="43947"/>
                  </a:lnTo>
                  <a:lnTo>
                    <a:pt x="37061" y="44252"/>
                  </a:lnTo>
                  <a:lnTo>
                    <a:pt x="37304" y="44557"/>
                  </a:lnTo>
                  <a:lnTo>
                    <a:pt x="37487" y="44739"/>
                  </a:lnTo>
                  <a:lnTo>
                    <a:pt x="37670" y="44800"/>
                  </a:lnTo>
                  <a:lnTo>
                    <a:pt x="37853" y="44800"/>
                  </a:lnTo>
                  <a:lnTo>
                    <a:pt x="37975" y="44739"/>
                  </a:lnTo>
                  <a:lnTo>
                    <a:pt x="38097" y="44618"/>
                  </a:lnTo>
                  <a:lnTo>
                    <a:pt x="38158" y="44496"/>
                  </a:lnTo>
                  <a:lnTo>
                    <a:pt x="38158" y="44313"/>
                  </a:lnTo>
                  <a:lnTo>
                    <a:pt x="38097" y="44130"/>
                  </a:lnTo>
                  <a:lnTo>
                    <a:pt x="37975" y="43825"/>
                  </a:lnTo>
                  <a:lnTo>
                    <a:pt x="37792" y="43581"/>
                  </a:lnTo>
                  <a:lnTo>
                    <a:pt x="37182" y="42423"/>
                  </a:lnTo>
                  <a:lnTo>
                    <a:pt x="36878" y="41814"/>
                  </a:lnTo>
                  <a:lnTo>
                    <a:pt x="36695" y="41509"/>
                  </a:lnTo>
                  <a:lnTo>
                    <a:pt x="36634" y="41204"/>
                  </a:lnTo>
                  <a:lnTo>
                    <a:pt x="36817" y="41326"/>
                  </a:lnTo>
                  <a:lnTo>
                    <a:pt x="37000" y="41509"/>
                  </a:lnTo>
                  <a:lnTo>
                    <a:pt x="37182" y="41692"/>
                  </a:lnTo>
                  <a:lnTo>
                    <a:pt x="37365" y="41875"/>
                  </a:lnTo>
                  <a:lnTo>
                    <a:pt x="37792" y="42119"/>
                  </a:lnTo>
                  <a:lnTo>
                    <a:pt x="38219" y="42179"/>
                  </a:lnTo>
                  <a:lnTo>
                    <a:pt x="38584" y="42240"/>
                  </a:lnTo>
                  <a:lnTo>
                    <a:pt x="38706" y="42179"/>
                  </a:lnTo>
                  <a:lnTo>
                    <a:pt x="38889" y="42119"/>
                  </a:lnTo>
                  <a:lnTo>
                    <a:pt x="38950" y="41997"/>
                  </a:lnTo>
                  <a:lnTo>
                    <a:pt x="39011" y="41936"/>
                  </a:lnTo>
                  <a:lnTo>
                    <a:pt x="39011" y="41753"/>
                  </a:lnTo>
                  <a:lnTo>
                    <a:pt x="38889" y="41570"/>
                  </a:lnTo>
                  <a:lnTo>
                    <a:pt x="38706" y="41387"/>
                  </a:lnTo>
                  <a:lnTo>
                    <a:pt x="38402" y="41204"/>
                  </a:lnTo>
                  <a:lnTo>
                    <a:pt x="38158" y="40960"/>
                  </a:lnTo>
                  <a:lnTo>
                    <a:pt x="37609" y="40412"/>
                  </a:lnTo>
                  <a:lnTo>
                    <a:pt x="37182" y="39802"/>
                  </a:lnTo>
                  <a:lnTo>
                    <a:pt x="36695" y="39254"/>
                  </a:lnTo>
                  <a:lnTo>
                    <a:pt x="36451" y="39010"/>
                  </a:lnTo>
                  <a:lnTo>
                    <a:pt x="36207" y="38766"/>
                  </a:lnTo>
                  <a:lnTo>
                    <a:pt x="35902" y="38583"/>
                  </a:lnTo>
                  <a:lnTo>
                    <a:pt x="35598" y="38461"/>
                  </a:lnTo>
                  <a:lnTo>
                    <a:pt x="35110" y="38461"/>
                  </a:lnTo>
                  <a:lnTo>
                    <a:pt x="34988" y="38400"/>
                  </a:lnTo>
                  <a:lnTo>
                    <a:pt x="34927" y="38218"/>
                  </a:lnTo>
                  <a:lnTo>
                    <a:pt x="34866" y="38096"/>
                  </a:lnTo>
                  <a:lnTo>
                    <a:pt x="34683" y="37669"/>
                  </a:lnTo>
                  <a:lnTo>
                    <a:pt x="34440" y="36938"/>
                  </a:lnTo>
                  <a:lnTo>
                    <a:pt x="34257" y="36145"/>
                  </a:lnTo>
                  <a:lnTo>
                    <a:pt x="34074" y="35414"/>
                  </a:lnTo>
                  <a:lnTo>
                    <a:pt x="33952" y="34621"/>
                  </a:lnTo>
                  <a:lnTo>
                    <a:pt x="33891" y="33646"/>
                  </a:lnTo>
                  <a:lnTo>
                    <a:pt x="33769" y="32732"/>
                  </a:lnTo>
                  <a:lnTo>
                    <a:pt x="33586" y="31939"/>
                  </a:lnTo>
                  <a:lnTo>
                    <a:pt x="33342" y="31147"/>
                  </a:lnTo>
                  <a:lnTo>
                    <a:pt x="33099" y="30355"/>
                  </a:lnTo>
                  <a:lnTo>
                    <a:pt x="32794" y="29562"/>
                  </a:lnTo>
                  <a:lnTo>
                    <a:pt x="32550" y="28953"/>
                  </a:lnTo>
                  <a:lnTo>
                    <a:pt x="32428" y="28648"/>
                  </a:lnTo>
                  <a:lnTo>
                    <a:pt x="32245" y="28343"/>
                  </a:lnTo>
                  <a:lnTo>
                    <a:pt x="32001" y="27916"/>
                  </a:lnTo>
                  <a:lnTo>
                    <a:pt x="31879" y="27734"/>
                  </a:lnTo>
                  <a:lnTo>
                    <a:pt x="31819" y="27490"/>
                  </a:lnTo>
                  <a:lnTo>
                    <a:pt x="31758" y="27124"/>
                  </a:lnTo>
                  <a:lnTo>
                    <a:pt x="31697" y="26697"/>
                  </a:lnTo>
                  <a:lnTo>
                    <a:pt x="31697" y="25905"/>
                  </a:lnTo>
                  <a:lnTo>
                    <a:pt x="31514" y="24320"/>
                  </a:lnTo>
                  <a:lnTo>
                    <a:pt x="31270" y="22735"/>
                  </a:lnTo>
                  <a:lnTo>
                    <a:pt x="30965" y="21212"/>
                  </a:lnTo>
                  <a:lnTo>
                    <a:pt x="30965" y="20846"/>
                  </a:lnTo>
                  <a:lnTo>
                    <a:pt x="31026" y="20480"/>
                  </a:lnTo>
                  <a:lnTo>
                    <a:pt x="31026" y="19688"/>
                  </a:lnTo>
                  <a:lnTo>
                    <a:pt x="31026" y="18834"/>
                  </a:lnTo>
                  <a:lnTo>
                    <a:pt x="30965" y="18042"/>
                  </a:lnTo>
                  <a:lnTo>
                    <a:pt x="30904" y="17676"/>
                  </a:lnTo>
                  <a:lnTo>
                    <a:pt x="30782" y="17311"/>
                  </a:lnTo>
                  <a:lnTo>
                    <a:pt x="30478" y="16640"/>
                  </a:lnTo>
                  <a:lnTo>
                    <a:pt x="30112" y="16031"/>
                  </a:lnTo>
                  <a:lnTo>
                    <a:pt x="29746" y="15421"/>
                  </a:lnTo>
                  <a:lnTo>
                    <a:pt x="29502" y="15116"/>
                  </a:lnTo>
                  <a:lnTo>
                    <a:pt x="29258" y="14812"/>
                  </a:lnTo>
                  <a:lnTo>
                    <a:pt x="28954" y="14629"/>
                  </a:lnTo>
                  <a:lnTo>
                    <a:pt x="28649" y="14446"/>
                  </a:lnTo>
                  <a:lnTo>
                    <a:pt x="27978" y="14141"/>
                  </a:lnTo>
                  <a:lnTo>
                    <a:pt x="27247" y="13958"/>
                  </a:lnTo>
                  <a:lnTo>
                    <a:pt x="26455" y="13836"/>
                  </a:lnTo>
                  <a:lnTo>
                    <a:pt x="25662" y="13775"/>
                  </a:lnTo>
                  <a:lnTo>
                    <a:pt x="24748" y="13775"/>
                  </a:lnTo>
                  <a:lnTo>
                    <a:pt x="24565" y="13653"/>
                  </a:lnTo>
                  <a:lnTo>
                    <a:pt x="24260" y="13471"/>
                  </a:lnTo>
                  <a:lnTo>
                    <a:pt x="22919" y="12617"/>
                  </a:lnTo>
                  <a:lnTo>
                    <a:pt x="22554" y="12373"/>
                  </a:lnTo>
                  <a:lnTo>
                    <a:pt x="22432" y="12313"/>
                  </a:lnTo>
                  <a:lnTo>
                    <a:pt x="22310" y="12252"/>
                  </a:lnTo>
                  <a:lnTo>
                    <a:pt x="22310" y="12130"/>
                  </a:lnTo>
                  <a:lnTo>
                    <a:pt x="22127" y="10728"/>
                  </a:lnTo>
                  <a:lnTo>
                    <a:pt x="22066" y="10118"/>
                  </a:lnTo>
                  <a:lnTo>
                    <a:pt x="22066" y="9996"/>
                  </a:lnTo>
                  <a:lnTo>
                    <a:pt x="22188" y="9874"/>
                  </a:lnTo>
                  <a:lnTo>
                    <a:pt x="22493" y="9631"/>
                  </a:lnTo>
                  <a:lnTo>
                    <a:pt x="22615" y="9448"/>
                  </a:lnTo>
                  <a:lnTo>
                    <a:pt x="22676" y="9204"/>
                  </a:lnTo>
                  <a:lnTo>
                    <a:pt x="22858" y="8777"/>
                  </a:lnTo>
                  <a:lnTo>
                    <a:pt x="23224" y="7497"/>
                  </a:lnTo>
                  <a:lnTo>
                    <a:pt x="23407" y="6766"/>
                  </a:lnTo>
                  <a:lnTo>
                    <a:pt x="23529" y="6034"/>
                  </a:lnTo>
                  <a:lnTo>
                    <a:pt x="23651" y="5303"/>
                  </a:lnTo>
                  <a:lnTo>
                    <a:pt x="23651" y="4511"/>
                  </a:lnTo>
                  <a:lnTo>
                    <a:pt x="23590" y="3779"/>
                  </a:lnTo>
                  <a:lnTo>
                    <a:pt x="23468" y="3048"/>
                  </a:lnTo>
                  <a:lnTo>
                    <a:pt x="23285" y="2316"/>
                  </a:lnTo>
                  <a:lnTo>
                    <a:pt x="22919" y="1646"/>
                  </a:lnTo>
                  <a:lnTo>
                    <a:pt x="22493" y="1158"/>
                  </a:lnTo>
                  <a:lnTo>
                    <a:pt x="22005" y="731"/>
                  </a:lnTo>
                  <a:lnTo>
                    <a:pt x="21456" y="366"/>
                  </a:lnTo>
                  <a:lnTo>
                    <a:pt x="20786" y="122"/>
                  </a:lnTo>
                  <a:lnTo>
                    <a:pt x="19994" y="61"/>
                  </a:lnTo>
                  <a:lnTo>
                    <a:pt x="19445" y="0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28"/>
          <p:cNvSpPr/>
          <p:nvPr/>
        </p:nvSpPr>
        <p:spPr>
          <a:xfrm>
            <a:off x="50" y="4298775"/>
            <a:ext cx="9144000" cy="850500"/>
          </a:xfrm>
          <a:prstGeom prst="rect">
            <a:avLst/>
          </a:prstGeom>
          <a:solidFill>
            <a:srgbClr val="0DB7C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1" name="Google Shape;401;p28"/>
          <p:cNvSpPr txBox="1"/>
          <p:nvPr>
            <p:ph type="title"/>
          </p:nvPr>
        </p:nvSpPr>
        <p:spPr>
          <a:xfrm>
            <a:off x="844425" y="5600"/>
            <a:ext cx="8299500" cy="114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EXTRA GRAPHICS · HUMAN BODY BACK</a:t>
            </a:r>
            <a:endParaRPr/>
          </a:p>
        </p:txBody>
      </p:sp>
      <p:sp>
        <p:nvSpPr>
          <p:cNvPr id="402" name="Google Shape;402;p28"/>
          <p:cNvSpPr txBox="1"/>
          <p:nvPr>
            <p:ph idx="12" type="sldNum"/>
          </p:nvPr>
        </p:nvSpPr>
        <p:spPr>
          <a:xfrm>
            <a:off x="-75" y="0"/>
            <a:ext cx="669600" cy="114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03" name="Google Shape;403;p28"/>
          <p:cNvSpPr/>
          <p:nvPr/>
        </p:nvSpPr>
        <p:spPr>
          <a:xfrm>
            <a:off x="958827" y="1400600"/>
            <a:ext cx="1617900" cy="3348300"/>
          </a:xfrm>
          <a:custGeom>
            <a:rect b="b" l="l" r="r" t="t"/>
            <a:pathLst>
              <a:path extrusionOk="0" h="120000" w="120000">
                <a:moveTo>
                  <a:pt x="55341" y="84631"/>
                </a:moveTo>
                <a:cubicBezTo>
                  <a:pt x="53478" y="83639"/>
                  <a:pt x="49751" y="83819"/>
                  <a:pt x="47888" y="84721"/>
                </a:cubicBezTo>
                <a:cubicBezTo>
                  <a:pt x="48074" y="84721"/>
                  <a:pt x="48260" y="84631"/>
                  <a:pt x="48447" y="84631"/>
                </a:cubicBezTo>
                <a:cubicBezTo>
                  <a:pt x="50683" y="84180"/>
                  <a:pt x="53291" y="84270"/>
                  <a:pt x="55341" y="84631"/>
                </a:cubicBezTo>
                <a:close/>
                <a:moveTo>
                  <a:pt x="59813" y="13804"/>
                </a:moveTo>
                <a:cubicBezTo>
                  <a:pt x="59813" y="13804"/>
                  <a:pt x="59813" y="13804"/>
                  <a:pt x="59813" y="13804"/>
                </a:cubicBezTo>
                <a:cubicBezTo>
                  <a:pt x="59813" y="13804"/>
                  <a:pt x="59813" y="13804"/>
                  <a:pt x="59813" y="13804"/>
                </a:cubicBezTo>
                <a:cubicBezTo>
                  <a:pt x="59813" y="13804"/>
                  <a:pt x="59813" y="13804"/>
                  <a:pt x="59813" y="13804"/>
                </a:cubicBezTo>
                <a:close/>
                <a:moveTo>
                  <a:pt x="55155" y="26075"/>
                </a:moveTo>
                <a:cubicBezTo>
                  <a:pt x="54968" y="25804"/>
                  <a:pt x="54782" y="25533"/>
                  <a:pt x="54782" y="25533"/>
                </a:cubicBezTo>
                <a:cubicBezTo>
                  <a:pt x="54782" y="25533"/>
                  <a:pt x="54782" y="25804"/>
                  <a:pt x="54968" y="26165"/>
                </a:cubicBezTo>
                <a:cubicBezTo>
                  <a:pt x="55155" y="26526"/>
                  <a:pt x="55155" y="26977"/>
                  <a:pt x="55341" y="27609"/>
                </a:cubicBezTo>
                <a:cubicBezTo>
                  <a:pt x="55527" y="28240"/>
                  <a:pt x="55714" y="28962"/>
                  <a:pt x="55714" y="29774"/>
                </a:cubicBezTo>
                <a:cubicBezTo>
                  <a:pt x="55527" y="30135"/>
                  <a:pt x="55527" y="30496"/>
                  <a:pt x="55341" y="30947"/>
                </a:cubicBezTo>
                <a:cubicBezTo>
                  <a:pt x="55155" y="31308"/>
                  <a:pt x="54782" y="31669"/>
                  <a:pt x="54409" y="32030"/>
                </a:cubicBezTo>
                <a:cubicBezTo>
                  <a:pt x="53664" y="32751"/>
                  <a:pt x="52732" y="33473"/>
                  <a:pt x="51801" y="34105"/>
                </a:cubicBezTo>
                <a:cubicBezTo>
                  <a:pt x="50869" y="34736"/>
                  <a:pt x="49751" y="35278"/>
                  <a:pt x="48819" y="35639"/>
                </a:cubicBezTo>
                <a:cubicBezTo>
                  <a:pt x="48260" y="35819"/>
                  <a:pt x="47888" y="36000"/>
                  <a:pt x="47329" y="36090"/>
                </a:cubicBezTo>
                <a:cubicBezTo>
                  <a:pt x="46770" y="36180"/>
                  <a:pt x="46397" y="36180"/>
                  <a:pt x="46024" y="36090"/>
                </a:cubicBezTo>
                <a:cubicBezTo>
                  <a:pt x="45652" y="36090"/>
                  <a:pt x="45465" y="36000"/>
                  <a:pt x="45279" y="36000"/>
                </a:cubicBezTo>
                <a:cubicBezTo>
                  <a:pt x="45093" y="35909"/>
                  <a:pt x="44906" y="35909"/>
                  <a:pt x="44906" y="35909"/>
                </a:cubicBezTo>
                <a:cubicBezTo>
                  <a:pt x="44906" y="35909"/>
                  <a:pt x="45093" y="35909"/>
                  <a:pt x="45279" y="36000"/>
                </a:cubicBezTo>
                <a:cubicBezTo>
                  <a:pt x="45279" y="36090"/>
                  <a:pt x="45652" y="36180"/>
                  <a:pt x="46024" y="36180"/>
                </a:cubicBezTo>
                <a:cubicBezTo>
                  <a:pt x="46397" y="36270"/>
                  <a:pt x="46956" y="36270"/>
                  <a:pt x="47329" y="36180"/>
                </a:cubicBezTo>
                <a:cubicBezTo>
                  <a:pt x="47888" y="36090"/>
                  <a:pt x="48447" y="36000"/>
                  <a:pt x="49006" y="35819"/>
                </a:cubicBezTo>
                <a:cubicBezTo>
                  <a:pt x="50124" y="35458"/>
                  <a:pt x="51242" y="34917"/>
                  <a:pt x="52360" y="34285"/>
                </a:cubicBezTo>
                <a:cubicBezTo>
                  <a:pt x="53291" y="33744"/>
                  <a:pt x="54409" y="33022"/>
                  <a:pt x="55155" y="32210"/>
                </a:cubicBezTo>
                <a:cubicBezTo>
                  <a:pt x="55527" y="31849"/>
                  <a:pt x="55900" y="31398"/>
                  <a:pt x="56086" y="31037"/>
                </a:cubicBezTo>
                <a:cubicBezTo>
                  <a:pt x="56273" y="30586"/>
                  <a:pt x="56459" y="30135"/>
                  <a:pt x="56459" y="29774"/>
                </a:cubicBezTo>
                <a:cubicBezTo>
                  <a:pt x="56273" y="28962"/>
                  <a:pt x="56086" y="28240"/>
                  <a:pt x="55900" y="27609"/>
                </a:cubicBezTo>
                <a:cubicBezTo>
                  <a:pt x="55714" y="26977"/>
                  <a:pt x="55341" y="26436"/>
                  <a:pt x="55155" y="26075"/>
                </a:cubicBezTo>
                <a:close/>
                <a:moveTo>
                  <a:pt x="54596" y="119007"/>
                </a:moveTo>
                <a:cubicBezTo>
                  <a:pt x="54037" y="118917"/>
                  <a:pt x="53664" y="118827"/>
                  <a:pt x="53291" y="118736"/>
                </a:cubicBezTo>
                <a:cubicBezTo>
                  <a:pt x="52919" y="118556"/>
                  <a:pt x="52732" y="118375"/>
                  <a:pt x="52546" y="118105"/>
                </a:cubicBezTo>
                <a:cubicBezTo>
                  <a:pt x="52360" y="117654"/>
                  <a:pt x="52360" y="117112"/>
                  <a:pt x="52546" y="116571"/>
                </a:cubicBezTo>
                <a:cubicBezTo>
                  <a:pt x="52919" y="115669"/>
                  <a:pt x="53291" y="114676"/>
                  <a:pt x="53664" y="113954"/>
                </a:cubicBezTo>
                <a:cubicBezTo>
                  <a:pt x="54037" y="113142"/>
                  <a:pt x="54037" y="112421"/>
                  <a:pt x="54037" y="111969"/>
                </a:cubicBezTo>
                <a:cubicBezTo>
                  <a:pt x="54037" y="111699"/>
                  <a:pt x="54037" y="111518"/>
                  <a:pt x="54037" y="111428"/>
                </a:cubicBezTo>
                <a:cubicBezTo>
                  <a:pt x="54037" y="111248"/>
                  <a:pt x="54037" y="111248"/>
                  <a:pt x="54037" y="111248"/>
                </a:cubicBezTo>
                <a:cubicBezTo>
                  <a:pt x="54037" y="111248"/>
                  <a:pt x="54037" y="111248"/>
                  <a:pt x="54037" y="111428"/>
                </a:cubicBezTo>
                <a:cubicBezTo>
                  <a:pt x="54037" y="111518"/>
                  <a:pt x="54037" y="111699"/>
                  <a:pt x="53850" y="111969"/>
                </a:cubicBezTo>
                <a:cubicBezTo>
                  <a:pt x="53850" y="112421"/>
                  <a:pt x="53664" y="113052"/>
                  <a:pt x="53291" y="113864"/>
                </a:cubicBezTo>
                <a:cubicBezTo>
                  <a:pt x="52919" y="114676"/>
                  <a:pt x="52173" y="115578"/>
                  <a:pt x="51987" y="116571"/>
                </a:cubicBezTo>
                <a:cubicBezTo>
                  <a:pt x="51801" y="117022"/>
                  <a:pt x="51614" y="117654"/>
                  <a:pt x="51987" y="118195"/>
                </a:cubicBezTo>
                <a:cubicBezTo>
                  <a:pt x="51987" y="118466"/>
                  <a:pt x="52360" y="118736"/>
                  <a:pt x="52732" y="118917"/>
                </a:cubicBezTo>
                <a:cubicBezTo>
                  <a:pt x="53291" y="119187"/>
                  <a:pt x="53850" y="119278"/>
                  <a:pt x="54409" y="119368"/>
                </a:cubicBezTo>
                <a:cubicBezTo>
                  <a:pt x="54968" y="119368"/>
                  <a:pt x="55714" y="119368"/>
                  <a:pt x="56273" y="119278"/>
                </a:cubicBezTo>
                <a:cubicBezTo>
                  <a:pt x="56459" y="119278"/>
                  <a:pt x="56832" y="119278"/>
                  <a:pt x="57018" y="119187"/>
                </a:cubicBezTo>
                <a:cubicBezTo>
                  <a:pt x="57391" y="119187"/>
                  <a:pt x="57763" y="119097"/>
                  <a:pt x="57950" y="119007"/>
                </a:cubicBezTo>
                <a:cubicBezTo>
                  <a:pt x="58509" y="118736"/>
                  <a:pt x="58695" y="118466"/>
                  <a:pt x="58695" y="118195"/>
                </a:cubicBezTo>
                <a:cubicBezTo>
                  <a:pt x="58881" y="117924"/>
                  <a:pt x="58881" y="117654"/>
                  <a:pt x="58881" y="117383"/>
                </a:cubicBezTo>
                <a:cubicBezTo>
                  <a:pt x="58881" y="116932"/>
                  <a:pt x="58695" y="116390"/>
                  <a:pt x="58509" y="115939"/>
                </a:cubicBezTo>
                <a:cubicBezTo>
                  <a:pt x="58322" y="115759"/>
                  <a:pt x="58322" y="115488"/>
                  <a:pt x="58136" y="115308"/>
                </a:cubicBezTo>
                <a:cubicBezTo>
                  <a:pt x="57950" y="115037"/>
                  <a:pt x="57763" y="114857"/>
                  <a:pt x="57763" y="114676"/>
                </a:cubicBezTo>
                <a:cubicBezTo>
                  <a:pt x="57577" y="114315"/>
                  <a:pt x="57391" y="113954"/>
                  <a:pt x="57391" y="113593"/>
                </a:cubicBezTo>
                <a:cubicBezTo>
                  <a:pt x="57204" y="113323"/>
                  <a:pt x="57204" y="112962"/>
                  <a:pt x="57204" y="112781"/>
                </a:cubicBezTo>
                <a:cubicBezTo>
                  <a:pt x="57018" y="112330"/>
                  <a:pt x="56832" y="112060"/>
                  <a:pt x="56832" y="112060"/>
                </a:cubicBezTo>
                <a:cubicBezTo>
                  <a:pt x="56832" y="112060"/>
                  <a:pt x="57018" y="112330"/>
                  <a:pt x="57018" y="112781"/>
                </a:cubicBezTo>
                <a:cubicBezTo>
                  <a:pt x="57018" y="112962"/>
                  <a:pt x="57018" y="113323"/>
                  <a:pt x="57018" y="113593"/>
                </a:cubicBezTo>
                <a:cubicBezTo>
                  <a:pt x="57204" y="113954"/>
                  <a:pt x="57204" y="114315"/>
                  <a:pt x="57391" y="114766"/>
                </a:cubicBezTo>
                <a:cubicBezTo>
                  <a:pt x="57391" y="114947"/>
                  <a:pt x="57577" y="115127"/>
                  <a:pt x="57763" y="115308"/>
                </a:cubicBezTo>
                <a:cubicBezTo>
                  <a:pt x="57763" y="115578"/>
                  <a:pt x="57950" y="115759"/>
                  <a:pt x="57950" y="116030"/>
                </a:cubicBezTo>
                <a:cubicBezTo>
                  <a:pt x="58136" y="116481"/>
                  <a:pt x="58136" y="116932"/>
                  <a:pt x="58322" y="117383"/>
                </a:cubicBezTo>
                <a:cubicBezTo>
                  <a:pt x="58322" y="117654"/>
                  <a:pt x="58136" y="117924"/>
                  <a:pt x="58136" y="118105"/>
                </a:cubicBezTo>
                <a:cubicBezTo>
                  <a:pt x="57950" y="118375"/>
                  <a:pt x="57763" y="118646"/>
                  <a:pt x="57391" y="118736"/>
                </a:cubicBezTo>
                <a:cubicBezTo>
                  <a:pt x="57391" y="118827"/>
                  <a:pt x="57204" y="118917"/>
                  <a:pt x="56832" y="118917"/>
                </a:cubicBezTo>
                <a:cubicBezTo>
                  <a:pt x="56645" y="118917"/>
                  <a:pt x="56273" y="118917"/>
                  <a:pt x="56086" y="118917"/>
                </a:cubicBezTo>
                <a:cubicBezTo>
                  <a:pt x="55527" y="119007"/>
                  <a:pt x="54968" y="119007"/>
                  <a:pt x="54596" y="119007"/>
                </a:cubicBezTo>
                <a:close/>
                <a:moveTo>
                  <a:pt x="59813" y="86436"/>
                </a:moveTo>
                <a:cubicBezTo>
                  <a:pt x="59813" y="86436"/>
                  <a:pt x="59813" y="86436"/>
                  <a:pt x="59813" y="86436"/>
                </a:cubicBezTo>
                <a:cubicBezTo>
                  <a:pt x="59813" y="86436"/>
                  <a:pt x="59813" y="86436"/>
                  <a:pt x="59813" y="86436"/>
                </a:cubicBezTo>
                <a:cubicBezTo>
                  <a:pt x="59813" y="86436"/>
                  <a:pt x="59813" y="86436"/>
                  <a:pt x="59813" y="86436"/>
                </a:cubicBezTo>
                <a:close/>
                <a:moveTo>
                  <a:pt x="28322" y="44661"/>
                </a:moveTo>
                <a:cubicBezTo>
                  <a:pt x="28322" y="44751"/>
                  <a:pt x="28136" y="44751"/>
                  <a:pt x="27950" y="44842"/>
                </a:cubicBezTo>
                <a:cubicBezTo>
                  <a:pt x="27763" y="44842"/>
                  <a:pt x="27577" y="44842"/>
                  <a:pt x="27391" y="44842"/>
                </a:cubicBezTo>
                <a:cubicBezTo>
                  <a:pt x="27204" y="44842"/>
                  <a:pt x="27018" y="44932"/>
                  <a:pt x="26832" y="44932"/>
                </a:cubicBezTo>
                <a:cubicBezTo>
                  <a:pt x="26832" y="44932"/>
                  <a:pt x="26645" y="44932"/>
                  <a:pt x="26459" y="44932"/>
                </a:cubicBezTo>
                <a:cubicBezTo>
                  <a:pt x="26273" y="44842"/>
                  <a:pt x="26086" y="44842"/>
                  <a:pt x="25900" y="44842"/>
                </a:cubicBezTo>
                <a:cubicBezTo>
                  <a:pt x="25714" y="44842"/>
                  <a:pt x="25527" y="44842"/>
                  <a:pt x="25527" y="44842"/>
                </a:cubicBezTo>
                <a:cubicBezTo>
                  <a:pt x="25155" y="44751"/>
                  <a:pt x="24968" y="44751"/>
                  <a:pt x="24782" y="44751"/>
                </a:cubicBezTo>
                <a:cubicBezTo>
                  <a:pt x="24596" y="44751"/>
                  <a:pt x="24409" y="44661"/>
                  <a:pt x="24409" y="44661"/>
                </a:cubicBezTo>
                <a:cubicBezTo>
                  <a:pt x="24409" y="44661"/>
                  <a:pt x="24596" y="44751"/>
                  <a:pt x="24596" y="44751"/>
                </a:cubicBezTo>
                <a:cubicBezTo>
                  <a:pt x="24782" y="44842"/>
                  <a:pt x="24968" y="44932"/>
                  <a:pt x="25341" y="45022"/>
                </a:cubicBezTo>
                <a:cubicBezTo>
                  <a:pt x="25527" y="45112"/>
                  <a:pt x="25900" y="45203"/>
                  <a:pt x="26273" y="45203"/>
                </a:cubicBezTo>
                <a:cubicBezTo>
                  <a:pt x="26459" y="45203"/>
                  <a:pt x="26645" y="45203"/>
                  <a:pt x="26832" y="45293"/>
                </a:cubicBezTo>
                <a:cubicBezTo>
                  <a:pt x="27204" y="45293"/>
                  <a:pt x="27391" y="45203"/>
                  <a:pt x="27577" y="45203"/>
                </a:cubicBezTo>
                <a:cubicBezTo>
                  <a:pt x="27763" y="45203"/>
                  <a:pt x="27950" y="45203"/>
                  <a:pt x="28322" y="45112"/>
                </a:cubicBezTo>
                <a:cubicBezTo>
                  <a:pt x="28509" y="45112"/>
                  <a:pt x="28695" y="45022"/>
                  <a:pt x="28695" y="44932"/>
                </a:cubicBezTo>
                <a:cubicBezTo>
                  <a:pt x="28881" y="44842"/>
                  <a:pt x="29068" y="44842"/>
                  <a:pt x="29254" y="44751"/>
                </a:cubicBezTo>
                <a:cubicBezTo>
                  <a:pt x="29254" y="44661"/>
                  <a:pt x="29440" y="44571"/>
                  <a:pt x="29440" y="44481"/>
                </a:cubicBezTo>
                <a:cubicBezTo>
                  <a:pt x="29813" y="44210"/>
                  <a:pt x="29813" y="44030"/>
                  <a:pt x="29813" y="44030"/>
                </a:cubicBezTo>
                <a:cubicBezTo>
                  <a:pt x="29813" y="44030"/>
                  <a:pt x="29440" y="44210"/>
                  <a:pt x="29068" y="44390"/>
                </a:cubicBezTo>
                <a:cubicBezTo>
                  <a:pt x="28881" y="44481"/>
                  <a:pt x="28695" y="44571"/>
                  <a:pt x="28322" y="44661"/>
                </a:cubicBezTo>
                <a:close/>
                <a:moveTo>
                  <a:pt x="73602" y="36090"/>
                </a:moveTo>
                <a:cubicBezTo>
                  <a:pt x="73416" y="36180"/>
                  <a:pt x="72857" y="36180"/>
                  <a:pt x="72484" y="36090"/>
                </a:cubicBezTo>
                <a:cubicBezTo>
                  <a:pt x="71925" y="36000"/>
                  <a:pt x="71366" y="35819"/>
                  <a:pt x="70993" y="35639"/>
                </a:cubicBezTo>
                <a:cubicBezTo>
                  <a:pt x="69875" y="35278"/>
                  <a:pt x="68944" y="34736"/>
                  <a:pt x="68012" y="34105"/>
                </a:cubicBezTo>
                <a:cubicBezTo>
                  <a:pt x="66894" y="33473"/>
                  <a:pt x="66149" y="32751"/>
                  <a:pt x="65403" y="32030"/>
                </a:cubicBezTo>
                <a:cubicBezTo>
                  <a:pt x="65031" y="31669"/>
                  <a:pt x="64658" y="31308"/>
                  <a:pt x="64472" y="30947"/>
                </a:cubicBezTo>
                <a:cubicBezTo>
                  <a:pt x="64285" y="30496"/>
                  <a:pt x="64099" y="30135"/>
                  <a:pt x="64099" y="29774"/>
                </a:cubicBezTo>
                <a:cubicBezTo>
                  <a:pt x="64099" y="28962"/>
                  <a:pt x="64099" y="28240"/>
                  <a:pt x="64285" y="27609"/>
                </a:cubicBezTo>
                <a:cubicBezTo>
                  <a:pt x="64472" y="26977"/>
                  <a:pt x="64658" y="26526"/>
                  <a:pt x="64844" y="26165"/>
                </a:cubicBezTo>
                <a:cubicBezTo>
                  <a:pt x="64844" y="25804"/>
                  <a:pt x="65031" y="25533"/>
                  <a:pt x="65031" y="25533"/>
                </a:cubicBezTo>
                <a:cubicBezTo>
                  <a:pt x="65031" y="25533"/>
                  <a:pt x="64844" y="25804"/>
                  <a:pt x="64658" y="26075"/>
                </a:cubicBezTo>
                <a:cubicBezTo>
                  <a:pt x="64472" y="26436"/>
                  <a:pt x="64099" y="26977"/>
                  <a:pt x="63913" y="27609"/>
                </a:cubicBezTo>
                <a:cubicBezTo>
                  <a:pt x="63540" y="28240"/>
                  <a:pt x="63354" y="28962"/>
                  <a:pt x="63354" y="29774"/>
                </a:cubicBezTo>
                <a:cubicBezTo>
                  <a:pt x="63354" y="30135"/>
                  <a:pt x="63354" y="30586"/>
                  <a:pt x="63540" y="31037"/>
                </a:cubicBezTo>
                <a:cubicBezTo>
                  <a:pt x="63913" y="31398"/>
                  <a:pt x="64099" y="31849"/>
                  <a:pt x="64658" y="32210"/>
                </a:cubicBezTo>
                <a:cubicBezTo>
                  <a:pt x="65403" y="33022"/>
                  <a:pt x="66335" y="33744"/>
                  <a:pt x="67453" y="34285"/>
                </a:cubicBezTo>
                <a:cubicBezTo>
                  <a:pt x="68385" y="34917"/>
                  <a:pt x="69503" y="35458"/>
                  <a:pt x="70621" y="35819"/>
                </a:cubicBezTo>
                <a:cubicBezTo>
                  <a:pt x="71180" y="36000"/>
                  <a:pt x="71739" y="36090"/>
                  <a:pt x="72298" y="36180"/>
                </a:cubicBezTo>
                <a:cubicBezTo>
                  <a:pt x="72857" y="36270"/>
                  <a:pt x="73416" y="36270"/>
                  <a:pt x="73788" y="36180"/>
                </a:cubicBezTo>
                <a:cubicBezTo>
                  <a:pt x="74161" y="36180"/>
                  <a:pt x="74347" y="36090"/>
                  <a:pt x="74534" y="36000"/>
                </a:cubicBezTo>
                <a:cubicBezTo>
                  <a:pt x="74720" y="35909"/>
                  <a:pt x="74720" y="35909"/>
                  <a:pt x="74720" y="35909"/>
                </a:cubicBezTo>
                <a:cubicBezTo>
                  <a:pt x="74720" y="35909"/>
                  <a:pt x="74720" y="35909"/>
                  <a:pt x="74534" y="36000"/>
                </a:cubicBezTo>
                <a:cubicBezTo>
                  <a:pt x="74347" y="36000"/>
                  <a:pt x="73975" y="36090"/>
                  <a:pt x="73602" y="36090"/>
                </a:cubicBezTo>
                <a:close/>
                <a:moveTo>
                  <a:pt x="60186" y="38436"/>
                </a:moveTo>
                <a:cubicBezTo>
                  <a:pt x="60000" y="37804"/>
                  <a:pt x="60000" y="37263"/>
                  <a:pt x="60000" y="36812"/>
                </a:cubicBezTo>
                <a:cubicBezTo>
                  <a:pt x="60000" y="36451"/>
                  <a:pt x="59813" y="36270"/>
                  <a:pt x="59813" y="36270"/>
                </a:cubicBezTo>
                <a:cubicBezTo>
                  <a:pt x="59813" y="36270"/>
                  <a:pt x="59813" y="36451"/>
                  <a:pt x="59813" y="36812"/>
                </a:cubicBezTo>
                <a:cubicBezTo>
                  <a:pt x="59813" y="37263"/>
                  <a:pt x="59813" y="37804"/>
                  <a:pt x="59627" y="38436"/>
                </a:cubicBezTo>
                <a:cubicBezTo>
                  <a:pt x="59627" y="39157"/>
                  <a:pt x="59627" y="39969"/>
                  <a:pt x="59627" y="40781"/>
                </a:cubicBezTo>
                <a:cubicBezTo>
                  <a:pt x="59627" y="41593"/>
                  <a:pt x="59627" y="41774"/>
                  <a:pt x="59440" y="42676"/>
                </a:cubicBezTo>
                <a:cubicBezTo>
                  <a:pt x="59627" y="43578"/>
                  <a:pt x="59627" y="44120"/>
                  <a:pt x="59627" y="44932"/>
                </a:cubicBezTo>
                <a:cubicBezTo>
                  <a:pt x="59627" y="45744"/>
                  <a:pt x="59627" y="46556"/>
                  <a:pt x="59627" y="47278"/>
                </a:cubicBezTo>
                <a:cubicBezTo>
                  <a:pt x="59813" y="47909"/>
                  <a:pt x="59813" y="48451"/>
                  <a:pt x="59813" y="48812"/>
                </a:cubicBezTo>
                <a:cubicBezTo>
                  <a:pt x="59813" y="49263"/>
                  <a:pt x="59813" y="49443"/>
                  <a:pt x="59813" y="49443"/>
                </a:cubicBezTo>
                <a:cubicBezTo>
                  <a:pt x="59813" y="49443"/>
                  <a:pt x="60000" y="49263"/>
                  <a:pt x="60000" y="48812"/>
                </a:cubicBezTo>
                <a:cubicBezTo>
                  <a:pt x="60000" y="48451"/>
                  <a:pt x="60000" y="47909"/>
                  <a:pt x="60186" y="47278"/>
                </a:cubicBezTo>
                <a:cubicBezTo>
                  <a:pt x="60186" y="46556"/>
                  <a:pt x="60186" y="45744"/>
                  <a:pt x="60186" y="44932"/>
                </a:cubicBezTo>
                <a:cubicBezTo>
                  <a:pt x="60186" y="44120"/>
                  <a:pt x="60186" y="43578"/>
                  <a:pt x="60186" y="42676"/>
                </a:cubicBezTo>
                <a:cubicBezTo>
                  <a:pt x="60186" y="41774"/>
                  <a:pt x="60186" y="41593"/>
                  <a:pt x="60186" y="40781"/>
                </a:cubicBezTo>
                <a:cubicBezTo>
                  <a:pt x="60186" y="39969"/>
                  <a:pt x="60186" y="39157"/>
                  <a:pt x="60186" y="38436"/>
                </a:cubicBezTo>
                <a:close/>
                <a:moveTo>
                  <a:pt x="94285" y="44842"/>
                </a:moveTo>
                <a:cubicBezTo>
                  <a:pt x="94099" y="44842"/>
                  <a:pt x="93913" y="44842"/>
                  <a:pt x="93726" y="44842"/>
                </a:cubicBezTo>
                <a:cubicBezTo>
                  <a:pt x="93726" y="44842"/>
                  <a:pt x="93540" y="44842"/>
                  <a:pt x="93354" y="44932"/>
                </a:cubicBezTo>
                <a:cubicBezTo>
                  <a:pt x="93167" y="44932"/>
                  <a:pt x="92981" y="44932"/>
                  <a:pt x="92795" y="44932"/>
                </a:cubicBezTo>
                <a:cubicBezTo>
                  <a:pt x="92608" y="44932"/>
                  <a:pt x="92422" y="44842"/>
                  <a:pt x="92236" y="44842"/>
                </a:cubicBezTo>
                <a:cubicBezTo>
                  <a:pt x="92049" y="44842"/>
                  <a:pt x="91863" y="44842"/>
                  <a:pt x="91863" y="44842"/>
                </a:cubicBezTo>
                <a:cubicBezTo>
                  <a:pt x="91677" y="44751"/>
                  <a:pt x="91490" y="44751"/>
                  <a:pt x="91304" y="44661"/>
                </a:cubicBezTo>
                <a:cubicBezTo>
                  <a:pt x="91118" y="44571"/>
                  <a:pt x="90745" y="44481"/>
                  <a:pt x="90559" y="44390"/>
                </a:cubicBezTo>
                <a:cubicBezTo>
                  <a:pt x="90186" y="44210"/>
                  <a:pt x="90000" y="44030"/>
                  <a:pt x="90000" y="44030"/>
                </a:cubicBezTo>
                <a:cubicBezTo>
                  <a:pt x="90000" y="44030"/>
                  <a:pt x="90000" y="44210"/>
                  <a:pt x="90186" y="44481"/>
                </a:cubicBezTo>
                <a:cubicBezTo>
                  <a:pt x="90372" y="44571"/>
                  <a:pt x="90372" y="44661"/>
                  <a:pt x="90559" y="44751"/>
                </a:cubicBezTo>
                <a:cubicBezTo>
                  <a:pt x="90559" y="44842"/>
                  <a:pt x="90745" y="44842"/>
                  <a:pt x="90931" y="44932"/>
                </a:cubicBezTo>
                <a:cubicBezTo>
                  <a:pt x="91118" y="45022"/>
                  <a:pt x="91304" y="45112"/>
                  <a:pt x="91490" y="45112"/>
                </a:cubicBezTo>
                <a:cubicBezTo>
                  <a:pt x="91677" y="45203"/>
                  <a:pt x="91863" y="45203"/>
                  <a:pt x="92049" y="45203"/>
                </a:cubicBezTo>
                <a:cubicBezTo>
                  <a:pt x="92422" y="45203"/>
                  <a:pt x="92608" y="45293"/>
                  <a:pt x="92795" y="45293"/>
                </a:cubicBezTo>
                <a:cubicBezTo>
                  <a:pt x="92981" y="45203"/>
                  <a:pt x="93167" y="45203"/>
                  <a:pt x="93354" y="45203"/>
                </a:cubicBezTo>
                <a:cubicBezTo>
                  <a:pt x="93913" y="45203"/>
                  <a:pt x="94099" y="45112"/>
                  <a:pt x="94472" y="45022"/>
                </a:cubicBezTo>
                <a:cubicBezTo>
                  <a:pt x="94658" y="44932"/>
                  <a:pt x="94844" y="44842"/>
                  <a:pt x="95031" y="44751"/>
                </a:cubicBezTo>
                <a:cubicBezTo>
                  <a:pt x="95217" y="44751"/>
                  <a:pt x="95217" y="44661"/>
                  <a:pt x="95217" y="44661"/>
                </a:cubicBezTo>
                <a:cubicBezTo>
                  <a:pt x="95217" y="44661"/>
                  <a:pt x="95217" y="44751"/>
                  <a:pt x="95031" y="44751"/>
                </a:cubicBezTo>
                <a:cubicBezTo>
                  <a:pt x="94844" y="44751"/>
                  <a:pt x="94658" y="44751"/>
                  <a:pt x="94285" y="44842"/>
                </a:cubicBezTo>
                <a:close/>
                <a:moveTo>
                  <a:pt x="114782" y="62255"/>
                </a:moveTo>
                <a:cubicBezTo>
                  <a:pt x="114782" y="62255"/>
                  <a:pt x="114782" y="62255"/>
                  <a:pt x="114782" y="62255"/>
                </a:cubicBezTo>
                <a:cubicBezTo>
                  <a:pt x="114782" y="62255"/>
                  <a:pt x="114782" y="62255"/>
                  <a:pt x="114782" y="62255"/>
                </a:cubicBezTo>
                <a:cubicBezTo>
                  <a:pt x="114782" y="62255"/>
                  <a:pt x="114782" y="62255"/>
                  <a:pt x="114782" y="62255"/>
                </a:cubicBezTo>
                <a:close/>
                <a:moveTo>
                  <a:pt x="64285" y="84631"/>
                </a:moveTo>
                <a:cubicBezTo>
                  <a:pt x="66521" y="84270"/>
                  <a:pt x="69130" y="84180"/>
                  <a:pt x="71180" y="84631"/>
                </a:cubicBezTo>
                <a:cubicBezTo>
                  <a:pt x="71552" y="84631"/>
                  <a:pt x="71739" y="84721"/>
                  <a:pt x="71925" y="84721"/>
                </a:cubicBezTo>
                <a:cubicBezTo>
                  <a:pt x="70062" y="83819"/>
                  <a:pt x="66335" y="83639"/>
                  <a:pt x="64285" y="84631"/>
                </a:cubicBezTo>
                <a:close/>
                <a:moveTo>
                  <a:pt x="65962" y="111969"/>
                </a:moveTo>
                <a:cubicBezTo>
                  <a:pt x="65776" y="111699"/>
                  <a:pt x="65776" y="111518"/>
                  <a:pt x="65776" y="111428"/>
                </a:cubicBezTo>
                <a:cubicBezTo>
                  <a:pt x="65776" y="111248"/>
                  <a:pt x="65776" y="111248"/>
                  <a:pt x="65776" y="111248"/>
                </a:cubicBezTo>
                <a:cubicBezTo>
                  <a:pt x="65776" y="111248"/>
                  <a:pt x="65776" y="111248"/>
                  <a:pt x="65776" y="111428"/>
                </a:cubicBezTo>
                <a:cubicBezTo>
                  <a:pt x="65776" y="111518"/>
                  <a:pt x="65776" y="111699"/>
                  <a:pt x="65776" y="111969"/>
                </a:cubicBezTo>
                <a:cubicBezTo>
                  <a:pt x="65776" y="112421"/>
                  <a:pt x="65776" y="113142"/>
                  <a:pt x="66149" y="113954"/>
                </a:cubicBezTo>
                <a:cubicBezTo>
                  <a:pt x="66521" y="114676"/>
                  <a:pt x="66894" y="115669"/>
                  <a:pt x="67267" y="116571"/>
                </a:cubicBezTo>
                <a:cubicBezTo>
                  <a:pt x="67453" y="117112"/>
                  <a:pt x="67453" y="117654"/>
                  <a:pt x="67267" y="118105"/>
                </a:cubicBezTo>
                <a:cubicBezTo>
                  <a:pt x="67080" y="118375"/>
                  <a:pt x="66894" y="118556"/>
                  <a:pt x="66521" y="118736"/>
                </a:cubicBezTo>
                <a:cubicBezTo>
                  <a:pt x="66149" y="118827"/>
                  <a:pt x="65776" y="118917"/>
                  <a:pt x="65217" y="119007"/>
                </a:cubicBezTo>
                <a:cubicBezTo>
                  <a:pt x="64844" y="119007"/>
                  <a:pt x="64285" y="119007"/>
                  <a:pt x="63726" y="118917"/>
                </a:cubicBezTo>
                <a:cubicBezTo>
                  <a:pt x="63540" y="118917"/>
                  <a:pt x="63167" y="118917"/>
                  <a:pt x="62981" y="118917"/>
                </a:cubicBezTo>
                <a:cubicBezTo>
                  <a:pt x="62608" y="118917"/>
                  <a:pt x="62422" y="118827"/>
                  <a:pt x="62422" y="118736"/>
                </a:cubicBezTo>
                <a:cubicBezTo>
                  <a:pt x="62049" y="118646"/>
                  <a:pt x="61863" y="118375"/>
                  <a:pt x="61677" y="118105"/>
                </a:cubicBezTo>
                <a:cubicBezTo>
                  <a:pt x="61677" y="117924"/>
                  <a:pt x="61490" y="117654"/>
                  <a:pt x="61490" y="117383"/>
                </a:cubicBezTo>
                <a:cubicBezTo>
                  <a:pt x="61677" y="116932"/>
                  <a:pt x="61677" y="116481"/>
                  <a:pt x="61863" y="116030"/>
                </a:cubicBezTo>
                <a:cubicBezTo>
                  <a:pt x="61863" y="115759"/>
                  <a:pt x="62049" y="115578"/>
                  <a:pt x="62049" y="115308"/>
                </a:cubicBezTo>
                <a:cubicBezTo>
                  <a:pt x="62236" y="115127"/>
                  <a:pt x="62422" y="114947"/>
                  <a:pt x="62422" y="114766"/>
                </a:cubicBezTo>
                <a:cubicBezTo>
                  <a:pt x="62608" y="114315"/>
                  <a:pt x="62608" y="113954"/>
                  <a:pt x="62795" y="113593"/>
                </a:cubicBezTo>
                <a:cubicBezTo>
                  <a:pt x="62795" y="113323"/>
                  <a:pt x="62795" y="112962"/>
                  <a:pt x="62795" y="112781"/>
                </a:cubicBezTo>
                <a:cubicBezTo>
                  <a:pt x="62795" y="112330"/>
                  <a:pt x="62795" y="112060"/>
                  <a:pt x="62795" y="112060"/>
                </a:cubicBezTo>
                <a:cubicBezTo>
                  <a:pt x="62795" y="112060"/>
                  <a:pt x="62795" y="112330"/>
                  <a:pt x="62608" y="112781"/>
                </a:cubicBezTo>
                <a:cubicBezTo>
                  <a:pt x="62608" y="112962"/>
                  <a:pt x="62608" y="113323"/>
                  <a:pt x="62422" y="113593"/>
                </a:cubicBezTo>
                <a:cubicBezTo>
                  <a:pt x="62422" y="113954"/>
                  <a:pt x="62236" y="114315"/>
                  <a:pt x="62049" y="114676"/>
                </a:cubicBezTo>
                <a:cubicBezTo>
                  <a:pt x="62049" y="114857"/>
                  <a:pt x="61863" y="115037"/>
                  <a:pt x="61677" y="115308"/>
                </a:cubicBezTo>
                <a:cubicBezTo>
                  <a:pt x="61490" y="115488"/>
                  <a:pt x="61490" y="115759"/>
                  <a:pt x="61304" y="115939"/>
                </a:cubicBezTo>
                <a:cubicBezTo>
                  <a:pt x="61118" y="116390"/>
                  <a:pt x="60931" y="116932"/>
                  <a:pt x="60931" y="117383"/>
                </a:cubicBezTo>
                <a:cubicBezTo>
                  <a:pt x="60931" y="117654"/>
                  <a:pt x="60931" y="117924"/>
                  <a:pt x="61118" y="118195"/>
                </a:cubicBezTo>
                <a:cubicBezTo>
                  <a:pt x="61118" y="118466"/>
                  <a:pt x="61304" y="118736"/>
                  <a:pt x="61863" y="119007"/>
                </a:cubicBezTo>
                <a:cubicBezTo>
                  <a:pt x="62049" y="119097"/>
                  <a:pt x="62422" y="119187"/>
                  <a:pt x="62795" y="119187"/>
                </a:cubicBezTo>
                <a:cubicBezTo>
                  <a:pt x="62981" y="119278"/>
                  <a:pt x="63354" y="119278"/>
                  <a:pt x="63540" y="119278"/>
                </a:cubicBezTo>
                <a:cubicBezTo>
                  <a:pt x="64099" y="119368"/>
                  <a:pt x="64658" y="119368"/>
                  <a:pt x="65403" y="119368"/>
                </a:cubicBezTo>
                <a:cubicBezTo>
                  <a:pt x="65962" y="119278"/>
                  <a:pt x="66521" y="119187"/>
                  <a:pt x="67080" y="118917"/>
                </a:cubicBezTo>
                <a:cubicBezTo>
                  <a:pt x="67453" y="118736"/>
                  <a:pt x="67826" y="118466"/>
                  <a:pt x="67826" y="118195"/>
                </a:cubicBezTo>
                <a:cubicBezTo>
                  <a:pt x="68198" y="117654"/>
                  <a:pt x="68012" y="117022"/>
                  <a:pt x="67826" y="116571"/>
                </a:cubicBezTo>
                <a:cubicBezTo>
                  <a:pt x="67639" y="115578"/>
                  <a:pt x="66894" y="114676"/>
                  <a:pt x="66521" y="113864"/>
                </a:cubicBezTo>
                <a:cubicBezTo>
                  <a:pt x="66149" y="113052"/>
                  <a:pt x="65962" y="112421"/>
                  <a:pt x="65962" y="111969"/>
                </a:cubicBezTo>
                <a:close/>
                <a:moveTo>
                  <a:pt x="64099" y="14526"/>
                </a:moveTo>
                <a:cubicBezTo>
                  <a:pt x="64285" y="14616"/>
                  <a:pt x="64472" y="14616"/>
                  <a:pt x="64472" y="14616"/>
                </a:cubicBezTo>
                <a:cubicBezTo>
                  <a:pt x="64472" y="14616"/>
                  <a:pt x="64285" y="14526"/>
                  <a:pt x="64099" y="14526"/>
                </a:cubicBezTo>
                <a:cubicBezTo>
                  <a:pt x="63913" y="14436"/>
                  <a:pt x="63540" y="14345"/>
                  <a:pt x="62981" y="14255"/>
                </a:cubicBezTo>
                <a:cubicBezTo>
                  <a:pt x="62795" y="14255"/>
                  <a:pt x="62608" y="14165"/>
                  <a:pt x="62422" y="14165"/>
                </a:cubicBezTo>
                <a:cubicBezTo>
                  <a:pt x="62049" y="14165"/>
                  <a:pt x="61863" y="14075"/>
                  <a:pt x="61677" y="14075"/>
                </a:cubicBezTo>
                <a:cubicBezTo>
                  <a:pt x="61304" y="14075"/>
                  <a:pt x="61118" y="13984"/>
                  <a:pt x="60745" y="13984"/>
                </a:cubicBezTo>
                <a:cubicBezTo>
                  <a:pt x="60372" y="13984"/>
                  <a:pt x="60186" y="13984"/>
                  <a:pt x="59813" y="13984"/>
                </a:cubicBezTo>
                <a:cubicBezTo>
                  <a:pt x="59254" y="13984"/>
                  <a:pt x="58695" y="13984"/>
                  <a:pt x="58136" y="14075"/>
                </a:cubicBezTo>
                <a:cubicBezTo>
                  <a:pt x="57763" y="14075"/>
                  <a:pt x="57577" y="14075"/>
                  <a:pt x="57391" y="14165"/>
                </a:cubicBezTo>
                <a:cubicBezTo>
                  <a:pt x="57018" y="14165"/>
                  <a:pt x="56832" y="14255"/>
                  <a:pt x="56645" y="14255"/>
                </a:cubicBezTo>
                <a:cubicBezTo>
                  <a:pt x="55714" y="14436"/>
                  <a:pt x="55341" y="14616"/>
                  <a:pt x="55341" y="14616"/>
                </a:cubicBezTo>
                <a:cubicBezTo>
                  <a:pt x="55341" y="14616"/>
                  <a:pt x="55900" y="14526"/>
                  <a:pt x="56645" y="14436"/>
                </a:cubicBezTo>
                <a:cubicBezTo>
                  <a:pt x="57204" y="14436"/>
                  <a:pt x="57577" y="14436"/>
                  <a:pt x="58136" y="14345"/>
                </a:cubicBezTo>
                <a:cubicBezTo>
                  <a:pt x="58509" y="14345"/>
                  <a:pt x="58695" y="14345"/>
                  <a:pt x="59068" y="14345"/>
                </a:cubicBezTo>
                <a:cubicBezTo>
                  <a:pt x="59254" y="14345"/>
                  <a:pt x="59627" y="14345"/>
                  <a:pt x="59813" y="14345"/>
                </a:cubicBezTo>
                <a:cubicBezTo>
                  <a:pt x="60372" y="14345"/>
                  <a:pt x="60931" y="14345"/>
                  <a:pt x="61490" y="14345"/>
                </a:cubicBezTo>
                <a:cubicBezTo>
                  <a:pt x="61863" y="14436"/>
                  <a:pt x="62049" y="14436"/>
                  <a:pt x="62236" y="14436"/>
                </a:cubicBezTo>
                <a:cubicBezTo>
                  <a:pt x="62608" y="14436"/>
                  <a:pt x="62795" y="14436"/>
                  <a:pt x="62981" y="14436"/>
                </a:cubicBezTo>
                <a:cubicBezTo>
                  <a:pt x="63167" y="14526"/>
                  <a:pt x="63354" y="14526"/>
                  <a:pt x="63540" y="14526"/>
                </a:cubicBezTo>
                <a:cubicBezTo>
                  <a:pt x="63726" y="14526"/>
                  <a:pt x="63913" y="14526"/>
                  <a:pt x="64099" y="14526"/>
                </a:cubicBezTo>
                <a:close/>
                <a:moveTo>
                  <a:pt x="118509" y="61353"/>
                </a:moveTo>
                <a:cubicBezTo>
                  <a:pt x="117763" y="61172"/>
                  <a:pt x="118322" y="61263"/>
                  <a:pt x="118509" y="61353"/>
                </a:cubicBezTo>
                <a:cubicBezTo>
                  <a:pt x="116086" y="60631"/>
                  <a:pt x="114409" y="59187"/>
                  <a:pt x="112360" y="58195"/>
                </a:cubicBezTo>
                <a:cubicBezTo>
                  <a:pt x="111428" y="57654"/>
                  <a:pt x="110310" y="57203"/>
                  <a:pt x="109006" y="57022"/>
                </a:cubicBezTo>
                <a:cubicBezTo>
                  <a:pt x="108633" y="57022"/>
                  <a:pt x="107515" y="57022"/>
                  <a:pt x="107142" y="56932"/>
                </a:cubicBezTo>
                <a:cubicBezTo>
                  <a:pt x="106956" y="56842"/>
                  <a:pt x="106956" y="56571"/>
                  <a:pt x="106770" y="56481"/>
                </a:cubicBezTo>
                <a:cubicBezTo>
                  <a:pt x="106583" y="56300"/>
                  <a:pt x="106397" y="56030"/>
                  <a:pt x="106211" y="55849"/>
                </a:cubicBezTo>
                <a:cubicBezTo>
                  <a:pt x="105093" y="54406"/>
                  <a:pt x="104534" y="52872"/>
                  <a:pt x="104161" y="51338"/>
                </a:cubicBezTo>
                <a:cubicBezTo>
                  <a:pt x="103975" y="50345"/>
                  <a:pt x="103788" y="49443"/>
                  <a:pt x="103416" y="48541"/>
                </a:cubicBezTo>
                <a:cubicBezTo>
                  <a:pt x="102857" y="46917"/>
                  <a:pt x="101739" y="45383"/>
                  <a:pt x="100621" y="43849"/>
                </a:cubicBezTo>
                <a:cubicBezTo>
                  <a:pt x="100062" y="43308"/>
                  <a:pt x="99689" y="42586"/>
                  <a:pt x="98944" y="42045"/>
                </a:cubicBezTo>
                <a:cubicBezTo>
                  <a:pt x="98198" y="41684"/>
                  <a:pt x="97826" y="41323"/>
                  <a:pt x="97453" y="40781"/>
                </a:cubicBezTo>
                <a:cubicBezTo>
                  <a:pt x="97080" y="40060"/>
                  <a:pt x="97267" y="39248"/>
                  <a:pt x="97080" y="38436"/>
                </a:cubicBezTo>
                <a:cubicBezTo>
                  <a:pt x="97080" y="37624"/>
                  <a:pt x="96894" y="36902"/>
                  <a:pt x="96708" y="36090"/>
                </a:cubicBezTo>
                <a:cubicBezTo>
                  <a:pt x="96149" y="34556"/>
                  <a:pt x="95776" y="33022"/>
                  <a:pt x="95031" y="31488"/>
                </a:cubicBezTo>
                <a:cubicBezTo>
                  <a:pt x="94844" y="31127"/>
                  <a:pt x="95031" y="30766"/>
                  <a:pt x="95031" y="30406"/>
                </a:cubicBezTo>
                <a:cubicBezTo>
                  <a:pt x="95031" y="30045"/>
                  <a:pt x="95217" y="29593"/>
                  <a:pt x="95217" y="29233"/>
                </a:cubicBezTo>
                <a:cubicBezTo>
                  <a:pt x="95217" y="28421"/>
                  <a:pt x="95031" y="27609"/>
                  <a:pt x="94844" y="26796"/>
                </a:cubicBezTo>
                <a:cubicBezTo>
                  <a:pt x="94472" y="25353"/>
                  <a:pt x="92795" y="24090"/>
                  <a:pt x="91118" y="22917"/>
                </a:cubicBezTo>
                <a:cubicBezTo>
                  <a:pt x="89440" y="21563"/>
                  <a:pt x="86645" y="21022"/>
                  <a:pt x="83664" y="20751"/>
                </a:cubicBezTo>
                <a:cubicBezTo>
                  <a:pt x="81987" y="20571"/>
                  <a:pt x="80310" y="20571"/>
                  <a:pt x="78819" y="20481"/>
                </a:cubicBezTo>
                <a:cubicBezTo>
                  <a:pt x="77888" y="20481"/>
                  <a:pt x="77142" y="20481"/>
                  <a:pt x="76397" y="20481"/>
                </a:cubicBezTo>
                <a:cubicBezTo>
                  <a:pt x="75838" y="20481"/>
                  <a:pt x="75838" y="20481"/>
                  <a:pt x="75465" y="20300"/>
                </a:cubicBezTo>
                <a:cubicBezTo>
                  <a:pt x="75093" y="20210"/>
                  <a:pt x="74720" y="20120"/>
                  <a:pt x="74347" y="20030"/>
                </a:cubicBezTo>
                <a:cubicBezTo>
                  <a:pt x="73043" y="19578"/>
                  <a:pt x="71739" y="19127"/>
                  <a:pt x="70248" y="18766"/>
                </a:cubicBezTo>
                <a:cubicBezTo>
                  <a:pt x="69875" y="18676"/>
                  <a:pt x="69503" y="18496"/>
                  <a:pt x="69130" y="18406"/>
                </a:cubicBezTo>
                <a:cubicBezTo>
                  <a:pt x="68944" y="18406"/>
                  <a:pt x="68571" y="18315"/>
                  <a:pt x="68385" y="18225"/>
                </a:cubicBezTo>
                <a:cubicBezTo>
                  <a:pt x="68385" y="18135"/>
                  <a:pt x="68385" y="18045"/>
                  <a:pt x="68385" y="18045"/>
                </a:cubicBezTo>
                <a:cubicBezTo>
                  <a:pt x="68198" y="17323"/>
                  <a:pt x="68012" y="16601"/>
                  <a:pt x="68012" y="15969"/>
                </a:cubicBezTo>
                <a:cubicBezTo>
                  <a:pt x="67826" y="15609"/>
                  <a:pt x="67826" y="15338"/>
                  <a:pt x="67639" y="15067"/>
                </a:cubicBezTo>
                <a:cubicBezTo>
                  <a:pt x="67639" y="14977"/>
                  <a:pt x="67639" y="14887"/>
                  <a:pt x="67639" y="14887"/>
                </a:cubicBezTo>
                <a:cubicBezTo>
                  <a:pt x="67639" y="14796"/>
                  <a:pt x="68012" y="14796"/>
                  <a:pt x="68012" y="14706"/>
                </a:cubicBezTo>
                <a:cubicBezTo>
                  <a:pt x="68385" y="14616"/>
                  <a:pt x="68571" y="14526"/>
                  <a:pt x="68944" y="14345"/>
                </a:cubicBezTo>
                <a:cubicBezTo>
                  <a:pt x="69503" y="13984"/>
                  <a:pt x="69875" y="13533"/>
                  <a:pt x="70062" y="13082"/>
                </a:cubicBezTo>
                <a:cubicBezTo>
                  <a:pt x="70621" y="12451"/>
                  <a:pt x="70993" y="11819"/>
                  <a:pt x="71366" y="11187"/>
                </a:cubicBezTo>
                <a:cubicBezTo>
                  <a:pt x="72857" y="8481"/>
                  <a:pt x="73602" y="5052"/>
                  <a:pt x="70248" y="2526"/>
                </a:cubicBezTo>
                <a:cubicBezTo>
                  <a:pt x="68757" y="1443"/>
                  <a:pt x="66521" y="631"/>
                  <a:pt x="63913" y="270"/>
                </a:cubicBezTo>
                <a:cubicBezTo>
                  <a:pt x="62795" y="180"/>
                  <a:pt x="60186" y="0"/>
                  <a:pt x="58136" y="180"/>
                </a:cubicBezTo>
                <a:cubicBezTo>
                  <a:pt x="55527" y="360"/>
                  <a:pt x="52732" y="812"/>
                  <a:pt x="50869" y="1714"/>
                </a:cubicBezTo>
                <a:cubicBezTo>
                  <a:pt x="48819" y="2796"/>
                  <a:pt x="47888" y="4150"/>
                  <a:pt x="47515" y="5503"/>
                </a:cubicBezTo>
                <a:cubicBezTo>
                  <a:pt x="46770" y="8300"/>
                  <a:pt x="48074" y="11007"/>
                  <a:pt x="50124" y="13533"/>
                </a:cubicBezTo>
                <a:cubicBezTo>
                  <a:pt x="50310" y="13894"/>
                  <a:pt x="50496" y="14165"/>
                  <a:pt x="50869" y="14345"/>
                </a:cubicBezTo>
                <a:cubicBezTo>
                  <a:pt x="51055" y="14436"/>
                  <a:pt x="51242" y="14616"/>
                  <a:pt x="51614" y="14706"/>
                </a:cubicBezTo>
                <a:cubicBezTo>
                  <a:pt x="51614" y="14706"/>
                  <a:pt x="52173" y="14796"/>
                  <a:pt x="52173" y="14887"/>
                </a:cubicBezTo>
                <a:cubicBezTo>
                  <a:pt x="52173" y="14977"/>
                  <a:pt x="51987" y="15338"/>
                  <a:pt x="51987" y="15428"/>
                </a:cubicBezTo>
                <a:cubicBezTo>
                  <a:pt x="51801" y="16150"/>
                  <a:pt x="51614" y="16962"/>
                  <a:pt x="51428" y="17684"/>
                </a:cubicBezTo>
                <a:cubicBezTo>
                  <a:pt x="51428" y="17774"/>
                  <a:pt x="51428" y="18045"/>
                  <a:pt x="51428" y="18225"/>
                </a:cubicBezTo>
                <a:cubicBezTo>
                  <a:pt x="51242" y="18315"/>
                  <a:pt x="50869" y="18406"/>
                  <a:pt x="50683" y="18406"/>
                </a:cubicBezTo>
                <a:cubicBezTo>
                  <a:pt x="50310" y="18496"/>
                  <a:pt x="49937" y="18676"/>
                  <a:pt x="49565" y="18766"/>
                </a:cubicBezTo>
                <a:cubicBezTo>
                  <a:pt x="48819" y="18947"/>
                  <a:pt x="48074" y="19127"/>
                  <a:pt x="47329" y="19398"/>
                </a:cubicBezTo>
                <a:cubicBezTo>
                  <a:pt x="46770" y="19578"/>
                  <a:pt x="46024" y="19759"/>
                  <a:pt x="45465" y="20030"/>
                </a:cubicBezTo>
                <a:cubicBezTo>
                  <a:pt x="45093" y="20120"/>
                  <a:pt x="44906" y="20210"/>
                  <a:pt x="44534" y="20300"/>
                </a:cubicBezTo>
                <a:cubicBezTo>
                  <a:pt x="44161" y="20481"/>
                  <a:pt x="43975" y="20481"/>
                  <a:pt x="43416" y="20481"/>
                </a:cubicBezTo>
                <a:cubicBezTo>
                  <a:pt x="41739" y="20481"/>
                  <a:pt x="40062" y="20481"/>
                  <a:pt x="38571" y="20571"/>
                </a:cubicBezTo>
                <a:cubicBezTo>
                  <a:pt x="35590" y="20751"/>
                  <a:pt x="32236" y="21022"/>
                  <a:pt x="30000" y="22015"/>
                </a:cubicBezTo>
                <a:cubicBezTo>
                  <a:pt x="28881" y="22556"/>
                  <a:pt x="28136" y="23187"/>
                  <a:pt x="27577" y="23819"/>
                </a:cubicBezTo>
                <a:cubicBezTo>
                  <a:pt x="26645" y="24451"/>
                  <a:pt x="25900" y="25082"/>
                  <a:pt x="25341" y="25804"/>
                </a:cubicBezTo>
                <a:cubicBezTo>
                  <a:pt x="24782" y="26526"/>
                  <a:pt x="24782" y="27338"/>
                  <a:pt x="24782" y="28060"/>
                </a:cubicBezTo>
                <a:cubicBezTo>
                  <a:pt x="24596" y="28872"/>
                  <a:pt x="24596" y="29684"/>
                  <a:pt x="24782" y="30406"/>
                </a:cubicBezTo>
                <a:cubicBezTo>
                  <a:pt x="24782" y="30766"/>
                  <a:pt x="24968" y="31127"/>
                  <a:pt x="24782" y="31488"/>
                </a:cubicBezTo>
                <a:cubicBezTo>
                  <a:pt x="24596" y="31939"/>
                  <a:pt x="24409" y="32300"/>
                  <a:pt x="24409" y="32661"/>
                </a:cubicBezTo>
                <a:cubicBezTo>
                  <a:pt x="24037" y="33473"/>
                  <a:pt x="23664" y="34195"/>
                  <a:pt x="23478" y="35007"/>
                </a:cubicBezTo>
                <a:cubicBezTo>
                  <a:pt x="22919" y="36541"/>
                  <a:pt x="22732" y="38165"/>
                  <a:pt x="22546" y="39699"/>
                </a:cubicBezTo>
                <a:cubicBezTo>
                  <a:pt x="22546" y="40511"/>
                  <a:pt x="22360" y="41142"/>
                  <a:pt x="21428" y="41774"/>
                </a:cubicBezTo>
                <a:cubicBezTo>
                  <a:pt x="20869" y="42135"/>
                  <a:pt x="20496" y="42496"/>
                  <a:pt x="20124" y="42947"/>
                </a:cubicBezTo>
                <a:cubicBezTo>
                  <a:pt x="17888" y="45293"/>
                  <a:pt x="16397" y="47909"/>
                  <a:pt x="15838" y="50526"/>
                </a:cubicBezTo>
                <a:cubicBezTo>
                  <a:pt x="15652" y="51969"/>
                  <a:pt x="15093" y="53413"/>
                  <a:pt x="14347" y="54857"/>
                </a:cubicBezTo>
                <a:cubicBezTo>
                  <a:pt x="13975" y="55218"/>
                  <a:pt x="13788" y="55488"/>
                  <a:pt x="13602" y="55849"/>
                </a:cubicBezTo>
                <a:cubicBezTo>
                  <a:pt x="13416" y="56030"/>
                  <a:pt x="13229" y="56210"/>
                  <a:pt x="13043" y="56390"/>
                </a:cubicBezTo>
                <a:cubicBezTo>
                  <a:pt x="13043" y="56571"/>
                  <a:pt x="12857" y="56842"/>
                  <a:pt x="12670" y="56932"/>
                </a:cubicBezTo>
                <a:cubicBezTo>
                  <a:pt x="12298" y="57022"/>
                  <a:pt x="11366" y="57022"/>
                  <a:pt x="10807" y="57022"/>
                </a:cubicBezTo>
                <a:cubicBezTo>
                  <a:pt x="10062" y="57112"/>
                  <a:pt x="9503" y="57293"/>
                  <a:pt x="8944" y="57473"/>
                </a:cubicBezTo>
                <a:cubicBezTo>
                  <a:pt x="6521" y="58375"/>
                  <a:pt x="4844" y="59729"/>
                  <a:pt x="2795" y="60812"/>
                </a:cubicBezTo>
                <a:cubicBezTo>
                  <a:pt x="2236" y="60992"/>
                  <a:pt x="1863" y="61172"/>
                  <a:pt x="1304" y="61353"/>
                </a:cubicBezTo>
                <a:cubicBezTo>
                  <a:pt x="745" y="61533"/>
                  <a:pt x="372" y="61714"/>
                  <a:pt x="372" y="61984"/>
                </a:cubicBezTo>
                <a:cubicBezTo>
                  <a:pt x="186" y="62526"/>
                  <a:pt x="1304" y="62616"/>
                  <a:pt x="2236" y="62616"/>
                </a:cubicBezTo>
                <a:cubicBezTo>
                  <a:pt x="3167" y="62526"/>
                  <a:pt x="4099" y="62436"/>
                  <a:pt x="5031" y="62165"/>
                </a:cubicBezTo>
                <a:cubicBezTo>
                  <a:pt x="5590" y="62075"/>
                  <a:pt x="5962" y="61804"/>
                  <a:pt x="6335" y="61624"/>
                </a:cubicBezTo>
                <a:cubicBezTo>
                  <a:pt x="6708" y="61443"/>
                  <a:pt x="7080" y="61172"/>
                  <a:pt x="7639" y="61082"/>
                </a:cubicBezTo>
                <a:cubicBezTo>
                  <a:pt x="7453" y="61624"/>
                  <a:pt x="6708" y="62165"/>
                  <a:pt x="6335" y="62616"/>
                </a:cubicBezTo>
                <a:cubicBezTo>
                  <a:pt x="5590" y="63248"/>
                  <a:pt x="5031" y="63789"/>
                  <a:pt x="4285" y="64421"/>
                </a:cubicBezTo>
                <a:cubicBezTo>
                  <a:pt x="3726" y="64872"/>
                  <a:pt x="2422" y="65503"/>
                  <a:pt x="2981" y="66045"/>
                </a:cubicBezTo>
                <a:cubicBezTo>
                  <a:pt x="3913" y="67127"/>
                  <a:pt x="5962" y="65774"/>
                  <a:pt x="6521" y="65413"/>
                </a:cubicBezTo>
                <a:cubicBezTo>
                  <a:pt x="7080" y="65052"/>
                  <a:pt x="7639" y="64691"/>
                  <a:pt x="8012" y="64330"/>
                </a:cubicBezTo>
                <a:cubicBezTo>
                  <a:pt x="8571" y="63969"/>
                  <a:pt x="8944" y="63609"/>
                  <a:pt x="9689" y="63428"/>
                </a:cubicBezTo>
                <a:cubicBezTo>
                  <a:pt x="9689" y="63699"/>
                  <a:pt x="9316" y="64060"/>
                  <a:pt x="9130" y="64421"/>
                </a:cubicBezTo>
                <a:cubicBezTo>
                  <a:pt x="8944" y="64781"/>
                  <a:pt x="8571" y="65142"/>
                  <a:pt x="8198" y="65503"/>
                </a:cubicBezTo>
                <a:cubicBezTo>
                  <a:pt x="7826" y="66135"/>
                  <a:pt x="6894" y="66947"/>
                  <a:pt x="7267" y="67578"/>
                </a:cubicBezTo>
                <a:cubicBezTo>
                  <a:pt x="7453" y="67939"/>
                  <a:pt x="8198" y="68210"/>
                  <a:pt x="8944" y="68030"/>
                </a:cubicBezTo>
                <a:cubicBezTo>
                  <a:pt x="9689" y="67849"/>
                  <a:pt x="10062" y="67308"/>
                  <a:pt x="10434" y="66947"/>
                </a:cubicBezTo>
                <a:cubicBezTo>
                  <a:pt x="11366" y="66045"/>
                  <a:pt x="11925" y="65052"/>
                  <a:pt x="12670" y="64150"/>
                </a:cubicBezTo>
                <a:cubicBezTo>
                  <a:pt x="12670" y="64962"/>
                  <a:pt x="12484" y="65774"/>
                  <a:pt x="12298" y="66586"/>
                </a:cubicBezTo>
                <a:cubicBezTo>
                  <a:pt x="12298" y="66947"/>
                  <a:pt x="12298" y="67578"/>
                  <a:pt x="12857" y="67849"/>
                </a:cubicBezTo>
                <a:cubicBezTo>
                  <a:pt x="13416" y="68120"/>
                  <a:pt x="14347" y="67939"/>
                  <a:pt x="14720" y="67669"/>
                </a:cubicBezTo>
                <a:cubicBezTo>
                  <a:pt x="15279" y="67218"/>
                  <a:pt x="15093" y="66496"/>
                  <a:pt x="15279" y="65954"/>
                </a:cubicBezTo>
                <a:cubicBezTo>
                  <a:pt x="15279" y="65503"/>
                  <a:pt x="15465" y="65142"/>
                  <a:pt x="15465" y="64691"/>
                </a:cubicBezTo>
                <a:cubicBezTo>
                  <a:pt x="15652" y="64511"/>
                  <a:pt x="15652" y="63969"/>
                  <a:pt x="16024" y="63879"/>
                </a:cubicBezTo>
                <a:cubicBezTo>
                  <a:pt x="16397" y="64060"/>
                  <a:pt x="16024" y="64781"/>
                  <a:pt x="16024" y="65052"/>
                </a:cubicBezTo>
                <a:cubicBezTo>
                  <a:pt x="16024" y="65503"/>
                  <a:pt x="15838" y="65954"/>
                  <a:pt x="16024" y="66406"/>
                </a:cubicBezTo>
                <a:cubicBezTo>
                  <a:pt x="16024" y="66857"/>
                  <a:pt x="16770" y="67398"/>
                  <a:pt x="17701" y="67037"/>
                </a:cubicBezTo>
                <a:cubicBezTo>
                  <a:pt x="18447" y="66766"/>
                  <a:pt x="18447" y="66315"/>
                  <a:pt x="18633" y="65954"/>
                </a:cubicBezTo>
                <a:cubicBezTo>
                  <a:pt x="18633" y="65503"/>
                  <a:pt x="18633" y="65142"/>
                  <a:pt x="18819" y="64691"/>
                </a:cubicBezTo>
                <a:cubicBezTo>
                  <a:pt x="18819" y="64150"/>
                  <a:pt x="19006" y="63609"/>
                  <a:pt x="19192" y="62977"/>
                </a:cubicBezTo>
                <a:cubicBezTo>
                  <a:pt x="19192" y="62706"/>
                  <a:pt x="19378" y="62526"/>
                  <a:pt x="19565" y="62255"/>
                </a:cubicBezTo>
                <a:cubicBezTo>
                  <a:pt x="19937" y="61804"/>
                  <a:pt x="20310" y="61353"/>
                  <a:pt x="20496" y="60902"/>
                </a:cubicBezTo>
                <a:cubicBezTo>
                  <a:pt x="20869" y="60451"/>
                  <a:pt x="21055" y="59909"/>
                  <a:pt x="21055" y="59458"/>
                </a:cubicBezTo>
                <a:cubicBezTo>
                  <a:pt x="21055" y="59278"/>
                  <a:pt x="21055" y="59187"/>
                  <a:pt x="21055" y="59007"/>
                </a:cubicBezTo>
                <a:cubicBezTo>
                  <a:pt x="20869" y="58917"/>
                  <a:pt x="20683" y="58736"/>
                  <a:pt x="20683" y="58646"/>
                </a:cubicBezTo>
                <a:cubicBezTo>
                  <a:pt x="20683" y="58466"/>
                  <a:pt x="21055" y="58195"/>
                  <a:pt x="21242" y="58015"/>
                </a:cubicBezTo>
                <a:cubicBezTo>
                  <a:pt x="22173" y="56842"/>
                  <a:pt x="23291" y="55759"/>
                  <a:pt x="24409" y="54676"/>
                </a:cubicBezTo>
                <a:cubicBezTo>
                  <a:pt x="27204" y="52060"/>
                  <a:pt x="30186" y="49533"/>
                  <a:pt x="32049" y="46827"/>
                </a:cubicBezTo>
                <a:cubicBezTo>
                  <a:pt x="32981" y="45293"/>
                  <a:pt x="33354" y="43759"/>
                  <a:pt x="34099" y="42315"/>
                </a:cubicBezTo>
                <a:cubicBezTo>
                  <a:pt x="34844" y="40962"/>
                  <a:pt x="35776" y="39609"/>
                  <a:pt x="36894" y="38345"/>
                </a:cubicBezTo>
                <a:cubicBezTo>
                  <a:pt x="37267" y="39067"/>
                  <a:pt x="37639" y="39789"/>
                  <a:pt x="38012" y="40511"/>
                </a:cubicBezTo>
                <a:cubicBezTo>
                  <a:pt x="38385" y="41052"/>
                  <a:pt x="38757" y="41593"/>
                  <a:pt x="38944" y="42225"/>
                </a:cubicBezTo>
                <a:cubicBezTo>
                  <a:pt x="39130" y="42857"/>
                  <a:pt x="38944" y="43488"/>
                  <a:pt x="38944" y="44210"/>
                </a:cubicBezTo>
                <a:cubicBezTo>
                  <a:pt x="38944" y="45203"/>
                  <a:pt x="38944" y="46195"/>
                  <a:pt x="38944" y="47278"/>
                </a:cubicBezTo>
                <a:cubicBezTo>
                  <a:pt x="38944" y="47819"/>
                  <a:pt x="38757" y="48451"/>
                  <a:pt x="38757" y="48992"/>
                </a:cubicBezTo>
                <a:cubicBezTo>
                  <a:pt x="38944" y="49263"/>
                  <a:pt x="39130" y="49443"/>
                  <a:pt x="39316" y="49714"/>
                </a:cubicBezTo>
                <a:cubicBezTo>
                  <a:pt x="39689" y="50075"/>
                  <a:pt x="39130" y="50796"/>
                  <a:pt x="38944" y="51248"/>
                </a:cubicBezTo>
                <a:cubicBezTo>
                  <a:pt x="38571" y="52240"/>
                  <a:pt x="38198" y="53323"/>
                  <a:pt x="37826" y="54315"/>
                </a:cubicBezTo>
                <a:cubicBezTo>
                  <a:pt x="36708" y="58466"/>
                  <a:pt x="37267" y="62706"/>
                  <a:pt x="37826" y="66766"/>
                </a:cubicBezTo>
                <a:cubicBezTo>
                  <a:pt x="38385" y="70917"/>
                  <a:pt x="39689" y="74977"/>
                  <a:pt x="41925" y="79037"/>
                </a:cubicBezTo>
                <a:cubicBezTo>
                  <a:pt x="42857" y="80751"/>
                  <a:pt x="43975" y="82466"/>
                  <a:pt x="43975" y="84270"/>
                </a:cubicBezTo>
                <a:cubicBezTo>
                  <a:pt x="44161" y="85804"/>
                  <a:pt x="43416" y="87248"/>
                  <a:pt x="42670" y="88781"/>
                </a:cubicBezTo>
                <a:cubicBezTo>
                  <a:pt x="41552" y="90766"/>
                  <a:pt x="40993" y="92751"/>
                  <a:pt x="41552" y="94827"/>
                </a:cubicBezTo>
                <a:cubicBezTo>
                  <a:pt x="42111" y="96812"/>
                  <a:pt x="43229" y="98796"/>
                  <a:pt x="44534" y="100691"/>
                </a:cubicBezTo>
                <a:cubicBezTo>
                  <a:pt x="45652" y="102586"/>
                  <a:pt x="46770" y="104390"/>
                  <a:pt x="47888" y="106195"/>
                </a:cubicBezTo>
                <a:cubicBezTo>
                  <a:pt x="48819" y="107639"/>
                  <a:pt x="49751" y="109082"/>
                  <a:pt x="50496" y="110526"/>
                </a:cubicBezTo>
                <a:cubicBezTo>
                  <a:pt x="50869" y="110977"/>
                  <a:pt x="51242" y="111609"/>
                  <a:pt x="51055" y="112060"/>
                </a:cubicBezTo>
                <a:cubicBezTo>
                  <a:pt x="50869" y="112421"/>
                  <a:pt x="49751" y="114045"/>
                  <a:pt x="49751" y="114225"/>
                </a:cubicBezTo>
                <a:cubicBezTo>
                  <a:pt x="49565" y="114496"/>
                  <a:pt x="49378" y="114766"/>
                  <a:pt x="49192" y="115037"/>
                </a:cubicBezTo>
                <a:cubicBezTo>
                  <a:pt x="48819" y="115308"/>
                  <a:pt x="48260" y="115578"/>
                  <a:pt x="47515" y="115849"/>
                </a:cubicBezTo>
                <a:cubicBezTo>
                  <a:pt x="47329" y="116030"/>
                  <a:pt x="46956" y="116210"/>
                  <a:pt x="46583" y="116390"/>
                </a:cubicBezTo>
                <a:cubicBezTo>
                  <a:pt x="46397" y="116390"/>
                  <a:pt x="46211" y="116481"/>
                  <a:pt x="46024" y="116571"/>
                </a:cubicBezTo>
                <a:cubicBezTo>
                  <a:pt x="45838" y="116661"/>
                  <a:pt x="45838" y="116751"/>
                  <a:pt x="45652" y="116932"/>
                </a:cubicBezTo>
                <a:cubicBezTo>
                  <a:pt x="45279" y="117112"/>
                  <a:pt x="44906" y="117293"/>
                  <a:pt x="44720" y="117563"/>
                </a:cubicBezTo>
                <a:cubicBezTo>
                  <a:pt x="44534" y="117924"/>
                  <a:pt x="44534" y="118195"/>
                  <a:pt x="44720" y="118556"/>
                </a:cubicBezTo>
                <a:cubicBezTo>
                  <a:pt x="45465" y="119187"/>
                  <a:pt x="46956" y="119278"/>
                  <a:pt x="48074" y="119278"/>
                </a:cubicBezTo>
                <a:cubicBezTo>
                  <a:pt x="48633" y="119278"/>
                  <a:pt x="49192" y="119278"/>
                  <a:pt x="49751" y="119368"/>
                </a:cubicBezTo>
                <a:cubicBezTo>
                  <a:pt x="50310" y="119458"/>
                  <a:pt x="50683" y="119639"/>
                  <a:pt x="51242" y="119729"/>
                </a:cubicBezTo>
                <a:cubicBezTo>
                  <a:pt x="52546" y="120000"/>
                  <a:pt x="53850" y="120000"/>
                  <a:pt x="54968" y="120000"/>
                </a:cubicBezTo>
                <a:cubicBezTo>
                  <a:pt x="56086" y="120000"/>
                  <a:pt x="57391" y="120000"/>
                  <a:pt x="58509" y="119639"/>
                </a:cubicBezTo>
                <a:cubicBezTo>
                  <a:pt x="58695" y="119548"/>
                  <a:pt x="59068" y="119458"/>
                  <a:pt x="59254" y="119368"/>
                </a:cubicBezTo>
                <a:cubicBezTo>
                  <a:pt x="59440" y="119278"/>
                  <a:pt x="59813" y="119187"/>
                  <a:pt x="59813" y="119007"/>
                </a:cubicBezTo>
                <a:cubicBezTo>
                  <a:pt x="59813" y="119007"/>
                  <a:pt x="59813" y="119007"/>
                  <a:pt x="59813" y="119007"/>
                </a:cubicBezTo>
                <a:cubicBezTo>
                  <a:pt x="60000" y="119007"/>
                  <a:pt x="60000" y="119007"/>
                  <a:pt x="60000" y="119007"/>
                </a:cubicBezTo>
                <a:cubicBezTo>
                  <a:pt x="60000" y="119187"/>
                  <a:pt x="60372" y="119278"/>
                  <a:pt x="60559" y="119368"/>
                </a:cubicBezTo>
                <a:cubicBezTo>
                  <a:pt x="60745" y="119458"/>
                  <a:pt x="61118" y="119548"/>
                  <a:pt x="61304" y="119639"/>
                </a:cubicBezTo>
                <a:cubicBezTo>
                  <a:pt x="62422" y="120000"/>
                  <a:pt x="63726" y="120000"/>
                  <a:pt x="64844" y="120000"/>
                </a:cubicBezTo>
                <a:cubicBezTo>
                  <a:pt x="65962" y="120000"/>
                  <a:pt x="67267" y="120000"/>
                  <a:pt x="68385" y="119729"/>
                </a:cubicBezTo>
                <a:cubicBezTo>
                  <a:pt x="69130" y="119639"/>
                  <a:pt x="69503" y="119458"/>
                  <a:pt x="70062" y="119368"/>
                </a:cubicBezTo>
                <a:cubicBezTo>
                  <a:pt x="70621" y="119278"/>
                  <a:pt x="71180" y="119278"/>
                  <a:pt x="71739" y="119278"/>
                </a:cubicBezTo>
                <a:cubicBezTo>
                  <a:pt x="72857" y="119278"/>
                  <a:pt x="74347" y="119187"/>
                  <a:pt x="75093" y="118556"/>
                </a:cubicBezTo>
                <a:cubicBezTo>
                  <a:pt x="75279" y="118195"/>
                  <a:pt x="75279" y="117924"/>
                  <a:pt x="75093" y="117563"/>
                </a:cubicBezTo>
                <a:cubicBezTo>
                  <a:pt x="74906" y="117293"/>
                  <a:pt x="74534" y="117112"/>
                  <a:pt x="74161" y="116932"/>
                </a:cubicBezTo>
                <a:cubicBezTo>
                  <a:pt x="73975" y="116751"/>
                  <a:pt x="73975" y="116661"/>
                  <a:pt x="73788" y="116571"/>
                </a:cubicBezTo>
                <a:cubicBezTo>
                  <a:pt x="73602" y="116481"/>
                  <a:pt x="73416" y="116390"/>
                  <a:pt x="73229" y="116390"/>
                </a:cubicBezTo>
                <a:cubicBezTo>
                  <a:pt x="72857" y="116210"/>
                  <a:pt x="72484" y="116030"/>
                  <a:pt x="72298" y="115849"/>
                </a:cubicBezTo>
                <a:cubicBezTo>
                  <a:pt x="71552" y="115578"/>
                  <a:pt x="70993" y="115308"/>
                  <a:pt x="70621" y="115037"/>
                </a:cubicBezTo>
                <a:cubicBezTo>
                  <a:pt x="70434" y="114857"/>
                  <a:pt x="69503" y="113503"/>
                  <a:pt x="69503" y="113503"/>
                </a:cubicBezTo>
                <a:cubicBezTo>
                  <a:pt x="69130" y="112872"/>
                  <a:pt x="68571" y="111969"/>
                  <a:pt x="68757" y="111518"/>
                </a:cubicBezTo>
                <a:cubicBezTo>
                  <a:pt x="68944" y="110887"/>
                  <a:pt x="69316" y="110255"/>
                  <a:pt x="69689" y="109714"/>
                </a:cubicBezTo>
                <a:cubicBezTo>
                  <a:pt x="70434" y="108451"/>
                  <a:pt x="71180" y="107278"/>
                  <a:pt x="71925" y="106015"/>
                </a:cubicBezTo>
                <a:cubicBezTo>
                  <a:pt x="73043" y="104210"/>
                  <a:pt x="74347" y="102406"/>
                  <a:pt x="75465" y="100601"/>
                </a:cubicBezTo>
                <a:cubicBezTo>
                  <a:pt x="76583" y="98706"/>
                  <a:pt x="77701" y="96721"/>
                  <a:pt x="78260" y="94736"/>
                </a:cubicBezTo>
                <a:cubicBezTo>
                  <a:pt x="78633" y="92751"/>
                  <a:pt x="78260" y="90857"/>
                  <a:pt x="77329" y="88872"/>
                </a:cubicBezTo>
                <a:cubicBezTo>
                  <a:pt x="76583" y="87338"/>
                  <a:pt x="75838" y="85804"/>
                  <a:pt x="75838" y="84270"/>
                </a:cubicBezTo>
                <a:cubicBezTo>
                  <a:pt x="75838" y="82556"/>
                  <a:pt x="76956" y="80932"/>
                  <a:pt x="77888" y="79218"/>
                </a:cubicBezTo>
                <a:cubicBezTo>
                  <a:pt x="78819" y="77323"/>
                  <a:pt x="79751" y="75428"/>
                  <a:pt x="80496" y="73443"/>
                </a:cubicBezTo>
                <a:cubicBezTo>
                  <a:pt x="81242" y="71458"/>
                  <a:pt x="81614" y="69473"/>
                  <a:pt x="81987" y="67488"/>
                </a:cubicBezTo>
                <a:cubicBezTo>
                  <a:pt x="82360" y="65413"/>
                  <a:pt x="82546" y="63338"/>
                  <a:pt x="82546" y="61353"/>
                </a:cubicBezTo>
                <a:cubicBezTo>
                  <a:pt x="82732" y="59368"/>
                  <a:pt x="82732" y="57383"/>
                  <a:pt x="82173" y="55398"/>
                </a:cubicBezTo>
                <a:cubicBezTo>
                  <a:pt x="81801" y="54406"/>
                  <a:pt x="81614" y="53413"/>
                  <a:pt x="81055" y="52511"/>
                </a:cubicBezTo>
                <a:cubicBezTo>
                  <a:pt x="80869" y="51969"/>
                  <a:pt x="80683" y="51428"/>
                  <a:pt x="80496" y="50977"/>
                </a:cubicBezTo>
                <a:cubicBezTo>
                  <a:pt x="80310" y="50706"/>
                  <a:pt x="80310" y="50526"/>
                  <a:pt x="80124" y="50255"/>
                </a:cubicBezTo>
                <a:cubicBezTo>
                  <a:pt x="80124" y="49984"/>
                  <a:pt x="80124" y="49804"/>
                  <a:pt x="80124" y="49533"/>
                </a:cubicBezTo>
                <a:cubicBezTo>
                  <a:pt x="80496" y="48721"/>
                  <a:pt x="80310" y="48000"/>
                  <a:pt x="80310" y="47187"/>
                </a:cubicBezTo>
                <a:cubicBezTo>
                  <a:pt x="80310" y="45654"/>
                  <a:pt x="80124" y="44120"/>
                  <a:pt x="80124" y="42676"/>
                </a:cubicBezTo>
                <a:cubicBezTo>
                  <a:pt x="80124" y="42135"/>
                  <a:pt x="80310" y="41774"/>
                  <a:pt x="80683" y="41323"/>
                </a:cubicBezTo>
                <a:cubicBezTo>
                  <a:pt x="82360" y="38616"/>
                  <a:pt x="82360" y="38616"/>
                  <a:pt x="82360" y="38616"/>
                </a:cubicBezTo>
                <a:cubicBezTo>
                  <a:pt x="82732" y="38075"/>
                  <a:pt x="82732" y="38075"/>
                  <a:pt x="82732" y="38075"/>
                </a:cubicBezTo>
                <a:cubicBezTo>
                  <a:pt x="83664" y="39157"/>
                  <a:pt x="84409" y="40240"/>
                  <a:pt x="84968" y="41323"/>
                </a:cubicBezTo>
                <a:cubicBezTo>
                  <a:pt x="85900" y="42586"/>
                  <a:pt x="86273" y="44030"/>
                  <a:pt x="87018" y="45383"/>
                </a:cubicBezTo>
                <a:cubicBezTo>
                  <a:pt x="88509" y="48180"/>
                  <a:pt x="91118" y="50796"/>
                  <a:pt x="93913" y="53413"/>
                </a:cubicBezTo>
                <a:cubicBezTo>
                  <a:pt x="95403" y="54586"/>
                  <a:pt x="96521" y="55849"/>
                  <a:pt x="97639" y="57112"/>
                </a:cubicBezTo>
                <a:cubicBezTo>
                  <a:pt x="98198" y="57563"/>
                  <a:pt x="98757" y="58105"/>
                  <a:pt x="98944" y="58556"/>
                </a:cubicBezTo>
                <a:cubicBezTo>
                  <a:pt x="99130" y="58736"/>
                  <a:pt x="98757" y="58917"/>
                  <a:pt x="98757" y="59187"/>
                </a:cubicBezTo>
                <a:cubicBezTo>
                  <a:pt x="98757" y="59458"/>
                  <a:pt x="98757" y="59729"/>
                  <a:pt x="98757" y="60000"/>
                </a:cubicBezTo>
                <a:cubicBezTo>
                  <a:pt x="99130" y="60902"/>
                  <a:pt x="99875" y="61804"/>
                  <a:pt x="100434" y="62616"/>
                </a:cubicBezTo>
                <a:cubicBezTo>
                  <a:pt x="100807" y="62977"/>
                  <a:pt x="100807" y="63338"/>
                  <a:pt x="100807" y="63699"/>
                </a:cubicBezTo>
                <a:cubicBezTo>
                  <a:pt x="100993" y="64240"/>
                  <a:pt x="101180" y="64781"/>
                  <a:pt x="101180" y="65323"/>
                </a:cubicBezTo>
                <a:cubicBezTo>
                  <a:pt x="101180" y="65774"/>
                  <a:pt x="101180" y="66225"/>
                  <a:pt x="101552" y="66586"/>
                </a:cubicBezTo>
                <a:cubicBezTo>
                  <a:pt x="101925" y="67037"/>
                  <a:pt x="103043" y="67398"/>
                  <a:pt x="103602" y="66766"/>
                </a:cubicBezTo>
                <a:cubicBezTo>
                  <a:pt x="104161" y="66315"/>
                  <a:pt x="103975" y="65684"/>
                  <a:pt x="103788" y="65233"/>
                </a:cubicBezTo>
                <a:cubicBezTo>
                  <a:pt x="103788" y="64962"/>
                  <a:pt x="103788" y="64781"/>
                  <a:pt x="103788" y="64511"/>
                </a:cubicBezTo>
                <a:cubicBezTo>
                  <a:pt x="103602" y="64330"/>
                  <a:pt x="103602" y="63969"/>
                  <a:pt x="103788" y="63879"/>
                </a:cubicBezTo>
                <a:cubicBezTo>
                  <a:pt x="104161" y="63969"/>
                  <a:pt x="104161" y="64511"/>
                  <a:pt x="104347" y="64691"/>
                </a:cubicBezTo>
                <a:cubicBezTo>
                  <a:pt x="104347" y="65142"/>
                  <a:pt x="104534" y="65503"/>
                  <a:pt x="104534" y="65954"/>
                </a:cubicBezTo>
                <a:cubicBezTo>
                  <a:pt x="104720" y="66496"/>
                  <a:pt x="104534" y="67127"/>
                  <a:pt x="105093" y="67669"/>
                </a:cubicBezTo>
                <a:cubicBezTo>
                  <a:pt x="105465" y="67939"/>
                  <a:pt x="106211" y="68120"/>
                  <a:pt x="106956" y="67849"/>
                </a:cubicBezTo>
                <a:cubicBezTo>
                  <a:pt x="107515" y="67578"/>
                  <a:pt x="107515" y="67037"/>
                  <a:pt x="107515" y="66586"/>
                </a:cubicBezTo>
                <a:cubicBezTo>
                  <a:pt x="107515" y="65774"/>
                  <a:pt x="107142" y="64962"/>
                  <a:pt x="107142" y="64150"/>
                </a:cubicBezTo>
                <a:cubicBezTo>
                  <a:pt x="107888" y="65052"/>
                  <a:pt x="108447" y="66045"/>
                  <a:pt x="109378" y="66947"/>
                </a:cubicBezTo>
                <a:cubicBezTo>
                  <a:pt x="109751" y="67308"/>
                  <a:pt x="110124" y="67849"/>
                  <a:pt x="110869" y="68030"/>
                </a:cubicBezTo>
                <a:cubicBezTo>
                  <a:pt x="111614" y="68210"/>
                  <a:pt x="112360" y="67939"/>
                  <a:pt x="112546" y="67578"/>
                </a:cubicBezTo>
                <a:cubicBezTo>
                  <a:pt x="112919" y="66857"/>
                  <a:pt x="111987" y="66045"/>
                  <a:pt x="111428" y="65503"/>
                </a:cubicBezTo>
                <a:cubicBezTo>
                  <a:pt x="111055" y="64872"/>
                  <a:pt x="110124" y="64060"/>
                  <a:pt x="110124" y="63428"/>
                </a:cubicBezTo>
                <a:cubicBezTo>
                  <a:pt x="111428" y="63789"/>
                  <a:pt x="112173" y="64601"/>
                  <a:pt x="112919" y="65142"/>
                </a:cubicBezTo>
                <a:cubicBezTo>
                  <a:pt x="113478" y="65593"/>
                  <a:pt x="114968" y="66857"/>
                  <a:pt x="116459" y="66315"/>
                </a:cubicBezTo>
                <a:cubicBezTo>
                  <a:pt x="117763" y="65864"/>
                  <a:pt x="116273" y="65052"/>
                  <a:pt x="115714" y="64601"/>
                </a:cubicBezTo>
                <a:cubicBezTo>
                  <a:pt x="115155" y="63969"/>
                  <a:pt x="114409" y="63428"/>
                  <a:pt x="113850" y="62887"/>
                </a:cubicBezTo>
                <a:cubicBezTo>
                  <a:pt x="113291" y="62345"/>
                  <a:pt x="112360" y="61714"/>
                  <a:pt x="112173" y="61082"/>
                </a:cubicBezTo>
                <a:cubicBezTo>
                  <a:pt x="113105" y="61263"/>
                  <a:pt x="113850" y="61804"/>
                  <a:pt x="114409" y="62075"/>
                </a:cubicBezTo>
                <a:cubicBezTo>
                  <a:pt x="115341" y="62345"/>
                  <a:pt x="116273" y="62526"/>
                  <a:pt x="117018" y="62616"/>
                </a:cubicBezTo>
                <a:cubicBezTo>
                  <a:pt x="117763" y="62616"/>
                  <a:pt x="118509" y="62706"/>
                  <a:pt x="119068" y="62436"/>
                </a:cubicBezTo>
                <a:cubicBezTo>
                  <a:pt x="120000" y="62075"/>
                  <a:pt x="119254" y="61624"/>
                  <a:pt x="118509" y="61353"/>
                </a:cubicBezTo>
                <a:close/>
                <a:moveTo>
                  <a:pt x="60000" y="108180"/>
                </a:moveTo>
                <a:cubicBezTo>
                  <a:pt x="59440" y="106105"/>
                  <a:pt x="59068" y="103939"/>
                  <a:pt x="59068" y="101774"/>
                </a:cubicBezTo>
                <a:cubicBezTo>
                  <a:pt x="59068" y="100691"/>
                  <a:pt x="59440" y="99699"/>
                  <a:pt x="59627" y="98616"/>
                </a:cubicBezTo>
                <a:cubicBezTo>
                  <a:pt x="59627" y="97533"/>
                  <a:pt x="59627" y="96451"/>
                  <a:pt x="59627" y="95368"/>
                </a:cubicBezTo>
                <a:cubicBezTo>
                  <a:pt x="59440" y="93654"/>
                  <a:pt x="59440" y="91939"/>
                  <a:pt x="59254" y="90135"/>
                </a:cubicBezTo>
                <a:cubicBezTo>
                  <a:pt x="59068" y="89593"/>
                  <a:pt x="58881" y="88962"/>
                  <a:pt x="58695" y="88330"/>
                </a:cubicBezTo>
                <a:cubicBezTo>
                  <a:pt x="58509" y="87789"/>
                  <a:pt x="58509" y="87067"/>
                  <a:pt x="58695" y="86526"/>
                </a:cubicBezTo>
                <a:cubicBezTo>
                  <a:pt x="58881" y="85984"/>
                  <a:pt x="59440" y="85443"/>
                  <a:pt x="59627" y="84812"/>
                </a:cubicBezTo>
                <a:cubicBezTo>
                  <a:pt x="59813" y="84270"/>
                  <a:pt x="59813" y="83639"/>
                  <a:pt x="59627" y="83007"/>
                </a:cubicBezTo>
                <a:cubicBezTo>
                  <a:pt x="59254" y="81654"/>
                  <a:pt x="59627" y="80300"/>
                  <a:pt x="60000" y="78947"/>
                </a:cubicBezTo>
                <a:cubicBezTo>
                  <a:pt x="60186" y="79939"/>
                  <a:pt x="60559" y="81112"/>
                  <a:pt x="60372" y="82105"/>
                </a:cubicBezTo>
                <a:cubicBezTo>
                  <a:pt x="60372" y="83097"/>
                  <a:pt x="59813" y="84090"/>
                  <a:pt x="60186" y="85082"/>
                </a:cubicBezTo>
                <a:cubicBezTo>
                  <a:pt x="60372" y="85443"/>
                  <a:pt x="60559" y="85894"/>
                  <a:pt x="60931" y="86255"/>
                </a:cubicBezTo>
                <a:cubicBezTo>
                  <a:pt x="61304" y="86706"/>
                  <a:pt x="61304" y="87248"/>
                  <a:pt x="61304" y="87789"/>
                </a:cubicBezTo>
                <a:cubicBezTo>
                  <a:pt x="61118" y="88781"/>
                  <a:pt x="60745" y="89864"/>
                  <a:pt x="60559" y="90857"/>
                </a:cubicBezTo>
                <a:cubicBezTo>
                  <a:pt x="60372" y="92300"/>
                  <a:pt x="60372" y="93834"/>
                  <a:pt x="60186" y="95278"/>
                </a:cubicBezTo>
                <a:cubicBezTo>
                  <a:pt x="60186" y="96270"/>
                  <a:pt x="60186" y="97172"/>
                  <a:pt x="60186" y="98075"/>
                </a:cubicBezTo>
                <a:cubicBezTo>
                  <a:pt x="60372" y="99067"/>
                  <a:pt x="60559" y="100150"/>
                  <a:pt x="60745" y="101142"/>
                </a:cubicBezTo>
                <a:cubicBezTo>
                  <a:pt x="60931" y="103488"/>
                  <a:pt x="60372" y="105834"/>
                  <a:pt x="60000" y="108180"/>
                </a:cubicBezTo>
                <a:close/>
                <a:moveTo>
                  <a:pt x="118322" y="62255"/>
                </a:moveTo>
                <a:cubicBezTo>
                  <a:pt x="118322" y="62255"/>
                  <a:pt x="118322" y="62255"/>
                  <a:pt x="118322" y="62255"/>
                </a:cubicBezTo>
                <a:cubicBezTo>
                  <a:pt x="117950" y="62255"/>
                  <a:pt x="118136" y="62255"/>
                  <a:pt x="118322" y="62255"/>
                </a:cubicBezTo>
                <a:cubicBezTo>
                  <a:pt x="117577" y="62345"/>
                  <a:pt x="116645" y="62165"/>
                  <a:pt x="116086" y="62075"/>
                </a:cubicBezTo>
                <a:cubicBezTo>
                  <a:pt x="114968" y="61894"/>
                  <a:pt x="114223" y="61443"/>
                  <a:pt x="113291" y="61082"/>
                </a:cubicBezTo>
                <a:cubicBezTo>
                  <a:pt x="112919" y="60902"/>
                  <a:pt x="111614" y="60451"/>
                  <a:pt x="111428" y="60992"/>
                </a:cubicBezTo>
                <a:cubicBezTo>
                  <a:pt x="111428" y="61172"/>
                  <a:pt x="111614" y="61443"/>
                  <a:pt x="111801" y="61624"/>
                </a:cubicBezTo>
                <a:cubicBezTo>
                  <a:pt x="112732" y="62706"/>
                  <a:pt x="114037" y="63789"/>
                  <a:pt x="115341" y="64872"/>
                </a:cubicBezTo>
                <a:cubicBezTo>
                  <a:pt x="115714" y="65142"/>
                  <a:pt x="116086" y="65413"/>
                  <a:pt x="116086" y="65774"/>
                </a:cubicBezTo>
                <a:cubicBezTo>
                  <a:pt x="116273" y="66496"/>
                  <a:pt x="114782" y="65774"/>
                  <a:pt x="114409" y="65593"/>
                </a:cubicBezTo>
                <a:cubicBezTo>
                  <a:pt x="113291" y="64781"/>
                  <a:pt x="112360" y="63879"/>
                  <a:pt x="110869" y="63157"/>
                </a:cubicBezTo>
                <a:cubicBezTo>
                  <a:pt x="110310" y="62887"/>
                  <a:pt x="109378" y="62977"/>
                  <a:pt x="109565" y="63428"/>
                </a:cubicBezTo>
                <a:cubicBezTo>
                  <a:pt x="109565" y="63699"/>
                  <a:pt x="109751" y="64060"/>
                  <a:pt x="109937" y="64330"/>
                </a:cubicBezTo>
                <a:cubicBezTo>
                  <a:pt x="110310" y="64872"/>
                  <a:pt x="110683" y="65413"/>
                  <a:pt x="111055" y="65954"/>
                </a:cubicBezTo>
                <a:cubicBezTo>
                  <a:pt x="111428" y="66315"/>
                  <a:pt x="111614" y="66676"/>
                  <a:pt x="111801" y="67127"/>
                </a:cubicBezTo>
                <a:cubicBezTo>
                  <a:pt x="111987" y="67398"/>
                  <a:pt x="111614" y="68030"/>
                  <a:pt x="110869" y="67578"/>
                </a:cubicBezTo>
                <a:cubicBezTo>
                  <a:pt x="110310" y="67218"/>
                  <a:pt x="109937" y="66766"/>
                  <a:pt x="109565" y="66315"/>
                </a:cubicBezTo>
                <a:cubicBezTo>
                  <a:pt x="109192" y="65774"/>
                  <a:pt x="108819" y="65233"/>
                  <a:pt x="108447" y="64691"/>
                </a:cubicBezTo>
                <a:cubicBezTo>
                  <a:pt x="108260" y="64511"/>
                  <a:pt x="107888" y="63609"/>
                  <a:pt x="107142" y="63609"/>
                </a:cubicBezTo>
                <a:cubicBezTo>
                  <a:pt x="106211" y="63609"/>
                  <a:pt x="106397" y="64511"/>
                  <a:pt x="106397" y="64691"/>
                </a:cubicBezTo>
                <a:cubicBezTo>
                  <a:pt x="106397" y="65233"/>
                  <a:pt x="106583" y="65774"/>
                  <a:pt x="106770" y="66315"/>
                </a:cubicBezTo>
                <a:cubicBezTo>
                  <a:pt x="106770" y="66586"/>
                  <a:pt x="106956" y="67398"/>
                  <a:pt x="106397" y="67578"/>
                </a:cubicBezTo>
                <a:cubicBezTo>
                  <a:pt x="105465" y="67939"/>
                  <a:pt x="105465" y="66586"/>
                  <a:pt x="105465" y="66406"/>
                </a:cubicBezTo>
                <a:cubicBezTo>
                  <a:pt x="105279" y="66135"/>
                  <a:pt x="105279" y="65774"/>
                  <a:pt x="105279" y="65413"/>
                </a:cubicBezTo>
                <a:cubicBezTo>
                  <a:pt x="105093" y="65142"/>
                  <a:pt x="104906" y="63067"/>
                  <a:pt x="103416" y="63609"/>
                </a:cubicBezTo>
                <a:cubicBezTo>
                  <a:pt x="102670" y="63879"/>
                  <a:pt x="103043" y="64601"/>
                  <a:pt x="103043" y="64962"/>
                </a:cubicBezTo>
                <a:cubicBezTo>
                  <a:pt x="103043" y="65323"/>
                  <a:pt x="103229" y="65774"/>
                  <a:pt x="103229" y="66135"/>
                </a:cubicBezTo>
                <a:cubicBezTo>
                  <a:pt x="103043" y="66406"/>
                  <a:pt x="102857" y="67127"/>
                  <a:pt x="102298" y="66586"/>
                </a:cubicBezTo>
                <a:cubicBezTo>
                  <a:pt x="101739" y="66135"/>
                  <a:pt x="101925" y="65593"/>
                  <a:pt x="101925" y="65052"/>
                </a:cubicBezTo>
                <a:cubicBezTo>
                  <a:pt x="101739" y="64511"/>
                  <a:pt x="101552" y="63879"/>
                  <a:pt x="101552" y="63248"/>
                </a:cubicBezTo>
                <a:cubicBezTo>
                  <a:pt x="101366" y="63067"/>
                  <a:pt x="101366" y="62796"/>
                  <a:pt x="101366" y="62616"/>
                </a:cubicBezTo>
                <a:cubicBezTo>
                  <a:pt x="100807" y="61894"/>
                  <a:pt x="100062" y="61172"/>
                  <a:pt x="99689" y="60360"/>
                </a:cubicBezTo>
                <a:cubicBezTo>
                  <a:pt x="99503" y="59729"/>
                  <a:pt x="100062" y="59097"/>
                  <a:pt x="99503" y="58375"/>
                </a:cubicBezTo>
                <a:cubicBezTo>
                  <a:pt x="96708" y="54315"/>
                  <a:pt x="91677" y="50706"/>
                  <a:pt x="88881" y="46646"/>
                </a:cubicBezTo>
                <a:cubicBezTo>
                  <a:pt x="88136" y="45563"/>
                  <a:pt x="87763" y="44481"/>
                  <a:pt x="87204" y="43398"/>
                </a:cubicBezTo>
                <a:cubicBezTo>
                  <a:pt x="86832" y="42315"/>
                  <a:pt x="86086" y="41233"/>
                  <a:pt x="85155" y="40150"/>
                </a:cubicBezTo>
                <a:cubicBezTo>
                  <a:pt x="84596" y="39338"/>
                  <a:pt x="83850" y="38526"/>
                  <a:pt x="83105" y="37624"/>
                </a:cubicBezTo>
                <a:cubicBezTo>
                  <a:pt x="82919" y="37443"/>
                  <a:pt x="82919" y="37263"/>
                  <a:pt x="83105" y="37082"/>
                </a:cubicBezTo>
                <a:cubicBezTo>
                  <a:pt x="83105" y="36992"/>
                  <a:pt x="84782" y="31308"/>
                  <a:pt x="84223" y="31218"/>
                </a:cubicBezTo>
                <a:cubicBezTo>
                  <a:pt x="83850" y="31127"/>
                  <a:pt x="81987" y="37624"/>
                  <a:pt x="81987" y="37894"/>
                </a:cubicBezTo>
                <a:cubicBezTo>
                  <a:pt x="81987" y="37894"/>
                  <a:pt x="81801" y="37894"/>
                  <a:pt x="81801" y="37894"/>
                </a:cubicBezTo>
                <a:cubicBezTo>
                  <a:pt x="81055" y="39157"/>
                  <a:pt x="80124" y="40421"/>
                  <a:pt x="79378" y="41774"/>
                </a:cubicBezTo>
                <a:cubicBezTo>
                  <a:pt x="79192" y="41774"/>
                  <a:pt x="79192" y="41954"/>
                  <a:pt x="79192" y="41954"/>
                </a:cubicBezTo>
                <a:cubicBezTo>
                  <a:pt x="79006" y="42045"/>
                  <a:pt x="79006" y="42496"/>
                  <a:pt x="79006" y="42586"/>
                </a:cubicBezTo>
                <a:cubicBezTo>
                  <a:pt x="79006" y="43488"/>
                  <a:pt x="79006" y="44300"/>
                  <a:pt x="79006" y="45112"/>
                </a:cubicBezTo>
                <a:cubicBezTo>
                  <a:pt x="79006" y="46195"/>
                  <a:pt x="79192" y="47278"/>
                  <a:pt x="79006" y="48360"/>
                </a:cubicBezTo>
                <a:cubicBezTo>
                  <a:pt x="79006" y="48541"/>
                  <a:pt x="79006" y="48721"/>
                  <a:pt x="79006" y="48902"/>
                </a:cubicBezTo>
                <a:cubicBezTo>
                  <a:pt x="79006" y="49172"/>
                  <a:pt x="78819" y="49443"/>
                  <a:pt x="78819" y="49804"/>
                </a:cubicBezTo>
                <a:cubicBezTo>
                  <a:pt x="78819" y="50075"/>
                  <a:pt x="79006" y="50436"/>
                  <a:pt x="79192" y="50706"/>
                </a:cubicBezTo>
                <a:cubicBezTo>
                  <a:pt x="79378" y="51157"/>
                  <a:pt x="79565" y="51609"/>
                  <a:pt x="79751" y="52060"/>
                </a:cubicBezTo>
                <a:cubicBezTo>
                  <a:pt x="80496" y="53774"/>
                  <a:pt x="81055" y="55578"/>
                  <a:pt x="81242" y="57293"/>
                </a:cubicBezTo>
                <a:cubicBezTo>
                  <a:pt x="81428" y="59007"/>
                  <a:pt x="81242" y="60812"/>
                  <a:pt x="81055" y="62616"/>
                </a:cubicBezTo>
                <a:cubicBezTo>
                  <a:pt x="81055" y="64330"/>
                  <a:pt x="80869" y="66045"/>
                  <a:pt x="80496" y="67849"/>
                </a:cubicBezTo>
                <a:cubicBezTo>
                  <a:pt x="79751" y="71368"/>
                  <a:pt x="78633" y="74887"/>
                  <a:pt x="76770" y="78315"/>
                </a:cubicBezTo>
                <a:cubicBezTo>
                  <a:pt x="75838" y="80030"/>
                  <a:pt x="74720" y="81654"/>
                  <a:pt x="74347" y="83368"/>
                </a:cubicBezTo>
                <a:cubicBezTo>
                  <a:pt x="74347" y="84360"/>
                  <a:pt x="74347" y="85263"/>
                  <a:pt x="74720" y="86255"/>
                </a:cubicBezTo>
                <a:cubicBezTo>
                  <a:pt x="75093" y="87969"/>
                  <a:pt x="76397" y="89593"/>
                  <a:pt x="76770" y="91398"/>
                </a:cubicBezTo>
                <a:cubicBezTo>
                  <a:pt x="77329" y="93112"/>
                  <a:pt x="76956" y="94827"/>
                  <a:pt x="76211" y="96451"/>
                </a:cubicBezTo>
                <a:cubicBezTo>
                  <a:pt x="75279" y="98796"/>
                  <a:pt x="73602" y="101142"/>
                  <a:pt x="72298" y="103398"/>
                </a:cubicBezTo>
                <a:cubicBezTo>
                  <a:pt x="71180" y="105203"/>
                  <a:pt x="70062" y="106917"/>
                  <a:pt x="69130" y="108631"/>
                </a:cubicBezTo>
                <a:cubicBezTo>
                  <a:pt x="68571" y="109353"/>
                  <a:pt x="68198" y="110075"/>
                  <a:pt x="67826" y="110796"/>
                </a:cubicBezTo>
                <a:cubicBezTo>
                  <a:pt x="67639" y="111248"/>
                  <a:pt x="67453" y="111699"/>
                  <a:pt x="67639" y="112150"/>
                </a:cubicBezTo>
                <a:cubicBezTo>
                  <a:pt x="67826" y="112691"/>
                  <a:pt x="69689" y="115037"/>
                  <a:pt x="69875" y="115218"/>
                </a:cubicBezTo>
                <a:cubicBezTo>
                  <a:pt x="70434" y="115578"/>
                  <a:pt x="70993" y="115849"/>
                  <a:pt x="71552" y="116210"/>
                </a:cubicBezTo>
                <a:cubicBezTo>
                  <a:pt x="71925" y="116300"/>
                  <a:pt x="72298" y="116481"/>
                  <a:pt x="72484" y="116661"/>
                </a:cubicBezTo>
                <a:cubicBezTo>
                  <a:pt x="72670" y="116751"/>
                  <a:pt x="72857" y="116842"/>
                  <a:pt x="73043" y="116932"/>
                </a:cubicBezTo>
                <a:cubicBezTo>
                  <a:pt x="73229" y="117022"/>
                  <a:pt x="73416" y="117112"/>
                  <a:pt x="73602" y="117112"/>
                </a:cubicBezTo>
                <a:cubicBezTo>
                  <a:pt x="74161" y="117473"/>
                  <a:pt x="74534" y="118015"/>
                  <a:pt x="74161" y="118375"/>
                </a:cubicBezTo>
                <a:cubicBezTo>
                  <a:pt x="73975" y="118556"/>
                  <a:pt x="73602" y="118646"/>
                  <a:pt x="73229" y="118736"/>
                </a:cubicBezTo>
                <a:cubicBezTo>
                  <a:pt x="72670" y="118827"/>
                  <a:pt x="72298" y="118827"/>
                  <a:pt x="71739" y="118827"/>
                </a:cubicBezTo>
                <a:cubicBezTo>
                  <a:pt x="70993" y="118827"/>
                  <a:pt x="70434" y="118917"/>
                  <a:pt x="69875" y="118917"/>
                </a:cubicBezTo>
                <a:cubicBezTo>
                  <a:pt x="69130" y="119007"/>
                  <a:pt x="68571" y="119187"/>
                  <a:pt x="68198" y="119278"/>
                </a:cubicBezTo>
                <a:cubicBezTo>
                  <a:pt x="67080" y="119548"/>
                  <a:pt x="65962" y="119639"/>
                  <a:pt x="64844" y="119639"/>
                </a:cubicBezTo>
                <a:cubicBezTo>
                  <a:pt x="63726" y="119639"/>
                  <a:pt x="62795" y="119548"/>
                  <a:pt x="61863" y="119368"/>
                </a:cubicBezTo>
                <a:cubicBezTo>
                  <a:pt x="60559" y="119097"/>
                  <a:pt x="59627" y="117563"/>
                  <a:pt x="60372" y="115578"/>
                </a:cubicBezTo>
                <a:cubicBezTo>
                  <a:pt x="60559" y="115488"/>
                  <a:pt x="60372" y="114135"/>
                  <a:pt x="60372" y="114135"/>
                </a:cubicBezTo>
                <a:cubicBezTo>
                  <a:pt x="60372" y="113413"/>
                  <a:pt x="60372" y="112691"/>
                  <a:pt x="60372" y="111969"/>
                </a:cubicBezTo>
                <a:cubicBezTo>
                  <a:pt x="60372" y="109082"/>
                  <a:pt x="61490" y="106195"/>
                  <a:pt x="61677" y="103308"/>
                </a:cubicBezTo>
                <a:cubicBezTo>
                  <a:pt x="61863" y="101503"/>
                  <a:pt x="61490" y="99789"/>
                  <a:pt x="61304" y="98075"/>
                </a:cubicBezTo>
                <a:cubicBezTo>
                  <a:pt x="61118" y="96812"/>
                  <a:pt x="61304" y="95639"/>
                  <a:pt x="61490" y="94375"/>
                </a:cubicBezTo>
                <a:cubicBezTo>
                  <a:pt x="61490" y="92842"/>
                  <a:pt x="61490" y="91308"/>
                  <a:pt x="61863" y="89774"/>
                </a:cubicBezTo>
                <a:cubicBezTo>
                  <a:pt x="62049" y="88962"/>
                  <a:pt x="62422" y="88060"/>
                  <a:pt x="62236" y="87157"/>
                </a:cubicBezTo>
                <a:cubicBezTo>
                  <a:pt x="62236" y="86887"/>
                  <a:pt x="62236" y="86616"/>
                  <a:pt x="62049" y="86345"/>
                </a:cubicBezTo>
                <a:cubicBezTo>
                  <a:pt x="61863" y="85984"/>
                  <a:pt x="61490" y="85624"/>
                  <a:pt x="61304" y="85263"/>
                </a:cubicBezTo>
                <a:cubicBezTo>
                  <a:pt x="60931" y="84360"/>
                  <a:pt x="61118" y="83548"/>
                  <a:pt x="61304" y="82646"/>
                </a:cubicBezTo>
                <a:cubicBezTo>
                  <a:pt x="61490" y="81834"/>
                  <a:pt x="61304" y="80932"/>
                  <a:pt x="61118" y="80120"/>
                </a:cubicBezTo>
                <a:cubicBezTo>
                  <a:pt x="60745" y="78496"/>
                  <a:pt x="60372" y="76781"/>
                  <a:pt x="60372" y="75157"/>
                </a:cubicBezTo>
                <a:cubicBezTo>
                  <a:pt x="60186" y="72721"/>
                  <a:pt x="60372" y="70375"/>
                  <a:pt x="60372" y="68030"/>
                </a:cubicBezTo>
                <a:cubicBezTo>
                  <a:pt x="60372" y="67127"/>
                  <a:pt x="60372" y="66315"/>
                  <a:pt x="60186" y="65413"/>
                </a:cubicBezTo>
                <a:cubicBezTo>
                  <a:pt x="60186" y="64240"/>
                  <a:pt x="60186" y="64240"/>
                  <a:pt x="60186" y="64240"/>
                </a:cubicBezTo>
                <a:cubicBezTo>
                  <a:pt x="60186" y="64150"/>
                  <a:pt x="60186" y="63789"/>
                  <a:pt x="60186" y="63699"/>
                </a:cubicBezTo>
                <a:cubicBezTo>
                  <a:pt x="60372" y="63789"/>
                  <a:pt x="60745" y="63879"/>
                  <a:pt x="60931" y="63969"/>
                </a:cubicBezTo>
                <a:cubicBezTo>
                  <a:pt x="61304" y="64150"/>
                  <a:pt x="61677" y="64240"/>
                  <a:pt x="62236" y="64330"/>
                </a:cubicBezTo>
                <a:cubicBezTo>
                  <a:pt x="62422" y="64421"/>
                  <a:pt x="62608" y="64511"/>
                  <a:pt x="62981" y="64511"/>
                </a:cubicBezTo>
                <a:cubicBezTo>
                  <a:pt x="63167" y="64601"/>
                  <a:pt x="63354" y="64601"/>
                  <a:pt x="63726" y="64691"/>
                </a:cubicBezTo>
                <a:cubicBezTo>
                  <a:pt x="63913" y="64781"/>
                  <a:pt x="64285" y="64781"/>
                  <a:pt x="64472" y="64872"/>
                </a:cubicBezTo>
                <a:cubicBezTo>
                  <a:pt x="64844" y="64872"/>
                  <a:pt x="65217" y="64872"/>
                  <a:pt x="65403" y="64962"/>
                </a:cubicBezTo>
                <a:cubicBezTo>
                  <a:pt x="66149" y="64962"/>
                  <a:pt x="66708" y="65052"/>
                  <a:pt x="67453" y="65052"/>
                </a:cubicBezTo>
                <a:cubicBezTo>
                  <a:pt x="68012" y="65052"/>
                  <a:pt x="68757" y="65052"/>
                  <a:pt x="69316" y="65052"/>
                </a:cubicBezTo>
                <a:cubicBezTo>
                  <a:pt x="70062" y="65052"/>
                  <a:pt x="70807" y="65052"/>
                  <a:pt x="71366" y="64962"/>
                </a:cubicBezTo>
                <a:cubicBezTo>
                  <a:pt x="71739" y="64962"/>
                  <a:pt x="72111" y="64962"/>
                  <a:pt x="72298" y="64872"/>
                </a:cubicBezTo>
                <a:cubicBezTo>
                  <a:pt x="72670" y="64872"/>
                  <a:pt x="73043" y="64872"/>
                  <a:pt x="73229" y="64781"/>
                </a:cubicBezTo>
                <a:cubicBezTo>
                  <a:pt x="74534" y="64601"/>
                  <a:pt x="75652" y="64240"/>
                  <a:pt x="76397" y="63969"/>
                </a:cubicBezTo>
                <a:cubicBezTo>
                  <a:pt x="76770" y="63789"/>
                  <a:pt x="76956" y="63609"/>
                  <a:pt x="77329" y="63428"/>
                </a:cubicBezTo>
                <a:cubicBezTo>
                  <a:pt x="77515" y="63338"/>
                  <a:pt x="77701" y="63157"/>
                  <a:pt x="77888" y="63067"/>
                </a:cubicBezTo>
                <a:cubicBezTo>
                  <a:pt x="78074" y="62796"/>
                  <a:pt x="78074" y="62616"/>
                  <a:pt x="78074" y="62616"/>
                </a:cubicBezTo>
                <a:cubicBezTo>
                  <a:pt x="78074" y="62616"/>
                  <a:pt x="78074" y="62796"/>
                  <a:pt x="77701" y="62977"/>
                </a:cubicBezTo>
                <a:cubicBezTo>
                  <a:pt x="77515" y="63067"/>
                  <a:pt x="77142" y="63157"/>
                  <a:pt x="76956" y="63338"/>
                </a:cubicBezTo>
                <a:cubicBezTo>
                  <a:pt x="76583" y="63428"/>
                  <a:pt x="76211" y="63518"/>
                  <a:pt x="75838" y="63699"/>
                </a:cubicBezTo>
                <a:cubicBezTo>
                  <a:pt x="75093" y="63879"/>
                  <a:pt x="74161" y="64060"/>
                  <a:pt x="73043" y="64240"/>
                </a:cubicBezTo>
                <a:cubicBezTo>
                  <a:pt x="72670" y="64240"/>
                  <a:pt x="72484" y="64240"/>
                  <a:pt x="72111" y="64240"/>
                </a:cubicBezTo>
                <a:cubicBezTo>
                  <a:pt x="71739" y="64330"/>
                  <a:pt x="71552" y="64330"/>
                  <a:pt x="71180" y="64330"/>
                </a:cubicBezTo>
                <a:cubicBezTo>
                  <a:pt x="70621" y="64330"/>
                  <a:pt x="70062" y="64330"/>
                  <a:pt x="69316" y="64330"/>
                </a:cubicBezTo>
                <a:cubicBezTo>
                  <a:pt x="68757" y="64330"/>
                  <a:pt x="68012" y="64330"/>
                  <a:pt x="67453" y="64330"/>
                </a:cubicBezTo>
                <a:cubicBezTo>
                  <a:pt x="66894" y="64330"/>
                  <a:pt x="66335" y="64240"/>
                  <a:pt x="65776" y="64240"/>
                </a:cubicBezTo>
                <a:cubicBezTo>
                  <a:pt x="65403" y="64150"/>
                  <a:pt x="65217" y="64150"/>
                  <a:pt x="64844" y="64150"/>
                </a:cubicBezTo>
                <a:cubicBezTo>
                  <a:pt x="64658" y="64060"/>
                  <a:pt x="64472" y="64060"/>
                  <a:pt x="64099" y="64060"/>
                </a:cubicBezTo>
                <a:cubicBezTo>
                  <a:pt x="63540" y="63969"/>
                  <a:pt x="63167" y="63879"/>
                  <a:pt x="62795" y="63789"/>
                </a:cubicBezTo>
                <a:cubicBezTo>
                  <a:pt x="62236" y="63699"/>
                  <a:pt x="61863" y="63609"/>
                  <a:pt x="61677" y="63518"/>
                </a:cubicBezTo>
                <a:cubicBezTo>
                  <a:pt x="61304" y="63428"/>
                  <a:pt x="61118" y="63338"/>
                  <a:pt x="60745" y="63248"/>
                </a:cubicBezTo>
                <a:cubicBezTo>
                  <a:pt x="60745" y="63248"/>
                  <a:pt x="60745" y="63248"/>
                  <a:pt x="60559" y="63157"/>
                </a:cubicBezTo>
                <a:cubicBezTo>
                  <a:pt x="60559" y="63157"/>
                  <a:pt x="60372" y="62165"/>
                  <a:pt x="60372" y="61714"/>
                </a:cubicBezTo>
                <a:cubicBezTo>
                  <a:pt x="60372" y="61353"/>
                  <a:pt x="60372" y="60812"/>
                  <a:pt x="60372" y="60360"/>
                </a:cubicBezTo>
                <a:cubicBezTo>
                  <a:pt x="60186" y="59458"/>
                  <a:pt x="60186" y="58466"/>
                  <a:pt x="60000" y="57744"/>
                </a:cubicBezTo>
                <a:cubicBezTo>
                  <a:pt x="60000" y="57022"/>
                  <a:pt x="60000" y="56571"/>
                  <a:pt x="60000" y="56571"/>
                </a:cubicBezTo>
                <a:cubicBezTo>
                  <a:pt x="59813" y="56571"/>
                  <a:pt x="59813" y="56571"/>
                  <a:pt x="59813" y="56571"/>
                </a:cubicBezTo>
                <a:cubicBezTo>
                  <a:pt x="59813" y="56571"/>
                  <a:pt x="59813" y="57022"/>
                  <a:pt x="59813" y="57744"/>
                </a:cubicBezTo>
                <a:cubicBezTo>
                  <a:pt x="59627" y="58466"/>
                  <a:pt x="59627" y="59458"/>
                  <a:pt x="59440" y="60360"/>
                </a:cubicBezTo>
                <a:cubicBezTo>
                  <a:pt x="59440" y="60812"/>
                  <a:pt x="59440" y="61353"/>
                  <a:pt x="59440" y="61714"/>
                </a:cubicBezTo>
                <a:cubicBezTo>
                  <a:pt x="59440" y="62165"/>
                  <a:pt x="59254" y="63248"/>
                  <a:pt x="58881" y="63248"/>
                </a:cubicBezTo>
                <a:cubicBezTo>
                  <a:pt x="58695" y="63338"/>
                  <a:pt x="58509" y="63428"/>
                  <a:pt x="58136" y="63518"/>
                </a:cubicBezTo>
                <a:cubicBezTo>
                  <a:pt x="57950" y="63609"/>
                  <a:pt x="57577" y="63699"/>
                  <a:pt x="57018" y="63789"/>
                </a:cubicBezTo>
                <a:cubicBezTo>
                  <a:pt x="56645" y="63879"/>
                  <a:pt x="56273" y="63969"/>
                  <a:pt x="55714" y="64060"/>
                </a:cubicBezTo>
                <a:cubicBezTo>
                  <a:pt x="55341" y="64060"/>
                  <a:pt x="55155" y="64060"/>
                  <a:pt x="54968" y="64150"/>
                </a:cubicBezTo>
                <a:cubicBezTo>
                  <a:pt x="54596" y="64150"/>
                  <a:pt x="54409" y="64150"/>
                  <a:pt x="54037" y="64240"/>
                </a:cubicBezTo>
                <a:cubicBezTo>
                  <a:pt x="53478" y="64240"/>
                  <a:pt x="52919" y="64330"/>
                  <a:pt x="52360" y="64330"/>
                </a:cubicBezTo>
                <a:cubicBezTo>
                  <a:pt x="51801" y="64330"/>
                  <a:pt x="51055" y="64330"/>
                  <a:pt x="50496" y="64330"/>
                </a:cubicBezTo>
                <a:cubicBezTo>
                  <a:pt x="49751" y="64330"/>
                  <a:pt x="49192" y="64330"/>
                  <a:pt x="48633" y="64330"/>
                </a:cubicBezTo>
                <a:cubicBezTo>
                  <a:pt x="48260" y="64330"/>
                  <a:pt x="48074" y="64330"/>
                  <a:pt x="47701" y="64240"/>
                </a:cubicBezTo>
                <a:cubicBezTo>
                  <a:pt x="47329" y="64240"/>
                  <a:pt x="47142" y="64240"/>
                  <a:pt x="46770" y="64240"/>
                </a:cubicBezTo>
                <a:cubicBezTo>
                  <a:pt x="45652" y="64060"/>
                  <a:pt x="44720" y="63879"/>
                  <a:pt x="43975" y="63699"/>
                </a:cubicBezTo>
                <a:cubicBezTo>
                  <a:pt x="43602" y="63518"/>
                  <a:pt x="43229" y="63428"/>
                  <a:pt x="42857" y="63338"/>
                </a:cubicBezTo>
                <a:cubicBezTo>
                  <a:pt x="42670" y="63157"/>
                  <a:pt x="42298" y="63067"/>
                  <a:pt x="42111" y="62977"/>
                </a:cubicBezTo>
                <a:cubicBezTo>
                  <a:pt x="41739" y="62796"/>
                  <a:pt x="41739" y="62616"/>
                  <a:pt x="41739" y="62616"/>
                </a:cubicBezTo>
                <a:cubicBezTo>
                  <a:pt x="41739" y="62616"/>
                  <a:pt x="41739" y="62796"/>
                  <a:pt x="41925" y="63067"/>
                </a:cubicBezTo>
                <a:cubicBezTo>
                  <a:pt x="42111" y="63157"/>
                  <a:pt x="42298" y="63338"/>
                  <a:pt x="42484" y="63428"/>
                </a:cubicBezTo>
                <a:cubicBezTo>
                  <a:pt x="42670" y="63609"/>
                  <a:pt x="43043" y="63789"/>
                  <a:pt x="43416" y="63969"/>
                </a:cubicBezTo>
                <a:cubicBezTo>
                  <a:pt x="44161" y="64240"/>
                  <a:pt x="45279" y="64601"/>
                  <a:pt x="46583" y="64781"/>
                </a:cubicBezTo>
                <a:cubicBezTo>
                  <a:pt x="46770" y="64872"/>
                  <a:pt x="47142" y="64872"/>
                  <a:pt x="47515" y="64872"/>
                </a:cubicBezTo>
                <a:cubicBezTo>
                  <a:pt x="47701" y="64962"/>
                  <a:pt x="48074" y="64962"/>
                  <a:pt x="48447" y="64962"/>
                </a:cubicBezTo>
                <a:cubicBezTo>
                  <a:pt x="49006" y="65052"/>
                  <a:pt x="49751" y="65052"/>
                  <a:pt x="50496" y="65052"/>
                </a:cubicBezTo>
                <a:cubicBezTo>
                  <a:pt x="51055" y="65052"/>
                  <a:pt x="51801" y="65052"/>
                  <a:pt x="52360" y="65052"/>
                </a:cubicBezTo>
                <a:cubicBezTo>
                  <a:pt x="53105" y="65052"/>
                  <a:pt x="53664" y="64962"/>
                  <a:pt x="54409" y="64962"/>
                </a:cubicBezTo>
                <a:cubicBezTo>
                  <a:pt x="54596" y="64872"/>
                  <a:pt x="54968" y="64872"/>
                  <a:pt x="55341" y="64872"/>
                </a:cubicBezTo>
                <a:cubicBezTo>
                  <a:pt x="55527" y="64781"/>
                  <a:pt x="55900" y="64781"/>
                  <a:pt x="56086" y="64691"/>
                </a:cubicBezTo>
                <a:cubicBezTo>
                  <a:pt x="56459" y="64601"/>
                  <a:pt x="56645" y="64601"/>
                  <a:pt x="56832" y="64511"/>
                </a:cubicBezTo>
                <a:cubicBezTo>
                  <a:pt x="57204" y="64511"/>
                  <a:pt x="57391" y="64421"/>
                  <a:pt x="57577" y="64330"/>
                </a:cubicBezTo>
                <a:cubicBezTo>
                  <a:pt x="58136" y="64240"/>
                  <a:pt x="58509" y="64150"/>
                  <a:pt x="58881" y="63969"/>
                </a:cubicBezTo>
                <a:cubicBezTo>
                  <a:pt x="59068" y="63879"/>
                  <a:pt x="59440" y="63789"/>
                  <a:pt x="59627" y="63609"/>
                </a:cubicBezTo>
                <a:cubicBezTo>
                  <a:pt x="59627" y="63699"/>
                  <a:pt x="59627" y="63879"/>
                  <a:pt x="59627" y="63879"/>
                </a:cubicBezTo>
                <a:cubicBezTo>
                  <a:pt x="59627" y="64150"/>
                  <a:pt x="59627" y="64421"/>
                  <a:pt x="59627" y="64691"/>
                </a:cubicBezTo>
                <a:cubicBezTo>
                  <a:pt x="59627" y="65954"/>
                  <a:pt x="59440" y="67308"/>
                  <a:pt x="59440" y="68661"/>
                </a:cubicBezTo>
                <a:cubicBezTo>
                  <a:pt x="59440" y="70736"/>
                  <a:pt x="59440" y="72902"/>
                  <a:pt x="59440" y="75067"/>
                </a:cubicBezTo>
                <a:cubicBezTo>
                  <a:pt x="59440" y="76421"/>
                  <a:pt x="59254" y="77774"/>
                  <a:pt x="58881" y="79127"/>
                </a:cubicBezTo>
                <a:cubicBezTo>
                  <a:pt x="58695" y="79849"/>
                  <a:pt x="58509" y="80571"/>
                  <a:pt x="58509" y="81293"/>
                </a:cubicBezTo>
                <a:cubicBezTo>
                  <a:pt x="58322" y="81924"/>
                  <a:pt x="58509" y="82646"/>
                  <a:pt x="58695" y="83368"/>
                </a:cubicBezTo>
                <a:cubicBezTo>
                  <a:pt x="58695" y="84000"/>
                  <a:pt x="58695" y="84721"/>
                  <a:pt x="58322" y="85443"/>
                </a:cubicBezTo>
                <a:cubicBezTo>
                  <a:pt x="58136" y="85894"/>
                  <a:pt x="57577" y="86345"/>
                  <a:pt x="57577" y="86887"/>
                </a:cubicBezTo>
                <a:cubicBezTo>
                  <a:pt x="57391" y="88330"/>
                  <a:pt x="58136" y="89864"/>
                  <a:pt x="58322" y="91218"/>
                </a:cubicBezTo>
                <a:cubicBezTo>
                  <a:pt x="58322" y="92390"/>
                  <a:pt x="58322" y="93473"/>
                  <a:pt x="58509" y="94556"/>
                </a:cubicBezTo>
                <a:cubicBezTo>
                  <a:pt x="58509" y="95548"/>
                  <a:pt x="58695" y="96541"/>
                  <a:pt x="58509" y="97533"/>
                </a:cubicBezTo>
                <a:cubicBezTo>
                  <a:pt x="58509" y="98977"/>
                  <a:pt x="58136" y="100421"/>
                  <a:pt x="58136" y="101864"/>
                </a:cubicBezTo>
                <a:cubicBezTo>
                  <a:pt x="58136" y="103308"/>
                  <a:pt x="58322" y="104751"/>
                  <a:pt x="58509" y="106195"/>
                </a:cubicBezTo>
                <a:cubicBezTo>
                  <a:pt x="58881" y="107639"/>
                  <a:pt x="59254" y="109082"/>
                  <a:pt x="59440" y="110526"/>
                </a:cubicBezTo>
                <a:cubicBezTo>
                  <a:pt x="59627" y="111157"/>
                  <a:pt x="59627" y="111789"/>
                  <a:pt x="59627" y="112421"/>
                </a:cubicBezTo>
                <a:cubicBezTo>
                  <a:pt x="59440" y="112962"/>
                  <a:pt x="59440" y="113593"/>
                  <a:pt x="59627" y="114135"/>
                </a:cubicBezTo>
                <a:cubicBezTo>
                  <a:pt x="59627" y="114135"/>
                  <a:pt x="59440" y="115218"/>
                  <a:pt x="59440" y="115578"/>
                </a:cubicBezTo>
                <a:cubicBezTo>
                  <a:pt x="59440" y="115578"/>
                  <a:pt x="60559" y="118646"/>
                  <a:pt x="58136" y="119368"/>
                </a:cubicBezTo>
                <a:cubicBezTo>
                  <a:pt x="57391" y="119639"/>
                  <a:pt x="56086" y="119639"/>
                  <a:pt x="54968" y="119639"/>
                </a:cubicBezTo>
                <a:cubicBezTo>
                  <a:pt x="53850" y="119639"/>
                  <a:pt x="52732" y="119548"/>
                  <a:pt x="51614" y="119278"/>
                </a:cubicBezTo>
                <a:cubicBezTo>
                  <a:pt x="51242" y="119187"/>
                  <a:pt x="50683" y="119007"/>
                  <a:pt x="49937" y="118917"/>
                </a:cubicBezTo>
                <a:cubicBezTo>
                  <a:pt x="49378" y="118917"/>
                  <a:pt x="48819" y="118827"/>
                  <a:pt x="48074" y="118827"/>
                </a:cubicBezTo>
                <a:cubicBezTo>
                  <a:pt x="47515" y="118827"/>
                  <a:pt x="47142" y="118827"/>
                  <a:pt x="46583" y="118736"/>
                </a:cubicBezTo>
                <a:cubicBezTo>
                  <a:pt x="46211" y="118646"/>
                  <a:pt x="45838" y="118556"/>
                  <a:pt x="45652" y="118375"/>
                </a:cubicBezTo>
                <a:cubicBezTo>
                  <a:pt x="45279" y="118015"/>
                  <a:pt x="45652" y="117473"/>
                  <a:pt x="46211" y="117112"/>
                </a:cubicBezTo>
                <a:cubicBezTo>
                  <a:pt x="46397" y="117112"/>
                  <a:pt x="46583" y="117022"/>
                  <a:pt x="46770" y="116932"/>
                </a:cubicBezTo>
                <a:cubicBezTo>
                  <a:pt x="46956" y="116842"/>
                  <a:pt x="47142" y="116751"/>
                  <a:pt x="47142" y="116661"/>
                </a:cubicBezTo>
                <a:cubicBezTo>
                  <a:pt x="47515" y="116481"/>
                  <a:pt x="47888" y="116300"/>
                  <a:pt x="48260" y="116210"/>
                </a:cubicBezTo>
                <a:cubicBezTo>
                  <a:pt x="48819" y="115849"/>
                  <a:pt x="49378" y="115578"/>
                  <a:pt x="49937" y="115218"/>
                </a:cubicBezTo>
                <a:cubicBezTo>
                  <a:pt x="50124" y="115037"/>
                  <a:pt x="51987" y="112691"/>
                  <a:pt x="52173" y="112240"/>
                </a:cubicBezTo>
                <a:cubicBezTo>
                  <a:pt x="52360" y="111879"/>
                  <a:pt x="52173" y="111518"/>
                  <a:pt x="51987" y="111157"/>
                </a:cubicBezTo>
                <a:cubicBezTo>
                  <a:pt x="51428" y="109263"/>
                  <a:pt x="50124" y="107458"/>
                  <a:pt x="49006" y="105654"/>
                </a:cubicBezTo>
                <a:cubicBezTo>
                  <a:pt x="48260" y="104481"/>
                  <a:pt x="47515" y="103308"/>
                  <a:pt x="46770" y="102135"/>
                </a:cubicBezTo>
                <a:cubicBezTo>
                  <a:pt x="45093" y="99338"/>
                  <a:pt x="43043" y="96451"/>
                  <a:pt x="42857" y="93563"/>
                </a:cubicBezTo>
                <a:cubicBezTo>
                  <a:pt x="42670" y="92030"/>
                  <a:pt x="43229" y="90496"/>
                  <a:pt x="43975" y="89052"/>
                </a:cubicBezTo>
                <a:cubicBezTo>
                  <a:pt x="44720" y="87699"/>
                  <a:pt x="45279" y="86255"/>
                  <a:pt x="45465" y="84812"/>
                </a:cubicBezTo>
                <a:cubicBezTo>
                  <a:pt x="45652" y="82466"/>
                  <a:pt x="44161" y="80210"/>
                  <a:pt x="42857" y="77954"/>
                </a:cubicBezTo>
                <a:cubicBezTo>
                  <a:pt x="41180" y="74977"/>
                  <a:pt x="40062" y="71909"/>
                  <a:pt x="39503" y="68842"/>
                </a:cubicBezTo>
                <a:cubicBezTo>
                  <a:pt x="38944" y="65864"/>
                  <a:pt x="38571" y="62796"/>
                  <a:pt x="38571" y="59729"/>
                </a:cubicBezTo>
                <a:cubicBezTo>
                  <a:pt x="38571" y="58195"/>
                  <a:pt x="38571" y="56751"/>
                  <a:pt x="38944" y="55218"/>
                </a:cubicBezTo>
                <a:cubicBezTo>
                  <a:pt x="39316" y="53684"/>
                  <a:pt x="39875" y="52150"/>
                  <a:pt x="40434" y="50616"/>
                </a:cubicBezTo>
                <a:cubicBezTo>
                  <a:pt x="40434" y="50345"/>
                  <a:pt x="40807" y="50075"/>
                  <a:pt x="40621" y="49804"/>
                </a:cubicBezTo>
                <a:cubicBezTo>
                  <a:pt x="40621" y="49533"/>
                  <a:pt x="40248" y="49172"/>
                  <a:pt x="40062" y="48902"/>
                </a:cubicBezTo>
                <a:cubicBezTo>
                  <a:pt x="40062" y="48902"/>
                  <a:pt x="40062" y="48992"/>
                  <a:pt x="40062" y="48992"/>
                </a:cubicBezTo>
                <a:cubicBezTo>
                  <a:pt x="40062" y="47187"/>
                  <a:pt x="40248" y="45383"/>
                  <a:pt x="40248" y="43578"/>
                </a:cubicBezTo>
                <a:cubicBezTo>
                  <a:pt x="40248" y="43218"/>
                  <a:pt x="40248" y="42857"/>
                  <a:pt x="40248" y="42406"/>
                </a:cubicBezTo>
                <a:cubicBezTo>
                  <a:pt x="40248" y="42315"/>
                  <a:pt x="40062" y="42135"/>
                  <a:pt x="40062" y="42045"/>
                </a:cubicBezTo>
                <a:cubicBezTo>
                  <a:pt x="39689" y="41774"/>
                  <a:pt x="39689" y="41413"/>
                  <a:pt x="39503" y="41052"/>
                </a:cubicBezTo>
                <a:cubicBezTo>
                  <a:pt x="39130" y="40511"/>
                  <a:pt x="38757" y="39969"/>
                  <a:pt x="38385" y="39428"/>
                </a:cubicBezTo>
                <a:cubicBezTo>
                  <a:pt x="38198" y="38977"/>
                  <a:pt x="37826" y="38436"/>
                  <a:pt x="37639" y="37984"/>
                </a:cubicBezTo>
                <a:cubicBezTo>
                  <a:pt x="37453" y="37624"/>
                  <a:pt x="35962" y="31218"/>
                  <a:pt x="35590" y="31218"/>
                </a:cubicBezTo>
                <a:cubicBezTo>
                  <a:pt x="35031" y="31218"/>
                  <a:pt x="36521" y="37172"/>
                  <a:pt x="36521" y="37443"/>
                </a:cubicBezTo>
                <a:cubicBezTo>
                  <a:pt x="36708" y="37804"/>
                  <a:pt x="36521" y="37894"/>
                  <a:pt x="36335" y="38165"/>
                </a:cubicBezTo>
                <a:cubicBezTo>
                  <a:pt x="35962" y="38616"/>
                  <a:pt x="35590" y="38977"/>
                  <a:pt x="35217" y="39338"/>
                </a:cubicBezTo>
                <a:cubicBezTo>
                  <a:pt x="34472" y="40421"/>
                  <a:pt x="33726" y="41413"/>
                  <a:pt x="32981" y="42496"/>
                </a:cubicBezTo>
                <a:cubicBezTo>
                  <a:pt x="32422" y="43578"/>
                  <a:pt x="32049" y="44661"/>
                  <a:pt x="31490" y="45744"/>
                </a:cubicBezTo>
                <a:cubicBezTo>
                  <a:pt x="30186" y="48000"/>
                  <a:pt x="28136" y="50075"/>
                  <a:pt x="26086" y="52150"/>
                </a:cubicBezTo>
                <a:cubicBezTo>
                  <a:pt x="23850" y="54135"/>
                  <a:pt x="21801" y="56210"/>
                  <a:pt x="20310" y="58375"/>
                </a:cubicBezTo>
                <a:cubicBezTo>
                  <a:pt x="19937" y="59007"/>
                  <a:pt x="20310" y="59187"/>
                  <a:pt x="20310" y="59639"/>
                </a:cubicBezTo>
                <a:cubicBezTo>
                  <a:pt x="20124" y="60541"/>
                  <a:pt x="19378" y="61533"/>
                  <a:pt x="18633" y="62436"/>
                </a:cubicBezTo>
                <a:cubicBezTo>
                  <a:pt x="18447" y="62616"/>
                  <a:pt x="18447" y="62796"/>
                  <a:pt x="18447" y="63067"/>
                </a:cubicBezTo>
                <a:cubicBezTo>
                  <a:pt x="18260" y="63699"/>
                  <a:pt x="18074" y="64421"/>
                  <a:pt x="17888" y="65052"/>
                </a:cubicBezTo>
                <a:cubicBezTo>
                  <a:pt x="17888" y="65323"/>
                  <a:pt x="17888" y="65684"/>
                  <a:pt x="17888" y="65954"/>
                </a:cubicBezTo>
                <a:cubicBezTo>
                  <a:pt x="17888" y="66135"/>
                  <a:pt x="17701" y="66586"/>
                  <a:pt x="17329" y="66766"/>
                </a:cubicBezTo>
                <a:cubicBezTo>
                  <a:pt x="16583" y="66947"/>
                  <a:pt x="16583" y="65954"/>
                  <a:pt x="16583" y="65774"/>
                </a:cubicBezTo>
                <a:cubicBezTo>
                  <a:pt x="16770" y="65142"/>
                  <a:pt x="16956" y="64601"/>
                  <a:pt x="16770" y="64060"/>
                </a:cubicBezTo>
                <a:cubicBezTo>
                  <a:pt x="16770" y="63609"/>
                  <a:pt x="16024" y="63338"/>
                  <a:pt x="15279" y="63699"/>
                </a:cubicBezTo>
                <a:cubicBezTo>
                  <a:pt x="14720" y="64060"/>
                  <a:pt x="14720" y="64691"/>
                  <a:pt x="14720" y="65142"/>
                </a:cubicBezTo>
                <a:cubicBezTo>
                  <a:pt x="14534" y="65593"/>
                  <a:pt x="14534" y="66045"/>
                  <a:pt x="14347" y="66406"/>
                </a:cubicBezTo>
                <a:cubicBezTo>
                  <a:pt x="14347" y="66586"/>
                  <a:pt x="14161" y="68120"/>
                  <a:pt x="13229" y="67488"/>
                </a:cubicBezTo>
                <a:cubicBezTo>
                  <a:pt x="13043" y="67308"/>
                  <a:pt x="13043" y="67037"/>
                  <a:pt x="13043" y="66857"/>
                </a:cubicBezTo>
                <a:cubicBezTo>
                  <a:pt x="13043" y="66496"/>
                  <a:pt x="13229" y="66135"/>
                  <a:pt x="13229" y="65774"/>
                </a:cubicBezTo>
                <a:cubicBezTo>
                  <a:pt x="13416" y="65233"/>
                  <a:pt x="13416" y="64691"/>
                  <a:pt x="13416" y="64150"/>
                </a:cubicBezTo>
                <a:cubicBezTo>
                  <a:pt x="13416" y="63969"/>
                  <a:pt x="13416" y="63699"/>
                  <a:pt x="12857" y="63609"/>
                </a:cubicBezTo>
                <a:cubicBezTo>
                  <a:pt x="12111" y="63428"/>
                  <a:pt x="11552" y="64511"/>
                  <a:pt x="11366" y="64691"/>
                </a:cubicBezTo>
                <a:cubicBezTo>
                  <a:pt x="10993" y="65323"/>
                  <a:pt x="10621" y="65954"/>
                  <a:pt x="10062" y="66496"/>
                </a:cubicBezTo>
                <a:cubicBezTo>
                  <a:pt x="9875" y="66766"/>
                  <a:pt x="9130" y="67759"/>
                  <a:pt x="8385" y="67759"/>
                </a:cubicBezTo>
                <a:cubicBezTo>
                  <a:pt x="7080" y="67669"/>
                  <a:pt x="9503" y="65052"/>
                  <a:pt x="9689" y="64781"/>
                </a:cubicBezTo>
                <a:cubicBezTo>
                  <a:pt x="9875" y="64421"/>
                  <a:pt x="10993" y="63248"/>
                  <a:pt x="10062" y="63067"/>
                </a:cubicBezTo>
                <a:cubicBezTo>
                  <a:pt x="9503" y="62887"/>
                  <a:pt x="8944" y="63157"/>
                  <a:pt x="8757" y="63338"/>
                </a:cubicBezTo>
                <a:cubicBezTo>
                  <a:pt x="7826" y="63789"/>
                  <a:pt x="7080" y="64330"/>
                  <a:pt x="6521" y="64781"/>
                </a:cubicBezTo>
                <a:cubicBezTo>
                  <a:pt x="6149" y="65052"/>
                  <a:pt x="5776" y="65233"/>
                  <a:pt x="5403" y="65503"/>
                </a:cubicBezTo>
                <a:cubicBezTo>
                  <a:pt x="5217" y="65684"/>
                  <a:pt x="4658" y="66045"/>
                  <a:pt x="4285" y="66045"/>
                </a:cubicBezTo>
                <a:cubicBezTo>
                  <a:pt x="2981" y="66135"/>
                  <a:pt x="4285" y="65052"/>
                  <a:pt x="4472" y="64962"/>
                </a:cubicBezTo>
                <a:cubicBezTo>
                  <a:pt x="5031" y="64421"/>
                  <a:pt x="5590" y="63969"/>
                  <a:pt x="6149" y="63428"/>
                </a:cubicBezTo>
                <a:cubicBezTo>
                  <a:pt x="6894" y="62796"/>
                  <a:pt x="7826" y="62075"/>
                  <a:pt x="8198" y="61353"/>
                </a:cubicBezTo>
                <a:cubicBezTo>
                  <a:pt x="8385" y="60992"/>
                  <a:pt x="8385" y="60721"/>
                  <a:pt x="7453" y="60721"/>
                </a:cubicBezTo>
                <a:cubicBezTo>
                  <a:pt x="6335" y="60902"/>
                  <a:pt x="5590" y="61624"/>
                  <a:pt x="4472" y="61894"/>
                </a:cubicBezTo>
                <a:cubicBezTo>
                  <a:pt x="3726" y="62075"/>
                  <a:pt x="2608" y="62345"/>
                  <a:pt x="1677" y="62255"/>
                </a:cubicBezTo>
                <a:cubicBezTo>
                  <a:pt x="0" y="62165"/>
                  <a:pt x="2422" y="61443"/>
                  <a:pt x="2795" y="61263"/>
                </a:cubicBezTo>
                <a:cubicBezTo>
                  <a:pt x="5031" y="60270"/>
                  <a:pt x="6708" y="58917"/>
                  <a:pt x="9130" y="57924"/>
                </a:cubicBezTo>
                <a:cubicBezTo>
                  <a:pt x="10062" y="57473"/>
                  <a:pt x="11366" y="57383"/>
                  <a:pt x="12670" y="57383"/>
                </a:cubicBezTo>
                <a:cubicBezTo>
                  <a:pt x="12857" y="57383"/>
                  <a:pt x="13229" y="57203"/>
                  <a:pt x="13229" y="57022"/>
                </a:cubicBezTo>
                <a:cubicBezTo>
                  <a:pt x="14906" y="55398"/>
                  <a:pt x="15838" y="53593"/>
                  <a:pt x="16397" y="51879"/>
                </a:cubicBezTo>
                <a:cubicBezTo>
                  <a:pt x="16770" y="50616"/>
                  <a:pt x="16956" y="49443"/>
                  <a:pt x="17515" y="48270"/>
                </a:cubicBezTo>
                <a:cubicBezTo>
                  <a:pt x="18260" y="46466"/>
                  <a:pt x="19565" y="44751"/>
                  <a:pt x="21055" y="43127"/>
                </a:cubicBezTo>
                <a:cubicBezTo>
                  <a:pt x="21428" y="42766"/>
                  <a:pt x="21614" y="42496"/>
                  <a:pt x="22173" y="42225"/>
                </a:cubicBezTo>
                <a:cubicBezTo>
                  <a:pt x="22732" y="41864"/>
                  <a:pt x="23105" y="41503"/>
                  <a:pt x="23291" y="41052"/>
                </a:cubicBezTo>
                <a:cubicBezTo>
                  <a:pt x="23664" y="40781"/>
                  <a:pt x="23850" y="40511"/>
                  <a:pt x="23850" y="40150"/>
                </a:cubicBezTo>
                <a:cubicBezTo>
                  <a:pt x="23850" y="39699"/>
                  <a:pt x="23850" y="39248"/>
                  <a:pt x="23850" y="38796"/>
                </a:cubicBezTo>
                <a:cubicBezTo>
                  <a:pt x="24037" y="36902"/>
                  <a:pt x="24596" y="35097"/>
                  <a:pt x="25341" y="33203"/>
                </a:cubicBezTo>
                <a:cubicBezTo>
                  <a:pt x="25527" y="32751"/>
                  <a:pt x="25714" y="32300"/>
                  <a:pt x="25900" y="31849"/>
                </a:cubicBezTo>
                <a:cubicBezTo>
                  <a:pt x="25900" y="31488"/>
                  <a:pt x="26086" y="31308"/>
                  <a:pt x="26086" y="30947"/>
                </a:cubicBezTo>
                <a:cubicBezTo>
                  <a:pt x="25714" y="30045"/>
                  <a:pt x="25714" y="29142"/>
                  <a:pt x="25714" y="28240"/>
                </a:cubicBezTo>
                <a:cubicBezTo>
                  <a:pt x="25900" y="27338"/>
                  <a:pt x="25900" y="26526"/>
                  <a:pt x="26645" y="25714"/>
                </a:cubicBezTo>
                <a:cubicBezTo>
                  <a:pt x="27391" y="24902"/>
                  <a:pt x="28322" y="24090"/>
                  <a:pt x="29254" y="23368"/>
                </a:cubicBezTo>
                <a:cubicBezTo>
                  <a:pt x="30186" y="22646"/>
                  <a:pt x="31304" y="22105"/>
                  <a:pt x="32795" y="21744"/>
                </a:cubicBezTo>
                <a:cubicBezTo>
                  <a:pt x="34472" y="21383"/>
                  <a:pt x="36335" y="21203"/>
                  <a:pt x="38012" y="21112"/>
                </a:cubicBezTo>
                <a:cubicBezTo>
                  <a:pt x="42298" y="20842"/>
                  <a:pt x="44347" y="21022"/>
                  <a:pt x="45093" y="20571"/>
                </a:cubicBezTo>
                <a:cubicBezTo>
                  <a:pt x="46211" y="20210"/>
                  <a:pt x="47329" y="19939"/>
                  <a:pt x="48260" y="19578"/>
                </a:cubicBezTo>
                <a:cubicBezTo>
                  <a:pt x="49006" y="19398"/>
                  <a:pt x="49565" y="19127"/>
                  <a:pt x="50310" y="18947"/>
                </a:cubicBezTo>
                <a:cubicBezTo>
                  <a:pt x="50683" y="18857"/>
                  <a:pt x="51428" y="18676"/>
                  <a:pt x="51987" y="18496"/>
                </a:cubicBezTo>
                <a:cubicBezTo>
                  <a:pt x="52173" y="18406"/>
                  <a:pt x="52173" y="18315"/>
                  <a:pt x="52173" y="18135"/>
                </a:cubicBezTo>
                <a:cubicBezTo>
                  <a:pt x="52360" y="17142"/>
                  <a:pt x="52546" y="16060"/>
                  <a:pt x="52732" y="15067"/>
                </a:cubicBezTo>
                <a:cubicBezTo>
                  <a:pt x="53105" y="14526"/>
                  <a:pt x="51987" y="14526"/>
                  <a:pt x="51242" y="13804"/>
                </a:cubicBezTo>
                <a:cubicBezTo>
                  <a:pt x="51242" y="13804"/>
                  <a:pt x="51428" y="13984"/>
                  <a:pt x="51242" y="13804"/>
                </a:cubicBezTo>
                <a:cubicBezTo>
                  <a:pt x="51242" y="13714"/>
                  <a:pt x="51242" y="13714"/>
                  <a:pt x="51242" y="13804"/>
                </a:cubicBezTo>
                <a:cubicBezTo>
                  <a:pt x="50869" y="13353"/>
                  <a:pt x="50496" y="12902"/>
                  <a:pt x="50310" y="12451"/>
                </a:cubicBezTo>
                <a:cubicBezTo>
                  <a:pt x="49751" y="11639"/>
                  <a:pt x="49192" y="10827"/>
                  <a:pt x="49006" y="10015"/>
                </a:cubicBezTo>
                <a:cubicBezTo>
                  <a:pt x="48260" y="8390"/>
                  <a:pt x="48074" y="6857"/>
                  <a:pt x="48633" y="5233"/>
                </a:cubicBezTo>
                <a:cubicBezTo>
                  <a:pt x="49192" y="3969"/>
                  <a:pt x="50310" y="2616"/>
                  <a:pt x="52546" y="1714"/>
                </a:cubicBezTo>
                <a:cubicBezTo>
                  <a:pt x="54596" y="902"/>
                  <a:pt x="57204" y="631"/>
                  <a:pt x="59813" y="631"/>
                </a:cubicBezTo>
                <a:cubicBezTo>
                  <a:pt x="62236" y="631"/>
                  <a:pt x="65031" y="902"/>
                  <a:pt x="66894" y="1624"/>
                </a:cubicBezTo>
                <a:cubicBezTo>
                  <a:pt x="69316" y="2436"/>
                  <a:pt x="70621" y="3789"/>
                  <a:pt x="71180" y="5142"/>
                </a:cubicBezTo>
                <a:cubicBezTo>
                  <a:pt x="71739" y="6676"/>
                  <a:pt x="71552" y="8300"/>
                  <a:pt x="70993" y="9834"/>
                </a:cubicBezTo>
                <a:cubicBezTo>
                  <a:pt x="70434" y="11097"/>
                  <a:pt x="69689" y="12451"/>
                  <a:pt x="68757" y="13714"/>
                </a:cubicBezTo>
                <a:cubicBezTo>
                  <a:pt x="68012" y="14436"/>
                  <a:pt x="66894" y="14526"/>
                  <a:pt x="67080" y="15067"/>
                </a:cubicBezTo>
                <a:cubicBezTo>
                  <a:pt x="67267" y="16060"/>
                  <a:pt x="67453" y="17052"/>
                  <a:pt x="67639" y="18135"/>
                </a:cubicBezTo>
                <a:cubicBezTo>
                  <a:pt x="67639" y="18315"/>
                  <a:pt x="67639" y="18406"/>
                  <a:pt x="67826" y="18496"/>
                </a:cubicBezTo>
                <a:cubicBezTo>
                  <a:pt x="68385" y="18676"/>
                  <a:pt x="69130" y="18857"/>
                  <a:pt x="69503" y="18947"/>
                </a:cubicBezTo>
                <a:cubicBezTo>
                  <a:pt x="70062" y="19127"/>
                  <a:pt x="70621" y="19308"/>
                  <a:pt x="71180" y="19488"/>
                </a:cubicBezTo>
                <a:cubicBezTo>
                  <a:pt x="72484" y="19849"/>
                  <a:pt x="73602" y="20210"/>
                  <a:pt x="74720" y="20571"/>
                </a:cubicBezTo>
                <a:cubicBezTo>
                  <a:pt x="74906" y="20842"/>
                  <a:pt x="75652" y="20932"/>
                  <a:pt x="79006" y="20932"/>
                </a:cubicBezTo>
                <a:cubicBezTo>
                  <a:pt x="82360" y="21022"/>
                  <a:pt x="86459" y="21293"/>
                  <a:pt x="89068" y="22375"/>
                </a:cubicBezTo>
                <a:cubicBezTo>
                  <a:pt x="90372" y="23007"/>
                  <a:pt x="91118" y="23819"/>
                  <a:pt x="92049" y="24541"/>
                </a:cubicBezTo>
                <a:cubicBezTo>
                  <a:pt x="92795" y="25263"/>
                  <a:pt x="93540" y="26075"/>
                  <a:pt x="93913" y="26887"/>
                </a:cubicBezTo>
                <a:cubicBezTo>
                  <a:pt x="94099" y="27789"/>
                  <a:pt x="94099" y="28691"/>
                  <a:pt x="94099" y="29593"/>
                </a:cubicBezTo>
                <a:cubicBezTo>
                  <a:pt x="93913" y="30045"/>
                  <a:pt x="93913" y="30496"/>
                  <a:pt x="93726" y="30947"/>
                </a:cubicBezTo>
                <a:cubicBezTo>
                  <a:pt x="93726" y="31308"/>
                  <a:pt x="93726" y="31488"/>
                  <a:pt x="93913" y="31849"/>
                </a:cubicBezTo>
                <a:cubicBezTo>
                  <a:pt x="94844" y="33654"/>
                  <a:pt x="95403" y="35548"/>
                  <a:pt x="95776" y="37443"/>
                </a:cubicBezTo>
                <a:cubicBezTo>
                  <a:pt x="95962" y="38345"/>
                  <a:pt x="95962" y="39248"/>
                  <a:pt x="96149" y="40150"/>
                </a:cubicBezTo>
                <a:cubicBezTo>
                  <a:pt x="96149" y="40872"/>
                  <a:pt x="96894" y="41684"/>
                  <a:pt x="97639" y="42225"/>
                </a:cubicBezTo>
                <a:cubicBezTo>
                  <a:pt x="98757" y="42766"/>
                  <a:pt x="99316" y="43669"/>
                  <a:pt x="99875" y="44390"/>
                </a:cubicBezTo>
                <a:cubicBezTo>
                  <a:pt x="100621" y="45203"/>
                  <a:pt x="101180" y="46105"/>
                  <a:pt x="101739" y="47007"/>
                </a:cubicBezTo>
                <a:cubicBezTo>
                  <a:pt x="102484" y="48360"/>
                  <a:pt x="102857" y="49714"/>
                  <a:pt x="103229" y="51157"/>
                </a:cubicBezTo>
                <a:cubicBezTo>
                  <a:pt x="103602" y="53142"/>
                  <a:pt x="104720" y="55218"/>
                  <a:pt x="106583" y="57022"/>
                </a:cubicBezTo>
                <a:cubicBezTo>
                  <a:pt x="106956" y="57563"/>
                  <a:pt x="109192" y="57293"/>
                  <a:pt x="110683" y="57834"/>
                </a:cubicBezTo>
                <a:cubicBezTo>
                  <a:pt x="112360" y="58556"/>
                  <a:pt x="113664" y="59548"/>
                  <a:pt x="115341" y="60360"/>
                </a:cubicBezTo>
                <a:cubicBezTo>
                  <a:pt x="115900" y="60812"/>
                  <a:pt x="116832" y="61172"/>
                  <a:pt x="117577" y="61533"/>
                </a:cubicBezTo>
                <a:cubicBezTo>
                  <a:pt x="117950" y="61624"/>
                  <a:pt x="119627" y="62165"/>
                  <a:pt x="118322" y="62255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4" name="Google Shape;404;p28"/>
          <p:cNvSpPr/>
          <p:nvPr/>
        </p:nvSpPr>
        <p:spPr>
          <a:xfrm>
            <a:off x="2891740" y="1513634"/>
            <a:ext cx="1460100" cy="3205800"/>
          </a:xfrm>
          <a:custGeom>
            <a:rect b="b" l="l" r="r" t="t"/>
            <a:pathLst>
              <a:path extrusionOk="0" h="120000" w="120000">
                <a:moveTo>
                  <a:pt x="31546" y="42419"/>
                </a:moveTo>
                <a:cubicBezTo>
                  <a:pt x="31546" y="42513"/>
                  <a:pt x="31340" y="42513"/>
                  <a:pt x="31134" y="42608"/>
                </a:cubicBezTo>
                <a:cubicBezTo>
                  <a:pt x="30927" y="42608"/>
                  <a:pt x="30721" y="42608"/>
                  <a:pt x="30515" y="42608"/>
                </a:cubicBezTo>
                <a:cubicBezTo>
                  <a:pt x="30309" y="42608"/>
                  <a:pt x="30103" y="42702"/>
                  <a:pt x="29896" y="42702"/>
                </a:cubicBezTo>
                <a:cubicBezTo>
                  <a:pt x="29896" y="42702"/>
                  <a:pt x="29690" y="42702"/>
                  <a:pt x="29484" y="42702"/>
                </a:cubicBezTo>
                <a:cubicBezTo>
                  <a:pt x="29278" y="42608"/>
                  <a:pt x="29072" y="42608"/>
                  <a:pt x="28865" y="42608"/>
                </a:cubicBezTo>
                <a:cubicBezTo>
                  <a:pt x="28659" y="42608"/>
                  <a:pt x="28453" y="42608"/>
                  <a:pt x="28453" y="42608"/>
                </a:cubicBezTo>
                <a:cubicBezTo>
                  <a:pt x="28041" y="42513"/>
                  <a:pt x="27835" y="42513"/>
                  <a:pt x="27628" y="42513"/>
                </a:cubicBezTo>
                <a:cubicBezTo>
                  <a:pt x="27422" y="42513"/>
                  <a:pt x="27216" y="42419"/>
                  <a:pt x="27216" y="42419"/>
                </a:cubicBezTo>
                <a:cubicBezTo>
                  <a:pt x="27216" y="42419"/>
                  <a:pt x="27422" y="42513"/>
                  <a:pt x="27422" y="42513"/>
                </a:cubicBezTo>
                <a:cubicBezTo>
                  <a:pt x="27628" y="42608"/>
                  <a:pt x="27835" y="42702"/>
                  <a:pt x="28247" y="42796"/>
                </a:cubicBezTo>
                <a:cubicBezTo>
                  <a:pt x="28453" y="42890"/>
                  <a:pt x="28865" y="42985"/>
                  <a:pt x="29278" y="42985"/>
                </a:cubicBezTo>
                <a:cubicBezTo>
                  <a:pt x="29484" y="42985"/>
                  <a:pt x="29690" y="42985"/>
                  <a:pt x="29896" y="43079"/>
                </a:cubicBezTo>
                <a:cubicBezTo>
                  <a:pt x="30309" y="43079"/>
                  <a:pt x="30515" y="42985"/>
                  <a:pt x="30721" y="42985"/>
                </a:cubicBezTo>
                <a:cubicBezTo>
                  <a:pt x="30927" y="42985"/>
                  <a:pt x="31134" y="42985"/>
                  <a:pt x="31546" y="42890"/>
                </a:cubicBezTo>
                <a:cubicBezTo>
                  <a:pt x="31752" y="42890"/>
                  <a:pt x="31958" y="42796"/>
                  <a:pt x="31958" y="42702"/>
                </a:cubicBezTo>
                <a:cubicBezTo>
                  <a:pt x="32164" y="42608"/>
                  <a:pt x="32371" y="42608"/>
                  <a:pt x="32577" y="42513"/>
                </a:cubicBezTo>
                <a:cubicBezTo>
                  <a:pt x="32577" y="42419"/>
                  <a:pt x="32783" y="42325"/>
                  <a:pt x="32783" y="42230"/>
                </a:cubicBezTo>
                <a:cubicBezTo>
                  <a:pt x="33195" y="41948"/>
                  <a:pt x="33195" y="41759"/>
                  <a:pt x="33195" y="41759"/>
                </a:cubicBezTo>
                <a:cubicBezTo>
                  <a:pt x="33195" y="41759"/>
                  <a:pt x="32783" y="41948"/>
                  <a:pt x="32371" y="42136"/>
                </a:cubicBezTo>
                <a:cubicBezTo>
                  <a:pt x="32164" y="42230"/>
                  <a:pt x="31958" y="42325"/>
                  <a:pt x="31546" y="42419"/>
                </a:cubicBezTo>
                <a:close/>
                <a:moveTo>
                  <a:pt x="56907" y="24886"/>
                </a:moveTo>
                <a:cubicBezTo>
                  <a:pt x="56907" y="24886"/>
                  <a:pt x="56907" y="25074"/>
                  <a:pt x="56907" y="25357"/>
                </a:cubicBezTo>
                <a:cubicBezTo>
                  <a:pt x="57113" y="25734"/>
                  <a:pt x="57113" y="26111"/>
                  <a:pt x="57113" y="26677"/>
                </a:cubicBezTo>
                <a:cubicBezTo>
                  <a:pt x="57113" y="27148"/>
                  <a:pt x="57113" y="27808"/>
                  <a:pt x="56907" y="28468"/>
                </a:cubicBezTo>
                <a:cubicBezTo>
                  <a:pt x="56907" y="28750"/>
                  <a:pt x="56907" y="29128"/>
                  <a:pt x="56701" y="29410"/>
                </a:cubicBezTo>
                <a:cubicBezTo>
                  <a:pt x="56701" y="29787"/>
                  <a:pt x="56288" y="30070"/>
                  <a:pt x="56082" y="30353"/>
                </a:cubicBezTo>
                <a:cubicBezTo>
                  <a:pt x="55670" y="31013"/>
                  <a:pt x="55051" y="31673"/>
                  <a:pt x="54226" y="32238"/>
                </a:cubicBezTo>
                <a:cubicBezTo>
                  <a:pt x="53608" y="32804"/>
                  <a:pt x="52783" y="33275"/>
                  <a:pt x="51958" y="33652"/>
                </a:cubicBezTo>
                <a:cubicBezTo>
                  <a:pt x="51134" y="33935"/>
                  <a:pt x="50309" y="34218"/>
                  <a:pt x="49690" y="34312"/>
                </a:cubicBezTo>
                <a:cubicBezTo>
                  <a:pt x="49278" y="34312"/>
                  <a:pt x="49072" y="34406"/>
                  <a:pt x="48865" y="34406"/>
                </a:cubicBezTo>
                <a:cubicBezTo>
                  <a:pt x="48865" y="34406"/>
                  <a:pt x="48659" y="34406"/>
                  <a:pt x="48659" y="34406"/>
                </a:cubicBezTo>
                <a:cubicBezTo>
                  <a:pt x="48659" y="34406"/>
                  <a:pt x="48865" y="34406"/>
                  <a:pt x="48865" y="34406"/>
                </a:cubicBezTo>
                <a:cubicBezTo>
                  <a:pt x="49072" y="34406"/>
                  <a:pt x="49484" y="34406"/>
                  <a:pt x="49690" y="34406"/>
                </a:cubicBezTo>
                <a:cubicBezTo>
                  <a:pt x="50309" y="34312"/>
                  <a:pt x="51340" y="34124"/>
                  <a:pt x="52164" y="33747"/>
                </a:cubicBezTo>
                <a:cubicBezTo>
                  <a:pt x="53195" y="33369"/>
                  <a:pt x="54020" y="32898"/>
                  <a:pt x="54845" y="32333"/>
                </a:cubicBezTo>
                <a:cubicBezTo>
                  <a:pt x="55463" y="31767"/>
                  <a:pt x="56288" y="31201"/>
                  <a:pt x="56701" y="30542"/>
                </a:cubicBezTo>
                <a:cubicBezTo>
                  <a:pt x="57113" y="30164"/>
                  <a:pt x="57319" y="29787"/>
                  <a:pt x="57319" y="29505"/>
                </a:cubicBezTo>
                <a:cubicBezTo>
                  <a:pt x="57525" y="29128"/>
                  <a:pt x="57525" y="28750"/>
                  <a:pt x="57525" y="28468"/>
                </a:cubicBezTo>
                <a:cubicBezTo>
                  <a:pt x="57731" y="27808"/>
                  <a:pt x="57525" y="27148"/>
                  <a:pt x="57525" y="26677"/>
                </a:cubicBezTo>
                <a:cubicBezTo>
                  <a:pt x="57319" y="25640"/>
                  <a:pt x="56907" y="24886"/>
                  <a:pt x="56907" y="24886"/>
                </a:cubicBezTo>
                <a:close/>
                <a:moveTo>
                  <a:pt x="60000" y="37989"/>
                </a:moveTo>
                <a:cubicBezTo>
                  <a:pt x="60000" y="37423"/>
                  <a:pt x="60000" y="37046"/>
                  <a:pt x="60000" y="36763"/>
                </a:cubicBezTo>
                <a:cubicBezTo>
                  <a:pt x="59793" y="36386"/>
                  <a:pt x="59793" y="36292"/>
                  <a:pt x="59793" y="36292"/>
                </a:cubicBezTo>
                <a:cubicBezTo>
                  <a:pt x="59793" y="36292"/>
                  <a:pt x="59793" y="36386"/>
                  <a:pt x="59793" y="36763"/>
                </a:cubicBezTo>
                <a:cubicBezTo>
                  <a:pt x="59793" y="37046"/>
                  <a:pt x="59587" y="37423"/>
                  <a:pt x="59587" y="37989"/>
                </a:cubicBezTo>
                <a:cubicBezTo>
                  <a:pt x="59587" y="38460"/>
                  <a:pt x="59587" y="39025"/>
                  <a:pt x="59587" y="39685"/>
                </a:cubicBezTo>
                <a:cubicBezTo>
                  <a:pt x="59381" y="40345"/>
                  <a:pt x="59381" y="41005"/>
                  <a:pt x="59381" y="41665"/>
                </a:cubicBezTo>
                <a:cubicBezTo>
                  <a:pt x="59381" y="42325"/>
                  <a:pt x="59381" y="42985"/>
                  <a:pt x="59587" y="43644"/>
                </a:cubicBezTo>
                <a:cubicBezTo>
                  <a:pt x="59587" y="44304"/>
                  <a:pt x="59587" y="44870"/>
                  <a:pt x="59587" y="45341"/>
                </a:cubicBezTo>
                <a:cubicBezTo>
                  <a:pt x="59587" y="45907"/>
                  <a:pt x="59793" y="46284"/>
                  <a:pt x="59793" y="46567"/>
                </a:cubicBezTo>
                <a:cubicBezTo>
                  <a:pt x="59793" y="46944"/>
                  <a:pt x="59793" y="47038"/>
                  <a:pt x="59793" y="47038"/>
                </a:cubicBezTo>
                <a:cubicBezTo>
                  <a:pt x="59793" y="47038"/>
                  <a:pt x="59793" y="46944"/>
                  <a:pt x="60000" y="46567"/>
                </a:cubicBezTo>
                <a:cubicBezTo>
                  <a:pt x="60000" y="46284"/>
                  <a:pt x="60000" y="45907"/>
                  <a:pt x="60000" y="45341"/>
                </a:cubicBezTo>
                <a:cubicBezTo>
                  <a:pt x="60206" y="44870"/>
                  <a:pt x="60206" y="44304"/>
                  <a:pt x="60206" y="43644"/>
                </a:cubicBezTo>
                <a:cubicBezTo>
                  <a:pt x="60206" y="42985"/>
                  <a:pt x="60206" y="42325"/>
                  <a:pt x="60206" y="41665"/>
                </a:cubicBezTo>
                <a:cubicBezTo>
                  <a:pt x="60206" y="41005"/>
                  <a:pt x="60206" y="40345"/>
                  <a:pt x="60206" y="39685"/>
                </a:cubicBezTo>
                <a:cubicBezTo>
                  <a:pt x="60206" y="39025"/>
                  <a:pt x="60206" y="38460"/>
                  <a:pt x="60000" y="37989"/>
                </a:cubicBezTo>
                <a:close/>
                <a:moveTo>
                  <a:pt x="54845" y="84933"/>
                </a:moveTo>
                <a:cubicBezTo>
                  <a:pt x="52783" y="83896"/>
                  <a:pt x="49278" y="84084"/>
                  <a:pt x="47422" y="85027"/>
                </a:cubicBezTo>
                <a:cubicBezTo>
                  <a:pt x="47628" y="85027"/>
                  <a:pt x="47835" y="84933"/>
                  <a:pt x="48041" y="84933"/>
                </a:cubicBezTo>
                <a:cubicBezTo>
                  <a:pt x="50103" y="84461"/>
                  <a:pt x="52783" y="84556"/>
                  <a:pt x="54845" y="84933"/>
                </a:cubicBezTo>
                <a:close/>
                <a:moveTo>
                  <a:pt x="53608" y="118774"/>
                </a:moveTo>
                <a:cubicBezTo>
                  <a:pt x="53402" y="118586"/>
                  <a:pt x="53195" y="118397"/>
                  <a:pt x="52989" y="118208"/>
                </a:cubicBezTo>
                <a:cubicBezTo>
                  <a:pt x="52783" y="117831"/>
                  <a:pt x="52783" y="117360"/>
                  <a:pt x="52989" y="116889"/>
                </a:cubicBezTo>
                <a:cubicBezTo>
                  <a:pt x="53195" y="116040"/>
                  <a:pt x="53608" y="115286"/>
                  <a:pt x="54020" y="114532"/>
                </a:cubicBezTo>
                <a:cubicBezTo>
                  <a:pt x="54226" y="113872"/>
                  <a:pt x="54432" y="113307"/>
                  <a:pt x="54432" y="112835"/>
                </a:cubicBezTo>
                <a:cubicBezTo>
                  <a:pt x="54432" y="112647"/>
                  <a:pt x="54226" y="112647"/>
                  <a:pt x="54226" y="112835"/>
                </a:cubicBezTo>
                <a:cubicBezTo>
                  <a:pt x="54226" y="113307"/>
                  <a:pt x="54020" y="113872"/>
                  <a:pt x="53608" y="114532"/>
                </a:cubicBezTo>
                <a:cubicBezTo>
                  <a:pt x="53195" y="115192"/>
                  <a:pt x="52577" y="116040"/>
                  <a:pt x="52371" y="116889"/>
                </a:cubicBezTo>
                <a:cubicBezTo>
                  <a:pt x="52164" y="117360"/>
                  <a:pt x="52164" y="117831"/>
                  <a:pt x="52371" y="118303"/>
                </a:cubicBezTo>
                <a:cubicBezTo>
                  <a:pt x="52577" y="118491"/>
                  <a:pt x="52783" y="118774"/>
                  <a:pt x="53195" y="118963"/>
                </a:cubicBezTo>
                <a:cubicBezTo>
                  <a:pt x="53608" y="119151"/>
                  <a:pt x="54226" y="119245"/>
                  <a:pt x="54845" y="119245"/>
                </a:cubicBezTo>
                <a:cubicBezTo>
                  <a:pt x="55257" y="119340"/>
                  <a:pt x="55876" y="119245"/>
                  <a:pt x="56494" y="119245"/>
                </a:cubicBezTo>
                <a:cubicBezTo>
                  <a:pt x="56701" y="119245"/>
                  <a:pt x="56907" y="119245"/>
                  <a:pt x="57113" y="119151"/>
                </a:cubicBezTo>
                <a:cubicBezTo>
                  <a:pt x="57525" y="119151"/>
                  <a:pt x="57731" y="119057"/>
                  <a:pt x="57938" y="118963"/>
                </a:cubicBezTo>
                <a:cubicBezTo>
                  <a:pt x="58350" y="118774"/>
                  <a:pt x="58762" y="118586"/>
                  <a:pt x="58762" y="118303"/>
                </a:cubicBezTo>
                <a:cubicBezTo>
                  <a:pt x="58969" y="118114"/>
                  <a:pt x="58969" y="117831"/>
                  <a:pt x="58969" y="117643"/>
                </a:cubicBezTo>
                <a:cubicBezTo>
                  <a:pt x="58969" y="117172"/>
                  <a:pt x="58762" y="116700"/>
                  <a:pt x="58556" y="116323"/>
                </a:cubicBezTo>
                <a:cubicBezTo>
                  <a:pt x="58350" y="115946"/>
                  <a:pt x="58144" y="115569"/>
                  <a:pt x="57938" y="115286"/>
                </a:cubicBezTo>
                <a:cubicBezTo>
                  <a:pt x="57731" y="114909"/>
                  <a:pt x="57525" y="114626"/>
                  <a:pt x="57525" y="114344"/>
                </a:cubicBezTo>
                <a:cubicBezTo>
                  <a:pt x="57319" y="114061"/>
                  <a:pt x="57319" y="113778"/>
                  <a:pt x="57319" y="113589"/>
                </a:cubicBezTo>
                <a:cubicBezTo>
                  <a:pt x="57113" y="113212"/>
                  <a:pt x="57113" y="113212"/>
                  <a:pt x="57113" y="113589"/>
                </a:cubicBezTo>
                <a:cubicBezTo>
                  <a:pt x="57113" y="113778"/>
                  <a:pt x="57113" y="114061"/>
                  <a:pt x="57319" y="114344"/>
                </a:cubicBezTo>
                <a:cubicBezTo>
                  <a:pt x="57319" y="114626"/>
                  <a:pt x="57319" y="114909"/>
                  <a:pt x="57525" y="115286"/>
                </a:cubicBezTo>
                <a:cubicBezTo>
                  <a:pt x="57731" y="115663"/>
                  <a:pt x="57938" y="115946"/>
                  <a:pt x="58144" y="116417"/>
                </a:cubicBezTo>
                <a:cubicBezTo>
                  <a:pt x="58144" y="116794"/>
                  <a:pt x="58350" y="117172"/>
                  <a:pt x="58350" y="117643"/>
                </a:cubicBezTo>
                <a:cubicBezTo>
                  <a:pt x="58350" y="117831"/>
                  <a:pt x="58350" y="118020"/>
                  <a:pt x="58144" y="118303"/>
                </a:cubicBezTo>
                <a:cubicBezTo>
                  <a:pt x="58144" y="118491"/>
                  <a:pt x="57938" y="118680"/>
                  <a:pt x="57525" y="118774"/>
                </a:cubicBezTo>
                <a:cubicBezTo>
                  <a:pt x="57319" y="118868"/>
                  <a:pt x="57319" y="118868"/>
                  <a:pt x="57113" y="118868"/>
                </a:cubicBezTo>
                <a:cubicBezTo>
                  <a:pt x="56907" y="118868"/>
                  <a:pt x="56494" y="118963"/>
                  <a:pt x="56288" y="118963"/>
                </a:cubicBezTo>
                <a:cubicBezTo>
                  <a:pt x="55876" y="118963"/>
                  <a:pt x="55257" y="118963"/>
                  <a:pt x="54845" y="118963"/>
                </a:cubicBezTo>
                <a:cubicBezTo>
                  <a:pt x="54432" y="118963"/>
                  <a:pt x="54020" y="118868"/>
                  <a:pt x="53608" y="118774"/>
                </a:cubicBezTo>
                <a:close/>
                <a:moveTo>
                  <a:pt x="70721" y="34312"/>
                </a:moveTo>
                <a:cubicBezTo>
                  <a:pt x="70103" y="34218"/>
                  <a:pt x="69278" y="33935"/>
                  <a:pt x="68453" y="33652"/>
                </a:cubicBezTo>
                <a:cubicBezTo>
                  <a:pt x="67628" y="33275"/>
                  <a:pt x="66804" y="32804"/>
                  <a:pt x="66185" y="32238"/>
                </a:cubicBezTo>
                <a:cubicBezTo>
                  <a:pt x="65360" y="31673"/>
                  <a:pt x="64742" y="31013"/>
                  <a:pt x="64329" y="30353"/>
                </a:cubicBezTo>
                <a:cubicBezTo>
                  <a:pt x="64123" y="30070"/>
                  <a:pt x="63917" y="29787"/>
                  <a:pt x="63711" y="29410"/>
                </a:cubicBezTo>
                <a:cubicBezTo>
                  <a:pt x="63505" y="29128"/>
                  <a:pt x="63505" y="28750"/>
                  <a:pt x="63505" y="28468"/>
                </a:cubicBezTo>
                <a:cubicBezTo>
                  <a:pt x="63298" y="27808"/>
                  <a:pt x="63298" y="27148"/>
                  <a:pt x="63298" y="26677"/>
                </a:cubicBezTo>
                <a:cubicBezTo>
                  <a:pt x="63298" y="26111"/>
                  <a:pt x="63505" y="25734"/>
                  <a:pt x="63505" y="25357"/>
                </a:cubicBezTo>
                <a:cubicBezTo>
                  <a:pt x="63505" y="25074"/>
                  <a:pt x="63505" y="24886"/>
                  <a:pt x="63505" y="24886"/>
                </a:cubicBezTo>
                <a:cubicBezTo>
                  <a:pt x="63505" y="24886"/>
                  <a:pt x="63092" y="25640"/>
                  <a:pt x="62886" y="26677"/>
                </a:cubicBezTo>
                <a:cubicBezTo>
                  <a:pt x="62886" y="27148"/>
                  <a:pt x="62680" y="27808"/>
                  <a:pt x="62886" y="28468"/>
                </a:cubicBezTo>
                <a:cubicBezTo>
                  <a:pt x="62886" y="28750"/>
                  <a:pt x="62886" y="29128"/>
                  <a:pt x="63092" y="29505"/>
                </a:cubicBezTo>
                <a:cubicBezTo>
                  <a:pt x="63298" y="29787"/>
                  <a:pt x="63505" y="30164"/>
                  <a:pt x="63711" y="30542"/>
                </a:cubicBezTo>
                <a:cubicBezTo>
                  <a:pt x="64123" y="31201"/>
                  <a:pt x="64948" y="31767"/>
                  <a:pt x="65567" y="32333"/>
                </a:cubicBezTo>
                <a:cubicBezTo>
                  <a:pt x="66391" y="32898"/>
                  <a:pt x="67422" y="33369"/>
                  <a:pt x="68247" y="33747"/>
                </a:cubicBezTo>
                <a:cubicBezTo>
                  <a:pt x="69072" y="34124"/>
                  <a:pt x="70103" y="34312"/>
                  <a:pt x="70721" y="34406"/>
                </a:cubicBezTo>
                <a:cubicBezTo>
                  <a:pt x="71134" y="34406"/>
                  <a:pt x="71340" y="34406"/>
                  <a:pt x="71546" y="34406"/>
                </a:cubicBezTo>
                <a:cubicBezTo>
                  <a:pt x="71752" y="34406"/>
                  <a:pt x="71752" y="34406"/>
                  <a:pt x="71752" y="34406"/>
                </a:cubicBezTo>
                <a:cubicBezTo>
                  <a:pt x="71752" y="34406"/>
                  <a:pt x="71752" y="34406"/>
                  <a:pt x="71546" y="34406"/>
                </a:cubicBezTo>
                <a:cubicBezTo>
                  <a:pt x="71340" y="34406"/>
                  <a:pt x="71134" y="34312"/>
                  <a:pt x="70721" y="34312"/>
                </a:cubicBezTo>
                <a:close/>
                <a:moveTo>
                  <a:pt x="114639" y="59293"/>
                </a:moveTo>
                <a:cubicBezTo>
                  <a:pt x="115463" y="59575"/>
                  <a:pt x="116494" y="59764"/>
                  <a:pt x="117525" y="59764"/>
                </a:cubicBezTo>
                <a:cubicBezTo>
                  <a:pt x="118144" y="59764"/>
                  <a:pt x="118969" y="59764"/>
                  <a:pt x="119381" y="59481"/>
                </a:cubicBezTo>
                <a:cubicBezTo>
                  <a:pt x="120000" y="59198"/>
                  <a:pt x="119381" y="58727"/>
                  <a:pt x="118556" y="58538"/>
                </a:cubicBezTo>
                <a:cubicBezTo>
                  <a:pt x="118762" y="58633"/>
                  <a:pt x="118969" y="58633"/>
                  <a:pt x="118556" y="58538"/>
                </a:cubicBezTo>
                <a:cubicBezTo>
                  <a:pt x="115876" y="57879"/>
                  <a:pt x="114226" y="56653"/>
                  <a:pt x="111958" y="55710"/>
                </a:cubicBezTo>
                <a:cubicBezTo>
                  <a:pt x="110927" y="55239"/>
                  <a:pt x="109484" y="54673"/>
                  <a:pt x="107835" y="54579"/>
                </a:cubicBezTo>
                <a:cubicBezTo>
                  <a:pt x="107422" y="54485"/>
                  <a:pt x="106804" y="54579"/>
                  <a:pt x="106185" y="54485"/>
                </a:cubicBezTo>
                <a:cubicBezTo>
                  <a:pt x="105773" y="54391"/>
                  <a:pt x="105154" y="53731"/>
                  <a:pt x="104948" y="53448"/>
                </a:cubicBezTo>
                <a:cubicBezTo>
                  <a:pt x="103505" y="51846"/>
                  <a:pt x="102886" y="49960"/>
                  <a:pt x="101855" y="48169"/>
                </a:cubicBezTo>
                <a:cubicBezTo>
                  <a:pt x="100824" y="46095"/>
                  <a:pt x="99587" y="43739"/>
                  <a:pt x="96701" y="41948"/>
                </a:cubicBezTo>
                <a:cubicBezTo>
                  <a:pt x="95876" y="41476"/>
                  <a:pt x="94845" y="41005"/>
                  <a:pt x="94226" y="40345"/>
                </a:cubicBezTo>
                <a:cubicBezTo>
                  <a:pt x="93814" y="39874"/>
                  <a:pt x="93608" y="39308"/>
                  <a:pt x="93402" y="38743"/>
                </a:cubicBezTo>
                <a:cubicBezTo>
                  <a:pt x="92783" y="37234"/>
                  <a:pt x="92164" y="35820"/>
                  <a:pt x="91340" y="34312"/>
                </a:cubicBezTo>
                <a:cubicBezTo>
                  <a:pt x="90721" y="32898"/>
                  <a:pt x="90103" y="31484"/>
                  <a:pt x="89484" y="29976"/>
                </a:cubicBezTo>
                <a:cubicBezTo>
                  <a:pt x="89072" y="29222"/>
                  <a:pt x="89072" y="28279"/>
                  <a:pt x="88865" y="27431"/>
                </a:cubicBezTo>
                <a:cubicBezTo>
                  <a:pt x="88659" y="26865"/>
                  <a:pt x="88865" y="26394"/>
                  <a:pt x="88659" y="25828"/>
                </a:cubicBezTo>
                <a:cubicBezTo>
                  <a:pt x="88453" y="25074"/>
                  <a:pt x="88041" y="24320"/>
                  <a:pt x="87216" y="23660"/>
                </a:cubicBezTo>
                <a:cubicBezTo>
                  <a:pt x="85567" y="22152"/>
                  <a:pt x="82680" y="21115"/>
                  <a:pt x="79587" y="20455"/>
                </a:cubicBezTo>
                <a:cubicBezTo>
                  <a:pt x="77938" y="20078"/>
                  <a:pt x="76288" y="19795"/>
                  <a:pt x="74639" y="19607"/>
                </a:cubicBezTo>
                <a:cubicBezTo>
                  <a:pt x="72989" y="19418"/>
                  <a:pt x="70927" y="19324"/>
                  <a:pt x="69484" y="19041"/>
                </a:cubicBezTo>
                <a:cubicBezTo>
                  <a:pt x="68247" y="18758"/>
                  <a:pt x="67010" y="18098"/>
                  <a:pt x="66804" y="17533"/>
                </a:cubicBezTo>
                <a:cubicBezTo>
                  <a:pt x="66597" y="17156"/>
                  <a:pt x="66804" y="16779"/>
                  <a:pt x="66804" y="16402"/>
                </a:cubicBezTo>
                <a:cubicBezTo>
                  <a:pt x="66804" y="16213"/>
                  <a:pt x="66597" y="16025"/>
                  <a:pt x="66804" y="15836"/>
                </a:cubicBezTo>
                <a:cubicBezTo>
                  <a:pt x="66804" y="15648"/>
                  <a:pt x="67010" y="15648"/>
                  <a:pt x="67216" y="15459"/>
                </a:cubicBezTo>
                <a:cubicBezTo>
                  <a:pt x="68453" y="14988"/>
                  <a:pt x="69278" y="14328"/>
                  <a:pt x="70103" y="13668"/>
                </a:cubicBezTo>
                <a:cubicBezTo>
                  <a:pt x="71752" y="12254"/>
                  <a:pt x="72577" y="10652"/>
                  <a:pt x="72783" y="9049"/>
                </a:cubicBezTo>
                <a:cubicBezTo>
                  <a:pt x="73195" y="7352"/>
                  <a:pt x="73195" y="5655"/>
                  <a:pt x="71958" y="4053"/>
                </a:cubicBezTo>
                <a:cubicBezTo>
                  <a:pt x="71134" y="2827"/>
                  <a:pt x="69484" y="1791"/>
                  <a:pt x="67216" y="1131"/>
                </a:cubicBezTo>
                <a:cubicBezTo>
                  <a:pt x="64123" y="188"/>
                  <a:pt x="60412" y="0"/>
                  <a:pt x="56907" y="377"/>
                </a:cubicBezTo>
                <a:cubicBezTo>
                  <a:pt x="54226" y="565"/>
                  <a:pt x="51752" y="1225"/>
                  <a:pt x="49896" y="2168"/>
                </a:cubicBezTo>
                <a:cubicBezTo>
                  <a:pt x="47628" y="3487"/>
                  <a:pt x="46804" y="5184"/>
                  <a:pt x="46804" y="6787"/>
                </a:cubicBezTo>
                <a:cubicBezTo>
                  <a:pt x="46597" y="8389"/>
                  <a:pt x="47010" y="10086"/>
                  <a:pt x="47835" y="11594"/>
                </a:cubicBezTo>
                <a:cubicBezTo>
                  <a:pt x="48247" y="12348"/>
                  <a:pt x="49072" y="13102"/>
                  <a:pt x="49896" y="13857"/>
                </a:cubicBezTo>
                <a:cubicBezTo>
                  <a:pt x="50309" y="14139"/>
                  <a:pt x="50515" y="14422"/>
                  <a:pt x="50927" y="14705"/>
                </a:cubicBezTo>
                <a:cubicBezTo>
                  <a:pt x="51546" y="14988"/>
                  <a:pt x="52164" y="15176"/>
                  <a:pt x="52577" y="15459"/>
                </a:cubicBezTo>
                <a:cubicBezTo>
                  <a:pt x="52989" y="15742"/>
                  <a:pt x="52783" y="16025"/>
                  <a:pt x="52783" y="16307"/>
                </a:cubicBezTo>
                <a:cubicBezTo>
                  <a:pt x="52783" y="16684"/>
                  <a:pt x="52783" y="17062"/>
                  <a:pt x="52783" y="17439"/>
                </a:cubicBezTo>
                <a:cubicBezTo>
                  <a:pt x="52577" y="18004"/>
                  <a:pt x="51958" y="18570"/>
                  <a:pt x="50927" y="18853"/>
                </a:cubicBezTo>
                <a:cubicBezTo>
                  <a:pt x="49484" y="19324"/>
                  <a:pt x="47422" y="19324"/>
                  <a:pt x="45773" y="19512"/>
                </a:cubicBezTo>
                <a:cubicBezTo>
                  <a:pt x="39175" y="20267"/>
                  <a:pt x="32371" y="22152"/>
                  <a:pt x="31134" y="25451"/>
                </a:cubicBezTo>
                <a:cubicBezTo>
                  <a:pt x="30927" y="26111"/>
                  <a:pt x="30927" y="26677"/>
                  <a:pt x="30927" y="27336"/>
                </a:cubicBezTo>
                <a:cubicBezTo>
                  <a:pt x="30721" y="27714"/>
                  <a:pt x="30721" y="28185"/>
                  <a:pt x="30515" y="28562"/>
                </a:cubicBezTo>
                <a:cubicBezTo>
                  <a:pt x="30309" y="29316"/>
                  <a:pt x="30103" y="30164"/>
                  <a:pt x="29896" y="31013"/>
                </a:cubicBezTo>
                <a:cubicBezTo>
                  <a:pt x="29072" y="32615"/>
                  <a:pt x="28247" y="34218"/>
                  <a:pt x="27628" y="35915"/>
                </a:cubicBezTo>
                <a:cubicBezTo>
                  <a:pt x="27216" y="36763"/>
                  <a:pt x="26804" y="37517"/>
                  <a:pt x="26597" y="38366"/>
                </a:cubicBezTo>
                <a:cubicBezTo>
                  <a:pt x="26185" y="38931"/>
                  <a:pt x="26185" y="39497"/>
                  <a:pt x="25773" y="40062"/>
                </a:cubicBezTo>
                <a:cubicBezTo>
                  <a:pt x="24948" y="41005"/>
                  <a:pt x="23092" y="41759"/>
                  <a:pt x="22061" y="42608"/>
                </a:cubicBezTo>
                <a:cubicBezTo>
                  <a:pt x="19381" y="44587"/>
                  <a:pt x="18350" y="47038"/>
                  <a:pt x="17113" y="49206"/>
                </a:cubicBezTo>
                <a:cubicBezTo>
                  <a:pt x="16907" y="49866"/>
                  <a:pt x="16494" y="50526"/>
                  <a:pt x="16082" y="51280"/>
                </a:cubicBezTo>
                <a:cubicBezTo>
                  <a:pt x="15670" y="51846"/>
                  <a:pt x="15463" y="52505"/>
                  <a:pt x="14845" y="53165"/>
                </a:cubicBezTo>
                <a:cubicBezTo>
                  <a:pt x="14639" y="53542"/>
                  <a:pt x="14226" y="53825"/>
                  <a:pt x="13814" y="54202"/>
                </a:cubicBezTo>
                <a:cubicBezTo>
                  <a:pt x="13608" y="54391"/>
                  <a:pt x="13608" y="54391"/>
                  <a:pt x="13195" y="54485"/>
                </a:cubicBezTo>
                <a:cubicBezTo>
                  <a:pt x="12989" y="54485"/>
                  <a:pt x="12577" y="54485"/>
                  <a:pt x="12164" y="54485"/>
                </a:cubicBezTo>
                <a:cubicBezTo>
                  <a:pt x="9278" y="54768"/>
                  <a:pt x="6804" y="55993"/>
                  <a:pt x="4948" y="57030"/>
                </a:cubicBezTo>
                <a:cubicBezTo>
                  <a:pt x="4123" y="57501"/>
                  <a:pt x="3092" y="58067"/>
                  <a:pt x="1855" y="58350"/>
                </a:cubicBezTo>
                <a:cubicBezTo>
                  <a:pt x="1237" y="58538"/>
                  <a:pt x="412" y="58727"/>
                  <a:pt x="206" y="59010"/>
                </a:cubicBezTo>
                <a:cubicBezTo>
                  <a:pt x="0" y="59198"/>
                  <a:pt x="206" y="59481"/>
                  <a:pt x="618" y="59575"/>
                </a:cubicBezTo>
                <a:cubicBezTo>
                  <a:pt x="1443" y="59952"/>
                  <a:pt x="3298" y="59764"/>
                  <a:pt x="4123" y="59575"/>
                </a:cubicBezTo>
                <a:cubicBezTo>
                  <a:pt x="4742" y="59387"/>
                  <a:pt x="5360" y="59198"/>
                  <a:pt x="5773" y="59010"/>
                </a:cubicBezTo>
                <a:cubicBezTo>
                  <a:pt x="5979" y="58915"/>
                  <a:pt x="6391" y="58538"/>
                  <a:pt x="6804" y="58633"/>
                </a:cubicBezTo>
                <a:cubicBezTo>
                  <a:pt x="6804" y="58821"/>
                  <a:pt x="6391" y="59104"/>
                  <a:pt x="6185" y="59293"/>
                </a:cubicBezTo>
                <a:cubicBezTo>
                  <a:pt x="5773" y="59764"/>
                  <a:pt x="5154" y="60141"/>
                  <a:pt x="4742" y="60518"/>
                </a:cubicBezTo>
                <a:cubicBezTo>
                  <a:pt x="3711" y="61366"/>
                  <a:pt x="2474" y="62120"/>
                  <a:pt x="1443" y="62969"/>
                </a:cubicBezTo>
                <a:cubicBezTo>
                  <a:pt x="1237" y="63252"/>
                  <a:pt x="824" y="63817"/>
                  <a:pt x="1649" y="64006"/>
                </a:cubicBezTo>
                <a:cubicBezTo>
                  <a:pt x="2474" y="64194"/>
                  <a:pt x="3298" y="63629"/>
                  <a:pt x="3711" y="63440"/>
                </a:cubicBezTo>
                <a:cubicBezTo>
                  <a:pt x="4742" y="62780"/>
                  <a:pt x="5979" y="62120"/>
                  <a:pt x="6804" y="61461"/>
                </a:cubicBezTo>
                <a:cubicBezTo>
                  <a:pt x="6185" y="62215"/>
                  <a:pt x="5154" y="62969"/>
                  <a:pt x="4329" y="63723"/>
                </a:cubicBezTo>
                <a:cubicBezTo>
                  <a:pt x="3917" y="64100"/>
                  <a:pt x="3505" y="64666"/>
                  <a:pt x="3711" y="65137"/>
                </a:cubicBezTo>
                <a:cubicBezTo>
                  <a:pt x="3711" y="65514"/>
                  <a:pt x="4536" y="65608"/>
                  <a:pt x="5154" y="65420"/>
                </a:cubicBezTo>
                <a:cubicBezTo>
                  <a:pt x="6597" y="65043"/>
                  <a:pt x="7216" y="64006"/>
                  <a:pt x="7835" y="63346"/>
                </a:cubicBezTo>
                <a:cubicBezTo>
                  <a:pt x="8453" y="62780"/>
                  <a:pt x="9072" y="62026"/>
                  <a:pt x="9896" y="61461"/>
                </a:cubicBezTo>
                <a:cubicBezTo>
                  <a:pt x="9896" y="62026"/>
                  <a:pt x="9278" y="62686"/>
                  <a:pt x="8659" y="63252"/>
                </a:cubicBezTo>
                <a:cubicBezTo>
                  <a:pt x="8453" y="63629"/>
                  <a:pt x="8041" y="64006"/>
                  <a:pt x="7628" y="64477"/>
                </a:cubicBezTo>
                <a:cubicBezTo>
                  <a:pt x="7422" y="64760"/>
                  <a:pt x="7216" y="65231"/>
                  <a:pt x="7422" y="65514"/>
                </a:cubicBezTo>
                <a:cubicBezTo>
                  <a:pt x="7835" y="65891"/>
                  <a:pt x="8865" y="65797"/>
                  <a:pt x="9278" y="65514"/>
                </a:cubicBezTo>
                <a:cubicBezTo>
                  <a:pt x="9896" y="65326"/>
                  <a:pt x="10309" y="64948"/>
                  <a:pt x="10515" y="64666"/>
                </a:cubicBezTo>
                <a:cubicBezTo>
                  <a:pt x="11340" y="63817"/>
                  <a:pt x="11958" y="63063"/>
                  <a:pt x="12783" y="62215"/>
                </a:cubicBezTo>
                <a:cubicBezTo>
                  <a:pt x="12371" y="62875"/>
                  <a:pt x="11958" y="63534"/>
                  <a:pt x="11958" y="64194"/>
                </a:cubicBezTo>
                <a:cubicBezTo>
                  <a:pt x="11958" y="64571"/>
                  <a:pt x="12371" y="65137"/>
                  <a:pt x="13608" y="64760"/>
                </a:cubicBezTo>
                <a:cubicBezTo>
                  <a:pt x="14226" y="64571"/>
                  <a:pt x="14432" y="64100"/>
                  <a:pt x="14639" y="63817"/>
                </a:cubicBezTo>
                <a:cubicBezTo>
                  <a:pt x="15257" y="63157"/>
                  <a:pt x="15463" y="62498"/>
                  <a:pt x="15876" y="61838"/>
                </a:cubicBezTo>
                <a:cubicBezTo>
                  <a:pt x="16288" y="61272"/>
                  <a:pt x="17113" y="60706"/>
                  <a:pt x="17731" y="60141"/>
                </a:cubicBezTo>
                <a:cubicBezTo>
                  <a:pt x="18556" y="59293"/>
                  <a:pt x="19381" y="58444"/>
                  <a:pt x="19793" y="57596"/>
                </a:cubicBezTo>
                <a:cubicBezTo>
                  <a:pt x="20000" y="57219"/>
                  <a:pt x="20000" y="56842"/>
                  <a:pt x="19793" y="56465"/>
                </a:cubicBezTo>
                <a:cubicBezTo>
                  <a:pt x="19793" y="56370"/>
                  <a:pt x="19587" y="56370"/>
                  <a:pt x="19793" y="56276"/>
                </a:cubicBezTo>
                <a:cubicBezTo>
                  <a:pt x="19793" y="56182"/>
                  <a:pt x="20000" y="56087"/>
                  <a:pt x="20000" y="55993"/>
                </a:cubicBezTo>
                <a:cubicBezTo>
                  <a:pt x="20412" y="55710"/>
                  <a:pt x="20824" y="55522"/>
                  <a:pt x="21030" y="55239"/>
                </a:cubicBezTo>
                <a:cubicBezTo>
                  <a:pt x="22680" y="54202"/>
                  <a:pt x="24329" y="53071"/>
                  <a:pt x="25773" y="51940"/>
                </a:cubicBezTo>
                <a:cubicBezTo>
                  <a:pt x="27422" y="50714"/>
                  <a:pt x="29072" y="49395"/>
                  <a:pt x="30721" y="48075"/>
                </a:cubicBezTo>
                <a:cubicBezTo>
                  <a:pt x="32164" y="46849"/>
                  <a:pt x="33608" y="45530"/>
                  <a:pt x="34226" y="44116"/>
                </a:cubicBezTo>
                <a:cubicBezTo>
                  <a:pt x="34432" y="43362"/>
                  <a:pt x="34845" y="42608"/>
                  <a:pt x="35670" y="41948"/>
                </a:cubicBezTo>
                <a:cubicBezTo>
                  <a:pt x="36494" y="41288"/>
                  <a:pt x="37525" y="40534"/>
                  <a:pt x="38144" y="39780"/>
                </a:cubicBezTo>
                <a:cubicBezTo>
                  <a:pt x="39381" y="38460"/>
                  <a:pt x="40412" y="37046"/>
                  <a:pt x="41443" y="35726"/>
                </a:cubicBezTo>
                <a:cubicBezTo>
                  <a:pt x="41855" y="36857"/>
                  <a:pt x="42474" y="37894"/>
                  <a:pt x="43298" y="39025"/>
                </a:cubicBezTo>
                <a:cubicBezTo>
                  <a:pt x="43917" y="40251"/>
                  <a:pt x="43917" y="41476"/>
                  <a:pt x="43505" y="42608"/>
                </a:cubicBezTo>
                <a:cubicBezTo>
                  <a:pt x="42680" y="44304"/>
                  <a:pt x="41443" y="45813"/>
                  <a:pt x="39793" y="47321"/>
                </a:cubicBezTo>
                <a:cubicBezTo>
                  <a:pt x="38350" y="48829"/>
                  <a:pt x="37113" y="50432"/>
                  <a:pt x="36288" y="52034"/>
                </a:cubicBezTo>
                <a:cubicBezTo>
                  <a:pt x="34432" y="55333"/>
                  <a:pt x="34226" y="58727"/>
                  <a:pt x="35257" y="62120"/>
                </a:cubicBezTo>
                <a:cubicBezTo>
                  <a:pt x="36288" y="65514"/>
                  <a:pt x="38350" y="68813"/>
                  <a:pt x="40412" y="72113"/>
                </a:cubicBezTo>
                <a:cubicBezTo>
                  <a:pt x="42268" y="75412"/>
                  <a:pt x="44329" y="78711"/>
                  <a:pt x="44329" y="82010"/>
                </a:cubicBezTo>
                <a:cubicBezTo>
                  <a:pt x="44329" y="83424"/>
                  <a:pt x="44329" y="84744"/>
                  <a:pt x="43917" y="86064"/>
                </a:cubicBezTo>
                <a:cubicBezTo>
                  <a:pt x="43711" y="87761"/>
                  <a:pt x="42886" y="89457"/>
                  <a:pt x="42680" y="91154"/>
                </a:cubicBezTo>
                <a:cubicBezTo>
                  <a:pt x="42474" y="92945"/>
                  <a:pt x="43092" y="94642"/>
                  <a:pt x="43711" y="96339"/>
                </a:cubicBezTo>
                <a:cubicBezTo>
                  <a:pt x="44536" y="98036"/>
                  <a:pt x="45360" y="99732"/>
                  <a:pt x="46185" y="101429"/>
                </a:cubicBezTo>
                <a:cubicBezTo>
                  <a:pt x="47216" y="103126"/>
                  <a:pt x="48041" y="104823"/>
                  <a:pt x="48865" y="106614"/>
                </a:cubicBezTo>
                <a:cubicBezTo>
                  <a:pt x="49690" y="108216"/>
                  <a:pt x="50515" y="109913"/>
                  <a:pt x="50927" y="111704"/>
                </a:cubicBezTo>
                <a:cubicBezTo>
                  <a:pt x="51134" y="112081"/>
                  <a:pt x="51340" y="112458"/>
                  <a:pt x="51134" y="112835"/>
                </a:cubicBezTo>
                <a:cubicBezTo>
                  <a:pt x="50927" y="113024"/>
                  <a:pt x="50103" y="114438"/>
                  <a:pt x="49690" y="114721"/>
                </a:cubicBezTo>
                <a:cubicBezTo>
                  <a:pt x="49484" y="115003"/>
                  <a:pt x="49072" y="115286"/>
                  <a:pt x="48453" y="115663"/>
                </a:cubicBezTo>
                <a:cubicBezTo>
                  <a:pt x="47835" y="115946"/>
                  <a:pt x="47216" y="116323"/>
                  <a:pt x="46391" y="116700"/>
                </a:cubicBezTo>
                <a:cubicBezTo>
                  <a:pt x="46185" y="116889"/>
                  <a:pt x="45773" y="117172"/>
                  <a:pt x="45567" y="117360"/>
                </a:cubicBezTo>
                <a:cubicBezTo>
                  <a:pt x="45360" y="117643"/>
                  <a:pt x="45360" y="117926"/>
                  <a:pt x="45360" y="118303"/>
                </a:cubicBezTo>
                <a:cubicBezTo>
                  <a:pt x="45567" y="118586"/>
                  <a:pt x="45979" y="118868"/>
                  <a:pt x="46597" y="119057"/>
                </a:cubicBezTo>
                <a:cubicBezTo>
                  <a:pt x="47010" y="119057"/>
                  <a:pt x="47216" y="119151"/>
                  <a:pt x="47628" y="119151"/>
                </a:cubicBezTo>
                <a:cubicBezTo>
                  <a:pt x="47835" y="119245"/>
                  <a:pt x="48041" y="119245"/>
                  <a:pt x="48247" y="119245"/>
                </a:cubicBezTo>
                <a:cubicBezTo>
                  <a:pt x="48659" y="119245"/>
                  <a:pt x="48659" y="119245"/>
                  <a:pt x="48659" y="119245"/>
                </a:cubicBezTo>
                <a:cubicBezTo>
                  <a:pt x="49278" y="119245"/>
                  <a:pt x="49690" y="119245"/>
                  <a:pt x="50309" y="119340"/>
                </a:cubicBezTo>
                <a:cubicBezTo>
                  <a:pt x="50721" y="119434"/>
                  <a:pt x="51134" y="119528"/>
                  <a:pt x="51752" y="119717"/>
                </a:cubicBezTo>
                <a:cubicBezTo>
                  <a:pt x="52371" y="119811"/>
                  <a:pt x="53195" y="119905"/>
                  <a:pt x="53814" y="119905"/>
                </a:cubicBezTo>
                <a:cubicBezTo>
                  <a:pt x="54020" y="119999"/>
                  <a:pt x="54432" y="119999"/>
                  <a:pt x="54639" y="119999"/>
                </a:cubicBezTo>
                <a:cubicBezTo>
                  <a:pt x="55051" y="119999"/>
                  <a:pt x="55257" y="119999"/>
                  <a:pt x="55670" y="119999"/>
                </a:cubicBezTo>
                <a:cubicBezTo>
                  <a:pt x="56907" y="119999"/>
                  <a:pt x="58144" y="119811"/>
                  <a:pt x="59175" y="119434"/>
                </a:cubicBezTo>
                <a:cubicBezTo>
                  <a:pt x="59587" y="119245"/>
                  <a:pt x="59793" y="119151"/>
                  <a:pt x="59793" y="118963"/>
                </a:cubicBezTo>
                <a:cubicBezTo>
                  <a:pt x="60000" y="119151"/>
                  <a:pt x="60206" y="119245"/>
                  <a:pt x="60618" y="119434"/>
                </a:cubicBezTo>
                <a:cubicBezTo>
                  <a:pt x="61649" y="119811"/>
                  <a:pt x="62886" y="119999"/>
                  <a:pt x="64123" y="119999"/>
                </a:cubicBezTo>
                <a:cubicBezTo>
                  <a:pt x="64536" y="119999"/>
                  <a:pt x="64742" y="119999"/>
                  <a:pt x="65154" y="119999"/>
                </a:cubicBezTo>
                <a:cubicBezTo>
                  <a:pt x="65360" y="119999"/>
                  <a:pt x="65773" y="119999"/>
                  <a:pt x="65979" y="119905"/>
                </a:cubicBezTo>
                <a:cubicBezTo>
                  <a:pt x="66597" y="119905"/>
                  <a:pt x="67422" y="119811"/>
                  <a:pt x="68041" y="119717"/>
                </a:cubicBezTo>
                <a:cubicBezTo>
                  <a:pt x="68659" y="119528"/>
                  <a:pt x="69072" y="119434"/>
                  <a:pt x="69484" y="119340"/>
                </a:cubicBezTo>
                <a:cubicBezTo>
                  <a:pt x="70103" y="119245"/>
                  <a:pt x="70515" y="119245"/>
                  <a:pt x="71134" y="119245"/>
                </a:cubicBezTo>
                <a:cubicBezTo>
                  <a:pt x="71546" y="119245"/>
                  <a:pt x="71546" y="119245"/>
                  <a:pt x="71546" y="119245"/>
                </a:cubicBezTo>
                <a:cubicBezTo>
                  <a:pt x="71752" y="119245"/>
                  <a:pt x="71958" y="119245"/>
                  <a:pt x="72164" y="119151"/>
                </a:cubicBezTo>
                <a:cubicBezTo>
                  <a:pt x="72577" y="119151"/>
                  <a:pt x="72783" y="119057"/>
                  <a:pt x="73195" y="119057"/>
                </a:cubicBezTo>
                <a:cubicBezTo>
                  <a:pt x="73814" y="118868"/>
                  <a:pt x="74226" y="118586"/>
                  <a:pt x="74432" y="118303"/>
                </a:cubicBezTo>
                <a:cubicBezTo>
                  <a:pt x="74432" y="117926"/>
                  <a:pt x="74432" y="117643"/>
                  <a:pt x="74226" y="117360"/>
                </a:cubicBezTo>
                <a:cubicBezTo>
                  <a:pt x="74020" y="117172"/>
                  <a:pt x="73608" y="116889"/>
                  <a:pt x="73402" y="116700"/>
                </a:cubicBezTo>
                <a:cubicBezTo>
                  <a:pt x="72577" y="116323"/>
                  <a:pt x="71958" y="115946"/>
                  <a:pt x="71340" y="115663"/>
                </a:cubicBezTo>
                <a:cubicBezTo>
                  <a:pt x="70721" y="115286"/>
                  <a:pt x="70309" y="115003"/>
                  <a:pt x="70103" y="114721"/>
                </a:cubicBezTo>
                <a:cubicBezTo>
                  <a:pt x="69690" y="114438"/>
                  <a:pt x="68659" y="113024"/>
                  <a:pt x="68659" y="112930"/>
                </a:cubicBezTo>
                <a:cubicBezTo>
                  <a:pt x="68453" y="112458"/>
                  <a:pt x="68659" y="111987"/>
                  <a:pt x="68659" y="111610"/>
                </a:cubicBezTo>
                <a:cubicBezTo>
                  <a:pt x="68865" y="110761"/>
                  <a:pt x="69278" y="109913"/>
                  <a:pt x="69690" y="109065"/>
                </a:cubicBezTo>
                <a:cubicBezTo>
                  <a:pt x="70309" y="107368"/>
                  <a:pt x="71340" y="105671"/>
                  <a:pt x="72164" y="103974"/>
                </a:cubicBezTo>
                <a:cubicBezTo>
                  <a:pt x="73814" y="100581"/>
                  <a:pt x="76082" y="97187"/>
                  <a:pt x="76907" y="93794"/>
                </a:cubicBezTo>
                <a:cubicBezTo>
                  <a:pt x="77319" y="92003"/>
                  <a:pt x="76907" y="90306"/>
                  <a:pt x="76494" y="88515"/>
                </a:cubicBezTo>
                <a:cubicBezTo>
                  <a:pt x="75876" y="86818"/>
                  <a:pt x="75463" y="85121"/>
                  <a:pt x="75463" y="83424"/>
                </a:cubicBezTo>
                <a:cubicBezTo>
                  <a:pt x="75257" y="80408"/>
                  <a:pt x="76288" y="77580"/>
                  <a:pt x="77938" y="74658"/>
                </a:cubicBezTo>
                <a:cubicBezTo>
                  <a:pt x="81443" y="68059"/>
                  <a:pt x="87010" y="61366"/>
                  <a:pt x="84536" y="54485"/>
                </a:cubicBezTo>
                <a:cubicBezTo>
                  <a:pt x="83917" y="52788"/>
                  <a:pt x="83092" y="51186"/>
                  <a:pt x="81855" y="49583"/>
                </a:cubicBezTo>
                <a:cubicBezTo>
                  <a:pt x="80618" y="47981"/>
                  <a:pt x="78969" y="46567"/>
                  <a:pt x="77731" y="45058"/>
                </a:cubicBezTo>
                <a:cubicBezTo>
                  <a:pt x="76494" y="43456"/>
                  <a:pt x="75670" y="41759"/>
                  <a:pt x="76082" y="40062"/>
                </a:cubicBezTo>
                <a:cubicBezTo>
                  <a:pt x="76288" y="39402"/>
                  <a:pt x="76701" y="38837"/>
                  <a:pt x="77113" y="38177"/>
                </a:cubicBezTo>
                <a:cubicBezTo>
                  <a:pt x="77525" y="37329"/>
                  <a:pt x="77938" y="36480"/>
                  <a:pt x="78350" y="35726"/>
                </a:cubicBezTo>
                <a:cubicBezTo>
                  <a:pt x="79175" y="36952"/>
                  <a:pt x="80000" y="38083"/>
                  <a:pt x="81030" y="39308"/>
                </a:cubicBezTo>
                <a:cubicBezTo>
                  <a:pt x="81649" y="39968"/>
                  <a:pt x="82268" y="40628"/>
                  <a:pt x="83092" y="41288"/>
                </a:cubicBezTo>
                <a:cubicBezTo>
                  <a:pt x="83917" y="41853"/>
                  <a:pt x="84536" y="42419"/>
                  <a:pt x="84948" y="43079"/>
                </a:cubicBezTo>
                <a:cubicBezTo>
                  <a:pt x="85360" y="43739"/>
                  <a:pt x="85567" y="44493"/>
                  <a:pt x="85979" y="45153"/>
                </a:cubicBezTo>
                <a:cubicBezTo>
                  <a:pt x="86391" y="45813"/>
                  <a:pt x="87216" y="46472"/>
                  <a:pt x="87835" y="47132"/>
                </a:cubicBezTo>
                <a:cubicBezTo>
                  <a:pt x="89278" y="48452"/>
                  <a:pt x="90927" y="49772"/>
                  <a:pt x="92783" y="50997"/>
                </a:cubicBezTo>
                <a:cubicBezTo>
                  <a:pt x="94226" y="52223"/>
                  <a:pt x="95876" y="53354"/>
                  <a:pt x="97525" y="54579"/>
                </a:cubicBezTo>
                <a:cubicBezTo>
                  <a:pt x="98144" y="55051"/>
                  <a:pt x="98969" y="55522"/>
                  <a:pt x="99587" y="55993"/>
                </a:cubicBezTo>
                <a:cubicBezTo>
                  <a:pt x="99793" y="56087"/>
                  <a:pt x="100000" y="56182"/>
                  <a:pt x="100000" y="56276"/>
                </a:cubicBezTo>
                <a:cubicBezTo>
                  <a:pt x="100000" y="56370"/>
                  <a:pt x="100000" y="56370"/>
                  <a:pt x="100000" y="56465"/>
                </a:cubicBezTo>
                <a:cubicBezTo>
                  <a:pt x="99793" y="56653"/>
                  <a:pt x="99793" y="56842"/>
                  <a:pt x="99793" y="57030"/>
                </a:cubicBezTo>
                <a:cubicBezTo>
                  <a:pt x="99793" y="58538"/>
                  <a:pt x="101855" y="59952"/>
                  <a:pt x="103298" y="61272"/>
                </a:cubicBezTo>
                <a:cubicBezTo>
                  <a:pt x="103917" y="61838"/>
                  <a:pt x="104123" y="62498"/>
                  <a:pt x="104536" y="63157"/>
                </a:cubicBezTo>
                <a:cubicBezTo>
                  <a:pt x="104948" y="63629"/>
                  <a:pt x="105154" y="64194"/>
                  <a:pt x="105773" y="64571"/>
                </a:cubicBezTo>
                <a:cubicBezTo>
                  <a:pt x="106597" y="65043"/>
                  <a:pt x="107628" y="64854"/>
                  <a:pt x="107835" y="64289"/>
                </a:cubicBezTo>
                <a:cubicBezTo>
                  <a:pt x="107835" y="63629"/>
                  <a:pt x="107422" y="62875"/>
                  <a:pt x="107010" y="62215"/>
                </a:cubicBezTo>
                <a:cubicBezTo>
                  <a:pt x="107835" y="63063"/>
                  <a:pt x="108453" y="63817"/>
                  <a:pt x="109072" y="64571"/>
                </a:cubicBezTo>
                <a:cubicBezTo>
                  <a:pt x="109484" y="64948"/>
                  <a:pt x="109690" y="65326"/>
                  <a:pt x="110309" y="65514"/>
                </a:cubicBezTo>
                <a:cubicBezTo>
                  <a:pt x="110927" y="65797"/>
                  <a:pt x="111752" y="65891"/>
                  <a:pt x="112164" y="65514"/>
                </a:cubicBezTo>
                <a:cubicBezTo>
                  <a:pt x="112577" y="65231"/>
                  <a:pt x="112164" y="64760"/>
                  <a:pt x="111958" y="64477"/>
                </a:cubicBezTo>
                <a:cubicBezTo>
                  <a:pt x="111752" y="64100"/>
                  <a:pt x="111340" y="63723"/>
                  <a:pt x="111134" y="63252"/>
                </a:cubicBezTo>
                <a:cubicBezTo>
                  <a:pt x="110515" y="62686"/>
                  <a:pt x="109896" y="62120"/>
                  <a:pt x="109690" y="61461"/>
                </a:cubicBezTo>
                <a:cubicBezTo>
                  <a:pt x="110721" y="62026"/>
                  <a:pt x="111340" y="62780"/>
                  <a:pt x="111958" y="63440"/>
                </a:cubicBezTo>
                <a:cubicBezTo>
                  <a:pt x="112577" y="64100"/>
                  <a:pt x="113195" y="65137"/>
                  <a:pt x="114639" y="65420"/>
                </a:cubicBezTo>
                <a:cubicBezTo>
                  <a:pt x="115257" y="65608"/>
                  <a:pt x="116082" y="65420"/>
                  <a:pt x="116082" y="65043"/>
                </a:cubicBezTo>
                <a:cubicBezTo>
                  <a:pt x="116288" y="64666"/>
                  <a:pt x="115670" y="64100"/>
                  <a:pt x="115257" y="63723"/>
                </a:cubicBezTo>
                <a:cubicBezTo>
                  <a:pt x="114639" y="62969"/>
                  <a:pt x="113608" y="62215"/>
                  <a:pt x="112783" y="61461"/>
                </a:cubicBezTo>
                <a:cubicBezTo>
                  <a:pt x="113814" y="62120"/>
                  <a:pt x="114845" y="62780"/>
                  <a:pt x="115876" y="63346"/>
                </a:cubicBezTo>
                <a:cubicBezTo>
                  <a:pt x="116288" y="63629"/>
                  <a:pt x="117113" y="64100"/>
                  <a:pt x="117938" y="64006"/>
                </a:cubicBezTo>
                <a:cubicBezTo>
                  <a:pt x="118969" y="63817"/>
                  <a:pt x="118556" y="63252"/>
                  <a:pt x="118144" y="62969"/>
                </a:cubicBezTo>
                <a:cubicBezTo>
                  <a:pt x="117319" y="62120"/>
                  <a:pt x="116082" y="61366"/>
                  <a:pt x="115051" y="60518"/>
                </a:cubicBezTo>
                <a:cubicBezTo>
                  <a:pt x="114432" y="60141"/>
                  <a:pt x="114020" y="59764"/>
                  <a:pt x="113608" y="59293"/>
                </a:cubicBezTo>
                <a:cubicBezTo>
                  <a:pt x="113402" y="59104"/>
                  <a:pt x="112989" y="58821"/>
                  <a:pt x="112989" y="58633"/>
                </a:cubicBezTo>
                <a:cubicBezTo>
                  <a:pt x="113402" y="58538"/>
                  <a:pt x="114226" y="59104"/>
                  <a:pt x="114639" y="59293"/>
                </a:cubicBezTo>
                <a:close/>
                <a:moveTo>
                  <a:pt x="59793" y="112364"/>
                </a:moveTo>
                <a:cubicBezTo>
                  <a:pt x="59587" y="112364"/>
                  <a:pt x="59175" y="111798"/>
                  <a:pt x="58969" y="111704"/>
                </a:cubicBezTo>
                <a:cubicBezTo>
                  <a:pt x="58762" y="111610"/>
                  <a:pt x="58556" y="111516"/>
                  <a:pt x="58556" y="111327"/>
                </a:cubicBezTo>
                <a:cubicBezTo>
                  <a:pt x="58350" y="111044"/>
                  <a:pt x="58556" y="110573"/>
                  <a:pt x="58556" y="110196"/>
                </a:cubicBezTo>
                <a:cubicBezTo>
                  <a:pt x="58350" y="109536"/>
                  <a:pt x="58350" y="108876"/>
                  <a:pt x="58350" y="108122"/>
                </a:cubicBezTo>
                <a:cubicBezTo>
                  <a:pt x="58350" y="106614"/>
                  <a:pt x="58350" y="105106"/>
                  <a:pt x="58556" y="103503"/>
                </a:cubicBezTo>
                <a:cubicBezTo>
                  <a:pt x="58762" y="101901"/>
                  <a:pt x="59381" y="100298"/>
                  <a:pt x="59587" y="98601"/>
                </a:cubicBezTo>
                <a:cubicBezTo>
                  <a:pt x="60206" y="95302"/>
                  <a:pt x="59793" y="91908"/>
                  <a:pt x="59381" y="88609"/>
                </a:cubicBezTo>
                <a:cubicBezTo>
                  <a:pt x="59175" y="87761"/>
                  <a:pt x="58969" y="86912"/>
                  <a:pt x="58762" y="86158"/>
                </a:cubicBezTo>
                <a:cubicBezTo>
                  <a:pt x="58762" y="85687"/>
                  <a:pt x="58556" y="85310"/>
                  <a:pt x="58762" y="84933"/>
                </a:cubicBezTo>
                <a:cubicBezTo>
                  <a:pt x="58762" y="84556"/>
                  <a:pt x="58969" y="84179"/>
                  <a:pt x="59175" y="83802"/>
                </a:cubicBezTo>
                <a:cubicBezTo>
                  <a:pt x="59587" y="82199"/>
                  <a:pt x="59793" y="80502"/>
                  <a:pt x="59793" y="78900"/>
                </a:cubicBezTo>
                <a:cubicBezTo>
                  <a:pt x="59793" y="77109"/>
                  <a:pt x="59381" y="75223"/>
                  <a:pt x="59381" y="73338"/>
                </a:cubicBezTo>
                <a:cubicBezTo>
                  <a:pt x="59587" y="71924"/>
                  <a:pt x="59793" y="70416"/>
                  <a:pt x="59793" y="68908"/>
                </a:cubicBezTo>
                <a:cubicBezTo>
                  <a:pt x="60000" y="70322"/>
                  <a:pt x="60206" y="71736"/>
                  <a:pt x="60206" y="73150"/>
                </a:cubicBezTo>
                <a:cubicBezTo>
                  <a:pt x="60412" y="74658"/>
                  <a:pt x="60000" y="76072"/>
                  <a:pt x="60000" y="77580"/>
                </a:cubicBezTo>
                <a:cubicBezTo>
                  <a:pt x="60000" y="79183"/>
                  <a:pt x="60000" y="80879"/>
                  <a:pt x="60412" y="82482"/>
                </a:cubicBezTo>
                <a:cubicBezTo>
                  <a:pt x="60618" y="83236"/>
                  <a:pt x="60824" y="84084"/>
                  <a:pt x="61030" y="84838"/>
                </a:cubicBezTo>
                <a:cubicBezTo>
                  <a:pt x="61237" y="85593"/>
                  <a:pt x="60824" y="86441"/>
                  <a:pt x="60618" y="87289"/>
                </a:cubicBezTo>
                <a:cubicBezTo>
                  <a:pt x="60000" y="90589"/>
                  <a:pt x="59793" y="93982"/>
                  <a:pt x="60000" y="97282"/>
                </a:cubicBezTo>
                <a:cubicBezTo>
                  <a:pt x="60206" y="98884"/>
                  <a:pt x="60618" y="100487"/>
                  <a:pt x="60824" y="102089"/>
                </a:cubicBezTo>
                <a:cubicBezTo>
                  <a:pt x="61237" y="103692"/>
                  <a:pt x="61443" y="105388"/>
                  <a:pt x="61443" y="106991"/>
                </a:cubicBezTo>
                <a:cubicBezTo>
                  <a:pt x="61443" y="107934"/>
                  <a:pt x="61443" y="108876"/>
                  <a:pt x="61237" y="109725"/>
                </a:cubicBezTo>
                <a:cubicBezTo>
                  <a:pt x="61237" y="110102"/>
                  <a:pt x="61237" y="110384"/>
                  <a:pt x="61237" y="110667"/>
                </a:cubicBezTo>
                <a:cubicBezTo>
                  <a:pt x="61237" y="110950"/>
                  <a:pt x="61237" y="111233"/>
                  <a:pt x="61030" y="111516"/>
                </a:cubicBezTo>
                <a:cubicBezTo>
                  <a:pt x="60824" y="111798"/>
                  <a:pt x="60206" y="112081"/>
                  <a:pt x="59793" y="112364"/>
                </a:cubicBezTo>
                <a:close/>
                <a:moveTo>
                  <a:pt x="112783" y="59293"/>
                </a:moveTo>
                <a:cubicBezTo>
                  <a:pt x="113402" y="60141"/>
                  <a:pt x="114432" y="60801"/>
                  <a:pt x="115257" y="61555"/>
                </a:cubicBezTo>
                <a:cubicBezTo>
                  <a:pt x="115670" y="61838"/>
                  <a:pt x="116082" y="62120"/>
                  <a:pt x="116494" y="62498"/>
                </a:cubicBezTo>
                <a:cubicBezTo>
                  <a:pt x="116907" y="62780"/>
                  <a:pt x="117938" y="63157"/>
                  <a:pt x="117731" y="63534"/>
                </a:cubicBezTo>
                <a:cubicBezTo>
                  <a:pt x="117731" y="63817"/>
                  <a:pt x="116907" y="63346"/>
                  <a:pt x="116701" y="63252"/>
                </a:cubicBezTo>
                <a:cubicBezTo>
                  <a:pt x="115876" y="62780"/>
                  <a:pt x="115257" y="62309"/>
                  <a:pt x="114432" y="61838"/>
                </a:cubicBezTo>
                <a:cubicBezTo>
                  <a:pt x="114020" y="61649"/>
                  <a:pt x="112371" y="60141"/>
                  <a:pt x="111546" y="60706"/>
                </a:cubicBezTo>
                <a:cubicBezTo>
                  <a:pt x="111134" y="61084"/>
                  <a:pt x="112371" y="61838"/>
                  <a:pt x="112577" y="62120"/>
                </a:cubicBezTo>
                <a:cubicBezTo>
                  <a:pt x="113608" y="62875"/>
                  <a:pt x="114639" y="63723"/>
                  <a:pt x="115257" y="64666"/>
                </a:cubicBezTo>
                <a:cubicBezTo>
                  <a:pt x="115257" y="64854"/>
                  <a:pt x="115463" y="65326"/>
                  <a:pt x="114845" y="65043"/>
                </a:cubicBezTo>
                <a:cubicBezTo>
                  <a:pt x="114020" y="64854"/>
                  <a:pt x="113608" y="64289"/>
                  <a:pt x="113402" y="64006"/>
                </a:cubicBezTo>
                <a:cubicBezTo>
                  <a:pt x="112577" y="63063"/>
                  <a:pt x="111752" y="62120"/>
                  <a:pt x="110515" y="61366"/>
                </a:cubicBezTo>
                <a:cubicBezTo>
                  <a:pt x="110309" y="61178"/>
                  <a:pt x="109690" y="60895"/>
                  <a:pt x="109278" y="61084"/>
                </a:cubicBezTo>
                <a:cubicBezTo>
                  <a:pt x="108865" y="61178"/>
                  <a:pt x="108865" y="61366"/>
                  <a:pt x="108865" y="61555"/>
                </a:cubicBezTo>
                <a:cubicBezTo>
                  <a:pt x="109072" y="62403"/>
                  <a:pt x="110309" y="63346"/>
                  <a:pt x="110927" y="64194"/>
                </a:cubicBezTo>
                <a:cubicBezTo>
                  <a:pt x="111134" y="64477"/>
                  <a:pt x="111752" y="64948"/>
                  <a:pt x="111546" y="65231"/>
                </a:cubicBezTo>
                <a:cubicBezTo>
                  <a:pt x="111340" y="65514"/>
                  <a:pt x="110927" y="65326"/>
                  <a:pt x="110721" y="65231"/>
                </a:cubicBezTo>
                <a:cubicBezTo>
                  <a:pt x="110103" y="64854"/>
                  <a:pt x="109896" y="64383"/>
                  <a:pt x="109484" y="63912"/>
                </a:cubicBezTo>
                <a:cubicBezTo>
                  <a:pt x="109072" y="63440"/>
                  <a:pt x="108659" y="62969"/>
                  <a:pt x="108041" y="62498"/>
                </a:cubicBezTo>
                <a:cubicBezTo>
                  <a:pt x="107835" y="62215"/>
                  <a:pt x="107422" y="61555"/>
                  <a:pt x="106597" y="61461"/>
                </a:cubicBezTo>
                <a:cubicBezTo>
                  <a:pt x="105360" y="61178"/>
                  <a:pt x="106391" y="62592"/>
                  <a:pt x="106391" y="62780"/>
                </a:cubicBezTo>
                <a:cubicBezTo>
                  <a:pt x="106597" y="63157"/>
                  <a:pt x="106804" y="63629"/>
                  <a:pt x="107010" y="64006"/>
                </a:cubicBezTo>
                <a:cubicBezTo>
                  <a:pt x="107010" y="64289"/>
                  <a:pt x="106804" y="64666"/>
                  <a:pt x="106391" y="64289"/>
                </a:cubicBezTo>
                <a:cubicBezTo>
                  <a:pt x="105154" y="63346"/>
                  <a:pt x="105154" y="62120"/>
                  <a:pt x="104123" y="61178"/>
                </a:cubicBezTo>
                <a:cubicBezTo>
                  <a:pt x="103298" y="60424"/>
                  <a:pt x="102474" y="59764"/>
                  <a:pt x="101855" y="59010"/>
                </a:cubicBezTo>
                <a:cubicBezTo>
                  <a:pt x="101237" y="58350"/>
                  <a:pt x="100206" y="57407"/>
                  <a:pt x="100618" y="56653"/>
                </a:cubicBezTo>
                <a:cubicBezTo>
                  <a:pt x="100824" y="56370"/>
                  <a:pt x="100824" y="56182"/>
                  <a:pt x="100618" y="56087"/>
                </a:cubicBezTo>
                <a:cubicBezTo>
                  <a:pt x="98556" y="54579"/>
                  <a:pt x="96701" y="53071"/>
                  <a:pt x="94639" y="51563"/>
                </a:cubicBezTo>
                <a:cubicBezTo>
                  <a:pt x="92164" y="49583"/>
                  <a:pt x="89278" y="47604"/>
                  <a:pt x="87628" y="45435"/>
                </a:cubicBezTo>
                <a:cubicBezTo>
                  <a:pt x="86804" y="44493"/>
                  <a:pt x="86597" y="43362"/>
                  <a:pt x="85773" y="42419"/>
                </a:cubicBezTo>
                <a:cubicBezTo>
                  <a:pt x="84948" y="41382"/>
                  <a:pt x="83505" y="40534"/>
                  <a:pt x="82474" y="39591"/>
                </a:cubicBezTo>
                <a:cubicBezTo>
                  <a:pt x="81443" y="38554"/>
                  <a:pt x="80618" y="37611"/>
                  <a:pt x="79793" y="36669"/>
                </a:cubicBezTo>
                <a:cubicBezTo>
                  <a:pt x="79587" y="36292"/>
                  <a:pt x="79381" y="36009"/>
                  <a:pt x="78969" y="35632"/>
                </a:cubicBezTo>
                <a:cubicBezTo>
                  <a:pt x="78969" y="35443"/>
                  <a:pt x="78556" y="35255"/>
                  <a:pt x="78556" y="35066"/>
                </a:cubicBezTo>
                <a:cubicBezTo>
                  <a:pt x="78556" y="34783"/>
                  <a:pt x="78762" y="34501"/>
                  <a:pt x="78762" y="34218"/>
                </a:cubicBezTo>
                <a:cubicBezTo>
                  <a:pt x="78969" y="33935"/>
                  <a:pt x="81030" y="29410"/>
                  <a:pt x="80206" y="29316"/>
                </a:cubicBezTo>
                <a:cubicBezTo>
                  <a:pt x="79587" y="29128"/>
                  <a:pt x="77113" y="36857"/>
                  <a:pt x="76082" y="38271"/>
                </a:cubicBezTo>
                <a:cubicBezTo>
                  <a:pt x="75670" y="39025"/>
                  <a:pt x="75257" y="39780"/>
                  <a:pt x="75051" y="40534"/>
                </a:cubicBezTo>
                <a:cubicBezTo>
                  <a:pt x="74845" y="42042"/>
                  <a:pt x="75670" y="43644"/>
                  <a:pt x="76701" y="45058"/>
                </a:cubicBezTo>
                <a:cubicBezTo>
                  <a:pt x="77938" y="46567"/>
                  <a:pt x="79381" y="47981"/>
                  <a:pt x="80618" y="49395"/>
                </a:cubicBezTo>
                <a:cubicBezTo>
                  <a:pt x="82886" y="52317"/>
                  <a:pt x="84329" y="55428"/>
                  <a:pt x="84123" y="58538"/>
                </a:cubicBezTo>
                <a:cubicBezTo>
                  <a:pt x="83917" y="61743"/>
                  <a:pt x="82268" y="64948"/>
                  <a:pt x="80618" y="68059"/>
                </a:cubicBezTo>
                <a:cubicBezTo>
                  <a:pt x="78762" y="71170"/>
                  <a:pt x="76494" y="74186"/>
                  <a:pt x="75257" y="77391"/>
                </a:cubicBezTo>
                <a:cubicBezTo>
                  <a:pt x="74020" y="80502"/>
                  <a:pt x="74020" y="83613"/>
                  <a:pt x="74639" y="86724"/>
                </a:cubicBezTo>
                <a:cubicBezTo>
                  <a:pt x="75051" y="88421"/>
                  <a:pt x="75876" y="89929"/>
                  <a:pt x="75876" y="91626"/>
                </a:cubicBezTo>
                <a:cubicBezTo>
                  <a:pt x="76082" y="93228"/>
                  <a:pt x="75463" y="94831"/>
                  <a:pt x="74845" y="96433"/>
                </a:cubicBezTo>
                <a:cubicBezTo>
                  <a:pt x="73402" y="99638"/>
                  <a:pt x="71546" y="102749"/>
                  <a:pt x="70103" y="105954"/>
                </a:cubicBezTo>
                <a:cubicBezTo>
                  <a:pt x="69278" y="107462"/>
                  <a:pt x="68659" y="108970"/>
                  <a:pt x="68041" y="110573"/>
                </a:cubicBezTo>
                <a:cubicBezTo>
                  <a:pt x="67835" y="111233"/>
                  <a:pt x="67422" y="112081"/>
                  <a:pt x="67628" y="112741"/>
                </a:cubicBezTo>
                <a:cubicBezTo>
                  <a:pt x="67628" y="113024"/>
                  <a:pt x="68865" y="114626"/>
                  <a:pt x="69278" y="114909"/>
                </a:cubicBezTo>
                <a:cubicBezTo>
                  <a:pt x="69484" y="115286"/>
                  <a:pt x="70103" y="115569"/>
                  <a:pt x="70721" y="115946"/>
                </a:cubicBezTo>
                <a:cubicBezTo>
                  <a:pt x="71340" y="116229"/>
                  <a:pt x="71958" y="116606"/>
                  <a:pt x="72577" y="116889"/>
                </a:cubicBezTo>
                <a:cubicBezTo>
                  <a:pt x="73195" y="117266"/>
                  <a:pt x="73608" y="117737"/>
                  <a:pt x="73402" y="118208"/>
                </a:cubicBezTo>
                <a:cubicBezTo>
                  <a:pt x="73195" y="118586"/>
                  <a:pt x="72164" y="118868"/>
                  <a:pt x="71134" y="118774"/>
                </a:cubicBezTo>
                <a:cubicBezTo>
                  <a:pt x="70515" y="118774"/>
                  <a:pt x="69896" y="118868"/>
                  <a:pt x="69278" y="118963"/>
                </a:cubicBezTo>
                <a:cubicBezTo>
                  <a:pt x="68453" y="119057"/>
                  <a:pt x="68041" y="119245"/>
                  <a:pt x="67628" y="119340"/>
                </a:cubicBezTo>
                <a:cubicBezTo>
                  <a:pt x="67010" y="119434"/>
                  <a:pt x="66597" y="119434"/>
                  <a:pt x="65979" y="119528"/>
                </a:cubicBezTo>
                <a:cubicBezTo>
                  <a:pt x="65567" y="119528"/>
                  <a:pt x="65360" y="119528"/>
                  <a:pt x="65154" y="119528"/>
                </a:cubicBezTo>
                <a:cubicBezTo>
                  <a:pt x="64742" y="119528"/>
                  <a:pt x="64536" y="119528"/>
                  <a:pt x="64123" y="119528"/>
                </a:cubicBezTo>
                <a:cubicBezTo>
                  <a:pt x="63092" y="119528"/>
                  <a:pt x="62061" y="119434"/>
                  <a:pt x="61237" y="119057"/>
                </a:cubicBezTo>
                <a:cubicBezTo>
                  <a:pt x="60824" y="118868"/>
                  <a:pt x="59793" y="118114"/>
                  <a:pt x="60412" y="116417"/>
                </a:cubicBezTo>
                <a:cubicBezTo>
                  <a:pt x="60412" y="116229"/>
                  <a:pt x="60206" y="113495"/>
                  <a:pt x="60824" y="112458"/>
                </a:cubicBezTo>
                <a:cubicBezTo>
                  <a:pt x="61030" y="112175"/>
                  <a:pt x="61649" y="111987"/>
                  <a:pt x="61855" y="111704"/>
                </a:cubicBezTo>
                <a:cubicBezTo>
                  <a:pt x="62268" y="111516"/>
                  <a:pt x="62268" y="111421"/>
                  <a:pt x="62268" y="111044"/>
                </a:cubicBezTo>
                <a:cubicBezTo>
                  <a:pt x="62268" y="110384"/>
                  <a:pt x="62268" y="109630"/>
                  <a:pt x="62474" y="108970"/>
                </a:cubicBezTo>
                <a:cubicBezTo>
                  <a:pt x="62474" y="106802"/>
                  <a:pt x="62474" y="104728"/>
                  <a:pt x="62061" y="102655"/>
                </a:cubicBezTo>
                <a:cubicBezTo>
                  <a:pt x="61855" y="101335"/>
                  <a:pt x="61649" y="100109"/>
                  <a:pt x="61237" y="98884"/>
                </a:cubicBezTo>
                <a:cubicBezTo>
                  <a:pt x="61030" y="97564"/>
                  <a:pt x="61030" y="96245"/>
                  <a:pt x="61030" y="94925"/>
                </a:cubicBezTo>
                <a:cubicBezTo>
                  <a:pt x="61030" y="92380"/>
                  <a:pt x="61443" y="89740"/>
                  <a:pt x="61855" y="87195"/>
                </a:cubicBezTo>
                <a:cubicBezTo>
                  <a:pt x="62061" y="86535"/>
                  <a:pt x="62268" y="85875"/>
                  <a:pt x="62268" y="85216"/>
                </a:cubicBezTo>
                <a:cubicBezTo>
                  <a:pt x="62268" y="84744"/>
                  <a:pt x="62061" y="84273"/>
                  <a:pt x="61855" y="83896"/>
                </a:cubicBezTo>
                <a:cubicBezTo>
                  <a:pt x="61443" y="82576"/>
                  <a:pt x="61237" y="81351"/>
                  <a:pt x="61237" y="80031"/>
                </a:cubicBezTo>
                <a:cubicBezTo>
                  <a:pt x="60824" y="77674"/>
                  <a:pt x="61443" y="75412"/>
                  <a:pt x="61237" y="73055"/>
                </a:cubicBezTo>
                <a:cubicBezTo>
                  <a:pt x="61237" y="71924"/>
                  <a:pt x="61030" y="70793"/>
                  <a:pt x="60824" y="69567"/>
                </a:cubicBezTo>
                <a:cubicBezTo>
                  <a:pt x="60824" y="68342"/>
                  <a:pt x="60206" y="60989"/>
                  <a:pt x="60206" y="60706"/>
                </a:cubicBezTo>
                <a:cubicBezTo>
                  <a:pt x="60618" y="60801"/>
                  <a:pt x="61649" y="61178"/>
                  <a:pt x="62268" y="61366"/>
                </a:cubicBezTo>
                <a:cubicBezTo>
                  <a:pt x="62680" y="61461"/>
                  <a:pt x="63298" y="61649"/>
                  <a:pt x="63917" y="61743"/>
                </a:cubicBezTo>
                <a:cubicBezTo>
                  <a:pt x="64536" y="61838"/>
                  <a:pt x="65154" y="61932"/>
                  <a:pt x="65979" y="62026"/>
                </a:cubicBezTo>
                <a:cubicBezTo>
                  <a:pt x="66597" y="62120"/>
                  <a:pt x="67422" y="62215"/>
                  <a:pt x="68247" y="62215"/>
                </a:cubicBezTo>
                <a:cubicBezTo>
                  <a:pt x="68659" y="62215"/>
                  <a:pt x="68865" y="62215"/>
                  <a:pt x="69278" y="62215"/>
                </a:cubicBezTo>
                <a:cubicBezTo>
                  <a:pt x="69690" y="62215"/>
                  <a:pt x="70103" y="62215"/>
                  <a:pt x="70515" y="62215"/>
                </a:cubicBezTo>
                <a:cubicBezTo>
                  <a:pt x="71546" y="62215"/>
                  <a:pt x="71546" y="62215"/>
                  <a:pt x="71546" y="62215"/>
                </a:cubicBezTo>
                <a:cubicBezTo>
                  <a:pt x="71958" y="62215"/>
                  <a:pt x="72371" y="62120"/>
                  <a:pt x="72783" y="62120"/>
                </a:cubicBezTo>
                <a:cubicBezTo>
                  <a:pt x="73195" y="62120"/>
                  <a:pt x="73608" y="62026"/>
                  <a:pt x="73814" y="62026"/>
                </a:cubicBezTo>
                <a:cubicBezTo>
                  <a:pt x="74226" y="61932"/>
                  <a:pt x="74639" y="61932"/>
                  <a:pt x="75051" y="61838"/>
                </a:cubicBezTo>
                <a:cubicBezTo>
                  <a:pt x="75257" y="61743"/>
                  <a:pt x="75670" y="61743"/>
                  <a:pt x="75876" y="61649"/>
                </a:cubicBezTo>
                <a:cubicBezTo>
                  <a:pt x="76288" y="61555"/>
                  <a:pt x="76494" y="61461"/>
                  <a:pt x="76907" y="61366"/>
                </a:cubicBezTo>
                <a:cubicBezTo>
                  <a:pt x="77319" y="61178"/>
                  <a:pt x="77938" y="60989"/>
                  <a:pt x="78350" y="60801"/>
                </a:cubicBezTo>
                <a:cubicBezTo>
                  <a:pt x="79175" y="60424"/>
                  <a:pt x="79587" y="59952"/>
                  <a:pt x="79793" y="59670"/>
                </a:cubicBezTo>
                <a:cubicBezTo>
                  <a:pt x="80000" y="59387"/>
                  <a:pt x="80000" y="59293"/>
                  <a:pt x="80000" y="59293"/>
                </a:cubicBezTo>
                <a:cubicBezTo>
                  <a:pt x="80000" y="59293"/>
                  <a:pt x="80000" y="59387"/>
                  <a:pt x="79587" y="59670"/>
                </a:cubicBezTo>
                <a:cubicBezTo>
                  <a:pt x="79175" y="59858"/>
                  <a:pt x="78556" y="60235"/>
                  <a:pt x="77731" y="60518"/>
                </a:cubicBezTo>
                <a:cubicBezTo>
                  <a:pt x="77525" y="60612"/>
                  <a:pt x="77319" y="60706"/>
                  <a:pt x="77113" y="60706"/>
                </a:cubicBezTo>
                <a:cubicBezTo>
                  <a:pt x="76701" y="60801"/>
                  <a:pt x="76494" y="60895"/>
                  <a:pt x="76288" y="60895"/>
                </a:cubicBezTo>
                <a:cubicBezTo>
                  <a:pt x="76082" y="60989"/>
                  <a:pt x="75670" y="61084"/>
                  <a:pt x="75463" y="61084"/>
                </a:cubicBezTo>
                <a:cubicBezTo>
                  <a:pt x="75051" y="61178"/>
                  <a:pt x="74845" y="61178"/>
                  <a:pt x="74432" y="61272"/>
                </a:cubicBezTo>
                <a:cubicBezTo>
                  <a:pt x="74226" y="61272"/>
                  <a:pt x="73814" y="61366"/>
                  <a:pt x="73608" y="61366"/>
                </a:cubicBezTo>
                <a:cubicBezTo>
                  <a:pt x="73195" y="61366"/>
                  <a:pt x="72989" y="61461"/>
                  <a:pt x="72577" y="61461"/>
                </a:cubicBezTo>
                <a:cubicBezTo>
                  <a:pt x="72164" y="61461"/>
                  <a:pt x="71958" y="61461"/>
                  <a:pt x="71546" y="61461"/>
                </a:cubicBezTo>
                <a:cubicBezTo>
                  <a:pt x="70515" y="61461"/>
                  <a:pt x="70515" y="61461"/>
                  <a:pt x="70515" y="61461"/>
                </a:cubicBezTo>
                <a:cubicBezTo>
                  <a:pt x="69896" y="61461"/>
                  <a:pt x="68865" y="61461"/>
                  <a:pt x="68247" y="61461"/>
                </a:cubicBezTo>
                <a:cubicBezTo>
                  <a:pt x="67628" y="61461"/>
                  <a:pt x="67010" y="61366"/>
                  <a:pt x="66391" y="61272"/>
                </a:cubicBezTo>
                <a:cubicBezTo>
                  <a:pt x="65567" y="61272"/>
                  <a:pt x="65154" y="61178"/>
                  <a:pt x="64536" y="61084"/>
                </a:cubicBezTo>
                <a:cubicBezTo>
                  <a:pt x="63917" y="60989"/>
                  <a:pt x="63505" y="60895"/>
                  <a:pt x="62886" y="60801"/>
                </a:cubicBezTo>
                <a:cubicBezTo>
                  <a:pt x="62061" y="60518"/>
                  <a:pt x="61237" y="60329"/>
                  <a:pt x="60824" y="60141"/>
                </a:cubicBezTo>
                <a:cubicBezTo>
                  <a:pt x="60618" y="60047"/>
                  <a:pt x="60412" y="58727"/>
                  <a:pt x="60412" y="58161"/>
                </a:cubicBezTo>
                <a:cubicBezTo>
                  <a:pt x="60412" y="57690"/>
                  <a:pt x="60412" y="57030"/>
                  <a:pt x="60412" y="56465"/>
                </a:cubicBezTo>
                <a:cubicBezTo>
                  <a:pt x="60206" y="55333"/>
                  <a:pt x="60206" y="54202"/>
                  <a:pt x="60000" y="53260"/>
                </a:cubicBezTo>
                <a:cubicBezTo>
                  <a:pt x="60000" y="52411"/>
                  <a:pt x="60000" y="51846"/>
                  <a:pt x="60000" y="51846"/>
                </a:cubicBezTo>
                <a:cubicBezTo>
                  <a:pt x="59793" y="51846"/>
                  <a:pt x="59793" y="51846"/>
                  <a:pt x="59793" y="51846"/>
                </a:cubicBezTo>
                <a:cubicBezTo>
                  <a:pt x="59793" y="51846"/>
                  <a:pt x="59793" y="52411"/>
                  <a:pt x="59587" y="53260"/>
                </a:cubicBezTo>
                <a:cubicBezTo>
                  <a:pt x="59587" y="54202"/>
                  <a:pt x="59381" y="55333"/>
                  <a:pt x="59381" y="56465"/>
                </a:cubicBezTo>
                <a:cubicBezTo>
                  <a:pt x="59381" y="57030"/>
                  <a:pt x="59175" y="57690"/>
                  <a:pt x="59175" y="58161"/>
                </a:cubicBezTo>
                <a:cubicBezTo>
                  <a:pt x="59175" y="58727"/>
                  <a:pt x="58969" y="60047"/>
                  <a:pt x="58762" y="60141"/>
                </a:cubicBezTo>
                <a:cubicBezTo>
                  <a:pt x="58350" y="60329"/>
                  <a:pt x="57731" y="60518"/>
                  <a:pt x="56701" y="60801"/>
                </a:cubicBezTo>
                <a:cubicBezTo>
                  <a:pt x="56288" y="60895"/>
                  <a:pt x="55876" y="60989"/>
                  <a:pt x="55257" y="61084"/>
                </a:cubicBezTo>
                <a:cubicBezTo>
                  <a:pt x="54639" y="61178"/>
                  <a:pt x="54020" y="61272"/>
                  <a:pt x="53402" y="61272"/>
                </a:cubicBezTo>
                <a:cubicBezTo>
                  <a:pt x="52783" y="61366"/>
                  <a:pt x="52164" y="61461"/>
                  <a:pt x="51340" y="61461"/>
                </a:cubicBezTo>
                <a:cubicBezTo>
                  <a:pt x="50721" y="61461"/>
                  <a:pt x="49896" y="61461"/>
                  <a:pt x="49278" y="61461"/>
                </a:cubicBezTo>
                <a:cubicBezTo>
                  <a:pt x="48247" y="61461"/>
                  <a:pt x="48247" y="61461"/>
                  <a:pt x="48247" y="61461"/>
                </a:cubicBezTo>
                <a:cubicBezTo>
                  <a:pt x="47835" y="61461"/>
                  <a:pt x="47422" y="61461"/>
                  <a:pt x="47216" y="61461"/>
                </a:cubicBezTo>
                <a:cubicBezTo>
                  <a:pt x="46804" y="61461"/>
                  <a:pt x="46597" y="61366"/>
                  <a:pt x="46185" y="61366"/>
                </a:cubicBezTo>
                <a:cubicBezTo>
                  <a:pt x="45773" y="61366"/>
                  <a:pt x="45567" y="61272"/>
                  <a:pt x="45154" y="61272"/>
                </a:cubicBezTo>
                <a:cubicBezTo>
                  <a:pt x="44948" y="61178"/>
                  <a:pt x="44536" y="61178"/>
                  <a:pt x="44329" y="61084"/>
                </a:cubicBezTo>
                <a:cubicBezTo>
                  <a:pt x="43917" y="61084"/>
                  <a:pt x="43711" y="60989"/>
                  <a:pt x="43505" y="60895"/>
                </a:cubicBezTo>
                <a:cubicBezTo>
                  <a:pt x="43092" y="60895"/>
                  <a:pt x="42886" y="60801"/>
                  <a:pt x="42680" y="60706"/>
                </a:cubicBezTo>
                <a:cubicBezTo>
                  <a:pt x="42474" y="60706"/>
                  <a:pt x="42268" y="60612"/>
                  <a:pt x="42061" y="60518"/>
                </a:cubicBezTo>
                <a:cubicBezTo>
                  <a:pt x="41237" y="60235"/>
                  <a:pt x="40618" y="59858"/>
                  <a:pt x="40206" y="59670"/>
                </a:cubicBezTo>
                <a:cubicBezTo>
                  <a:pt x="39793" y="59387"/>
                  <a:pt x="39587" y="59293"/>
                  <a:pt x="39587" y="59293"/>
                </a:cubicBezTo>
                <a:cubicBezTo>
                  <a:pt x="39587" y="59293"/>
                  <a:pt x="39793" y="59387"/>
                  <a:pt x="40000" y="59670"/>
                </a:cubicBezTo>
                <a:cubicBezTo>
                  <a:pt x="40206" y="59952"/>
                  <a:pt x="40618" y="60424"/>
                  <a:pt x="41443" y="60801"/>
                </a:cubicBezTo>
                <a:cubicBezTo>
                  <a:pt x="41855" y="60989"/>
                  <a:pt x="42268" y="61178"/>
                  <a:pt x="42886" y="61366"/>
                </a:cubicBezTo>
                <a:cubicBezTo>
                  <a:pt x="43092" y="61461"/>
                  <a:pt x="43505" y="61555"/>
                  <a:pt x="43711" y="61649"/>
                </a:cubicBezTo>
                <a:cubicBezTo>
                  <a:pt x="44123" y="61743"/>
                  <a:pt x="44329" y="61743"/>
                  <a:pt x="44742" y="61838"/>
                </a:cubicBezTo>
                <a:cubicBezTo>
                  <a:pt x="45154" y="61932"/>
                  <a:pt x="45360" y="61932"/>
                  <a:pt x="45773" y="62026"/>
                </a:cubicBezTo>
                <a:cubicBezTo>
                  <a:pt x="46185" y="62026"/>
                  <a:pt x="46597" y="62120"/>
                  <a:pt x="47010" y="62120"/>
                </a:cubicBezTo>
                <a:cubicBezTo>
                  <a:pt x="47216" y="62120"/>
                  <a:pt x="47628" y="62215"/>
                  <a:pt x="48041" y="62215"/>
                </a:cubicBezTo>
                <a:cubicBezTo>
                  <a:pt x="49278" y="62215"/>
                  <a:pt x="49278" y="62215"/>
                  <a:pt x="49278" y="62215"/>
                </a:cubicBezTo>
                <a:cubicBezTo>
                  <a:pt x="49690" y="62215"/>
                  <a:pt x="50103" y="62215"/>
                  <a:pt x="50309" y="62215"/>
                </a:cubicBezTo>
                <a:cubicBezTo>
                  <a:pt x="50721" y="62215"/>
                  <a:pt x="51134" y="62215"/>
                  <a:pt x="51546" y="62215"/>
                </a:cubicBezTo>
                <a:cubicBezTo>
                  <a:pt x="52371" y="62215"/>
                  <a:pt x="52989" y="62120"/>
                  <a:pt x="53814" y="62026"/>
                </a:cubicBezTo>
                <a:cubicBezTo>
                  <a:pt x="54432" y="61932"/>
                  <a:pt x="55257" y="61838"/>
                  <a:pt x="55876" y="61743"/>
                </a:cubicBezTo>
                <a:cubicBezTo>
                  <a:pt x="56494" y="61649"/>
                  <a:pt x="56907" y="61461"/>
                  <a:pt x="57525" y="61366"/>
                </a:cubicBezTo>
                <a:cubicBezTo>
                  <a:pt x="57938" y="61178"/>
                  <a:pt x="58969" y="60801"/>
                  <a:pt x="59381" y="60706"/>
                </a:cubicBezTo>
                <a:cubicBezTo>
                  <a:pt x="59381" y="61649"/>
                  <a:pt x="58969" y="68908"/>
                  <a:pt x="58762" y="71453"/>
                </a:cubicBezTo>
                <a:cubicBezTo>
                  <a:pt x="58556" y="72395"/>
                  <a:pt x="58350" y="73338"/>
                  <a:pt x="58350" y="74186"/>
                </a:cubicBezTo>
                <a:cubicBezTo>
                  <a:pt x="58350" y="75506"/>
                  <a:pt x="58762" y="76826"/>
                  <a:pt x="58762" y="78051"/>
                </a:cubicBezTo>
                <a:cubicBezTo>
                  <a:pt x="58762" y="79371"/>
                  <a:pt x="58556" y="80691"/>
                  <a:pt x="58350" y="82010"/>
                </a:cubicBezTo>
                <a:cubicBezTo>
                  <a:pt x="58144" y="82576"/>
                  <a:pt x="58144" y="83142"/>
                  <a:pt x="57938" y="83802"/>
                </a:cubicBezTo>
                <a:cubicBezTo>
                  <a:pt x="57731" y="84273"/>
                  <a:pt x="57525" y="84744"/>
                  <a:pt x="57525" y="85216"/>
                </a:cubicBezTo>
                <a:cubicBezTo>
                  <a:pt x="57319" y="85875"/>
                  <a:pt x="57731" y="86535"/>
                  <a:pt x="57731" y="87101"/>
                </a:cubicBezTo>
                <a:cubicBezTo>
                  <a:pt x="57938" y="87761"/>
                  <a:pt x="58144" y="88421"/>
                  <a:pt x="58144" y="88986"/>
                </a:cubicBezTo>
                <a:cubicBezTo>
                  <a:pt x="58350" y="90306"/>
                  <a:pt x="58556" y="91626"/>
                  <a:pt x="58556" y="92945"/>
                </a:cubicBezTo>
                <a:cubicBezTo>
                  <a:pt x="58762" y="95490"/>
                  <a:pt x="58556" y="98036"/>
                  <a:pt x="57938" y="100675"/>
                </a:cubicBezTo>
                <a:cubicBezTo>
                  <a:pt x="57319" y="103126"/>
                  <a:pt x="57113" y="105671"/>
                  <a:pt x="57319" y="108216"/>
                </a:cubicBezTo>
                <a:cubicBezTo>
                  <a:pt x="57319" y="108688"/>
                  <a:pt x="57319" y="109253"/>
                  <a:pt x="57319" y="109725"/>
                </a:cubicBezTo>
                <a:cubicBezTo>
                  <a:pt x="57525" y="110196"/>
                  <a:pt x="57525" y="110573"/>
                  <a:pt x="57525" y="111044"/>
                </a:cubicBezTo>
                <a:cubicBezTo>
                  <a:pt x="57525" y="111327"/>
                  <a:pt x="57525" y="111516"/>
                  <a:pt x="57938" y="111704"/>
                </a:cubicBezTo>
                <a:cubicBezTo>
                  <a:pt x="58144" y="111987"/>
                  <a:pt x="58762" y="112175"/>
                  <a:pt x="58762" y="112458"/>
                </a:cubicBezTo>
                <a:cubicBezTo>
                  <a:pt x="59381" y="113684"/>
                  <a:pt x="59381" y="116323"/>
                  <a:pt x="59587" y="116606"/>
                </a:cubicBezTo>
                <a:cubicBezTo>
                  <a:pt x="59587" y="118208"/>
                  <a:pt x="58969" y="118868"/>
                  <a:pt x="58556" y="119057"/>
                </a:cubicBezTo>
                <a:cubicBezTo>
                  <a:pt x="57731" y="119434"/>
                  <a:pt x="56701" y="119528"/>
                  <a:pt x="55670" y="119528"/>
                </a:cubicBezTo>
                <a:cubicBezTo>
                  <a:pt x="55257" y="119528"/>
                  <a:pt x="55051" y="119528"/>
                  <a:pt x="54639" y="119528"/>
                </a:cubicBezTo>
                <a:cubicBezTo>
                  <a:pt x="54432" y="119528"/>
                  <a:pt x="54226" y="119528"/>
                  <a:pt x="53814" y="119528"/>
                </a:cubicBezTo>
                <a:cubicBezTo>
                  <a:pt x="53195" y="119434"/>
                  <a:pt x="52783" y="119434"/>
                  <a:pt x="52164" y="119340"/>
                </a:cubicBezTo>
                <a:cubicBezTo>
                  <a:pt x="51752" y="119245"/>
                  <a:pt x="51340" y="119057"/>
                  <a:pt x="50515" y="118963"/>
                </a:cubicBezTo>
                <a:cubicBezTo>
                  <a:pt x="49896" y="118868"/>
                  <a:pt x="49278" y="118774"/>
                  <a:pt x="48659" y="118774"/>
                </a:cubicBezTo>
                <a:cubicBezTo>
                  <a:pt x="47422" y="118868"/>
                  <a:pt x="46597" y="118586"/>
                  <a:pt x="46391" y="118208"/>
                </a:cubicBezTo>
                <a:cubicBezTo>
                  <a:pt x="46185" y="117737"/>
                  <a:pt x="46597" y="117266"/>
                  <a:pt x="47216" y="116889"/>
                </a:cubicBezTo>
                <a:cubicBezTo>
                  <a:pt x="47835" y="116606"/>
                  <a:pt x="48453" y="116229"/>
                  <a:pt x="49072" y="115946"/>
                </a:cubicBezTo>
                <a:cubicBezTo>
                  <a:pt x="49690" y="115569"/>
                  <a:pt x="50309" y="115286"/>
                  <a:pt x="50515" y="114909"/>
                </a:cubicBezTo>
                <a:cubicBezTo>
                  <a:pt x="50927" y="114626"/>
                  <a:pt x="51958" y="113118"/>
                  <a:pt x="52164" y="112741"/>
                </a:cubicBezTo>
                <a:cubicBezTo>
                  <a:pt x="52371" y="112081"/>
                  <a:pt x="51958" y="111233"/>
                  <a:pt x="51752" y="110573"/>
                </a:cubicBezTo>
                <a:cubicBezTo>
                  <a:pt x="51340" y="109819"/>
                  <a:pt x="51134" y="109065"/>
                  <a:pt x="50721" y="108216"/>
                </a:cubicBezTo>
                <a:cubicBezTo>
                  <a:pt x="49278" y="105106"/>
                  <a:pt x="47628" y="101901"/>
                  <a:pt x="45979" y="98790"/>
                </a:cubicBezTo>
                <a:cubicBezTo>
                  <a:pt x="45154" y="97187"/>
                  <a:pt x="44329" y="95585"/>
                  <a:pt x="43917" y="93982"/>
                </a:cubicBezTo>
                <a:cubicBezTo>
                  <a:pt x="43505" y="92285"/>
                  <a:pt x="43711" y="90683"/>
                  <a:pt x="44329" y="89080"/>
                </a:cubicBezTo>
                <a:cubicBezTo>
                  <a:pt x="45154" y="85970"/>
                  <a:pt x="45979" y="82765"/>
                  <a:pt x="45154" y="79654"/>
                </a:cubicBezTo>
                <a:cubicBezTo>
                  <a:pt x="44536" y="76449"/>
                  <a:pt x="42474" y="73432"/>
                  <a:pt x="40618" y="70322"/>
                </a:cubicBezTo>
                <a:cubicBezTo>
                  <a:pt x="38556" y="67211"/>
                  <a:pt x="36701" y="64100"/>
                  <a:pt x="35876" y="60895"/>
                </a:cubicBezTo>
                <a:cubicBezTo>
                  <a:pt x="35257" y="57690"/>
                  <a:pt x="35670" y="54579"/>
                  <a:pt x="37525" y="51563"/>
                </a:cubicBezTo>
                <a:cubicBezTo>
                  <a:pt x="38556" y="50054"/>
                  <a:pt x="39587" y="48641"/>
                  <a:pt x="41030" y="47227"/>
                </a:cubicBezTo>
                <a:cubicBezTo>
                  <a:pt x="42474" y="45813"/>
                  <a:pt x="43711" y="44399"/>
                  <a:pt x="44329" y="42796"/>
                </a:cubicBezTo>
                <a:cubicBezTo>
                  <a:pt x="44742" y="41571"/>
                  <a:pt x="44742" y="40251"/>
                  <a:pt x="44123" y="39025"/>
                </a:cubicBezTo>
                <a:cubicBezTo>
                  <a:pt x="43505" y="38083"/>
                  <a:pt x="42886" y="37234"/>
                  <a:pt x="42474" y="36292"/>
                </a:cubicBezTo>
                <a:cubicBezTo>
                  <a:pt x="42061" y="35538"/>
                  <a:pt x="40000" y="29222"/>
                  <a:pt x="39381" y="29316"/>
                </a:cubicBezTo>
                <a:cubicBezTo>
                  <a:pt x="38762" y="29316"/>
                  <a:pt x="40412" y="33275"/>
                  <a:pt x="40618" y="33558"/>
                </a:cubicBezTo>
                <a:cubicBezTo>
                  <a:pt x="40824" y="33747"/>
                  <a:pt x="40824" y="34124"/>
                  <a:pt x="40824" y="34406"/>
                </a:cubicBezTo>
                <a:cubicBezTo>
                  <a:pt x="41030" y="34689"/>
                  <a:pt x="41237" y="34972"/>
                  <a:pt x="41030" y="35255"/>
                </a:cubicBezTo>
                <a:cubicBezTo>
                  <a:pt x="40824" y="35538"/>
                  <a:pt x="40618" y="35820"/>
                  <a:pt x="40412" y="36103"/>
                </a:cubicBezTo>
                <a:cubicBezTo>
                  <a:pt x="39587" y="36952"/>
                  <a:pt x="38762" y="37894"/>
                  <a:pt x="37938" y="38837"/>
                </a:cubicBezTo>
                <a:cubicBezTo>
                  <a:pt x="37113" y="39780"/>
                  <a:pt x="35876" y="40722"/>
                  <a:pt x="34639" y="41665"/>
                </a:cubicBezTo>
                <a:cubicBezTo>
                  <a:pt x="33608" y="42608"/>
                  <a:pt x="33195" y="43644"/>
                  <a:pt x="32577" y="44681"/>
                </a:cubicBezTo>
                <a:cubicBezTo>
                  <a:pt x="31340" y="46849"/>
                  <a:pt x="28453" y="48829"/>
                  <a:pt x="25979" y="50809"/>
                </a:cubicBezTo>
                <a:cubicBezTo>
                  <a:pt x="23711" y="52600"/>
                  <a:pt x="21443" y="54296"/>
                  <a:pt x="19175" y="56087"/>
                </a:cubicBezTo>
                <a:cubicBezTo>
                  <a:pt x="18762" y="56370"/>
                  <a:pt x="18969" y="56559"/>
                  <a:pt x="19175" y="56842"/>
                </a:cubicBezTo>
                <a:cubicBezTo>
                  <a:pt x="19175" y="57219"/>
                  <a:pt x="18969" y="57784"/>
                  <a:pt x="18556" y="58161"/>
                </a:cubicBezTo>
                <a:cubicBezTo>
                  <a:pt x="17938" y="59104"/>
                  <a:pt x="16907" y="60047"/>
                  <a:pt x="15876" y="60989"/>
                </a:cubicBezTo>
                <a:cubicBezTo>
                  <a:pt x="15257" y="61461"/>
                  <a:pt x="14845" y="62120"/>
                  <a:pt x="14639" y="62686"/>
                </a:cubicBezTo>
                <a:cubicBezTo>
                  <a:pt x="14432" y="62969"/>
                  <a:pt x="14226" y="63346"/>
                  <a:pt x="14020" y="63629"/>
                </a:cubicBezTo>
                <a:cubicBezTo>
                  <a:pt x="13814" y="63912"/>
                  <a:pt x="13608" y="64194"/>
                  <a:pt x="13195" y="64383"/>
                </a:cubicBezTo>
                <a:cubicBezTo>
                  <a:pt x="12371" y="64760"/>
                  <a:pt x="12783" y="63817"/>
                  <a:pt x="12989" y="63629"/>
                </a:cubicBezTo>
                <a:cubicBezTo>
                  <a:pt x="13195" y="63063"/>
                  <a:pt x="13402" y="62592"/>
                  <a:pt x="13608" y="62026"/>
                </a:cubicBezTo>
                <a:cubicBezTo>
                  <a:pt x="13814" y="61838"/>
                  <a:pt x="13814" y="61366"/>
                  <a:pt x="13195" y="61366"/>
                </a:cubicBezTo>
                <a:cubicBezTo>
                  <a:pt x="12989" y="61461"/>
                  <a:pt x="12783" y="61555"/>
                  <a:pt x="12577" y="61649"/>
                </a:cubicBezTo>
                <a:cubicBezTo>
                  <a:pt x="12164" y="61838"/>
                  <a:pt x="11958" y="62215"/>
                  <a:pt x="11546" y="62498"/>
                </a:cubicBezTo>
                <a:cubicBezTo>
                  <a:pt x="10927" y="63063"/>
                  <a:pt x="10515" y="63723"/>
                  <a:pt x="9896" y="64289"/>
                </a:cubicBezTo>
                <a:cubicBezTo>
                  <a:pt x="9690" y="64477"/>
                  <a:pt x="9072" y="65514"/>
                  <a:pt x="8247" y="65326"/>
                </a:cubicBezTo>
                <a:cubicBezTo>
                  <a:pt x="8041" y="65326"/>
                  <a:pt x="8247" y="64948"/>
                  <a:pt x="8247" y="64854"/>
                </a:cubicBezTo>
                <a:cubicBezTo>
                  <a:pt x="8865" y="63723"/>
                  <a:pt x="10515" y="62686"/>
                  <a:pt x="10721" y="61555"/>
                </a:cubicBezTo>
                <a:cubicBezTo>
                  <a:pt x="10927" y="61366"/>
                  <a:pt x="10927" y="61178"/>
                  <a:pt x="10515" y="61084"/>
                </a:cubicBezTo>
                <a:cubicBezTo>
                  <a:pt x="9690" y="60895"/>
                  <a:pt x="9072" y="61461"/>
                  <a:pt x="8659" y="61649"/>
                </a:cubicBezTo>
                <a:cubicBezTo>
                  <a:pt x="7422" y="62686"/>
                  <a:pt x="6804" y="63817"/>
                  <a:pt x="5360" y="64854"/>
                </a:cubicBezTo>
                <a:cubicBezTo>
                  <a:pt x="4948" y="65043"/>
                  <a:pt x="4329" y="65326"/>
                  <a:pt x="4329" y="64854"/>
                </a:cubicBezTo>
                <a:cubicBezTo>
                  <a:pt x="4536" y="64383"/>
                  <a:pt x="5154" y="63912"/>
                  <a:pt x="5567" y="63534"/>
                </a:cubicBezTo>
                <a:cubicBezTo>
                  <a:pt x="6185" y="62969"/>
                  <a:pt x="6804" y="62403"/>
                  <a:pt x="7422" y="61838"/>
                </a:cubicBezTo>
                <a:cubicBezTo>
                  <a:pt x="7628" y="61555"/>
                  <a:pt x="8247" y="61178"/>
                  <a:pt x="8247" y="60895"/>
                </a:cubicBezTo>
                <a:cubicBezTo>
                  <a:pt x="8247" y="60801"/>
                  <a:pt x="8041" y="60612"/>
                  <a:pt x="7628" y="60612"/>
                </a:cubicBezTo>
                <a:cubicBezTo>
                  <a:pt x="6804" y="60612"/>
                  <a:pt x="5979" y="61366"/>
                  <a:pt x="5567" y="61649"/>
                </a:cubicBezTo>
                <a:cubicBezTo>
                  <a:pt x="4742" y="62120"/>
                  <a:pt x="3917" y="62686"/>
                  <a:pt x="3092" y="63157"/>
                </a:cubicBezTo>
                <a:cubicBezTo>
                  <a:pt x="2886" y="63252"/>
                  <a:pt x="1649" y="64006"/>
                  <a:pt x="2061" y="63346"/>
                </a:cubicBezTo>
                <a:cubicBezTo>
                  <a:pt x="2268" y="62969"/>
                  <a:pt x="2886" y="62592"/>
                  <a:pt x="3505" y="62309"/>
                </a:cubicBezTo>
                <a:cubicBezTo>
                  <a:pt x="3917" y="61838"/>
                  <a:pt x="4536" y="61461"/>
                  <a:pt x="4948" y="61084"/>
                </a:cubicBezTo>
                <a:cubicBezTo>
                  <a:pt x="5979" y="60329"/>
                  <a:pt x="7216" y="59575"/>
                  <a:pt x="7422" y="58727"/>
                </a:cubicBezTo>
                <a:cubicBezTo>
                  <a:pt x="7628" y="58256"/>
                  <a:pt x="6597" y="58067"/>
                  <a:pt x="5773" y="58444"/>
                </a:cubicBezTo>
                <a:cubicBezTo>
                  <a:pt x="5360" y="58538"/>
                  <a:pt x="5154" y="58821"/>
                  <a:pt x="4742" y="58915"/>
                </a:cubicBezTo>
                <a:cubicBezTo>
                  <a:pt x="4123" y="59198"/>
                  <a:pt x="3298" y="59293"/>
                  <a:pt x="2474" y="59387"/>
                </a:cubicBezTo>
                <a:cubicBezTo>
                  <a:pt x="1855" y="59387"/>
                  <a:pt x="0" y="59293"/>
                  <a:pt x="1237" y="58915"/>
                </a:cubicBezTo>
                <a:cubicBezTo>
                  <a:pt x="2061" y="58727"/>
                  <a:pt x="2680" y="58633"/>
                  <a:pt x="3298" y="58350"/>
                </a:cubicBezTo>
                <a:cubicBezTo>
                  <a:pt x="3917" y="58161"/>
                  <a:pt x="4329" y="57879"/>
                  <a:pt x="4948" y="57690"/>
                </a:cubicBezTo>
                <a:cubicBezTo>
                  <a:pt x="6804" y="56653"/>
                  <a:pt x="8659" y="55522"/>
                  <a:pt x="11546" y="54956"/>
                </a:cubicBezTo>
                <a:cubicBezTo>
                  <a:pt x="12371" y="54862"/>
                  <a:pt x="13814" y="54956"/>
                  <a:pt x="14226" y="54579"/>
                </a:cubicBezTo>
                <a:cubicBezTo>
                  <a:pt x="15257" y="53919"/>
                  <a:pt x="15670" y="53165"/>
                  <a:pt x="16082" y="52505"/>
                </a:cubicBezTo>
                <a:cubicBezTo>
                  <a:pt x="16907" y="51563"/>
                  <a:pt x="17319" y="50620"/>
                  <a:pt x="17938" y="49677"/>
                </a:cubicBezTo>
                <a:cubicBezTo>
                  <a:pt x="18969" y="47886"/>
                  <a:pt x="19793" y="46095"/>
                  <a:pt x="21443" y="44399"/>
                </a:cubicBezTo>
                <a:cubicBezTo>
                  <a:pt x="22061" y="43739"/>
                  <a:pt x="22680" y="43079"/>
                  <a:pt x="23505" y="42513"/>
                </a:cubicBezTo>
                <a:cubicBezTo>
                  <a:pt x="24123" y="42136"/>
                  <a:pt x="24948" y="41759"/>
                  <a:pt x="25567" y="41382"/>
                </a:cubicBezTo>
                <a:cubicBezTo>
                  <a:pt x="27422" y="40062"/>
                  <a:pt x="27628" y="38554"/>
                  <a:pt x="28247" y="37046"/>
                </a:cubicBezTo>
                <a:cubicBezTo>
                  <a:pt x="29072" y="35066"/>
                  <a:pt x="30103" y="33181"/>
                  <a:pt x="30927" y="31201"/>
                </a:cubicBezTo>
                <a:cubicBezTo>
                  <a:pt x="31546" y="30070"/>
                  <a:pt x="31752" y="28939"/>
                  <a:pt x="31958" y="27714"/>
                </a:cubicBezTo>
                <a:cubicBezTo>
                  <a:pt x="31958" y="27336"/>
                  <a:pt x="31958" y="26959"/>
                  <a:pt x="31958" y="26488"/>
                </a:cubicBezTo>
                <a:cubicBezTo>
                  <a:pt x="32164" y="25734"/>
                  <a:pt x="32371" y="24980"/>
                  <a:pt x="33195" y="24226"/>
                </a:cubicBezTo>
                <a:cubicBezTo>
                  <a:pt x="34639" y="22717"/>
                  <a:pt x="37525" y="21586"/>
                  <a:pt x="40618" y="20832"/>
                </a:cubicBezTo>
                <a:cubicBezTo>
                  <a:pt x="42474" y="20455"/>
                  <a:pt x="44536" y="20078"/>
                  <a:pt x="46804" y="19890"/>
                </a:cubicBezTo>
                <a:cubicBezTo>
                  <a:pt x="48865" y="19607"/>
                  <a:pt x="50927" y="19512"/>
                  <a:pt x="52371" y="18664"/>
                </a:cubicBezTo>
                <a:cubicBezTo>
                  <a:pt x="53814" y="17816"/>
                  <a:pt x="53608" y="16967"/>
                  <a:pt x="53608" y="15930"/>
                </a:cubicBezTo>
                <a:cubicBezTo>
                  <a:pt x="53608" y="15553"/>
                  <a:pt x="53608" y="15553"/>
                  <a:pt x="52371" y="14988"/>
                </a:cubicBezTo>
                <a:cubicBezTo>
                  <a:pt x="50309" y="13857"/>
                  <a:pt x="49278" y="12443"/>
                  <a:pt x="48453" y="11123"/>
                </a:cubicBezTo>
                <a:cubicBezTo>
                  <a:pt x="47628" y="9615"/>
                  <a:pt x="47422" y="8012"/>
                  <a:pt x="47835" y="6504"/>
                </a:cubicBezTo>
                <a:cubicBezTo>
                  <a:pt x="48041" y="5090"/>
                  <a:pt x="48865" y="3676"/>
                  <a:pt x="50721" y="2545"/>
                </a:cubicBezTo>
                <a:cubicBezTo>
                  <a:pt x="52783" y="1413"/>
                  <a:pt x="55876" y="848"/>
                  <a:pt x="59175" y="754"/>
                </a:cubicBezTo>
                <a:cubicBezTo>
                  <a:pt x="62474" y="754"/>
                  <a:pt x="65773" y="1036"/>
                  <a:pt x="68041" y="2168"/>
                </a:cubicBezTo>
                <a:cubicBezTo>
                  <a:pt x="70309" y="3110"/>
                  <a:pt x="71340" y="4524"/>
                  <a:pt x="71752" y="5938"/>
                </a:cubicBezTo>
                <a:cubicBezTo>
                  <a:pt x="72577" y="8766"/>
                  <a:pt x="71958" y="12065"/>
                  <a:pt x="68041" y="14516"/>
                </a:cubicBezTo>
                <a:cubicBezTo>
                  <a:pt x="67010" y="15176"/>
                  <a:pt x="65979" y="15459"/>
                  <a:pt x="65979" y="16025"/>
                </a:cubicBezTo>
                <a:cubicBezTo>
                  <a:pt x="65979" y="16873"/>
                  <a:pt x="65773" y="17627"/>
                  <a:pt x="66804" y="18381"/>
                </a:cubicBezTo>
                <a:cubicBezTo>
                  <a:pt x="67835" y="19135"/>
                  <a:pt x="69278" y="19418"/>
                  <a:pt x="71134" y="19607"/>
                </a:cubicBezTo>
                <a:cubicBezTo>
                  <a:pt x="73195" y="19890"/>
                  <a:pt x="75051" y="20078"/>
                  <a:pt x="76907" y="20455"/>
                </a:cubicBezTo>
                <a:cubicBezTo>
                  <a:pt x="80206" y="21021"/>
                  <a:pt x="83505" y="21963"/>
                  <a:pt x="85567" y="23283"/>
                </a:cubicBezTo>
                <a:cubicBezTo>
                  <a:pt x="86391" y="23943"/>
                  <a:pt x="87010" y="24697"/>
                  <a:pt x="87422" y="25451"/>
                </a:cubicBezTo>
                <a:cubicBezTo>
                  <a:pt x="87628" y="26111"/>
                  <a:pt x="87628" y="26771"/>
                  <a:pt x="87628" y="27336"/>
                </a:cubicBezTo>
                <a:cubicBezTo>
                  <a:pt x="88041" y="30164"/>
                  <a:pt x="89484" y="32898"/>
                  <a:pt x="90927" y="35726"/>
                </a:cubicBezTo>
                <a:cubicBezTo>
                  <a:pt x="91340" y="36669"/>
                  <a:pt x="91752" y="37611"/>
                  <a:pt x="92164" y="38648"/>
                </a:cubicBezTo>
                <a:cubicBezTo>
                  <a:pt x="92371" y="39214"/>
                  <a:pt x="92577" y="39780"/>
                  <a:pt x="92989" y="40345"/>
                </a:cubicBezTo>
                <a:cubicBezTo>
                  <a:pt x="94020" y="41382"/>
                  <a:pt x="95876" y="42136"/>
                  <a:pt x="97113" y="43173"/>
                </a:cubicBezTo>
                <a:cubicBezTo>
                  <a:pt x="99175" y="44964"/>
                  <a:pt x="100206" y="47038"/>
                  <a:pt x="101443" y="49018"/>
                </a:cubicBezTo>
                <a:cubicBezTo>
                  <a:pt x="102061" y="50054"/>
                  <a:pt x="102474" y="51091"/>
                  <a:pt x="103298" y="52128"/>
                </a:cubicBezTo>
                <a:cubicBezTo>
                  <a:pt x="103711" y="52977"/>
                  <a:pt x="104329" y="53825"/>
                  <a:pt x="105567" y="54579"/>
                </a:cubicBezTo>
                <a:cubicBezTo>
                  <a:pt x="106391" y="55051"/>
                  <a:pt x="107422" y="54768"/>
                  <a:pt x="108659" y="55051"/>
                </a:cubicBezTo>
                <a:cubicBezTo>
                  <a:pt x="110927" y="55522"/>
                  <a:pt x="112577" y="56465"/>
                  <a:pt x="114020" y="57219"/>
                </a:cubicBezTo>
                <a:cubicBezTo>
                  <a:pt x="114845" y="57596"/>
                  <a:pt x="115463" y="57973"/>
                  <a:pt x="116288" y="58256"/>
                </a:cubicBezTo>
                <a:cubicBezTo>
                  <a:pt x="116701" y="58444"/>
                  <a:pt x="117319" y="58633"/>
                  <a:pt x="117731" y="58821"/>
                </a:cubicBezTo>
                <a:cubicBezTo>
                  <a:pt x="118144" y="58821"/>
                  <a:pt x="118969" y="59010"/>
                  <a:pt x="118762" y="59198"/>
                </a:cubicBezTo>
                <a:cubicBezTo>
                  <a:pt x="118556" y="59481"/>
                  <a:pt x="117113" y="59387"/>
                  <a:pt x="116701" y="59293"/>
                </a:cubicBezTo>
                <a:cubicBezTo>
                  <a:pt x="115463" y="59198"/>
                  <a:pt x="114845" y="58821"/>
                  <a:pt x="114020" y="58444"/>
                </a:cubicBezTo>
                <a:cubicBezTo>
                  <a:pt x="113402" y="58161"/>
                  <a:pt x="112164" y="58161"/>
                  <a:pt x="112164" y="58633"/>
                </a:cubicBezTo>
                <a:cubicBezTo>
                  <a:pt x="112164" y="58821"/>
                  <a:pt x="112371" y="59104"/>
                  <a:pt x="112783" y="59293"/>
                </a:cubicBezTo>
                <a:close/>
                <a:moveTo>
                  <a:pt x="91340" y="42608"/>
                </a:moveTo>
                <a:cubicBezTo>
                  <a:pt x="91134" y="42608"/>
                  <a:pt x="90927" y="42608"/>
                  <a:pt x="90721" y="42608"/>
                </a:cubicBezTo>
                <a:cubicBezTo>
                  <a:pt x="90721" y="42608"/>
                  <a:pt x="90515" y="42608"/>
                  <a:pt x="90309" y="42702"/>
                </a:cubicBezTo>
                <a:cubicBezTo>
                  <a:pt x="90103" y="42702"/>
                  <a:pt x="89896" y="42702"/>
                  <a:pt x="89690" y="42702"/>
                </a:cubicBezTo>
                <a:cubicBezTo>
                  <a:pt x="89484" y="42702"/>
                  <a:pt x="89278" y="42608"/>
                  <a:pt x="89072" y="42608"/>
                </a:cubicBezTo>
                <a:cubicBezTo>
                  <a:pt x="88865" y="42608"/>
                  <a:pt x="88659" y="42608"/>
                  <a:pt x="88659" y="42608"/>
                </a:cubicBezTo>
                <a:cubicBezTo>
                  <a:pt x="88453" y="42513"/>
                  <a:pt x="88247" y="42513"/>
                  <a:pt x="88041" y="42419"/>
                </a:cubicBezTo>
                <a:cubicBezTo>
                  <a:pt x="87835" y="42325"/>
                  <a:pt x="87422" y="42230"/>
                  <a:pt x="87216" y="42136"/>
                </a:cubicBezTo>
                <a:cubicBezTo>
                  <a:pt x="86804" y="41948"/>
                  <a:pt x="86597" y="41759"/>
                  <a:pt x="86597" y="41759"/>
                </a:cubicBezTo>
                <a:cubicBezTo>
                  <a:pt x="86597" y="41759"/>
                  <a:pt x="86597" y="41948"/>
                  <a:pt x="86804" y="42230"/>
                </a:cubicBezTo>
                <a:cubicBezTo>
                  <a:pt x="87010" y="42325"/>
                  <a:pt x="87010" y="42419"/>
                  <a:pt x="87216" y="42513"/>
                </a:cubicBezTo>
                <a:cubicBezTo>
                  <a:pt x="87216" y="42608"/>
                  <a:pt x="87422" y="42608"/>
                  <a:pt x="87628" y="42702"/>
                </a:cubicBezTo>
                <a:cubicBezTo>
                  <a:pt x="87835" y="42796"/>
                  <a:pt x="88041" y="42890"/>
                  <a:pt x="88247" y="42890"/>
                </a:cubicBezTo>
                <a:cubicBezTo>
                  <a:pt x="88453" y="42985"/>
                  <a:pt x="88659" y="42985"/>
                  <a:pt x="88865" y="42985"/>
                </a:cubicBezTo>
                <a:cubicBezTo>
                  <a:pt x="89278" y="42985"/>
                  <a:pt x="89484" y="43079"/>
                  <a:pt x="89690" y="43079"/>
                </a:cubicBezTo>
                <a:cubicBezTo>
                  <a:pt x="89896" y="42985"/>
                  <a:pt x="90103" y="42985"/>
                  <a:pt x="90309" y="42985"/>
                </a:cubicBezTo>
                <a:cubicBezTo>
                  <a:pt x="90927" y="42985"/>
                  <a:pt x="91134" y="42890"/>
                  <a:pt x="91546" y="42796"/>
                </a:cubicBezTo>
                <a:cubicBezTo>
                  <a:pt x="91752" y="42702"/>
                  <a:pt x="91958" y="42608"/>
                  <a:pt x="92164" y="42513"/>
                </a:cubicBezTo>
                <a:cubicBezTo>
                  <a:pt x="92371" y="42513"/>
                  <a:pt x="92371" y="42419"/>
                  <a:pt x="92371" y="42419"/>
                </a:cubicBezTo>
                <a:cubicBezTo>
                  <a:pt x="92371" y="42419"/>
                  <a:pt x="92371" y="42513"/>
                  <a:pt x="92164" y="42513"/>
                </a:cubicBezTo>
                <a:cubicBezTo>
                  <a:pt x="91958" y="42513"/>
                  <a:pt x="91752" y="42513"/>
                  <a:pt x="91340" y="42608"/>
                </a:cubicBezTo>
                <a:close/>
                <a:moveTo>
                  <a:pt x="66185" y="114532"/>
                </a:moveTo>
                <a:cubicBezTo>
                  <a:pt x="65773" y="113872"/>
                  <a:pt x="65567" y="113307"/>
                  <a:pt x="65567" y="112835"/>
                </a:cubicBezTo>
                <a:cubicBezTo>
                  <a:pt x="65567" y="112647"/>
                  <a:pt x="65360" y="112647"/>
                  <a:pt x="65360" y="112835"/>
                </a:cubicBezTo>
                <a:cubicBezTo>
                  <a:pt x="65360" y="113307"/>
                  <a:pt x="65567" y="113872"/>
                  <a:pt x="65773" y="114532"/>
                </a:cubicBezTo>
                <a:cubicBezTo>
                  <a:pt x="66185" y="115286"/>
                  <a:pt x="66597" y="116040"/>
                  <a:pt x="66804" y="116889"/>
                </a:cubicBezTo>
                <a:cubicBezTo>
                  <a:pt x="67010" y="117360"/>
                  <a:pt x="67010" y="117831"/>
                  <a:pt x="66804" y="118208"/>
                </a:cubicBezTo>
                <a:cubicBezTo>
                  <a:pt x="66597" y="118397"/>
                  <a:pt x="66391" y="118586"/>
                  <a:pt x="66185" y="118774"/>
                </a:cubicBezTo>
                <a:cubicBezTo>
                  <a:pt x="65773" y="118868"/>
                  <a:pt x="65360" y="118963"/>
                  <a:pt x="64948" y="118963"/>
                </a:cubicBezTo>
                <a:cubicBezTo>
                  <a:pt x="64536" y="118963"/>
                  <a:pt x="63917" y="118963"/>
                  <a:pt x="63505" y="118963"/>
                </a:cubicBezTo>
                <a:cubicBezTo>
                  <a:pt x="63298" y="118963"/>
                  <a:pt x="62886" y="118868"/>
                  <a:pt x="62680" y="118868"/>
                </a:cubicBezTo>
                <a:cubicBezTo>
                  <a:pt x="62474" y="118868"/>
                  <a:pt x="62268" y="118868"/>
                  <a:pt x="62268" y="118774"/>
                </a:cubicBezTo>
                <a:cubicBezTo>
                  <a:pt x="61855" y="118680"/>
                  <a:pt x="61649" y="118491"/>
                  <a:pt x="61649" y="118303"/>
                </a:cubicBezTo>
                <a:cubicBezTo>
                  <a:pt x="61443" y="118020"/>
                  <a:pt x="61443" y="117831"/>
                  <a:pt x="61443" y="117643"/>
                </a:cubicBezTo>
                <a:cubicBezTo>
                  <a:pt x="61443" y="117172"/>
                  <a:pt x="61649" y="116794"/>
                  <a:pt x="61649" y="116417"/>
                </a:cubicBezTo>
                <a:cubicBezTo>
                  <a:pt x="61855" y="115946"/>
                  <a:pt x="62061" y="115663"/>
                  <a:pt x="62268" y="115286"/>
                </a:cubicBezTo>
                <a:cubicBezTo>
                  <a:pt x="62474" y="114909"/>
                  <a:pt x="62474" y="114626"/>
                  <a:pt x="62474" y="114344"/>
                </a:cubicBezTo>
                <a:cubicBezTo>
                  <a:pt x="62680" y="114061"/>
                  <a:pt x="62680" y="113778"/>
                  <a:pt x="62680" y="113589"/>
                </a:cubicBezTo>
                <a:cubicBezTo>
                  <a:pt x="62680" y="113212"/>
                  <a:pt x="62680" y="113212"/>
                  <a:pt x="62474" y="113589"/>
                </a:cubicBezTo>
                <a:cubicBezTo>
                  <a:pt x="62474" y="113778"/>
                  <a:pt x="62474" y="114061"/>
                  <a:pt x="62268" y="114344"/>
                </a:cubicBezTo>
                <a:cubicBezTo>
                  <a:pt x="62268" y="114626"/>
                  <a:pt x="62061" y="114909"/>
                  <a:pt x="61855" y="115286"/>
                </a:cubicBezTo>
                <a:cubicBezTo>
                  <a:pt x="61649" y="115569"/>
                  <a:pt x="61443" y="115946"/>
                  <a:pt x="61237" y="116323"/>
                </a:cubicBezTo>
                <a:cubicBezTo>
                  <a:pt x="61030" y="116700"/>
                  <a:pt x="60824" y="117172"/>
                  <a:pt x="60824" y="117643"/>
                </a:cubicBezTo>
                <a:cubicBezTo>
                  <a:pt x="60824" y="117831"/>
                  <a:pt x="60824" y="118114"/>
                  <a:pt x="61030" y="118303"/>
                </a:cubicBezTo>
                <a:cubicBezTo>
                  <a:pt x="61030" y="118586"/>
                  <a:pt x="61443" y="118774"/>
                  <a:pt x="61855" y="118963"/>
                </a:cubicBezTo>
                <a:cubicBezTo>
                  <a:pt x="62061" y="119057"/>
                  <a:pt x="62268" y="119151"/>
                  <a:pt x="62680" y="119151"/>
                </a:cubicBezTo>
                <a:cubicBezTo>
                  <a:pt x="62886" y="119245"/>
                  <a:pt x="63092" y="119245"/>
                  <a:pt x="63298" y="119245"/>
                </a:cubicBezTo>
                <a:cubicBezTo>
                  <a:pt x="63917" y="119245"/>
                  <a:pt x="64536" y="119340"/>
                  <a:pt x="64948" y="119245"/>
                </a:cubicBezTo>
                <a:cubicBezTo>
                  <a:pt x="65567" y="119245"/>
                  <a:pt x="66185" y="119151"/>
                  <a:pt x="66597" y="118963"/>
                </a:cubicBezTo>
                <a:cubicBezTo>
                  <a:pt x="67010" y="118774"/>
                  <a:pt x="67216" y="118491"/>
                  <a:pt x="67422" y="118303"/>
                </a:cubicBezTo>
                <a:cubicBezTo>
                  <a:pt x="67628" y="117831"/>
                  <a:pt x="67628" y="117360"/>
                  <a:pt x="67422" y="116889"/>
                </a:cubicBezTo>
                <a:cubicBezTo>
                  <a:pt x="67216" y="116040"/>
                  <a:pt x="66597" y="115192"/>
                  <a:pt x="66185" y="114532"/>
                </a:cubicBezTo>
                <a:close/>
                <a:moveTo>
                  <a:pt x="64536" y="84933"/>
                </a:moveTo>
                <a:cubicBezTo>
                  <a:pt x="66804" y="84556"/>
                  <a:pt x="69278" y="84461"/>
                  <a:pt x="71546" y="84933"/>
                </a:cubicBezTo>
                <a:cubicBezTo>
                  <a:pt x="71752" y="84933"/>
                  <a:pt x="71958" y="85027"/>
                  <a:pt x="72164" y="85027"/>
                </a:cubicBezTo>
                <a:cubicBezTo>
                  <a:pt x="70103" y="84084"/>
                  <a:pt x="66597" y="83896"/>
                  <a:pt x="64536" y="84933"/>
                </a:cubicBezTo>
                <a:close/>
                <a:moveTo>
                  <a:pt x="63298" y="15082"/>
                </a:moveTo>
                <a:cubicBezTo>
                  <a:pt x="63505" y="15082"/>
                  <a:pt x="63711" y="15082"/>
                  <a:pt x="63917" y="15082"/>
                </a:cubicBezTo>
                <a:cubicBezTo>
                  <a:pt x="64123" y="15176"/>
                  <a:pt x="64123" y="15176"/>
                  <a:pt x="64123" y="15176"/>
                </a:cubicBezTo>
                <a:cubicBezTo>
                  <a:pt x="64123" y="15176"/>
                  <a:pt x="64123" y="15082"/>
                  <a:pt x="63917" y="15082"/>
                </a:cubicBezTo>
                <a:cubicBezTo>
                  <a:pt x="63711" y="14988"/>
                  <a:pt x="63298" y="14893"/>
                  <a:pt x="62886" y="14799"/>
                </a:cubicBezTo>
                <a:cubicBezTo>
                  <a:pt x="62680" y="14799"/>
                  <a:pt x="62474" y="14705"/>
                  <a:pt x="62268" y="14705"/>
                </a:cubicBezTo>
                <a:cubicBezTo>
                  <a:pt x="62061" y="14705"/>
                  <a:pt x="61855" y="14611"/>
                  <a:pt x="61649" y="14611"/>
                </a:cubicBezTo>
                <a:cubicBezTo>
                  <a:pt x="61237" y="14611"/>
                  <a:pt x="61030" y="14611"/>
                  <a:pt x="60824" y="14516"/>
                </a:cubicBezTo>
                <a:cubicBezTo>
                  <a:pt x="60412" y="14516"/>
                  <a:pt x="60206" y="14516"/>
                  <a:pt x="60000" y="14516"/>
                </a:cubicBezTo>
                <a:cubicBezTo>
                  <a:pt x="58762" y="14516"/>
                  <a:pt x="57525" y="14611"/>
                  <a:pt x="56907" y="14799"/>
                </a:cubicBezTo>
                <a:cubicBezTo>
                  <a:pt x="56082" y="14988"/>
                  <a:pt x="55670" y="15176"/>
                  <a:pt x="55670" y="15176"/>
                </a:cubicBezTo>
                <a:cubicBezTo>
                  <a:pt x="55670" y="15176"/>
                  <a:pt x="56082" y="15082"/>
                  <a:pt x="56907" y="14988"/>
                </a:cubicBezTo>
                <a:cubicBezTo>
                  <a:pt x="57319" y="14988"/>
                  <a:pt x="57938" y="14893"/>
                  <a:pt x="58350" y="14893"/>
                </a:cubicBezTo>
                <a:cubicBezTo>
                  <a:pt x="58762" y="14893"/>
                  <a:pt x="59381" y="14893"/>
                  <a:pt x="60000" y="14893"/>
                </a:cubicBezTo>
                <a:cubicBezTo>
                  <a:pt x="60412" y="14893"/>
                  <a:pt x="61030" y="14893"/>
                  <a:pt x="61443" y="14893"/>
                </a:cubicBezTo>
                <a:cubicBezTo>
                  <a:pt x="61649" y="14893"/>
                  <a:pt x="62061" y="14988"/>
                  <a:pt x="62268" y="14988"/>
                </a:cubicBezTo>
                <a:cubicBezTo>
                  <a:pt x="62474" y="14988"/>
                  <a:pt x="62680" y="14988"/>
                  <a:pt x="62886" y="14988"/>
                </a:cubicBezTo>
                <a:cubicBezTo>
                  <a:pt x="63092" y="15082"/>
                  <a:pt x="63298" y="15082"/>
                  <a:pt x="63298" y="1508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p28"/>
          <p:cNvSpPr/>
          <p:nvPr/>
        </p:nvSpPr>
        <p:spPr>
          <a:xfrm>
            <a:off x="6511230" y="3138685"/>
            <a:ext cx="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06" name="Google Shape;406;p28"/>
          <p:cNvGrpSpPr/>
          <p:nvPr/>
        </p:nvGrpSpPr>
        <p:grpSpPr>
          <a:xfrm>
            <a:off x="6971031" y="1513540"/>
            <a:ext cx="1461918" cy="3205715"/>
            <a:chOff x="9671050" y="3748088"/>
            <a:chExt cx="1252500" cy="2746500"/>
          </a:xfrm>
        </p:grpSpPr>
        <p:sp>
          <p:nvSpPr>
            <p:cNvPr id="407" name="Google Shape;407;p28"/>
            <p:cNvSpPr/>
            <p:nvPr/>
          </p:nvSpPr>
          <p:spPr>
            <a:xfrm>
              <a:off x="9671050" y="3748088"/>
              <a:ext cx="1252500" cy="2746500"/>
            </a:xfrm>
            <a:custGeom>
              <a:rect b="b" l="l" r="r" t="t"/>
              <a:pathLst>
                <a:path extrusionOk="0" h="120000" w="120000">
                  <a:moveTo>
                    <a:pt x="114432" y="59293"/>
                  </a:moveTo>
                  <a:cubicBezTo>
                    <a:pt x="115257" y="59575"/>
                    <a:pt x="116288" y="59764"/>
                    <a:pt x="117525" y="59764"/>
                  </a:cubicBezTo>
                  <a:cubicBezTo>
                    <a:pt x="118144" y="59764"/>
                    <a:pt x="118969" y="59764"/>
                    <a:pt x="119381" y="59481"/>
                  </a:cubicBezTo>
                  <a:cubicBezTo>
                    <a:pt x="120000" y="59198"/>
                    <a:pt x="119381" y="58727"/>
                    <a:pt x="118556" y="58538"/>
                  </a:cubicBezTo>
                  <a:cubicBezTo>
                    <a:pt x="118762" y="58633"/>
                    <a:pt x="118762" y="58633"/>
                    <a:pt x="118556" y="58538"/>
                  </a:cubicBezTo>
                  <a:cubicBezTo>
                    <a:pt x="115876" y="57879"/>
                    <a:pt x="114226" y="56653"/>
                    <a:pt x="111958" y="55710"/>
                  </a:cubicBezTo>
                  <a:cubicBezTo>
                    <a:pt x="110721" y="55239"/>
                    <a:pt x="109484" y="54673"/>
                    <a:pt x="107835" y="54579"/>
                  </a:cubicBezTo>
                  <a:cubicBezTo>
                    <a:pt x="107216" y="54485"/>
                    <a:pt x="106597" y="54579"/>
                    <a:pt x="106185" y="54485"/>
                  </a:cubicBezTo>
                  <a:cubicBezTo>
                    <a:pt x="105567" y="54391"/>
                    <a:pt x="105154" y="53731"/>
                    <a:pt x="104948" y="53448"/>
                  </a:cubicBezTo>
                  <a:cubicBezTo>
                    <a:pt x="103505" y="51846"/>
                    <a:pt x="102886" y="49960"/>
                    <a:pt x="101855" y="48169"/>
                  </a:cubicBezTo>
                  <a:cubicBezTo>
                    <a:pt x="100824" y="46095"/>
                    <a:pt x="99587" y="43739"/>
                    <a:pt x="96701" y="41948"/>
                  </a:cubicBezTo>
                  <a:cubicBezTo>
                    <a:pt x="95876" y="41476"/>
                    <a:pt x="94845" y="41005"/>
                    <a:pt x="94226" y="40345"/>
                  </a:cubicBezTo>
                  <a:cubicBezTo>
                    <a:pt x="93608" y="39874"/>
                    <a:pt x="93402" y="39308"/>
                    <a:pt x="93195" y="38743"/>
                  </a:cubicBezTo>
                  <a:cubicBezTo>
                    <a:pt x="92783" y="37234"/>
                    <a:pt x="91958" y="35820"/>
                    <a:pt x="91340" y="34312"/>
                  </a:cubicBezTo>
                  <a:cubicBezTo>
                    <a:pt x="90721" y="32898"/>
                    <a:pt x="89896" y="31484"/>
                    <a:pt x="89484" y="29976"/>
                  </a:cubicBezTo>
                  <a:cubicBezTo>
                    <a:pt x="89072" y="29222"/>
                    <a:pt x="88865" y="28279"/>
                    <a:pt x="88865" y="27431"/>
                  </a:cubicBezTo>
                  <a:cubicBezTo>
                    <a:pt x="88659" y="26865"/>
                    <a:pt x="88865" y="26394"/>
                    <a:pt x="88659" y="25828"/>
                  </a:cubicBezTo>
                  <a:cubicBezTo>
                    <a:pt x="88453" y="25074"/>
                    <a:pt x="88041" y="24320"/>
                    <a:pt x="87216" y="23660"/>
                  </a:cubicBezTo>
                  <a:cubicBezTo>
                    <a:pt x="85567" y="22152"/>
                    <a:pt x="82680" y="21115"/>
                    <a:pt x="79381" y="20455"/>
                  </a:cubicBezTo>
                  <a:cubicBezTo>
                    <a:pt x="77938" y="20078"/>
                    <a:pt x="76288" y="19795"/>
                    <a:pt x="74432" y="19607"/>
                  </a:cubicBezTo>
                  <a:cubicBezTo>
                    <a:pt x="72783" y="19418"/>
                    <a:pt x="70927" y="19324"/>
                    <a:pt x="69484" y="19041"/>
                  </a:cubicBezTo>
                  <a:cubicBezTo>
                    <a:pt x="68041" y="18758"/>
                    <a:pt x="66804" y="18098"/>
                    <a:pt x="66597" y="17533"/>
                  </a:cubicBezTo>
                  <a:cubicBezTo>
                    <a:pt x="66597" y="17156"/>
                    <a:pt x="66597" y="16779"/>
                    <a:pt x="66597" y="16402"/>
                  </a:cubicBezTo>
                  <a:cubicBezTo>
                    <a:pt x="66597" y="16213"/>
                    <a:pt x="66597" y="16025"/>
                    <a:pt x="66597" y="15836"/>
                  </a:cubicBezTo>
                  <a:cubicBezTo>
                    <a:pt x="66804" y="15648"/>
                    <a:pt x="66804" y="15648"/>
                    <a:pt x="67216" y="15459"/>
                  </a:cubicBezTo>
                  <a:cubicBezTo>
                    <a:pt x="68453" y="14988"/>
                    <a:pt x="69278" y="14328"/>
                    <a:pt x="69896" y="13668"/>
                  </a:cubicBezTo>
                  <a:cubicBezTo>
                    <a:pt x="71546" y="12254"/>
                    <a:pt x="72371" y="10652"/>
                    <a:pt x="72783" y="9049"/>
                  </a:cubicBezTo>
                  <a:cubicBezTo>
                    <a:pt x="73195" y="7352"/>
                    <a:pt x="73195" y="5655"/>
                    <a:pt x="71958" y="4053"/>
                  </a:cubicBezTo>
                  <a:cubicBezTo>
                    <a:pt x="70927" y="2827"/>
                    <a:pt x="69484" y="1791"/>
                    <a:pt x="67010" y="1131"/>
                  </a:cubicBezTo>
                  <a:cubicBezTo>
                    <a:pt x="64123" y="188"/>
                    <a:pt x="60206" y="0"/>
                    <a:pt x="56907" y="377"/>
                  </a:cubicBezTo>
                  <a:cubicBezTo>
                    <a:pt x="54226" y="565"/>
                    <a:pt x="51546" y="1225"/>
                    <a:pt x="49896" y="2168"/>
                  </a:cubicBezTo>
                  <a:cubicBezTo>
                    <a:pt x="47628" y="3487"/>
                    <a:pt x="46804" y="5184"/>
                    <a:pt x="46597" y="6787"/>
                  </a:cubicBezTo>
                  <a:cubicBezTo>
                    <a:pt x="46597" y="8389"/>
                    <a:pt x="47010" y="10086"/>
                    <a:pt x="47835" y="11594"/>
                  </a:cubicBezTo>
                  <a:cubicBezTo>
                    <a:pt x="48247" y="12348"/>
                    <a:pt x="48865" y="13102"/>
                    <a:pt x="49896" y="13857"/>
                  </a:cubicBezTo>
                  <a:cubicBezTo>
                    <a:pt x="50103" y="14139"/>
                    <a:pt x="50515" y="14422"/>
                    <a:pt x="50927" y="14705"/>
                  </a:cubicBezTo>
                  <a:cubicBezTo>
                    <a:pt x="51340" y="14988"/>
                    <a:pt x="51958" y="15176"/>
                    <a:pt x="52577" y="15459"/>
                  </a:cubicBezTo>
                  <a:cubicBezTo>
                    <a:pt x="52783" y="15742"/>
                    <a:pt x="52783" y="16025"/>
                    <a:pt x="52783" y="16307"/>
                  </a:cubicBezTo>
                  <a:cubicBezTo>
                    <a:pt x="52783" y="16684"/>
                    <a:pt x="52783" y="17062"/>
                    <a:pt x="52783" y="17439"/>
                  </a:cubicBezTo>
                  <a:cubicBezTo>
                    <a:pt x="52577" y="18004"/>
                    <a:pt x="51752" y="18570"/>
                    <a:pt x="50721" y="18853"/>
                  </a:cubicBezTo>
                  <a:cubicBezTo>
                    <a:pt x="49484" y="19324"/>
                    <a:pt x="47422" y="19324"/>
                    <a:pt x="45773" y="19512"/>
                  </a:cubicBezTo>
                  <a:cubicBezTo>
                    <a:pt x="38969" y="20267"/>
                    <a:pt x="32371" y="22152"/>
                    <a:pt x="31134" y="25451"/>
                  </a:cubicBezTo>
                  <a:cubicBezTo>
                    <a:pt x="30721" y="26111"/>
                    <a:pt x="30927" y="26677"/>
                    <a:pt x="30721" y="27336"/>
                  </a:cubicBezTo>
                  <a:cubicBezTo>
                    <a:pt x="30721" y="27714"/>
                    <a:pt x="30515" y="28185"/>
                    <a:pt x="30515" y="28562"/>
                  </a:cubicBezTo>
                  <a:cubicBezTo>
                    <a:pt x="30309" y="29316"/>
                    <a:pt x="30103" y="30164"/>
                    <a:pt x="29690" y="31013"/>
                  </a:cubicBezTo>
                  <a:cubicBezTo>
                    <a:pt x="29072" y="32615"/>
                    <a:pt x="28247" y="34218"/>
                    <a:pt x="27422" y="35915"/>
                  </a:cubicBezTo>
                  <a:cubicBezTo>
                    <a:pt x="27216" y="36763"/>
                    <a:pt x="26804" y="37517"/>
                    <a:pt x="26391" y="38366"/>
                  </a:cubicBezTo>
                  <a:cubicBezTo>
                    <a:pt x="26185" y="38931"/>
                    <a:pt x="26185" y="39497"/>
                    <a:pt x="25567" y="40062"/>
                  </a:cubicBezTo>
                  <a:cubicBezTo>
                    <a:pt x="24742" y="41005"/>
                    <a:pt x="23092" y="41759"/>
                    <a:pt x="22061" y="42608"/>
                  </a:cubicBezTo>
                  <a:cubicBezTo>
                    <a:pt x="19381" y="44587"/>
                    <a:pt x="18350" y="47038"/>
                    <a:pt x="17113" y="49206"/>
                  </a:cubicBezTo>
                  <a:cubicBezTo>
                    <a:pt x="16701" y="49866"/>
                    <a:pt x="16494" y="50526"/>
                    <a:pt x="16082" y="51280"/>
                  </a:cubicBezTo>
                  <a:cubicBezTo>
                    <a:pt x="15670" y="51846"/>
                    <a:pt x="15257" y="52505"/>
                    <a:pt x="14845" y="53165"/>
                  </a:cubicBezTo>
                  <a:cubicBezTo>
                    <a:pt x="14432" y="53542"/>
                    <a:pt x="14226" y="53825"/>
                    <a:pt x="13814" y="54202"/>
                  </a:cubicBezTo>
                  <a:cubicBezTo>
                    <a:pt x="13608" y="54391"/>
                    <a:pt x="13608" y="54391"/>
                    <a:pt x="13195" y="54485"/>
                  </a:cubicBezTo>
                  <a:cubicBezTo>
                    <a:pt x="12783" y="54485"/>
                    <a:pt x="12577" y="54485"/>
                    <a:pt x="12164" y="54485"/>
                  </a:cubicBezTo>
                  <a:cubicBezTo>
                    <a:pt x="9072" y="54768"/>
                    <a:pt x="6804" y="55993"/>
                    <a:pt x="4948" y="57030"/>
                  </a:cubicBezTo>
                  <a:cubicBezTo>
                    <a:pt x="3917" y="57501"/>
                    <a:pt x="3092" y="58067"/>
                    <a:pt x="1649" y="58350"/>
                  </a:cubicBezTo>
                  <a:cubicBezTo>
                    <a:pt x="1030" y="58538"/>
                    <a:pt x="206" y="58727"/>
                    <a:pt x="0" y="59010"/>
                  </a:cubicBezTo>
                  <a:cubicBezTo>
                    <a:pt x="0" y="59198"/>
                    <a:pt x="0" y="59481"/>
                    <a:pt x="412" y="59575"/>
                  </a:cubicBezTo>
                  <a:cubicBezTo>
                    <a:pt x="1443" y="59952"/>
                    <a:pt x="3092" y="59764"/>
                    <a:pt x="4123" y="59575"/>
                  </a:cubicBezTo>
                  <a:cubicBezTo>
                    <a:pt x="4742" y="59387"/>
                    <a:pt x="5154" y="59198"/>
                    <a:pt x="5567" y="59010"/>
                  </a:cubicBezTo>
                  <a:cubicBezTo>
                    <a:pt x="5773" y="58915"/>
                    <a:pt x="6391" y="58538"/>
                    <a:pt x="6597" y="58633"/>
                  </a:cubicBezTo>
                  <a:cubicBezTo>
                    <a:pt x="6597" y="58821"/>
                    <a:pt x="6391" y="59104"/>
                    <a:pt x="6185" y="59293"/>
                  </a:cubicBezTo>
                  <a:cubicBezTo>
                    <a:pt x="5567" y="59764"/>
                    <a:pt x="5154" y="60141"/>
                    <a:pt x="4742" y="60518"/>
                  </a:cubicBezTo>
                  <a:cubicBezTo>
                    <a:pt x="3711" y="61366"/>
                    <a:pt x="2474" y="62120"/>
                    <a:pt x="1443" y="62969"/>
                  </a:cubicBezTo>
                  <a:cubicBezTo>
                    <a:pt x="1030" y="63252"/>
                    <a:pt x="618" y="63817"/>
                    <a:pt x="1649" y="64006"/>
                  </a:cubicBezTo>
                  <a:cubicBezTo>
                    <a:pt x="2474" y="64194"/>
                    <a:pt x="3298" y="63629"/>
                    <a:pt x="3711" y="63440"/>
                  </a:cubicBezTo>
                  <a:cubicBezTo>
                    <a:pt x="4742" y="62780"/>
                    <a:pt x="5773" y="62120"/>
                    <a:pt x="6804" y="61461"/>
                  </a:cubicBezTo>
                  <a:cubicBezTo>
                    <a:pt x="5979" y="62215"/>
                    <a:pt x="5154" y="62969"/>
                    <a:pt x="4329" y="63723"/>
                  </a:cubicBezTo>
                  <a:cubicBezTo>
                    <a:pt x="3917" y="64100"/>
                    <a:pt x="3298" y="64666"/>
                    <a:pt x="3505" y="65137"/>
                  </a:cubicBezTo>
                  <a:cubicBezTo>
                    <a:pt x="3711" y="65514"/>
                    <a:pt x="4536" y="65608"/>
                    <a:pt x="5154" y="65420"/>
                  </a:cubicBezTo>
                  <a:cubicBezTo>
                    <a:pt x="6597" y="65043"/>
                    <a:pt x="7216" y="64006"/>
                    <a:pt x="7835" y="63346"/>
                  </a:cubicBezTo>
                  <a:cubicBezTo>
                    <a:pt x="8453" y="62780"/>
                    <a:pt x="8865" y="62026"/>
                    <a:pt x="9896" y="61461"/>
                  </a:cubicBezTo>
                  <a:cubicBezTo>
                    <a:pt x="9896" y="62026"/>
                    <a:pt x="9072" y="62686"/>
                    <a:pt x="8659" y="63252"/>
                  </a:cubicBezTo>
                  <a:cubicBezTo>
                    <a:pt x="8247" y="63629"/>
                    <a:pt x="7835" y="64006"/>
                    <a:pt x="7628" y="64477"/>
                  </a:cubicBezTo>
                  <a:cubicBezTo>
                    <a:pt x="7422" y="64760"/>
                    <a:pt x="7010" y="65231"/>
                    <a:pt x="7422" y="65514"/>
                  </a:cubicBezTo>
                  <a:cubicBezTo>
                    <a:pt x="7835" y="65891"/>
                    <a:pt x="8865" y="65797"/>
                    <a:pt x="9278" y="65514"/>
                  </a:cubicBezTo>
                  <a:cubicBezTo>
                    <a:pt x="9896" y="65326"/>
                    <a:pt x="10103" y="64948"/>
                    <a:pt x="10515" y="64666"/>
                  </a:cubicBezTo>
                  <a:cubicBezTo>
                    <a:pt x="11134" y="63817"/>
                    <a:pt x="11752" y="63063"/>
                    <a:pt x="12577" y="62215"/>
                  </a:cubicBezTo>
                  <a:cubicBezTo>
                    <a:pt x="12371" y="62875"/>
                    <a:pt x="11958" y="63534"/>
                    <a:pt x="11958" y="64194"/>
                  </a:cubicBezTo>
                  <a:cubicBezTo>
                    <a:pt x="11752" y="64571"/>
                    <a:pt x="12371" y="65137"/>
                    <a:pt x="13402" y="64760"/>
                  </a:cubicBezTo>
                  <a:cubicBezTo>
                    <a:pt x="14020" y="64571"/>
                    <a:pt x="14432" y="64100"/>
                    <a:pt x="14639" y="63817"/>
                  </a:cubicBezTo>
                  <a:cubicBezTo>
                    <a:pt x="15051" y="63157"/>
                    <a:pt x="15463" y="62498"/>
                    <a:pt x="15876" y="61838"/>
                  </a:cubicBezTo>
                  <a:cubicBezTo>
                    <a:pt x="16288" y="61272"/>
                    <a:pt x="17113" y="60706"/>
                    <a:pt x="17731" y="60141"/>
                  </a:cubicBezTo>
                  <a:cubicBezTo>
                    <a:pt x="18556" y="59293"/>
                    <a:pt x="19381" y="58444"/>
                    <a:pt x="19793" y="57596"/>
                  </a:cubicBezTo>
                  <a:cubicBezTo>
                    <a:pt x="19793" y="57219"/>
                    <a:pt x="20000" y="56842"/>
                    <a:pt x="19793" y="56465"/>
                  </a:cubicBezTo>
                  <a:cubicBezTo>
                    <a:pt x="19587" y="56370"/>
                    <a:pt x="19587" y="56370"/>
                    <a:pt x="19587" y="56276"/>
                  </a:cubicBezTo>
                  <a:cubicBezTo>
                    <a:pt x="19587" y="56182"/>
                    <a:pt x="20000" y="56087"/>
                    <a:pt x="20000" y="55993"/>
                  </a:cubicBezTo>
                  <a:cubicBezTo>
                    <a:pt x="20412" y="55710"/>
                    <a:pt x="20618" y="55522"/>
                    <a:pt x="21030" y="55239"/>
                  </a:cubicBezTo>
                  <a:cubicBezTo>
                    <a:pt x="22680" y="54202"/>
                    <a:pt x="24123" y="53071"/>
                    <a:pt x="25773" y="51940"/>
                  </a:cubicBezTo>
                  <a:cubicBezTo>
                    <a:pt x="27422" y="50714"/>
                    <a:pt x="29072" y="49395"/>
                    <a:pt x="30721" y="48075"/>
                  </a:cubicBezTo>
                  <a:cubicBezTo>
                    <a:pt x="32164" y="46849"/>
                    <a:pt x="33402" y="45530"/>
                    <a:pt x="34226" y="44116"/>
                  </a:cubicBezTo>
                  <a:cubicBezTo>
                    <a:pt x="34432" y="43362"/>
                    <a:pt x="34845" y="42608"/>
                    <a:pt x="35670" y="41948"/>
                  </a:cubicBezTo>
                  <a:cubicBezTo>
                    <a:pt x="36494" y="41288"/>
                    <a:pt x="37319" y="40534"/>
                    <a:pt x="38144" y="39780"/>
                  </a:cubicBezTo>
                  <a:cubicBezTo>
                    <a:pt x="39381" y="38460"/>
                    <a:pt x="40412" y="37046"/>
                    <a:pt x="41443" y="35726"/>
                  </a:cubicBezTo>
                  <a:cubicBezTo>
                    <a:pt x="41855" y="36857"/>
                    <a:pt x="42474" y="37894"/>
                    <a:pt x="43092" y="39025"/>
                  </a:cubicBezTo>
                  <a:cubicBezTo>
                    <a:pt x="43917" y="40251"/>
                    <a:pt x="43917" y="41476"/>
                    <a:pt x="43298" y="42608"/>
                  </a:cubicBezTo>
                  <a:cubicBezTo>
                    <a:pt x="42680" y="44304"/>
                    <a:pt x="41237" y="45813"/>
                    <a:pt x="39793" y="47321"/>
                  </a:cubicBezTo>
                  <a:cubicBezTo>
                    <a:pt x="38350" y="48829"/>
                    <a:pt x="37113" y="50432"/>
                    <a:pt x="36288" y="52034"/>
                  </a:cubicBezTo>
                  <a:cubicBezTo>
                    <a:pt x="34226" y="55333"/>
                    <a:pt x="34020" y="58727"/>
                    <a:pt x="35051" y="62120"/>
                  </a:cubicBezTo>
                  <a:cubicBezTo>
                    <a:pt x="36288" y="65514"/>
                    <a:pt x="38350" y="68813"/>
                    <a:pt x="40412" y="72113"/>
                  </a:cubicBezTo>
                  <a:cubicBezTo>
                    <a:pt x="42268" y="75412"/>
                    <a:pt x="44123" y="78711"/>
                    <a:pt x="44329" y="82010"/>
                  </a:cubicBezTo>
                  <a:cubicBezTo>
                    <a:pt x="44329" y="83424"/>
                    <a:pt x="44123" y="84744"/>
                    <a:pt x="43917" y="86064"/>
                  </a:cubicBezTo>
                  <a:cubicBezTo>
                    <a:pt x="43505" y="87761"/>
                    <a:pt x="42886" y="89457"/>
                    <a:pt x="42680" y="91154"/>
                  </a:cubicBezTo>
                  <a:cubicBezTo>
                    <a:pt x="42474" y="92945"/>
                    <a:pt x="42886" y="94642"/>
                    <a:pt x="43711" y="96339"/>
                  </a:cubicBezTo>
                  <a:cubicBezTo>
                    <a:pt x="44536" y="98036"/>
                    <a:pt x="45360" y="99732"/>
                    <a:pt x="46185" y="101429"/>
                  </a:cubicBezTo>
                  <a:cubicBezTo>
                    <a:pt x="47010" y="103126"/>
                    <a:pt x="48041" y="104823"/>
                    <a:pt x="48865" y="106614"/>
                  </a:cubicBezTo>
                  <a:cubicBezTo>
                    <a:pt x="49690" y="108216"/>
                    <a:pt x="50515" y="109913"/>
                    <a:pt x="50927" y="111704"/>
                  </a:cubicBezTo>
                  <a:cubicBezTo>
                    <a:pt x="50927" y="112081"/>
                    <a:pt x="51134" y="112458"/>
                    <a:pt x="50927" y="112835"/>
                  </a:cubicBezTo>
                  <a:cubicBezTo>
                    <a:pt x="50927" y="113024"/>
                    <a:pt x="50103" y="114438"/>
                    <a:pt x="49690" y="114721"/>
                  </a:cubicBezTo>
                  <a:cubicBezTo>
                    <a:pt x="49484" y="115003"/>
                    <a:pt x="48865" y="115286"/>
                    <a:pt x="48247" y="115663"/>
                  </a:cubicBezTo>
                  <a:cubicBezTo>
                    <a:pt x="47628" y="115946"/>
                    <a:pt x="47010" y="116323"/>
                    <a:pt x="46391" y="116700"/>
                  </a:cubicBezTo>
                  <a:cubicBezTo>
                    <a:pt x="45979" y="116889"/>
                    <a:pt x="45773" y="117172"/>
                    <a:pt x="45567" y="117360"/>
                  </a:cubicBezTo>
                  <a:cubicBezTo>
                    <a:pt x="45360" y="117643"/>
                    <a:pt x="45154" y="117926"/>
                    <a:pt x="45360" y="118303"/>
                  </a:cubicBezTo>
                  <a:cubicBezTo>
                    <a:pt x="45567" y="118586"/>
                    <a:pt x="45979" y="118868"/>
                    <a:pt x="46597" y="119057"/>
                  </a:cubicBezTo>
                  <a:cubicBezTo>
                    <a:pt x="47010" y="119057"/>
                    <a:pt x="47216" y="119151"/>
                    <a:pt x="47628" y="119151"/>
                  </a:cubicBezTo>
                  <a:cubicBezTo>
                    <a:pt x="47835" y="119245"/>
                    <a:pt x="47835" y="119245"/>
                    <a:pt x="48041" y="119245"/>
                  </a:cubicBezTo>
                  <a:cubicBezTo>
                    <a:pt x="48453" y="119245"/>
                    <a:pt x="48453" y="119245"/>
                    <a:pt x="48453" y="119245"/>
                  </a:cubicBezTo>
                  <a:cubicBezTo>
                    <a:pt x="49072" y="119245"/>
                    <a:pt x="49690" y="119245"/>
                    <a:pt x="50309" y="119340"/>
                  </a:cubicBezTo>
                  <a:cubicBezTo>
                    <a:pt x="50721" y="119434"/>
                    <a:pt x="51134" y="119528"/>
                    <a:pt x="51752" y="119717"/>
                  </a:cubicBezTo>
                  <a:cubicBezTo>
                    <a:pt x="52371" y="119811"/>
                    <a:pt x="52989" y="119905"/>
                    <a:pt x="53608" y="119905"/>
                  </a:cubicBezTo>
                  <a:cubicBezTo>
                    <a:pt x="54020" y="119999"/>
                    <a:pt x="54226" y="119999"/>
                    <a:pt x="54639" y="119999"/>
                  </a:cubicBezTo>
                  <a:cubicBezTo>
                    <a:pt x="54845" y="119999"/>
                    <a:pt x="55257" y="119999"/>
                    <a:pt x="55463" y="119999"/>
                  </a:cubicBezTo>
                  <a:cubicBezTo>
                    <a:pt x="56907" y="119999"/>
                    <a:pt x="58144" y="119811"/>
                    <a:pt x="59175" y="119434"/>
                  </a:cubicBezTo>
                  <a:cubicBezTo>
                    <a:pt x="59381" y="119245"/>
                    <a:pt x="59587" y="119151"/>
                    <a:pt x="59793" y="118963"/>
                  </a:cubicBezTo>
                  <a:cubicBezTo>
                    <a:pt x="60000" y="119151"/>
                    <a:pt x="60206" y="119245"/>
                    <a:pt x="60618" y="119434"/>
                  </a:cubicBezTo>
                  <a:cubicBezTo>
                    <a:pt x="61443" y="119811"/>
                    <a:pt x="62886" y="119999"/>
                    <a:pt x="64123" y="119999"/>
                  </a:cubicBezTo>
                  <a:cubicBezTo>
                    <a:pt x="64536" y="119999"/>
                    <a:pt x="64742" y="119999"/>
                    <a:pt x="64948" y="119999"/>
                  </a:cubicBezTo>
                  <a:cubicBezTo>
                    <a:pt x="65360" y="119999"/>
                    <a:pt x="65567" y="119999"/>
                    <a:pt x="65979" y="119905"/>
                  </a:cubicBezTo>
                  <a:cubicBezTo>
                    <a:pt x="66597" y="119905"/>
                    <a:pt x="67216" y="119811"/>
                    <a:pt x="67835" y="119717"/>
                  </a:cubicBezTo>
                  <a:cubicBezTo>
                    <a:pt x="68453" y="119528"/>
                    <a:pt x="68865" y="119434"/>
                    <a:pt x="69484" y="119340"/>
                  </a:cubicBezTo>
                  <a:cubicBezTo>
                    <a:pt x="69896" y="119245"/>
                    <a:pt x="70515" y="119245"/>
                    <a:pt x="71134" y="119245"/>
                  </a:cubicBezTo>
                  <a:cubicBezTo>
                    <a:pt x="71546" y="119245"/>
                    <a:pt x="71546" y="119245"/>
                    <a:pt x="71546" y="119245"/>
                  </a:cubicBezTo>
                  <a:cubicBezTo>
                    <a:pt x="71752" y="119245"/>
                    <a:pt x="71958" y="119245"/>
                    <a:pt x="72164" y="119151"/>
                  </a:cubicBezTo>
                  <a:cubicBezTo>
                    <a:pt x="72371" y="119151"/>
                    <a:pt x="72783" y="119057"/>
                    <a:pt x="72989" y="119057"/>
                  </a:cubicBezTo>
                  <a:cubicBezTo>
                    <a:pt x="73608" y="118868"/>
                    <a:pt x="74226" y="118586"/>
                    <a:pt x="74226" y="118303"/>
                  </a:cubicBezTo>
                  <a:cubicBezTo>
                    <a:pt x="74432" y="117926"/>
                    <a:pt x="74226" y="117643"/>
                    <a:pt x="74020" y="117360"/>
                  </a:cubicBezTo>
                  <a:cubicBezTo>
                    <a:pt x="73814" y="117172"/>
                    <a:pt x="73608" y="116889"/>
                    <a:pt x="73195" y="116700"/>
                  </a:cubicBezTo>
                  <a:cubicBezTo>
                    <a:pt x="72577" y="116323"/>
                    <a:pt x="71958" y="115946"/>
                    <a:pt x="71340" y="115663"/>
                  </a:cubicBezTo>
                  <a:cubicBezTo>
                    <a:pt x="70721" y="115286"/>
                    <a:pt x="70309" y="115003"/>
                    <a:pt x="69896" y="114721"/>
                  </a:cubicBezTo>
                  <a:cubicBezTo>
                    <a:pt x="69690" y="114438"/>
                    <a:pt x="68659" y="113024"/>
                    <a:pt x="68659" y="112930"/>
                  </a:cubicBezTo>
                  <a:cubicBezTo>
                    <a:pt x="68453" y="112458"/>
                    <a:pt x="68659" y="111987"/>
                    <a:pt x="68659" y="111610"/>
                  </a:cubicBezTo>
                  <a:cubicBezTo>
                    <a:pt x="68865" y="110761"/>
                    <a:pt x="69278" y="109913"/>
                    <a:pt x="69484" y="109065"/>
                  </a:cubicBezTo>
                  <a:cubicBezTo>
                    <a:pt x="70309" y="107368"/>
                    <a:pt x="71134" y="105671"/>
                    <a:pt x="72164" y="103974"/>
                  </a:cubicBezTo>
                  <a:cubicBezTo>
                    <a:pt x="73814" y="100581"/>
                    <a:pt x="75876" y="97187"/>
                    <a:pt x="76907" y="93794"/>
                  </a:cubicBezTo>
                  <a:cubicBezTo>
                    <a:pt x="77319" y="92003"/>
                    <a:pt x="76907" y="90306"/>
                    <a:pt x="76288" y="88515"/>
                  </a:cubicBezTo>
                  <a:cubicBezTo>
                    <a:pt x="75876" y="86818"/>
                    <a:pt x="75463" y="85121"/>
                    <a:pt x="75257" y="83424"/>
                  </a:cubicBezTo>
                  <a:cubicBezTo>
                    <a:pt x="75257" y="80408"/>
                    <a:pt x="76288" y="77580"/>
                    <a:pt x="77731" y="74658"/>
                  </a:cubicBezTo>
                  <a:cubicBezTo>
                    <a:pt x="81443" y="68059"/>
                    <a:pt x="86804" y="61366"/>
                    <a:pt x="84536" y="54485"/>
                  </a:cubicBezTo>
                  <a:cubicBezTo>
                    <a:pt x="83917" y="52788"/>
                    <a:pt x="83092" y="51186"/>
                    <a:pt x="81855" y="49583"/>
                  </a:cubicBezTo>
                  <a:cubicBezTo>
                    <a:pt x="80618" y="47981"/>
                    <a:pt x="78969" y="46567"/>
                    <a:pt x="77731" y="45058"/>
                  </a:cubicBezTo>
                  <a:cubicBezTo>
                    <a:pt x="76494" y="43456"/>
                    <a:pt x="75670" y="41759"/>
                    <a:pt x="76082" y="40062"/>
                  </a:cubicBezTo>
                  <a:cubicBezTo>
                    <a:pt x="76082" y="39402"/>
                    <a:pt x="76494" y="38837"/>
                    <a:pt x="76907" y="38177"/>
                  </a:cubicBezTo>
                  <a:cubicBezTo>
                    <a:pt x="77525" y="37329"/>
                    <a:pt x="77938" y="36480"/>
                    <a:pt x="78144" y="35726"/>
                  </a:cubicBezTo>
                  <a:cubicBezTo>
                    <a:pt x="79175" y="36952"/>
                    <a:pt x="80000" y="38083"/>
                    <a:pt x="81030" y="39308"/>
                  </a:cubicBezTo>
                  <a:cubicBezTo>
                    <a:pt x="81649" y="39968"/>
                    <a:pt x="82268" y="40628"/>
                    <a:pt x="83092" y="41288"/>
                  </a:cubicBezTo>
                  <a:cubicBezTo>
                    <a:pt x="83917" y="41853"/>
                    <a:pt x="84536" y="42419"/>
                    <a:pt x="84948" y="43079"/>
                  </a:cubicBezTo>
                  <a:cubicBezTo>
                    <a:pt x="85360" y="43739"/>
                    <a:pt x="85567" y="44493"/>
                    <a:pt x="85979" y="45153"/>
                  </a:cubicBezTo>
                  <a:cubicBezTo>
                    <a:pt x="86391" y="45813"/>
                    <a:pt x="87010" y="46472"/>
                    <a:pt x="87835" y="47132"/>
                  </a:cubicBezTo>
                  <a:cubicBezTo>
                    <a:pt x="89278" y="48452"/>
                    <a:pt x="90927" y="49772"/>
                    <a:pt x="92577" y="50997"/>
                  </a:cubicBezTo>
                  <a:cubicBezTo>
                    <a:pt x="94226" y="52223"/>
                    <a:pt x="95876" y="53354"/>
                    <a:pt x="97525" y="54579"/>
                  </a:cubicBezTo>
                  <a:cubicBezTo>
                    <a:pt x="98144" y="55051"/>
                    <a:pt x="98969" y="55522"/>
                    <a:pt x="99587" y="55993"/>
                  </a:cubicBezTo>
                  <a:cubicBezTo>
                    <a:pt x="99587" y="56087"/>
                    <a:pt x="99793" y="56182"/>
                    <a:pt x="100000" y="56276"/>
                  </a:cubicBezTo>
                  <a:cubicBezTo>
                    <a:pt x="100000" y="56370"/>
                    <a:pt x="100000" y="56370"/>
                    <a:pt x="99793" y="56465"/>
                  </a:cubicBezTo>
                  <a:cubicBezTo>
                    <a:pt x="99793" y="56653"/>
                    <a:pt x="99793" y="56842"/>
                    <a:pt x="99793" y="57030"/>
                  </a:cubicBezTo>
                  <a:cubicBezTo>
                    <a:pt x="99793" y="58538"/>
                    <a:pt x="101855" y="59952"/>
                    <a:pt x="103298" y="61272"/>
                  </a:cubicBezTo>
                  <a:cubicBezTo>
                    <a:pt x="103917" y="61838"/>
                    <a:pt x="104123" y="62498"/>
                    <a:pt x="104536" y="63157"/>
                  </a:cubicBezTo>
                  <a:cubicBezTo>
                    <a:pt x="104742" y="63629"/>
                    <a:pt x="105154" y="64194"/>
                    <a:pt x="105773" y="64571"/>
                  </a:cubicBezTo>
                  <a:cubicBezTo>
                    <a:pt x="106597" y="65043"/>
                    <a:pt x="107628" y="64854"/>
                    <a:pt x="107628" y="64289"/>
                  </a:cubicBezTo>
                  <a:cubicBezTo>
                    <a:pt x="107835" y="63629"/>
                    <a:pt x="107216" y="62875"/>
                    <a:pt x="107010" y="62215"/>
                  </a:cubicBezTo>
                  <a:cubicBezTo>
                    <a:pt x="107835" y="63063"/>
                    <a:pt x="108453" y="63817"/>
                    <a:pt x="109072" y="64571"/>
                  </a:cubicBezTo>
                  <a:cubicBezTo>
                    <a:pt x="109484" y="64948"/>
                    <a:pt x="109690" y="65326"/>
                    <a:pt x="110309" y="65514"/>
                  </a:cubicBezTo>
                  <a:cubicBezTo>
                    <a:pt x="110927" y="65797"/>
                    <a:pt x="111752" y="65891"/>
                    <a:pt x="112164" y="65514"/>
                  </a:cubicBezTo>
                  <a:cubicBezTo>
                    <a:pt x="112577" y="65231"/>
                    <a:pt x="112164" y="64760"/>
                    <a:pt x="111958" y="64477"/>
                  </a:cubicBezTo>
                  <a:cubicBezTo>
                    <a:pt x="111752" y="64100"/>
                    <a:pt x="111340" y="63723"/>
                    <a:pt x="110927" y="63252"/>
                  </a:cubicBezTo>
                  <a:cubicBezTo>
                    <a:pt x="110515" y="62686"/>
                    <a:pt x="109690" y="62120"/>
                    <a:pt x="109690" y="61461"/>
                  </a:cubicBezTo>
                  <a:cubicBezTo>
                    <a:pt x="110721" y="62026"/>
                    <a:pt x="111340" y="62780"/>
                    <a:pt x="111958" y="63440"/>
                  </a:cubicBezTo>
                  <a:cubicBezTo>
                    <a:pt x="112577" y="64100"/>
                    <a:pt x="112989" y="65137"/>
                    <a:pt x="114432" y="65420"/>
                  </a:cubicBezTo>
                  <a:cubicBezTo>
                    <a:pt x="115257" y="65608"/>
                    <a:pt x="115876" y="65420"/>
                    <a:pt x="116082" y="65043"/>
                  </a:cubicBezTo>
                  <a:cubicBezTo>
                    <a:pt x="116288" y="64666"/>
                    <a:pt x="115670" y="64100"/>
                    <a:pt x="115257" y="63723"/>
                  </a:cubicBezTo>
                  <a:cubicBezTo>
                    <a:pt x="114432" y="62969"/>
                    <a:pt x="113608" y="62215"/>
                    <a:pt x="112783" y="61461"/>
                  </a:cubicBezTo>
                  <a:cubicBezTo>
                    <a:pt x="113814" y="62120"/>
                    <a:pt x="114845" y="62780"/>
                    <a:pt x="115876" y="63346"/>
                  </a:cubicBezTo>
                  <a:cubicBezTo>
                    <a:pt x="116288" y="63629"/>
                    <a:pt x="117113" y="64100"/>
                    <a:pt x="117938" y="64006"/>
                  </a:cubicBezTo>
                  <a:cubicBezTo>
                    <a:pt x="118969" y="63817"/>
                    <a:pt x="118556" y="63252"/>
                    <a:pt x="118144" y="62969"/>
                  </a:cubicBezTo>
                  <a:cubicBezTo>
                    <a:pt x="117319" y="62120"/>
                    <a:pt x="115876" y="61366"/>
                    <a:pt x="115051" y="60518"/>
                  </a:cubicBezTo>
                  <a:cubicBezTo>
                    <a:pt x="114432" y="60141"/>
                    <a:pt x="114020" y="59764"/>
                    <a:pt x="113608" y="59293"/>
                  </a:cubicBezTo>
                  <a:cubicBezTo>
                    <a:pt x="113195" y="59104"/>
                    <a:pt x="112989" y="58821"/>
                    <a:pt x="112989" y="58633"/>
                  </a:cubicBezTo>
                  <a:cubicBezTo>
                    <a:pt x="113402" y="58538"/>
                    <a:pt x="114226" y="59104"/>
                    <a:pt x="114432" y="59293"/>
                  </a:cubicBezTo>
                  <a:close/>
                  <a:moveTo>
                    <a:pt x="61237" y="109725"/>
                  </a:moveTo>
                  <a:cubicBezTo>
                    <a:pt x="61237" y="110102"/>
                    <a:pt x="61237" y="110384"/>
                    <a:pt x="61237" y="110667"/>
                  </a:cubicBezTo>
                  <a:cubicBezTo>
                    <a:pt x="61237" y="110950"/>
                    <a:pt x="61237" y="111233"/>
                    <a:pt x="61030" y="111516"/>
                  </a:cubicBezTo>
                  <a:cubicBezTo>
                    <a:pt x="60618" y="111798"/>
                    <a:pt x="60206" y="112081"/>
                    <a:pt x="59793" y="112364"/>
                  </a:cubicBezTo>
                  <a:cubicBezTo>
                    <a:pt x="59587" y="112364"/>
                    <a:pt x="58969" y="111798"/>
                    <a:pt x="58969" y="111704"/>
                  </a:cubicBezTo>
                  <a:cubicBezTo>
                    <a:pt x="58762" y="111610"/>
                    <a:pt x="58556" y="111516"/>
                    <a:pt x="58556" y="111327"/>
                  </a:cubicBezTo>
                  <a:cubicBezTo>
                    <a:pt x="58144" y="111044"/>
                    <a:pt x="58350" y="110573"/>
                    <a:pt x="58350" y="110196"/>
                  </a:cubicBezTo>
                  <a:cubicBezTo>
                    <a:pt x="58350" y="109536"/>
                    <a:pt x="58350" y="108876"/>
                    <a:pt x="58350" y="108122"/>
                  </a:cubicBezTo>
                  <a:cubicBezTo>
                    <a:pt x="58144" y="106614"/>
                    <a:pt x="58350" y="105106"/>
                    <a:pt x="58556" y="103503"/>
                  </a:cubicBezTo>
                  <a:cubicBezTo>
                    <a:pt x="58762" y="101901"/>
                    <a:pt x="59175" y="100298"/>
                    <a:pt x="59587" y="98601"/>
                  </a:cubicBezTo>
                  <a:cubicBezTo>
                    <a:pt x="60000" y="95302"/>
                    <a:pt x="59793" y="91908"/>
                    <a:pt x="59175" y="88609"/>
                  </a:cubicBezTo>
                  <a:cubicBezTo>
                    <a:pt x="59175" y="87761"/>
                    <a:pt x="58969" y="86912"/>
                    <a:pt x="58762" y="86158"/>
                  </a:cubicBezTo>
                  <a:cubicBezTo>
                    <a:pt x="58762" y="85687"/>
                    <a:pt x="58556" y="85310"/>
                    <a:pt x="58762" y="84933"/>
                  </a:cubicBezTo>
                  <a:cubicBezTo>
                    <a:pt x="58762" y="84556"/>
                    <a:pt x="58969" y="84179"/>
                    <a:pt x="58969" y="83802"/>
                  </a:cubicBezTo>
                  <a:cubicBezTo>
                    <a:pt x="59381" y="82199"/>
                    <a:pt x="59587" y="80502"/>
                    <a:pt x="59793" y="78900"/>
                  </a:cubicBezTo>
                  <a:cubicBezTo>
                    <a:pt x="59793" y="77109"/>
                    <a:pt x="59381" y="75223"/>
                    <a:pt x="59381" y="73338"/>
                  </a:cubicBezTo>
                  <a:cubicBezTo>
                    <a:pt x="59381" y="71924"/>
                    <a:pt x="59793" y="70416"/>
                    <a:pt x="59793" y="68908"/>
                  </a:cubicBezTo>
                  <a:cubicBezTo>
                    <a:pt x="59793" y="70322"/>
                    <a:pt x="60206" y="71736"/>
                    <a:pt x="60206" y="73150"/>
                  </a:cubicBezTo>
                  <a:cubicBezTo>
                    <a:pt x="60206" y="74658"/>
                    <a:pt x="60000" y="76072"/>
                    <a:pt x="60000" y="77580"/>
                  </a:cubicBezTo>
                  <a:cubicBezTo>
                    <a:pt x="59793" y="79183"/>
                    <a:pt x="60000" y="80879"/>
                    <a:pt x="60206" y="82482"/>
                  </a:cubicBezTo>
                  <a:cubicBezTo>
                    <a:pt x="60412" y="83236"/>
                    <a:pt x="60618" y="84084"/>
                    <a:pt x="60824" y="84838"/>
                  </a:cubicBezTo>
                  <a:cubicBezTo>
                    <a:pt x="61237" y="85593"/>
                    <a:pt x="60824" y="86441"/>
                    <a:pt x="60618" y="87289"/>
                  </a:cubicBezTo>
                  <a:cubicBezTo>
                    <a:pt x="60000" y="90589"/>
                    <a:pt x="59587" y="93982"/>
                    <a:pt x="60000" y="97282"/>
                  </a:cubicBezTo>
                  <a:cubicBezTo>
                    <a:pt x="60000" y="98884"/>
                    <a:pt x="60618" y="100487"/>
                    <a:pt x="60824" y="102089"/>
                  </a:cubicBezTo>
                  <a:cubicBezTo>
                    <a:pt x="61237" y="103692"/>
                    <a:pt x="61237" y="105388"/>
                    <a:pt x="61443" y="106991"/>
                  </a:cubicBezTo>
                  <a:cubicBezTo>
                    <a:pt x="61443" y="107934"/>
                    <a:pt x="61237" y="108876"/>
                    <a:pt x="61237" y="1097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8" name="Google Shape;408;p28"/>
            <p:cNvSpPr/>
            <p:nvPr/>
          </p:nvSpPr>
          <p:spPr>
            <a:xfrm>
              <a:off x="9671050" y="3748088"/>
              <a:ext cx="1252500" cy="2746500"/>
            </a:xfrm>
            <a:custGeom>
              <a:rect b="b" l="l" r="r" t="t"/>
              <a:pathLst>
                <a:path extrusionOk="0" h="120000" w="120000">
                  <a:moveTo>
                    <a:pt x="31546" y="42419"/>
                  </a:moveTo>
                  <a:cubicBezTo>
                    <a:pt x="31340" y="42513"/>
                    <a:pt x="31134" y="42513"/>
                    <a:pt x="31134" y="42608"/>
                  </a:cubicBezTo>
                  <a:cubicBezTo>
                    <a:pt x="30927" y="42608"/>
                    <a:pt x="30721" y="42608"/>
                    <a:pt x="30515" y="42608"/>
                  </a:cubicBezTo>
                  <a:cubicBezTo>
                    <a:pt x="30309" y="42608"/>
                    <a:pt x="30103" y="42702"/>
                    <a:pt x="29896" y="42702"/>
                  </a:cubicBezTo>
                  <a:cubicBezTo>
                    <a:pt x="29690" y="42702"/>
                    <a:pt x="29484" y="42702"/>
                    <a:pt x="29278" y="42702"/>
                  </a:cubicBezTo>
                  <a:cubicBezTo>
                    <a:pt x="29072" y="42608"/>
                    <a:pt x="29072" y="42608"/>
                    <a:pt x="28865" y="42608"/>
                  </a:cubicBezTo>
                  <a:cubicBezTo>
                    <a:pt x="28659" y="42608"/>
                    <a:pt x="28453" y="42608"/>
                    <a:pt x="28247" y="42608"/>
                  </a:cubicBezTo>
                  <a:cubicBezTo>
                    <a:pt x="28041" y="42513"/>
                    <a:pt x="27628" y="42513"/>
                    <a:pt x="27422" y="42513"/>
                  </a:cubicBezTo>
                  <a:cubicBezTo>
                    <a:pt x="27216" y="42513"/>
                    <a:pt x="27216" y="42419"/>
                    <a:pt x="27216" y="42419"/>
                  </a:cubicBezTo>
                  <a:cubicBezTo>
                    <a:pt x="27216" y="42419"/>
                    <a:pt x="27216" y="42513"/>
                    <a:pt x="27422" y="42513"/>
                  </a:cubicBezTo>
                  <a:cubicBezTo>
                    <a:pt x="27628" y="42608"/>
                    <a:pt x="27835" y="42702"/>
                    <a:pt x="28041" y="42796"/>
                  </a:cubicBezTo>
                  <a:cubicBezTo>
                    <a:pt x="28453" y="42890"/>
                    <a:pt x="28865" y="42985"/>
                    <a:pt x="29278" y="42985"/>
                  </a:cubicBezTo>
                  <a:cubicBezTo>
                    <a:pt x="29484" y="42985"/>
                    <a:pt x="29690" y="42985"/>
                    <a:pt x="29896" y="43079"/>
                  </a:cubicBezTo>
                  <a:cubicBezTo>
                    <a:pt x="30103" y="43079"/>
                    <a:pt x="30515" y="42985"/>
                    <a:pt x="30721" y="42985"/>
                  </a:cubicBezTo>
                  <a:cubicBezTo>
                    <a:pt x="30927" y="42985"/>
                    <a:pt x="31134" y="42985"/>
                    <a:pt x="31340" y="42890"/>
                  </a:cubicBezTo>
                  <a:cubicBezTo>
                    <a:pt x="31546" y="42890"/>
                    <a:pt x="31752" y="42796"/>
                    <a:pt x="31958" y="42702"/>
                  </a:cubicBezTo>
                  <a:cubicBezTo>
                    <a:pt x="32164" y="42608"/>
                    <a:pt x="32371" y="42608"/>
                    <a:pt x="32371" y="42513"/>
                  </a:cubicBezTo>
                  <a:cubicBezTo>
                    <a:pt x="32577" y="42419"/>
                    <a:pt x="32577" y="42325"/>
                    <a:pt x="32783" y="42230"/>
                  </a:cubicBezTo>
                  <a:cubicBezTo>
                    <a:pt x="32989" y="41948"/>
                    <a:pt x="32989" y="41759"/>
                    <a:pt x="32989" y="41759"/>
                  </a:cubicBezTo>
                  <a:cubicBezTo>
                    <a:pt x="32989" y="41759"/>
                    <a:pt x="32783" y="41948"/>
                    <a:pt x="32371" y="42136"/>
                  </a:cubicBezTo>
                  <a:cubicBezTo>
                    <a:pt x="32164" y="42230"/>
                    <a:pt x="31752" y="42325"/>
                    <a:pt x="31546" y="42419"/>
                  </a:cubicBezTo>
                  <a:close/>
                  <a:moveTo>
                    <a:pt x="56907" y="24886"/>
                  </a:moveTo>
                  <a:cubicBezTo>
                    <a:pt x="56907" y="24886"/>
                    <a:pt x="56907" y="25074"/>
                    <a:pt x="56907" y="25357"/>
                  </a:cubicBezTo>
                  <a:cubicBezTo>
                    <a:pt x="56907" y="25734"/>
                    <a:pt x="56907" y="26111"/>
                    <a:pt x="57113" y="26677"/>
                  </a:cubicBezTo>
                  <a:cubicBezTo>
                    <a:pt x="57113" y="27148"/>
                    <a:pt x="57113" y="27808"/>
                    <a:pt x="56907" y="28468"/>
                  </a:cubicBezTo>
                  <a:cubicBezTo>
                    <a:pt x="56907" y="28750"/>
                    <a:pt x="56907" y="29128"/>
                    <a:pt x="56701" y="29410"/>
                  </a:cubicBezTo>
                  <a:cubicBezTo>
                    <a:pt x="56494" y="29787"/>
                    <a:pt x="56288" y="30070"/>
                    <a:pt x="56082" y="30353"/>
                  </a:cubicBezTo>
                  <a:cubicBezTo>
                    <a:pt x="55670" y="31013"/>
                    <a:pt x="54845" y="31673"/>
                    <a:pt x="54226" y="32238"/>
                  </a:cubicBezTo>
                  <a:cubicBezTo>
                    <a:pt x="53402" y="32804"/>
                    <a:pt x="52783" y="33275"/>
                    <a:pt x="51958" y="33652"/>
                  </a:cubicBezTo>
                  <a:cubicBezTo>
                    <a:pt x="51134" y="33935"/>
                    <a:pt x="50309" y="34218"/>
                    <a:pt x="49690" y="34312"/>
                  </a:cubicBezTo>
                  <a:cubicBezTo>
                    <a:pt x="49278" y="34312"/>
                    <a:pt x="49072" y="34406"/>
                    <a:pt x="48865" y="34406"/>
                  </a:cubicBezTo>
                  <a:cubicBezTo>
                    <a:pt x="48659" y="34406"/>
                    <a:pt x="48659" y="34406"/>
                    <a:pt x="48659" y="34406"/>
                  </a:cubicBezTo>
                  <a:cubicBezTo>
                    <a:pt x="48659" y="34406"/>
                    <a:pt x="48659" y="34406"/>
                    <a:pt x="48865" y="34406"/>
                  </a:cubicBezTo>
                  <a:cubicBezTo>
                    <a:pt x="49072" y="34406"/>
                    <a:pt x="49278" y="34406"/>
                    <a:pt x="49690" y="34406"/>
                  </a:cubicBezTo>
                  <a:cubicBezTo>
                    <a:pt x="50309" y="34312"/>
                    <a:pt x="51340" y="34124"/>
                    <a:pt x="52164" y="33747"/>
                  </a:cubicBezTo>
                  <a:cubicBezTo>
                    <a:pt x="52989" y="33369"/>
                    <a:pt x="54020" y="32898"/>
                    <a:pt x="54639" y="32333"/>
                  </a:cubicBezTo>
                  <a:cubicBezTo>
                    <a:pt x="55463" y="31767"/>
                    <a:pt x="56082" y="31201"/>
                    <a:pt x="56701" y="30542"/>
                  </a:cubicBezTo>
                  <a:cubicBezTo>
                    <a:pt x="56907" y="30164"/>
                    <a:pt x="57113" y="29787"/>
                    <a:pt x="57319" y="29505"/>
                  </a:cubicBezTo>
                  <a:cubicBezTo>
                    <a:pt x="57525" y="29128"/>
                    <a:pt x="57525" y="28750"/>
                    <a:pt x="57525" y="28468"/>
                  </a:cubicBezTo>
                  <a:cubicBezTo>
                    <a:pt x="57525" y="27808"/>
                    <a:pt x="57525" y="27148"/>
                    <a:pt x="57319" y="26677"/>
                  </a:cubicBezTo>
                  <a:cubicBezTo>
                    <a:pt x="57113" y="25640"/>
                    <a:pt x="56907" y="24886"/>
                    <a:pt x="56907" y="24886"/>
                  </a:cubicBezTo>
                  <a:close/>
                  <a:moveTo>
                    <a:pt x="60000" y="37989"/>
                  </a:moveTo>
                  <a:cubicBezTo>
                    <a:pt x="60000" y="37423"/>
                    <a:pt x="60000" y="37046"/>
                    <a:pt x="59793" y="36763"/>
                  </a:cubicBezTo>
                  <a:cubicBezTo>
                    <a:pt x="59793" y="36386"/>
                    <a:pt x="59793" y="36292"/>
                    <a:pt x="59793" y="36292"/>
                  </a:cubicBezTo>
                  <a:cubicBezTo>
                    <a:pt x="59793" y="36292"/>
                    <a:pt x="59793" y="36386"/>
                    <a:pt x="59793" y="36763"/>
                  </a:cubicBezTo>
                  <a:cubicBezTo>
                    <a:pt x="59587" y="37046"/>
                    <a:pt x="59587" y="37423"/>
                    <a:pt x="59587" y="37989"/>
                  </a:cubicBezTo>
                  <a:cubicBezTo>
                    <a:pt x="59587" y="38460"/>
                    <a:pt x="59381" y="39025"/>
                    <a:pt x="59381" y="39685"/>
                  </a:cubicBezTo>
                  <a:cubicBezTo>
                    <a:pt x="59381" y="40345"/>
                    <a:pt x="59381" y="41005"/>
                    <a:pt x="59381" y="41665"/>
                  </a:cubicBezTo>
                  <a:cubicBezTo>
                    <a:pt x="59381" y="42325"/>
                    <a:pt x="59381" y="42985"/>
                    <a:pt x="59381" y="43644"/>
                  </a:cubicBezTo>
                  <a:cubicBezTo>
                    <a:pt x="59381" y="44304"/>
                    <a:pt x="59587" y="44870"/>
                    <a:pt x="59587" y="45341"/>
                  </a:cubicBezTo>
                  <a:cubicBezTo>
                    <a:pt x="59587" y="45907"/>
                    <a:pt x="59587" y="46284"/>
                    <a:pt x="59793" y="46567"/>
                  </a:cubicBezTo>
                  <a:cubicBezTo>
                    <a:pt x="59793" y="46944"/>
                    <a:pt x="59793" y="47038"/>
                    <a:pt x="59793" y="47038"/>
                  </a:cubicBezTo>
                  <a:cubicBezTo>
                    <a:pt x="59793" y="47038"/>
                    <a:pt x="59793" y="46944"/>
                    <a:pt x="59793" y="46567"/>
                  </a:cubicBezTo>
                  <a:cubicBezTo>
                    <a:pt x="60000" y="46284"/>
                    <a:pt x="60000" y="45907"/>
                    <a:pt x="60000" y="45341"/>
                  </a:cubicBezTo>
                  <a:cubicBezTo>
                    <a:pt x="60000" y="44870"/>
                    <a:pt x="60206" y="44304"/>
                    <a:pt x="60206" y="43644"/>
                  </a:cubicBezTo>
                  <a:cubicBezTo>
                    <a:pt x="60206" y="42985"/>
                    <a:pt x="60206" y="42325"/>
                    <a:pt x="60206" y="41665"/>
                  </a:cubicBezTo>
                  <a:cubicBezTo>
                    <a:pt x="60206" y="41005"/>
                    <a:pt x="60206" y="40345"/>
                    <a:pt x="60206" y="39685"/>
                  </a:cubicBezTo>
                  <a:cubicBezTo>
                    <a:pt x="60206" y="39025"/>
                    <a:pt x="60000" y="38460"/>
                    <a:pt x="60000" y="37989"/>
                  </a:cubicBezTo>
                  <a:close/>
                  <a:moveTo>
                    <a:pt x="54845" y="84933"/>
                  </a:moveTo>
                  <a:cubicBezTo>
                    <a:pt x="52783" y="83896"/>
                    <a:pt x="49278" y="84084"/>
                    <a:pt x="47216" y="85027"/>
                  </a:cubicBezTo>
                  <a:cubicBezTo>
                    <a:pt x="47628" y="85027"/>
                    <a:pt x="47835" y="84933"/>
                    <a:pt x="48041" y="84933"/>
                  </a:cubicBezTo>
                  <a:cubicBezTo>
                    <a:pt x="50103" y="84461"/>
                    <a:pt x="52783" y="84556"/>
                    <a:pt x="54845" y="84933"/>
                  </a:cubicBezTo>
                  <a:close/>
                  <a:moveTo>
                    <a:pt x="53608" y="118774"/>
                  </a:moveTo>
                  <a:cubicBezTo>
                    <a:pt x="53195" y="118586"/>
                    <a:pt x="52989" y="118397"/>
                    <a:pt x="52989" y="118208"/>
                  </a:cubicBezTo>
                  <a:cubicBezTo>
                    <a:pt x="52783" y="117831"/>
                    <a:pt x="52783" y="117360"/>
                    <a:pt x="52989" y="116889"/>
                  </a:cubicBezTo>
                  <a:cubicBezTo>
                    <a:pt x="53195" y="116040"/>
                    <a:pt x="53608" y="115286"/>
                    <a:pt x="54020" y="114532"/>
                  </a:cubicBezTo>
                  <a:cubicBezTo>
                    <a:pt x="54226" y="113872"/>
                    <a:pt x="54226" y="113307"/>
                    <a:pt x="54226" y="112835"/>
                  </a:cubicBezTo>
                  <a:cubicBezTo>
                    <a:pt x="54226" y="112647"/>
                    <a:pt x="54226" y="112647"/>
                    <a:pt x="54226" y="112835"/>
                  </a:cubicBezTo>
                  <a:cubicBezTo>
                    <a:pt x="54020" y="113307"/>
                    <a:pt x="53814" y="113872"/>
                    <a:pt x="53608" y="114532"/>
                  </a:cubicBezTo>
                  <a:cubicBezTo>
                    <a:pt x="53195" y="115192"/>
                    <a:pt x="52577" y="116040"/>
                    <a:pt x="52371" y="116889"/>
                  </a:cubicBezTo>
                  <a:cubicBezTo>
                    <a:pt x="52164" y="117360"/>
                    <a:pt x="51958" y="117831"/>
                    <a:pt x="52371" y="118303"/>
                  </a:cubicBezTo>
                  <a:cubicBezTo>
                    <a:pt x="52371" y="118491"/>
                    <a:pt x="52783" y="118774"/>
                    <a:pt x="53195" y="118963"/>
                  </a:cubicBezTo>
                  <a:cubicBezTo>
                    <a:pt x="53608" y="119151"/>
                    <a:pt x="54226" y="119245"/>
                    <a:pt x="54639" y="119245"/>
                  </a:cubicBezTo>
                  <a:cubicBezTo>
                    <a:pt x="55257" y="119340"/>
                    <a:pt x="55876" y="119245"/>
                    <a:pt x="56288" y="119245"/>
                  </a:cubicBezTo>
                  <a:cubicBezTo>
                    <a:pt x="56701" y="119245"/>
                    <a:pt x="56907" y="119245"/>
                    <a:pt x="57113" y="119151"/>
                  </a:cubicBezTo>
                  <a:cubicBezTo>
                    <a:pt x="57319" y="119151"/>
                    <a:pt x="57731" y="119057"/>
                    <a:pt x="57938" y="118963"/>
                  </a:cubicBezTo>
                  <a:cubicBezTo>
                    <a:pt x="58350" y="118774"/>
                    <a:pt x="58556" y="118586"/>
                    <a:pt x="58762" y="118303"/>
                  </a:cubicBezTo>
                  <a:cubicBezTo>
                    <a:pt x="58762" y="118114"/>
                    <a:pt x="58762" y="117831"/>
                    <a:pt x="58762" y="117643"/>
                  </a:cubicBezTo>
                  <a:cubicBezTo>
                    <a:pt x="58762" y="117172"/>
                    <a:pt x="58762" y="116700"/>
                    <a:pt x="58556" y="116323"/>
                  </a:cubicBezTo>
                  <a:cubicBezTo>
                    <a:pt x="58350" y="115946"/>
                    <a:pt x="57938" y="115569"/>
                    <a:pt x="57731" y="115286"/>
                  </a:cubicBezTo>
                  <a:cubicBezTo>
                    <a:pt x="57731" y="114909"/>
                    <a:pt x="57525" y="114626"/>
                    <a:pt x="57525" y="114344"/>
                  </a:cubicBezTo>
                  <a:cubicBezTo>
                    <a:pt x="57319" y="114061"/>
                    <a:pt x="57319" y="113778"/>
                    <a:pt x="57113" y="113589"/>
                  </a:cubicBezTo>
                  <a:cubicBezTo>
                    <a:pt x="57113" y="113212"/>
                    <a:pt x="57113" y="113212"/>
                    <a:pt x="57113" y="113589"/>
                  </a:cubicBezTo>
                  <a:cubicBezTo>
                    <a:pt x="57113" y="113778"/>
                    <a:pt x="57113" y="114061"/>
                    <a:pt x="57113" y="114344"/>
                  </a:cubicBezTo>
                  <a:cubicBezTo>
                    <a:pt x="57319" y="114626"/>
                    <a:pt x="57319" y="114909"/>
                    <a:pt x="57525" y="115286"/>
                  </a:cubicBezTo>
                  <a:cubicBezTo>
                    <a:pt x="57731" y="115663"/>
                    <a:pt x="57938" y="115946"/>
                    <a:pt x="57938" y="116417"/>
                  </a:cubicBezTo>
                  <a:cubicBezTo>
                    <a:pt x="58144" y="116794"/>
                    <a:pt x="58350" y="117172"/>
                    <a:pt x="58350" y="117643"/>
                  </a:cubicBezTo>
                  <a:cubicBezTo>
                    <a:pt x="58350" y="117831"/>
                    <a:pt x="58144" y="118020"/>
                    <a:pt x="58144" y="118303"/>
                  </a:cubicBezTo>
                  <a:cubicBezTo>
                    <a:pt x="57938" y="118491"/>
                    <a:pt x="57731" y="118680"/>
                    <a:pt x="57525" y="118774"/>
                  </a:cubicBezTo>
                  <a:cubicBezTo>
                    <a:pt x="57319" y="118868"/>
                    <a:pt x="57113" y="118868"/>
                    <a:pt x="56907" y="118868"/>
                  </a:cubicBezTo>
                  <a:cubicBezTo>
                    <a:pt x="56701" y="118868"/>
                    <a:pt x="56494" y="118963"/>
                    <a:pt x="56288" y="118963"/>
                  </a:cubicBezTo>
                  <a:cubicBezTo>
                    <a:pt x="55670" y="118963"/>
                    <a:pt x="55257" y="118963"/>
                    <a:pt x="54845" y="118963"/>
                  </a:cubicBezTo>
                  <a:cubicBezTo>
                    <a:pt x="54432" y="118963"/>
                    <a:pt x="53814" y="118868"/>
                    <a:pt x="53608" y="118774"/>
                  </a:cubicBezTo>
                  <a:close/>
                  <a:moveTo>
                    <a:pt x="70721" y="34312"/>
                  </a:moveTo>
                  <a:cubicBezTo>
                    <a:pt x="70103" y="34218"/>
                    <a:pt x="69278" y="33935"/>
                    <a:pt x="68453" y="33652"/>
                  </a:cubicBezTo>
                  <a:cubicBezTo>
                    <a:pt x="67628" y="33275"/>
                    <a:pt x="66804" y="32804"/>
                    <a:pt x="66185" y="32238"/>
                  </a:cubicBezTo>
                  <a:cubicBezTo>
                    <a:pt x="65360" y="31673"/>
                    <a:pt x="64742" y="31013"/>
                    <a:pt x="64329" y="30353"/>
                  </a:cubicBezTo>
                  <a:cubicBezTo>
                    <a:pt x="63917" y="30070"/>
                    <a:pt x="63711" y="29787"/>
                    <a:pt x="63711" y="29410"/>
                  </a:cubicBezTo>
                  <a:cubicBezTo>
                    <a:pt x="63505" y="29128"/>
                    <a:pt x="63505" y="28750"/>
                    <a:pt x="63298" y="28468"/>
                  </a:cubicBezTo>
                  <a:cubicBezTo>
                    <a:pt x="63298" y="27808"/>
                    <a:pt x="63298" y="27148"/>
                    <a:pt x="63298" y="26677"/>
                  </a:cubicBezTo>
                  <a:cubicBezTo>
                    <a:pt x="63298" y="26111"/>
                    <a:pt x="63298" y="25734"/>
                    <a:pt x="63298" y="25357"/>
                  </a:cubicBezTo>
                  <a:cubicBezTo>
                    <a:pt x="63505" y="25074"/>
                    <a:pt x="63505" y="24886"/>
                    <a:pt x="63505" y="24886"/>
                  </a:cubicBezTo>
                  <a:cubicBezTo>
                    <a:pt x="63505" y="24886"/>
                    <a:pt x="63092" y="25640"/>
                    <a:pt x="62886" y="26677"/>
                  </a:cubicBezTo>
                  <a:cubicBezTo>
                    <a:pt x="62886" y="27148"/>
                    <a:pt x="62680" y="27808"/>
                    <a:pt x="62680" y="28468"/>
                  </a:cubicBezTo>
                  <a:cubicBezTo>
                    <a:pt x="62886" y="28750"/>
                    <a:pt x="62886" y="29128"/>
                    <a:pt x="63092" y="29505"/>
                  </a:cubicBezTo>
                  <a:cubicBezTo>
                    <a:pt x="63092" y="29787"/>
                    <a:pt x="63298" y="30164"/>
                    <a:pt x="63711" y="30542"/>
                  </a:cubicBezTo>
                  <a:cubicBezTo>
                    <a:pt x="64123" y="31201"/>
                    <a:pt x="64742" y="31767"/>
                    <a:pt x="65567" y="32333"/>
                  </a:cubicBezTo>
                  <a:cubicBezTo>
                    <a:pt x="66391" y="32898"/>
                    <a:pt x="67216" y="33369"/>
                    <a:pt x="68247" y="33747"/>
                  </a:cubicBezTo>
                  <a:cubicBezTo>
                    <a:pt x="69072" y="34124"/>
                    <a:pt x="70103" y="34312"/>
                    <a:pt x="70721" y="34406"/>
                  </a:cubicBezTo>
                  <a:cubicBezTo>
                    <a:pt x="70927" y="34406"/>
                    <a:pt x="71340" y="34406"/>
                    <a:pt x="71340" y="34406"/>
                  </a:cubicBezTo>
                  <a:cubicBezTo>
                    <a:pt x="71546" y="34406"/>
                    <a:pt x="71752" y="34406"/>
                    <a:pt x="71752" y="34406"/>
                  </a:cubicBezTo>
                  <a:cubicBezTo>
                    <a:pt x="71752" y="34406"/>
                    <a:pt x="71546" y="34406"/>
                    <a:pt x="71340" y="34406"/>
                  </a:cubicBezTo>
                  <a:cubicBezTo>
                    <a:pt x="71340" y="34406"/>
                    <a:pt x="70927" y="34312"/>
                    <a:pt x="70721" y="34312"/>
                  </a:cubicBezTo>
                  <a:close/>
                  <a:moveTo>
                    <a:pt x="114432" y="59293"/>
                  </a:moveTo>
                  <a:cubicBezTo>
                    <a:pt x="115257" y="59575"/>
                    <a:pt x="116288" y="59764"/>
                    <a:pt x="117525" y="59764"/>
                  </a:cubicBezTo>
                  <a:cubicBezTo>
                    <a:pt x="118144" y="59764"/>
                    <a:pt x="118969" y="59764"/>
                    <a:pt x="119381" y="59481"/>
                  </a:cubicBezTo>
                  <a:cubicBezTo>
                    <a:pt x="120000" y="59198"/>
                    <a:pt x="119381" y="58727"/>
                    <a:pt x="118556" y="58538"/>
                  </a:cubicBezTo>
                  <a:cubicBezTo>
                    <a:pt x="118762" y="58633"/>
                    <a:pt x="118762" y="58633"/>
                    <a:pt x="118556" y="58538"/>
                  </a:cubicBezTo>
                  <a:cubicBezTo>
                    <a:pt x="115876" y="57879"/>
                    <a:pt x="114226" y="56653"/>
                    <a:pt x="111958" y="55710"/>
                  </a:cubicBezTo>
                  <a:cubicBezTo>
                    <a:pt x="110721" y="55239"/>
                    <a:pt x="109484" y="54673"/>
                    <a:pt x="107835" y="54579"/>
                  </a:cubicBezTo>
                  <a:cubicBezTo>
                    <a:pt x="107216" y="54485"/>
                    <a:pt x="106597" y="54579"/>
                    <a:pt x="106185" y="54485"/>
                  </a:cubicBezTo>
                  <a:cubicBezTo>
                    <a:pt x="105567" y="54391"/>
                    <a:pt x="105154" y="53731"/>
                    <a:pt x="104948" y="53448"/>
                  </a:cubicBezTo>
                  <a:cubicBezTo>
                    <a:pt x="103505" y="51846"/>
                    <a:pt x="102886" y="49960"/>
                    <a:pt x="101855" y="48169"/>
                  </a:cubicBezTo>
                  <a:cubicBezTo>
                    <a:pt x="100824" y="46095"/>
                    <a:pt x="99587" y="43739"/>
                    <a:pt x="96701" y="41948"/>
                  </a:cubicBezTo>
                  <a:cubicBezTo>
                    <a:pt x="95876" y="41476"/>
                    <a:pt x="94845" y="41005"/>
                    <a:pt x="94226" y="40345"/>
                  </a:cubicBezTo>
                  <a:cubicBezTo>
                    <a:pt x="93608" y="39874"/>
                    <a:pt x="93402" y="39308"/>
                    <a:pt x="93195" y="38743"/>
                  </a:cubicBezTo>
                  <a:cubicBezTo>
                    <a:pt x="92783" y="37234"/>
                    <a:pt x="91958" y="35820"/>
                    <a:pt x="91340" y="34312"/>
                  </a:cubicBezTo>
                  <a:cubicBezTo>
                    <a:pt x="90721" y="32898"/>
                    <a:pt x="89896" y="31484"/>
                    <a:pt x="89484" y="29976"/>
                  </a:cubicBezTo>
                  <a:cubicBezTo>
                    <a:pt x="89072" y="29222"/>
                    <a:pt x="88865" y="28279"/>
                    <a:pt x="88865" y="27431"/>
                  </a:cubicBezTo>
                  <a:cubicBezTo>
                    <a:pt x="88659" y="26865"/>
                    <a:pt x="88865" y="26394"/>
                    <a:pt x="88659" y="25828"/>
                  </a:cubicBezTo>
                  <a:cubicBezTo>
                    <a:pt x="88453" y="25074"/>
                    <a:pt x="88041" y="24320"/>
                    <a:pt x="87216" y="23660"/>
                  </a:cubicBezTo>
                  <a:cubicBezTo>
                    <a:pt x="85567" y="22152"/>
                    <a:pt x="82680" y="21115"/>
                    <a:pt x="79381" y="20455"/>
                  </a:cubicBezTo>
                  <a:cubicBezTo>
                    <a:pt x="77938" y="20078"/>
                    <a:pt x="76288" y="19795"/>
                    <a:pt x="74432" y="19607"/>
                  </a:cubicBezTo>
                  <a:cubicBezTo>
                    <a:pt x="72783" y="19418"/>
                    <a:pt x="70927" y="19324"/>
                    <a:pt x="69484" y="19041"/>
                  </a:cubicBezTo>
                  <a:cubicBezTo>
                    <a:pt x="68041" y="18758"/>
                    <a:pt x="66804" y="18098"/>
                    <a:pt x="66597" y="17533"/>
                  </a:cubicBezTo>
                  <a:cubicBezTo>
                    <a:pt x="66597" y="17156"/>
                    <a:pt x="66597" y="16779"/>
                    <a:pt x="66597" y="16402"/>
                  </a:cubicBezTo>
                  <a:cubicBezTo>
                    <a:pt x="66597" y="16213"/>
                    <a:pt x="66597" y="16025"/>
                    <a:pt x="66597" y="15836"/>
                  </a:cubicBezTo>
                  <a:cubicBezTo>
                    <a:pt x="66804" y="15648"/>
                    <a:pt x="66804" y="15648"/>
                    <a:pt x="67216" y="15459"/>
                  </a:cubicBezTo>
                  <a:cubicBezTo>
                    <a:pt x="68453" y="14988"/>
                    <a:pt x="69278" y="14328"/>
                    <a:pt x="69896" y="13668"/>
                  </a:cubicBezTo>
                  <a:cubicBezTo>
                    <a:pt x="71546" y="12254"/>
                    <a:pt x="72371" y="10652"/>
                    <a:pt x="72783" y="9049"/>
                  </a:cubicBezTo>
                  <a:cubicBezTo>
                    <a:pt x="73195" y="7352"/>
                    <a:pt x="73195" y="5655"/>
                    <a:pt x="71958" y="4053"/>
                  </a:cubicBezTo>
                  <a:cubicBezTo>
                    <a:pt x="70927" y="2827"/>
                    <a:pt x="69484" y="1791"/>
                    <a:pt x="67010" y="1131"/>
                  </a:cubicBezTo>
                  <a:cubicBezTo>
                    <a:pt x="64123" y="188"/>
                    <a:pt x="60206" y="0"/>
                    <a:pt x="56907" y="377"/>
                  </a:cubicBezTo>
                  <a:cubicBezTo>
                    <a:pt x="54226" y="565"/>
                    <a:pt x="51546" y="1225"/>
                    <a:pt x="49896" y="2168"/>
                  </a:cubicBezTo>
                  <a:cubicBezTo>
                    <a:pt x="47628" y="3487"/>
                    <a:pt x="46804" y="5184"/>
                    <a:pt x="46597" y="6787"/>
                  </a:cubicBezTo>
                  <a:cubicBezTo>
                    <a:pt x="46597" y="8389"/>
                    <a:pt x="47010" y="10086"/>
                    <a:pt x="47835" y="11594"/>
                  </a:cubicBezTo>
                  <a:cubicBezTo>
                    <a:pt x="48247" y="12348"/>
                    <a:pt x="48865" y="13102"/>
                    <a:pt x="49896" y="13857"/>
                  </a:cubicBezTo>
                  <a:cubicBezTo>
                    <a:pt x="50103" y="14139"/>
                    <a:pt x="50515" y="14422"/>
                    <a:pt x="50927" y="14705"/>
                  </a:cubicBezTo>
                  <a:cubicBezTo>
                    <a:pt x="51340" y="14988"/>
                    <a:pt x="51958" y="15176"/>
                    <a:pt x="52577" y="15459"/>
                  </a:cubicBezTo>
                  <a:cubicBezTo>
                    <a:pt x="52783" y="15742"/>
                    <a:pt x="52783" y="16025"/>
                    <a:pt x="52783" y="16307"/>
                  </a:cubicBezTo>
                  <a:cubicBezTo>
                    <a:pt x="52783" y="16684"/>
                    <a:pt x="52783" y="17062"/>
                    <a:pt x="52783" y="17439"/>
                  </a:cubicBezTo>
                  <a:cubicBezTo>
                    <a:pt x="52577" y="18004"/>
                    <a:pt x="51752" y="18570"/>
                    <a:pt x="50721" y="18853"/>
                  </a:cubicBezTo>
                  <a:cubicBezTo>
                    <a:pt x="49484" y="19324"/>
                    <a:pt x="47422" y="19324"/>
                    <a:pt x="45773" y="19512"/>
                  </a:cubicBezTo>
                  <a:cubicBezTo>
                    <a:pt x="38969" y="20267"/>
                    <a:pt x="32371" y="22152"/>
                    <a:pt x="31134" y="25451"/>
                  </a:cubicBezTo>
                  <a:cubicBezTo>
                    <a:pt x="30721" y="26111"/>
                    <a:pt x="30927" y="26677"/>
                    <a:pt x="30721" y="27336"/>
                  </a:cubicBezTo>
                  <a:cubicBezTo>
                    <a:pt x="30721" y="27714"/>
                    <a:pt x="30515" y="28185"/>
                    <a:pt x="30515" y="28562"/>
                  </a:cubicBezTo>
                  <a:cubicBezTo>
                    <a:pt x="30309" y="29316"/>
                    <a:pt x="30103" y="30164"/>
                    <a:pt x="29690" y="31013"/>
                  </a:cubicBezTo>
                  <a:cubicBezTo>
                    <a:pt x="29072" y="32615"/>
                    <a:pt x="28247" y="34218"/>
                    <a:pt x="27422" y="35915"/>
                  </a:cubicBezTo>
                  <a:cubicBezTo>
                    <a:pt x="27216" y="36763"/>
                    <a:pt x="26804" y="37517"/>
                    <a:pt x="26391" y="38366"/>
                  </a:cubicBezTo>
                  <a:cubicBezTo>
                    <a:pt x="26185" y="38931"/>
                    <a:pt x="26185" y="39497"/>
                    <a:pt x="25567" y="40062"/>
                  </a:cubicBezTo>
                  <a:cubicBezTo>
                    <a:pt x="24742" y="41005"/>
                    <a:pt x="23092" y="41759"/>
                    <a:pt x="22061" y="42608"/>
                  </a:cubicBezTo>
                  <a:cubicBezTo>
                    <a:pt x="19381" y="44587"/>
                    <a:pt x="18350" y="47038"/>
                    <a:pt x="17113" y="49206"/>
                  </a:cubicBezTo>
                  <a:cubicBezTo>
                    <a:pt x="16701" y="49866"/>
                    <a:pt x="16494" y="50526"/>
                    <a:pt x="16082" y="51280"/>
                  </a:cubicBezTo>
                  <a:cubicBezTo>
                    <a:pt x="15670" y="51846"/>
                    <a:pt x="15257" y="52505"/>
                    <a:pt x="14845" y="53165"/>
                  </a:cubicBezTo>
                  <a:cubicBezTo>
                    <a:pt x="14432" y="53542"/>
                    <a:pt x="14226" y="53825"/>
                    <a:pt x="13814" y="54202"/>
                  </a:cubicBezTo>
                  <a:cubicBezTo>
                    <a:pt x="13608" y="54391"/>
                    <a:pt x="13608" y="54391"/>
                    <a:pt x="13195" y="54485"/>
                  </a:cubicBezTo>
                  <a:cubicBezTo>
                    <a:pt x="12783" y="54485"/>
                    <a:pt x="12577" y="54485"/>
                    <a:pt x="12164" y="54485"/>
                  </a:cubicBezTo>
                  <a:cubicBezTo>
                    <a:pt x="9072" y="54768"/>
                    <a:pt x="6804" y="55993"/>
                    <a:pt x="4948" y="57030"/>
                  </a:cubicBezTo>
                  <a:cubicBezTo>
                    <a:pt x="3917" y="57501"/>
                    <a:pt x="2886" y="58067"/>
                    <a:pt x="1649" y="58350"/>
                  </a:cubicBezTo>
                  <a:cubicBezTo>
                    <a:pt x="1030" y="58538"/>
                    <a:pt x="206" y="58727"/>
                    <a:pt x="0" y="59010"/>
                  </a:cubicBezTo>
                  <a:cubicBezTo>
                    <a:pt x="0" y="59198"/>
                    <a:pt x="0" y="59481"/>
                    <a:pt x="412" y="59575"/>
                  </a:cubicBezTo>
                  <a:cubicBezTo>
                    <a:pt x="1443" y="59952"/>
                    <a:pt x="3092" y="59764"/>
                    <a:pt x="4123" y="59575"/>
                  </a:cubicBezTo>
                  <a:cubicBezTo>
                    <a:pt x="4742" y="59387"/>
                    <a:pt x="5154" y="59198"/>
                    <a:pt x="5567" y="59010"/>
                  </a:cubicBezTo>
                  <a:cubicBezTo>
                    <a:pt x="5773" y="58915"/>
                    <a:pt x="6391" y="58538"/>
                    <a:pt x="6597" y="58633"/>
                  </a:cubicBezTo>
                  <a:cubicBezTo>
                    <a:pt x="6597" y="58821"/>
                    <a:pt x="6391" y="59104"/>
                    <a:pt x="5979" y="59293"/>
                  </a:cubicBezTo>
                  <a:cubicBezTo>
                    <a:pt x="5567" y="59764"/>
                    <a:pt x="5154" y="60141"/>
                    <a:pt x="4742" y="60518"/>
                  </a:cubicBezTo>
                  <a:cubicBezTo>
                    <a:pt x="3711" y="61366"/>
                    <a:pt x="2474" y="62120"/>
                    <a:pt x="1443" y="62969"/>
                  </a:cubicBezTo>
                  <a:cubicBezTo>
                    <a:pt x="1030" y="63252"/>
                    <a:pt x="618" y="63817"/>
                    <a:pt x="1649" y="64006"/>
                  </a:cubicBezTo>
                  <a:cubicBezTo>
                    <a:pt x="2474" y="64194"/>
                    <a:pt x="3298" y="63629"/>
                    <a:pt x="3711" y="63440"/>
                  </a:cubicBezTo>
                  <a:cubicBezTo>
                    <a:pt x="4742" y="62780"/>
                    <a:pt x="5773" y="62120"/>
                    <a:pt x="6804" y="61461"/>
                  </a:cubicBezTo>
                  <a:cubicBezTo>
                    <a:pt x="5979" y="62215"/>
                    <a:pt x="5154" y="62969"/>
                    <a:pt x="4329" y="63723"/>
                  </a:cubicBezTo>
                  <a:cubicBezTo>
                    <a:pt x="3917" y="64100"/>
                    <a:pt x="3298" y="64666"/>
                    <a:pt x="3505" y="65137"/>
                  </a:cubicBezTo>
                  <a:cubicBezTo>
                    <a:pt x="3711" y="65514"/>
                    <a:pt x="4536" y="65608"/>
                    <a:pt x="5154" y="65420"/>
                  </a:cubicBezTo>
                  <a:cubicBezTo>
                    <a:pt x="6597" y="65043"/>
                    <a:pt x="7216" y="64006"/>
                    <a:pt x="7835" y="63346"/>
                  </a:cubicBezTo>
                  <a:cubicBezTo>
                    <a:pt x="8453" y="62780"/>
                    <a:pt x="8865" y="62026"/>
                    <a:pt x="9896" y="61461"/>
                  </a:cubicBezTo>
                  <a:cubicBezTo>
                    <a:pt x="9896" y="62026"/>
                    <a:pt x="9072" y="62686"/>
                    <a:pt x="8659" y="63252"/>
                  </a:cubicBezTo>
                  <a:cubicBezTo>
                    <a:pt x="8247" y="63629"/>
                    <a:pt x="7835" y="64006"/>
                    <a:pt x="7628" y="64477"/>
                  </a:cubicBezTo>
                  <a:cubicBezTo>
                    <a:pt x="7422" y="64760"/>
                    <a:pt x="7010" y="65231"/>
                    <a:pt x="7422" y="65514"/>
                  </a:cubicBezTo>
                  <a:cubicBezTo>
                    <a:pt x="7835" y="65891"/>
                    <a:pt x="8865" y="65797"/>
                    <a:pt x="9278" y="65514"/>
                  </a:cubicBezTo>
                  <a:cubicBezTo>
                    <a:pt x="9896" y="65326"/>
                    <a:pt x="10103" y="64948"/>
                    <a:pt x="10515" y="64666"/>
                  </a:cubicBezTo>
                  <a:cubicBezTo>
                    <a:pt x="11134" y="63817"/>
                    <a:pt x="11752" y="63063"/>
                    <a:pt x="12577" y="62215"/>
                  </a:cubicBezTo>
                  <a:cubicBezTo>
                    <a:pt x="12371" y="62875"/>
                    <a:pt x="11958" y="63534"/>
                    <a:pt x="11958" y="64194"/>
                  </a:cubicBezTo>
                  <a:cubicBezTo>
                    <a:pt x="11752" y="64571"/>
                    <a:pt x="12371" y="65137"/>
                    <a:pt x="13402" y="64760"/>
                  </a:cubicBezTo>
                  <a:cubicBezTo>
                    <a:pt x="14020" y="64571"/>
                    <a:pt x="14432" y="64100"/>
                    <a:pt x="14639" y="63817"/>
                  </a:cubicBezTo>
                  <a:cubicBezTo>
                    <a:pt x="15051" y="63157"/>
                    <a:pt x="15463" y="62498"/>
                    <a:pt x="15876" y="61838"/>
                  </a:cubicBezTo>
                  <a:cubicBezTo>
                    <a:pt x="16288" y="61272"/>
                    <a:pt x="17113" y="60706"/>
                    <a:pt x="17731" y="60141"/>
                  </a:cubicBezTo>
                  <a:cubicBezTo>
                    <a:pt x="18556" y="59293"/>
                    <a:pt x="19381" y="58444"/>
                    <a:pt x="19793" y="57596"/>
                  </a:cubicBezTo>
                  <a:cubicBezTo>
                    <a:pt x="19793" y="57219"/>
                    <a:pt x="20000" y="56842"/>
                    <a:pt x="19793" y="56465"/>
                  </a:cubicBezTo>
                  <a:cubicBezTo>
                    <a:pt x="19587" y="56370"/>
                    <a:pt x="19587" y="56370"/>
                    <a:pt x="19587" y="56276"/>
                  </a:cubicBezTo>
                  <a:cubicBezTo>
                    <a:pt x="19587" y="56182"/>
                    <a:pt x="20000" y="56087"/>
                    <a:pt x="20000" y="55993"/>
                  </a:cubicBezTo>
                  <a:cubicBezTo>
                    <a:pt x="20412" y="55710"/>
                    <a:pt x="20618" y="55522"/>
                    <a:pt x="21030" y="55239"/>
                  </a:cubicBezTo>
                  <a:cubicBezTo>
                    <a:pt x="22680" y="54202"/>
                    <a:pt x="24123" y="53071"/>
                    <a:pt x="25773" y="51940"/>
                  </a:cubicBezTo>
                  <a:cubicBezTo>
                    <a:pt x="27422" y="50714"/>
                    <a:pt x="29072" y="49395"/>
                    <a:pt x="30721" y="48075"/>
                  </a:cubicBezTo>
                  <a:cubicBezTo>
                    <a:pt x="32164" y="46849"/>
                    <a:pt x="33402" y="45530"/>
                    <a:pt x="34226" y="44116"/>
                  </a:cubicBezTo>
                  <a:cubicBezTo>
                    <a:pt x="34432" y="43362"/>
                    <a:pt x="34845" y="42608"/>
                    <a:pt x="35670" y="41948"/>
                  </a:cubicBezTo>
                  <a:cubicBezTo>
                    <a:pt x="36494" y="41288"/>
                    <a:pt x="37319" y="40534"/>
                    <a:pt x="38144" y="39780"/>
                  </a:cubicBezTo>
                  <a:cubicBezTo>
                    <a:pt x="39381" y="38460"/>
                    <a:pt x="40412" y="37046"/>
                    <a:pt x="41443" y="35726"/>
                  </a:cubicBezTo>
                  <a:cubicBezTo>
                    <a:pt x="41855" y="36857"/>
                    <a:pt x="42474" y="37894"/>
                    <a:pt x="43092" y="39025"/>
                  </a:cubicBezTo>
                  <a:cubicBezTo>
                    <a:pt x="43917" y="40251"/>
                    <a:pt x="43917" y="41476"/>
                    <a:pt x="43298" y="42608"/>
                  </a:cubicBezTo>
                  <a:cubicBezTo>
                    <a:pt x="42680" y="44304"/>
                    <a:pt x="41237" y="45813"/>
                    <a:pt x="39793" y="47321"/>
                  </a:cubicBezTo>
                  <a:cubicBezTo>
                    <a:pt x="38350" y="48829"/>
                    <a:pt x="37113" y="50432"/>
                    <a:pt x="36288" y="52034"/>
                  </a:cubicBezTo>
                  <a:cubicBezTo>
                    <a:pt x="34226" y="55333"/>
                    <a:pt x="34020" y="58727"/>
                    <a:pt x="35051" y="62120"/>
                  </a:cubicBezTo>
                  <a:cubicBezTo>
                    <a:pt x="36288" y="65514"/>
                    <a:pt x="38350" y="68813"/>
                    <a:pt x="40412" y="72113"/>
                  </a:cubicBezTo>
                  <a:cubicBezTo>
                    <a:pt x="42268" y="75412"/>
                    <a:pt x="44123" y="78711"/>
                    <a:pt x="44329" y="82010"/>
                  </a:cubicBezTo>
                  <a:cubicBezTo>
                    <a:pt x="44329" y="83424"/>
                    <a:pt x="44123" y="84744"/>
                    <a:pt x="43917" y="86064"/>
                  </a:cubicBezTo>
                  <a:cubicBezTo>
                    <a:pt x="43505" y="87761"/>
                    <a:pt x="42886" y="89457"/>
                    <a:pt x="42680" y="91154"/>
                  </a:cubicBezTo>
                  <a:cubicBezTo>
                    <a:pt x="42474" y="92945"/>
                    <a:pt x="42886" y="94642"/>
                    <a:pt x="43711" y="96339"/>
                  </a:cubicBezTo>
                  <a:cubicBezTo>
                    <a:pt x="44536" y="98036"/>
                    <a:pt x="45360" y="99732"/>
                    <a:pt x="46185" y="101429"/>
                  </a:cubicBezTo>
                  <a:cubicBezTo>
                    <a:pt x="47010" y="103126"/>
                    <a:pt x="48041" y="104823"/>
                    <a:pt x="48865" y="106614"/>
                  </a:cubicBezTo>
                  <a:cubicBezTo>
                    <a:pt x="49690" y="108216"/>
                    <a:pt x="50515" y="109913"/>
                    <a:pt x="50927" y="111704"/>
                  </a:cubicBezTo>
                  <a:cubicBezTo>
                    <a:pt x="50927" y="112081"/>
                    <a:pt x="51134" y="112458"/>
                    <a:pt x="50927" y="112835"/>
                  </a:cubicBezTo>
                  <a:cubicBezTo>
                    <a:pt x="50927" y="113024"/>
                    <a:pt x="50103" y="114438"/>
                    <a:pt x="49690" y="114721"/>
                  </a:cubicBezTo>
                  <a:cubicBezTo>
                    <a:pt x="49484" y="115003"/>
                    <a:pt x="48865" y="115286"/>
                    <a:pt x="48247" y="115663"/>
                  </a:cubicBezTo>
                  <a:cubicBezTo>
                    <a:pt x="47628" y="115946"/>
                    <a:pt x="47010" y="116323"/>
                    <a:pt x="46391" y="116700"/>
                  </a:cubicBezTo>
                  <a:cubicBezTo>
                    <a:pt x="45979" y="116889"/>
                    <a:pt x="45773" y="117172"/>
                    <a:pt x="45567" y="117360"/>
                  </a:cubicBezTo>
                  <a:cubicBezTo>
                    <a:pt x="45360" y="117643"/>
                    <a:pt x="45154" y="117926"/>
                    <a:pt x="45360" y="118303"/>
                  </a:cubicBezTo>
                  <a:cubicBezTo>
                    <a:pt x="45567" y="118586"/>
                    <a:pt x="45979" y="118868"/>
                    <a:pt x="46597" y="119057"/>
                  </a:cubicBezTo>
                  <a:cubicBezTo>
                    <a:pt x="47010" y="119057"/>
                    <a:pt x="47216" y="119151"/>
                    <a:pt x="47628" y="119151"/>
                  </a:cubicBezTo>
                  <a:cubicBezTo>
                    <a:pt x="47835" y="119245"/>
                    <a:pt x="47835" y="119245"/>
                    <a:pt x="48041" y="119245"/>
                  </a:cubicBezTo>
                  <a:cubicBezTo>
                    <a:pt x="48453" y="119245"/>
                    <a:pt x="48453" y="119245"/>
                    <a:pt x="48453" y="119245"/>
                  </a:cubicBezTo>
                  <a:cubicBezTo>
                    <a:pt x="49072" y="119245"/>
                    <a:pt x="49690" y="119245"/>
                    <a:pt x="50309" y="119340"/>
                  </a:cubicBezTo>
                  <a:cubicBezTo>
                    <a:pt x="50721" y="119434"/>
                    <a:pt x="51134" y="119528"/>
                    <a:pt x="51752" y="119717"/>
                  </a:cubicBezTo>
                  <a:cubicBezTo>
                    <a:pt x="52371" y="119811"/>
                    <a:pt x="52989" y="119905"/>
                    <a:pt x="53608" y="119905"/>
                  </a:cubicBezTo>
                  <a:cubicBezTo>
                    <a:pt x="54020" y="119999"/>
                    <a:pt x="54226" y="119999"/>
                    <a:pt x="54639" y="119999"/>
                  </a:cubicBezTo>
                  <a:cubicBezTo>
                    <a:pt x="54845" y="119999"/>
                    <a:pt x="55257" y="119999"/>
                    <a:pt x="55463" y="119999"/>
                  </a:cubicBezTo>
                  <a:cubicBezTo>
                    <a:pt x="56907" y="119999"/>
                    <a:pt x="58144" y="119811"/>
                    <a:pt x="59175" y="119434"/>
                  </a:cubicBezTo>
                  <a:cubicBezTo>
                    <a:pt x="59381" y="119245"/>
                    <a:pt x="59587" y="119151"/>
                    <a:pt x="59793" y="118963"/>
                  </a:cubicBezTo>
                  <a:cubicBezTo>
                    <a:pt x="60000" y="119151"/>
                    <a:pt x="60206" y="119245"/>
                    <a:pt x="60618" y="119434"/>
                  </a:cubicBezTo>
                  <a:cubicBezTo>
                    <a:pt x="61443" y="119811"/>
                    <a:pt x="62886" y="119999"/>
                    <a:pt x="64123" y="119999"/>
                  </a:cubicBezTo>
                  <a:cubicBezTo>
                    <a:pt x="64536" y="119999"/>
                    <a:pt x="64742" y="119999"/>
                    <a:pt x="64948" y="119999"/>
                  </a:cubicBezTo>
                  <a:cubicBezTo>
                    <a:pt x="65360" y="119999"/>
                    <a:pt x="65567" y="119999"/>
                    <a:pt x="65979" y="119905"/>
                  </a:cubicBezTo>
                  <a:cubicBezTo>
                    <a:pt x="66597" y="119905"/>
                    <a:pt x="67216" y="119811"/>
                    <a:pt x="67835" y="119717"/>
                  </a:cubicBezTo>
                  <a:cubicBezTo>
                    <a:pt x="68453" y="119528"/>
                    <a:pt x="68865" y="119434"/>
                    <a:pt x="69484" y="119340"/>
                  </a:cubicBezTo>
                  <a:cubicBezTo>
                    <a:pt x="69896" y="119245"/>
                    <a:pt x="70515" y="119245"/>
                    <a:pt x="71134" y="119245"/>
                  </a:cubicBezTo>
                  <a:cubicBezTo>
                    <a:pt x="71546" y="119245"/>
                    <a:pt x="71546" y="119245"/>
                    <a:pt x="71546" y="119245"/>
                  </a:cubicBezTo>
                  <a:cubicBezTo>
                    <a:pt x="71752" y="119245"/>
                    <a:pt x="71958" y="119245"/>
                    <a:pt x="72164" y="119151"/>
                  </a:cubicBezTo>
                  <a:cubicBezTo>
                    <a:pt x="72371" y="119151"/>
                    <a:pt x="72783" y="119057"/>
                    <a:pt x="72989" y="119057"/>
                  </a:cubicBezTo>
                  <a:cubicBezTo>
                    <a:pt x="73608" y="118868"/>
                    <a:pt x="74226" y="118586"/>
                    <a:pt x="74226" y="118303"/>
                  </a:cubicBezTo>
                  <a:cubicBezTo>
                    <a:pt x="74432" y="117926"/>
                    <a:pt x="74226" y="117643"/>
                    <a:pt x="74020" y="117360"/>
                  </a:cubicBezTo>
                  <a:cubicBezTo>
                    <a:pt x="73814" y="117172"/>
                    <a:pt x="73608" y="116889"/>
                    <a:pt x="73195" y="116700"/>
                  </a:cubicBezTo>
                  <a:cubicBezTo>
                    <a:pt x="72577" y="116323"/>
                    <a:pt x="71958" y="115946"/>
                    <a:pt x="71340" y="115663"/>
                  </a:cubicBezTo>
                  <a:cubicBezTo>
                    <a:pt x="70721" y="115286"/>
                    <a:pt x="70309" y="115003"/>
                    <a:pt x="69896" y="114721"/>
                  </a:cubicBezTo>
                  <a:cubicBezTo>
                    <a:pt x="69690" y="114438"/>
                    <a:pt x="68659" y="113024"/>
                    <a:pt x="68659" y="112930"/>
                  </a:cubicBezTo>
                  <a:cubicBezTo>
                    <a:pt x="68453" y="112458"/>
                    <a:pt x="68659" y="111987"/>
                    <a:pt x="68659" y="111610"/>
                  </a:cubicBezTo>
                  <a:cubicBezTo>
                    <a:pt x="68865" y="110761"/>
                    <a:pt x="69278" y="109913"/>
                    <a:pt x="69484" y="109065"/>
                  </a:cubicBezTo>
                  <a:cubicBezTo>
                    <a:pt x="70309" y="107368"/>
                    <a:pt x="71134" y="105671"/>
                    <a:pt x="72164" y="103974"/>
                  </a:cubicBezTo>
                  <a:cubicBezTo>
                    <a:pt x="73814" y="100581"/>
                    <a:pt x="75876" y="97187"/>
                    <a:pt x="76907" y="93794"/>
                  </a:cubicBezTo>
                  <a:cubicBezTo>
                    <a:pt x="77319" y="92003"/>
                    <a:pt x="76907" y="90306"/>
                    <a:pt x="76288" y="88515"/>
                  </a:cubicBezTo>
                  <a:cubicBezTo>
                    <a:pt x="75876" y="86818"/>
                    <a:pt x="75463" y="85121"/>
                    <a:pt x="75257" y="83424"/>
                  </a:cubicBezTo>
                  <a:cubicBezTo>
                    <a:pt x="75257" y="80408"/>
                    <a:pt x="76288" y="77580"/>
                    <a:pt x="77731" y="74658"/>
                  </a:cubicBezTo>
                  <a:cubicBezTo>
                    <a:pt x="81443" y="68059"/>
                    <a:pt x="86804" y="61366"/>
                    <a:pt x="84536" y="54485"/>
                  </a:cubicBezTo>
                  <a:cubicBezTo>
                    <a:pt x="83917" y="52788"/>
                    <a:pt x="83092" y="51186"/>
                    <a:pt x="81855" y="49583"/>
                  </a:cubicBezTo>
                  <a:cubicBezTo>
                    <a:pt x="80618" y="47981"/>
                    <a:pt x="78969" y="46567"/>
                    <a:pt x="77731" y="45058"/>
                  </a:cubicBezTo>
                  <a:cubicBezTo>
                    <a:pt x="76494" y="43456"/>
                    <a:pt x="75670" y="41759"/>
                    <a:pt x="76082" y="40062"/>
                  </a:cubicBezTo>
                  <a:cubicBezTo>
                    <a:pt x="76082" y="39402"/>
                    <a:pt x="76494" y="38837"/>
                    <a:pt x="76907" y="38177"/>
                  </a:cubicBezTo>
                  <a:cubicBezTo>
                    <a:pt x="77525" y="37329"/>
                    <a:pt x="77938" y="36480"/>
                    <a:pt x="78144" y="35726"/>
                  </a:cubicBezTo>
                  <a:cubicBezTo>
                    <a:pt x="79175" y="36952"/>
                    <a:pt x="80000" y="38083"/>
                    <a:pt x="81030" y="39308"/>
                  </a:cubicBezTo>
                  <a:cubicBezTo>
                    <a:pt x="81649" y="39968"/>
                    <a:pt x="82268" y="40628"/>
                    <a:pt x="83092" y="41288"/>
                  </a:cubicBezTo>
                  <a:cubicBezTo>
                    <a:pt x="83917" y="41853"/>
                    <a:pt x="84536" y="42419"/>
                    <a:pt x="84948" y="43079"/>
                  </a:cubicBezTo>
                  <a:cubicBezTo>
                    <a:pt x="85360" y="43739"/>
                    <a:pt x="85567" y="44493"/>
                    <a:pt x="85979" y="45153"/>
                  </a:cubicBezTo>
                  <a:cubicBezTo>
                    <a:pt x="86391" y="45813"/>
                    <a:pt x="87010" y="46472"/>
                    <a:pt x="87835" y="47132"/>
                  </a:cubicBezTo>
                  <a:cubicBezTo>
                    <a:pt x="89278" y="48452"/>
                    <a:pt x="90927" y="49772"/>
                    <a:pt x="92577" y="50997"/>
                  </a:cubicBezTo>
                  <a:cubicBezTo>
                    <a:pt x="94226" y="52223"/>
                    <a:pt x="95876" y="53354"/>
                    <a:pt x="97525" y="54579"/>
                  </a:cubicBezTo>
                  <a:cubicBezTo>
                    <a:pt x="98144" y="55051"/>
                    <a:pt x="98969" y="55522"/>
                    <a:pt x="99587" y="55993"/>
                  </a:cubicBezTo>
                  <a:cubicBezTo>
                    <a:pt x="99587" y="56087"/>
                    <a:pt x="99793" y="56182"/>
                    <a:pt x="100000" y="56276"/>
                  </a:cubicBezTo>
                  <a:cubicBezTo>
                    <a:pt x="100000" y="56370"/>
                    <a:pt x="100000" y="56370"/>
                    <a:pt x="99793" y="56465"/>
                  </a:cubicBezTo>
                  <a:cubicBezTo>
                    <a:pt x="99793" y="56653"/>
                    <a:pt x="99793" y="56842"/>
                    <a:pt x="99793" y="57030"/>
                  </a:cubicBezTo>
                  <a:cubicBezTo>
                    <a:pt x="99793" y="58538"/>
                    <a:pt x="101855" y="59952"/>
                    <a:pt x="103298" y="61272"/>
                  </a:cubicBezTo>
                  <a:cubicBezTo>
                    <a:pt x="103917" y="61838"/>
                    <a:pt x="104123" y="62498"/>
                    <a:pt x="104536" y="63157"/>
                  </a:cubicBezTo>
                  <a:cubicBezTo>
                    <a:pt x="104742" y="63629"/>
                    <a:pt x="105154" y="64194"/>
                    <a:pt x="105773" y="64571"/>
                  </a:cubicBezTo>
                  <a:cubicBezTo>
                    <a:pt x="106597" y="65043"/>
                    <a:pt x="107628" y="64854"/>
                    <a:pt x="107628" y="64289"/>
                  </a:cubicBezTo>
                  <a:cubicBezTo>
                    <a:pt x="107835" y="63629"/>
                    <a:pt x="107216" y="62875"/>
                    <a:pt x="107010" y="62215"/>
                  </a:cubicBezTo>
                  <a:cubicBezTo>
                    <a:pt x="107835" y="63063"/>
                    <a:pt x="108453" y="63817"/>
                    <a:pt x="109072" y="64571"/>
                  </a:cubicBezTo>
                  <a:cubicBezTo>
                    <a:pt x="109484" y="64948"/>
                    <a:pt x="109690" y="65326"/>
                    <a:pt x="110309" y="65514"/>
                  </a:cubicBezTo>
                  <a:cubicBezTo>
                    <a:pt x="110927" y="65797"/>
                    <a:pt x="111752" y="65891"/>
                    <a:pt x="112164" y="65514"/>
                  </a:cubicBezTo>
                  <a:cubicBezTo>
                    <a:pt x="112577" y="65231"/>
                    <a:pt x="112164" y="64760"/>
                    <a:pt x="111958" y="64477"/>
                  </a:cubicBezTo>
                  <a:cubicBezTo>
                    <a:pt x="111752" y="64100"/>
                    <a:pt x="111340" y="63723"/>
                    <a:pt x="110927" y="63252"/>
                  </a:cubicBezTo>
                  <a:cubicBezTo>
                    <a:pt x="110515" y="62686"/>
                    <a:pt x="109690" y="62120"/>
                    <a:pt x="109690" y="61461"/>
                  </a:cubicBezTo>
                  <a:cubicBezTo>
                    <a:pt x="110721" y="62026"/>
                    <a:pt x="111340" y="62780"/>
                    <a:pt x="111958" y="63440"/>
                  </a:cubicBezTo>
                  <a:cubicBezTo>
                    <a:pt x="112577" y="64100"/>
                    <a:pt x="112989" y="65137"/>
                    <a:pt x="114432" y="65420"/>
                  </a:cubicBezTo>
                  <a:cubicBezTo>
                    <a:pt x="115257" y="65608"/>
                    <a:pt x="115876" y="65420"/>
                    <a:pt x="116082" y="65043"/>
                  </a:cubicBezTo>
                  <a:cubicBezTo>
                    <a:pt x="116288" y="64666"/>
                    <a:pt x="115670" y="64100"/>
                    <a:pt x="115257" y="63723"/>
                  </a:cubicBezTo>
                  <a:cubicBezTo>
                    <a:pt x="114432" y="62969"/>
                    <a:pt x="113608" y="62215"/>
                    <a:pt x="112783" y="61461"/>
                  </a:cubicBezTo>
                  <a:cubicBezTo>
                    <a:pt x="113814" y="62120"/>
                    <a:pt x="114845" y="62780"/>
                    <a:pt x="115876" y="63346"/>
                  </a:cubicBezTo>
                  <a:cubicBezTo>
                    <a:pt x="116288" y="63629"/>
                    <a:pt x="117113" y="64100"/>
                    <a:pt x="117938" y="64006"/>
                  </a:cubicBezTo>
                  <a:cubicBezTo>
                    <a:pt x="118969" y="63817"/>
                    <a:pt x="118556" y="63252"/>
                    <a:pt x="118144" y="62969"/>
                  </a:cubicBezTo>
                  <a:cubicBezTo>
                    <a:pt x="117319" y="62120"/>
                    <a:pt x="115876" y="61366"/>
                    <a:pt x="115051" y="60518"/>
                  </a:cubicBezTo>
                  <a:cubicBezTo>
                    <a:pt x="114432" y="60141"/>
                    <a:pt x="114020" y="59764"/>
                    <a:pt x="113608" y="59293"/>
                  </a:cubicBezTo>
                  <a:cubicBezTo>
                    <a:pt x="113195" y="59104"/>
                    <a:pt x="112989" y="58821"/>
                    <a:pt x="112989" y="58633"/>
                  </a:cubicBezTo>
                  <a:cubicBezTo>
                    <a:pt x="113402" y="58538"/>
                    <a:pt x="114226" y="59104"/>
                    <a:pt x="114432" y="59293"/>
                  </a:cubicBezTo>
                  <a:close/>
                  <a:moveTo>
                    <a:pt x="59793" y="112364"/>
                  </a:moveTo>
                  <a:cubicBezTo>
                    <a:pt x="59587" y="112364"/>
                    <a:pt x="58969" y="111798"/>
                    <a:pt x="58969" y="111704"/>
                  </a:cubicBezTo>
                  <a:cubicBezTo>
                    <a:pt x="58762" y="111610"/>
                    <a:pt x="58556" y="111516"/>
                    <a:pt x="58556" y="111327"/>
                  </a:cubicBezTo>
                  <a:cubicBezTo>
                    <a:pt x="58144" y="111044"/>
                    <a:pt x="58350" y="110573"/>
                    <a:pt x="58350" y="110196"/>
                  </a:cubicBezTo>
                  <a:cubicBezTo>
                    <a:pt x="58350" y="109536"/>
                    <a:pt x="58350" y="108876"/>
                    <a:pt x="58350" y="108122"/>
                  </a:cubicBezTo>
                  <a:cubicBezTo>
                    <a:pt x="58144" y="106614"/>
                    <a:pt x="58350" y="105106"/>
                    <a:pt x="58556" y="103503"/>
                  </a:cubicBezTo>
                  <a:cubicBezTo>
                    <a:pt x="58762" y="101901"/>
                    <a:pt x="59175" y="100298"/>
                    <a:pt x="59587" y="98601"/>
                  </a:cubicBezTo>
                  <a:cubicBezTo>
                    <a:pt x="60000" y="95302"/>
                    <a:pt x="59793" y="91908"/>
                    <a:pt x="59175" y="88609"/>
                  </a:cubicBezTo>
                  <a:cubicBezTo>
                    <a:pt x="59175" y="87761"/>
                    <a:pt x="58969" y="86912"/>
                    <a:pt x="58762" y="86158"/>
                  </a:cubicBezTo>
                  <a:cubicBezTo>
                    <a:pt x="58762" y="85687"/>
                    <a:pt x="58556" y="85310"/>
                    <a:pt x="58762" y="84933"/>
                  </a:cubicBezTo>
                  <a:cubicBezTo>
                    <a:pt x="58762" y="84556"/>
                    <a:pt x="58969" y="84179"/>
                    <a:pt x="58969" y="83802"/>
                  </a:cubicBezTo>
                  <a:cubicBezTo>
                    <a:pt x="59381" y="82199"/>
                    <a:pt x="59587" y="80502"/>
                    <a:pt x="59793" y="78900"/>
                  </a:cubicBezTo>
                  <a:cubicBezTo>
                    <a:pt x="59793" y="77109"/>
                    <a:pt x="59381" y="75223"/>
                    <a:pt x="59381" y="73338"/>
                  </a:cubicBezTo>
                  <a:cubicBezTo>
                    <a:pt x="59381" y="71924"/>
                    <a:pt x="59793" y="70416"/>
                    <a:pt x="59793" y="68908"/>
                  </a:cubicBezTo>
                  <a:cubicBezTo>
                    <a:pt x="59793" y="70322"/>
                    <a:pt x="60206" y="71736"/>
                    <a:pt x="60206" y="73150"/>
                  </a:cubicBezTo>
                  <a:cubicBezTo>
                    <a:pt x="60206" y="74658"/>
                    <a:pt x="60000" y="76072"/>
                    <a:pt x="60000" y="77580"/>
                  </a:cubicBezTo>
                  <a:cubicBezTo>
                    <a:pt x="59793" y="79183"/>
                    <a:pt x="60000" y="80879"/>
                    <a:pt x="60206" y="82482"/>
                  </a:cubicBezTo>
                  <a:cubicBezTo>
                    <a:pt x="60412" y="83236"/>
                    <a:pt x="60618" y="84084"/>
                    <a:pt x="60824" y="84838"/>
                  </a:cubicBezTo>
                  <a:cubicBezTo>
                    <a:pt x="61237" y="85593"/>
                    <a:pt x="60824" y="86441"/>
                    <a:pt x="60618" y="87289"/>
                  </a:cubicBezTo>
                  <a:cubicBezTo>
                    <a:pt x="60000" y="90589"/>
                    <a:pt x="59587" y="93982"/>
                    <a:pt x="60000" y="97282"/>
                  </a:cubicBezTo>
                  <a:cubicBezTo>
                    <a:pt x="60000" y="98884"/>
                    <a:pt x="60618" y="100487"/>
                    <a:pt x="60824" y="102089"/>
                  </a:cubicBezTo>
                  <a:cubicBezTo>
                    <a:pt x="61237" y="103692"/>
                    <a:pt x="61237" y="105388"/>
                    <a:pt x="61443" y="106991"/>
                  </a:cubicBezTo>
                  <a:cubicBezTo>
                    <a:pt x="61443" y="107934"/>
                    <a:pt x="61237" y="108876"/>
                    <a:pt x="61237" y="109725"/>
                  </a:cubicBezTo>
                  <a:cubicBezTo>
                    <a:pt x="61237" y="110102"/>
                    <a:pt x="61237" y="110384"/>
                    <a:pt x="61237" y="110667"/>
                  </a:cubicBezTo>
                  <a:cubicBezTo>
                    <a:pt x="61237" y="110950"/>
                    <a:pt x="61237" y="111233"/>
                    <a:pt x="61030" y="111516"/>
                  </a:cubicBezTo>
                  <a:cubicBezTo>
                    <a:pt x="60618" y="111798"/>
                    <a:pt x="60206" y="112081"/>
                    <a:pt x="59793" y="112364"/>
                  </a:cubicBezTo>
                  <a:close/>
                  <a:moveTo>
                    <a:pt x="112577" y="59293"/>
                  </a:moveTo>
                  <a:cubicBezTo>
                    <a:pt x="113402" y="60141"/>
                    <a:pt x="114226" y="60801"/>
                    <a:pt x="115257" y="61555"/>
                  </a:cubicBezTo>
                  <a:cubicBezTo>
                    <a:pt x="115670" y="61838"/>
                    <a:pt x="116082" y="62120"/>
                    <a:pt x="116494" y="62498"/>
                  </a:cubicBezTo>
                  <a:cubicBezTo>
                    <a:pt x="116907" y="62780"/>
                    <a:pt x="117938" y="63157"/>
                    <a:pt x="117731" y="63534"/>
                  </a:cubicBezTo>
                  <a:cubicBezTo>
                    <a:pt x="117525" y="63817"/>
                    <a:pt x="116907" y="63346"/>
                    <a:pt x="116701" y="63252"/>
                  </a:cubicBezTo>
                  <a:cubicBezTo>
                    <a:pt x="115876" y="62780"/>
                    <a:pt x="115257" y="62309"/>
                    <a:pt x="114432" y="61838"/>
                  </a:cubicBezTo>
                  <a:cubicBezTo>
                    <a:pt x="114020" y="61649"/>
                    <a:pt x="112371" y="60141"/>
                    <a:pt x="111546" y="60706"/>
                  </a:cubicBezTo>
                  <a:cubicBezTo>
                    <a:pt x="111134" y="61084"/>
                    <a:pt x="112371" y="61838"/>
                    <a:pt x="112577" y="62120"/>
                  </a:cubicBezTo>
                  <a:cubicBezTo>
                    <a:pt x="113402" y="62875"/>
                    <a:pt x="114639" y="63723"/>
                    <a:pt x="115051" y="64666"/>
                  </a:cubicBezTo>
                  <a:cubicBezTo>
                    <a:pt x="115257" y="64854"/>
                    <a:pt x="115463" y="65326"/>
                    <a:pt x="114639" y="65043"/>
                  </a:cubicBezTo>
                  <a:cubicBezTo>
                    <a:pt x="114020" y="64854"/>
                    <a:pt x="113608" y="64289"/>
                    <a:pt x="113195" y="64006"/>
                  </a:cubicBezTo>
                  <a:cubicBezTo>
                    <a:pt x="112371" y="63063"/>
                    <a:pt x="111752" y="62120"/>
                    <a:pt x="110515" y="61366"/>
                  </a:cubicBezTo>
                  <a:cubicBezTo>
                    <a:pt x="110309" y="61178"/>
                    <a:pt x="109690" y="60895"/>
                    <a:pt x="109072" y="61084"/>
                  </a:cubicBezTo>
                  <a:cubicBezTo>
                    <a:pt x="108865" y="61178"/>
                    <a:pt x="108865" y="61366"/>
                    <a:pt x="108865" y="61555"/>
                  </a:cubicBezTo>
                  <a:cubicBezTo>
                    <a:pt x="109072" y="62403"/>
                    <a:pt x="110103" y="63346"/>
                    <a:pt x="110927" y="64194"/>
                  </a:cubicBezTo>
                  <a:cubicBezTo>
                    <a:pt x="111134" y="64477"/>
                    <a:pt x="111752" y="64948"/>
                    <a:pt x="111546" y="65231"/>
                  </a:cubicBezTo>
                  <a:cubicBezTo>
                    <a:pt x="111340" y="65514"/>
                    <a:pt x="110927" y="65326"/>
                    <a:pt x="110721" y="65231"/>
                  </a:cubicBezTo>
                  <a:cubicBezTo>
                    <a:pt x="110103" y="64854"/>
                    <a:pt x="109690" y="64383"/>
                    <a:pt x="109484" y="63912"/>
                  </a:cubicBezTo>
                  <a:cubicBezTo>
                    <a:pt x="109072" y="63440"/>
                    <a:pt x="108453" y="62969"/>
                    <a:pt x="108041" y="62498"/>
                  </a:cubicBezTo>
                  <a:cubicBezTo>
                    <a:pt x="107835" y="62215"/>
                    <a:pt x="107422" y="61555"/>
                    <a:pt x="106597" y="61461"/>
                  </a:cubicBezTo>
                  <a:cubicBezTo>
                    <a:pt x="105360" y="61178"/>
                    <a:pt x="106185" y="62592"/>
                    <a:pt x="106391" y="62780"/>
                  </a:cubicBezTo>
                  <a:cubicBezTo>
                    <a:pt x="106597" y="63157"/>
                    <a:pt x="106804" y="63629"/>
                    <a:pt x="106804" y="64006"/>
                  </a:cubicBezTo>
                  <a:cubicBezTo>
                    <a:pt x="107010" y="64289"/>
                    <a:pt x="106804" y="64666"/>
                    <a:pt x="106185" y="64289"/>
                  </a:cubicBezTo>
                  <a:cubicBezTo>
                    <a:pt x="104948" y="63346"/>
                    <a:pt x="105154" y="62120"/>
                    <a:pt x="104123" y="61178"/>
                  </a:cubicBezTo>
                  <a:cubicBezTo>
                    <a:pt x="103298" y="60424"/>
                    <a:pt x="102474" y="59764"/>
                    <a:pt x="101649" y="59010"/>
                  </a:cubicBezTo>
                  <a:cubicBezTo>
                    <a:pt x="101237" y="58350"/>
                    <a:pt x="100206" y="57407"/>
                    <a:pt x="100618" y="56653"/>
                  </a:cubicBezTo>
                  <a:cubicBezTo>
                    <a:pt x="100824" y="56370"/>
                    <a:pt x="100824" y="56182"/>
                    <a:pt x="100412" y="56087"/>
                  </a:cubicBezTo>
                  <a:cubicBezTo>
                    <a:pt x="98556" y="54579"/>
                    <a:pt x="96494" y="53071"/>
                    <a:pt x="94639" y="51563"/>
                  </a:cubicBezTo>
                  <a:cubicBezTo>
                    <a:pt x="92164" y="49583"/>
                    <a:pt x="89278" y="47604"/>
                    <a:pt x="87628" y="45435"/>
                  </a:cubicBezTo>
                  <a:cubicBezTo>
                    <a:pt x="86804" y="44493"/>
                    <a:pt x="86597" y="43362"/>
                    <a:pt x="85773" y="42419"/>
                  </a:cubicBezTo>
                  <a:cubicBezTo>
                    <a:pt x="84742" y="41382"/>
                    <a:pt x="83298" y="40534"/>
                    <a:pt x="82474" y="39591"/>
                  </a:cubicBezTo>
                  <a:cubicBezTo>
                    <a:pt x="81443" y="38554"/>
                    <a:pt x="80618" y="37611"/>
                    <a:pt x="79793" y="36669"/>
                  </a:cubicBezTo>
                  <a:cubicBezTo>
                    <a:pt x="79587" y="36292"/>
                    <a:pt x="79175" y="36009"/>
                    <a:pt x="78969" y="35632"/>
                  </a:cubicBezTo>
                  <a:cubicBezTo>
                    <a:pt x="78762" y="35443"/>
                    <a:pt x="78556" y="35255"/>
                    <a:pt x="78556" y="35066"/>
                  </a:cubicBezTo>
                  <a:cubicBezTo>
                    <a:pt x="78350" y="34783"/>
                    <a:pt x="78762" y="34501"/>
                    <a:pt x="78762" y="34218"/>
                  </a:cubicBezTo>
                  <a:cubicBezTo>
                    <a:pt x="78969" y="33935"/>
                    <a:pt x="80824" y="29410"/>
                    <a:pt x="80206" y="29316"/>
                  </a:cubicBezTo>
                  <a:cubicBezTo>
                    <a:pt x="79587" y="29128"/>
                    <a:pt x="76907" y="36857"/>
                    <a:pt x="76082" y="38271"/>
                  </a:cubicBezTo>
                  <a:cubicBezTo>
                    <a:pt x="75670" y="39025"/>
                    <a:pt x="75051" y="39780"/>
                    <a:pt x="75051" y="40534"/>
                  </a:cubicBezTo>
                  <a:cubicBezTo>
                    <a:pt x="74845" y="42042"/>
                    <a:pt x="75670" y="43644"/>
                    <a:pt x="76701" y="45058"/>
                  </a:cubicBezTo>
                  <a:cubicBezTo>
                    <a:pt x="77731" y="46567"/>
                    <a:pt x="79381" y="47981"/>
                    <a:pt x="80618" y="49395"/>
                  </a:cubicBezTo>
                  <a:cubicBezTo>
                    <a:pt x="82886" y="52317"/>
                    <a:pt x="84329" y="55428"/>
                    <a:pt x="84123" y="58538"/>
                  </a:cubicBezTo>
                  <a:cubicBezTo>
                    <a:pt x="83917" y="61743"/>
                    <a:pt x="82268" y="64948"/>
                    <a:pt x="80412" y="68059"/>
                  </a:cubicBezTo>
                  <a:cubicBezTo>
                    <a:pt x="78762" y="71170"/>
                    <a:pt x="76494" y="74186"/>
                    <a:pt x="75257" y="77391"/>
                  </a:cubicBezTo>
                  <a:cubicBezTo>
                    <a:pt x="73814" y="80502"/>
                    <a:pt x="73814" y="83613"/>
                    <a:pt x="74639" y="86724"/>
                  </a:cubicBezTo>
                  <a:cubicBezTo>
                    <a:pt x="75051" y="88421"/>
                    <a:pt x="75670" y="89929"/>
                    <a:pt x="75876" y="91626"/>
                  </a:cubicBezTo>
                  <a:cubicBezTo>
                    <a:pt x="76082" y="93228"/>
                    <a:pt x="75463" y="94831"/>
                    <a:pt x="74845" y="96433"/>
                  </a:cubicBezTo>
                  <a:cubicBezTo>
                    <a:pt x="73402" y="99638"/>
                    <a:pt x="71546" y="102749"/>
                    <a:pt x="70103" y="105954"/>
                  </a:cubicBezTo>
                  <a:cubicBezTo>
                    <a:pt x="69278" y="107462"/>
                    <a:pt x="68453" y="108970"/>
                    <a:pt x="68041" y="110573"/>
                  </a:cubicBezTo>
                  <a:cubicBezTo>
                    <a:pt x="67835" y="111233"/>
                    <a:pt x="67422" y="112081"/>
                    <a:pt x="67628" y="112741"/>
                  </a:cubicBezTo>
                  <a:cubicBezTo>
                    <a:pt x="67628" y="113024"/>
                    <a:pt x="68865" y="114626"/>
                    <a:pt x="69072" y="114909"/>
                  </a:cubicBezTo>
                  <a:cubicBezTo>
                    <a:pt x="69484" y="115286"/>
                    <a:pt x="70103" y="115569"/>
                    <a:pt x="70721" y="115946"/>
                  </a:cubicBezTo>
                  <a:cubicBezTo>
                    <a:pt x="71340" y="116229"/>
                    <a:pt x="71958" y="116606"/>
                    <a:pt x="72577" y="116889"/>
                  </a:cubicBezTo>
                  <a:cubicBezTo>
                    <a:pt x="72989" y="117266"/>
                    <a:pt x="73608" y="117737"/>
                    <a:pt x="73402" y="118208"/>
                  </a:cubicBezTo>
                  <a:cubicBezTo>
                    <a:pt x="73195" y="118586"/>
                    <a:pt x="72164" y="118868"/>
                    <a:pt x="71134" y="118774"/>
                  </a:cubicBezTo>
                  <a:cubicBezTo>
                    <a:pt x="70515" y="118774"/>
                    <a:pt x="69896" y="118868"/>
                    <a:pt x="69072" y="118963"/>
                  </a:cubicBezTo>
                  <a:cubicBezTo>
                    <a:pt x="68453" y="119057"/>
                    <a:pt x="68041" y="119245"/>
                    <a:pt x="67422" y="119340"/>
                  </a:cubicBezTo>
                  <a:cubicBezTo>
                    <a:pt x="67010" y="119434"/>
                    <a:pt x="66391" y="119434"/>
                    <a:pt x="65773" y="119528"/>
                  </a:cubicBezTo>
                  <a:cubicBezTo>
                    <a:pt x="65567" y="119528"/>
                    <a:pt x="65360" y="119528"/>
                    <a:pt x="64948" y="119528"/>
                  </a:cubicBezTo>
                  <a:cubicBezTo>
                    <a:pt x="64742" y="119528"/>
                    <a:pt x="64329" y="119528"/>
                    <a:pt x="64123" y="119528"/>
                  </a:cubicBezTo>
                  <a:cubicBezTo>
                    <a:pt x="63092" y="119528"/>
                    <a:pt x="61855" y="119434"/>
                    <a:pt x="61237" y="119057"/>
                  </a:cubicBezTo>
                  <a:cubicBezTo>
                    <a:pt x="60824" y="118868"/>
                    <a:pt x="59793" y="118114"/>
                    <a:pt x="60412" y="116417"/>
                  </a:cubicBezTo>
                  <a:cubicBezTo>
                    <a:pt x="60412" y="116229"/>
                    <a:pt x="60206" y="113495"/>
                    <a:pt x="60824" y="112458"/>
                  </a:cubicBezTo>
                  <a:cubicBezTo>
                    <a:pt x="61030" y="112175"/>
                    <a:pt x="61443" y="111987"/>
                    <a:pt x="61855" y="111704"/>
                  </a:cubicBezTo>
                  <a:cubicBezTo>
                    <a:pt x="62061" y="111516"/>
                    <a:pt x="62061" y="111421"/>
                    <a:pt x="62061" y="111044"/>
                  </a:cubicBezTo>
                  <a:cubicBezTo>
                    <a:pt x="62268" y="110384"/>
                    <a:pt x="62268" y="109630"/>
                    <a:pt x="62268" y="108970"/>
                  </a:cubicBezTo>
                  <a:cubicBezTo>
                    <a:pt x="62474" y="106802"/>
                    <a:pt x="62474" y="104728"/>
                    <a:pt x="62061" y="102655"/>
                  </a:cubicBezTo>
                  <a:cubicBezTo>
                    <a:pt x="61855" y="101335"/>
                    <a:pt x="61443" y="100109"/>
                    <a:pt x="61237" y="98884"/>
                  </a:cubicBezTo>
                  <a:cubicBezTo>
                    <a:pt x="61030" y="97564"/>
                    <a:pt x="61030" y="96245"/>
                    <a:pt x="61030" y="94925"/>
                  </a:cubicBezTo>
                  <a:cubicBezTo>
                    <a:pt x="61030" y="92380"/>
                    <a:pt x="61443" y="89740"/>
                    <a:pt x="61855" y="87195"/>
                  </a:cubicBezTo>
                  <a:cubicBezTo>
                    <a:pt x="61855" y="86535"/>
                    <a:pt x="62268" y="85875"/>
                    <a:pt x="62268" y="85216"/>
                  </a:cubicBezTo>
                  <a:cubicBezTo>
                    <a:pt x="62268" y="84744"/>
                    <a:pt x="61855" y="84273"/>
                    <a:pt x="61855" y="83896"/>
                  </a:cubicBezTo>
                  <a:cubicBezTo>
                    <a:pt x="61443" y="82576"/>
                    <a:pt x="61237" y="81351"/>
                    <a:pt x="61030" y="80031"/>
                  </a:cubicBezTo>
                  <a:cubicBezTo>
                    <a:pt x="60824" y="77674"/>
                    <a:pt x="61443" y="75412"/>
                    <a:pt x="61237" y="73055"/>
                  </a:cubicBezTo>
                  <a:cubicBezTo>
                    <a:pt x="61237" y="71924"/>
                    <a:pt x="60824" y="70793"/>
                    <a:pt x="60824" y="69567"/>
                  </a:cubicBezTo>
                  <a:cubicBezTo>
                    <a:pt x="60824" y="68342"/>
                    <a:pt x="60206" y="60989"/>
                    <a:pt x="60206" y="60706"/>
                  </a:cubicBezTo>
                  <a:cubicBezTo>
                    <a:pt x="60618" y="60801"/>
                    <a:pt x="61649" y="61178"/>
                    <a:pt x="62061" y="61366"/>
                  </a:cubicBezTo>
                  <a:cubicBezTo>
                    <a:pt x="62680" y="61461"/>
                    <a:pt x="63298" y="61649"/>
                    <a:pt x="63917" y="61743"/>
                  </a:cubicBezTo>
                  <a:cubicBezTo>
                    <a:pt x="64536" y="61838"/>
                    <a:pt x="65154" y="61932"/>
                    <a:pt x="65773" y="62026"/>
                  </a:cubicBezTo>
                  <a:cubicBezTo>
                    <a:pt x="66597" y="62120"/>
                    <a:pt x="67422" y="62215"/>
                    <a:pt x="68041" y="62215"/>
                  </a:cubicBezTo>
                  <a:cubicBezTo>
                    <a:pt x="68453" y="62215"/>
                    <a:pt x="68865" y="62215"/>
                    <a:pt x="69278" y="62215"/>
                  </a:cubicBezTo>
                  <a:cubicBezTo>
                    <a:pt x="69690" y="62215"/>
                    <a:pt x="69896" y="62215"/>
                    <a:pt x="70309" y="62215"/>
                  </a:cubicBezTo>
                  <a:cubicBezTo>
                    <a:pt x="71546" y="62215"/>
                    <a:pt x="71546" y="62215"/>
                    <a:pt x="71546" y="62215"/>
                  </a:cubicBezTo>
                  <a:cubicBezTo>
                    <a:pt x="71958" y="62215"/>
                    <a:pt x="72371" y="62120"/>
                    <a:pt x="72783" y="62120"/>
                  </a:cubicBezTo>
                  <a:cubicBezTo>
                    <a:pt x="73195" y="62120"/>
                    <a:pt x="73402" y="62026"/>
                    <a:pt x="73814" y="62026"/>
                  </a:cubicBezTo>
                  <a:cubicBezTo>
                    <a:pt x="74226" y="61932"/>
                    <a:pt x="74639" y="61932"/>
                    <a:pt x="74845" y="61838"/>
                  </a:cubicBezTo>
                  <a:cubicBezTo>
                    <a:pt x="75257" y="61743"/>
                    <a:pt x="75670" y="61743"/>
                    <a:pt x="75876" y="61649"/>
                  </a:cubicBezTo>
                  <a:cubicBezTo>
                    <a:pt x="76288" y="61555"/>
                    <a:pt x="76494" y="61461"/>
                    <a:pt x="76701" y="61366"/>
                  </a:cubicBezTo>
                  <a:cubicBezTo>
                    <a:pt x="77319" y="61178"/>
                    <a:pt x="77731" y="60989"/>
                    <a:pt x="78144" y="60801"/>
                  </a:cubicBezTo>
                  <a:cubicBezTo>
                    <a:pt x="78969" y="60424"/>
                    <a:pt x="79381" y="59952"/>
                    <a:pt x="79793" y="59670"/>
                  </a:cubicBezTo>
                  <a:cubicBezTo>
                    <a:pt x="80000" y="59387"/>
                    <a:pt x="80000" y="59293"/>
                    <a:pt x="80000" y="59293"/>
                  </a:cubicBezTo>
                  <a:cubicBezTo>
                    <a:pt x="80000" y="59293"/>
                    <a:pt x="79793" y="59387"/>
                    <a:pt x="79381" y="59670"/>
                  </a:cubicBezTo>
                  <a:cubicBezTo>
                    <a:pt x="79175" y="59858"/>
                    <a:pt x="78556" y="60235"/>
                    <a:pt x="77731" y="60518"/>
                  </a:cubicBezTo>
                  <a:cubicBezTo>
                    <a:pt x="77525" y="60612"/>
                    <a:pt x="77319" y="60706"/>
                    <a:pt x="76907" y="60706"/>
                  </a:cubicBezTo>
                  <a:cubicBezTo>
                    <a:pt x="76701" y="60801"/>
                    <a:pt x="76494" y="60895"/>
                    <a:pt x="76288" y="60895"/>
                  </a:cubicBezTo>
                  <a:cubicBezTo>
                    <a:pt x="75876" y="60989"/>
                    <a:pt x="75670" y="61084"/>
                    <a:pt x="75463" y="61084"/>
                  </a:cubicBezTo>
                  <a:cubicBezTo>
                    <a:pt x="75051" y="61178"/>
                    <a:pt x="74845" y="61178"/>
                    <a:pt x="74432" y="61272"/>
                  </a:cubicBezTo>
                  <a:cubicBezTo>
                    <a:pt x="74226" y="61272"/>
                    <a:pt x="73814" y="61366"/>
                    <a:pt x="73402" y="61366"/>
                  </a:cubicBezTo>
                  <a:cubicBezTo>
                    <a:pt x="73195" y="61366"/>
                    <a:pt x="72783" y="61461"/>
                    <a:pt x="72577" y="61461"/>
                  </a:cubicBezTo>
                  <a:cubicBezTo>
                    <a:pt x="72164" y="61461"/>
                    <a:pt x="71752" y="61461"/>
                    <a:pt x="71546" y="61461"/>
                  </a:cubicBezTo>
                  <a:cubicBezTo>
                    <a:pt x="70309" y="61461"/>
                    <a:pt x="70309" y="61461"/>
                    <a:pt x="70309" y="61461"/>
                  </a:cubicBezTo>
                  <a:cubicBezTo>
                    <a:pt x="69690" y="61461"/>
                    <a:pt x="68865" y="61461"/>
                    <a:pt x="68247" y="61461"/>
                  </a:cubicBezTo>
                  <a:cubicBezTo>
                    <a:pt x="67628" y="61461"/>
                    <a:pt x="66804" y="61366"/>
                    <a:pt x="66185" y="61272"/>
                  </a:cubicBezTo>
                  <a:cubicBezTo>
                    <a:pt x="65567" y="61272"/>
                    <a:pt x="64948" y="61178"/>
                    <a:pt x="64329" y="61084"/>
                  </a:cubicBezTo>
                  <a:cubicBezTo>
                    <a:pt x="63917" y="60989"/>
                    <a:pt x="63298" y="60895"/>
                    <a:pt x="62886" y="60801"/>
                  </a:cubicBezTo>
                  <a:cubicBezTo>
                    <a:pt x="61855" y="60518"/>
                    <a:pt x="61237" y="60329"/>
                    <a:pt x="60824" y="60141"/>
                  </a:cubicBezTo>
                  <a:cubicBezTo>
                    <a:pt x="60618" y="60047"/>
                    <a:pt x="60412" y="58727"/>
                    <a:pt x="60412" y="58161"/>
                  </a:cubicBezTo>
                  <a:cubicBezTo>
                    <a:pt x="60412" y="57690"/>
                    <a:pt x="60412" y="57030"/>
                    <a:pt x="60206" y="56465"/>
                  </a:cubicBezTo>
                  <a:cubicBezTo>
                    <a:pt x="60206" y="55333"/>
                    <a:pt x="60206" y="54202"/>
                    <a:pt x="60000" y="53260"/>
                  </a:cubicBezTo>
                  <a:cubicBezTo>
                    <a:pt x="60000" y="52411"/>
                    <a:pt x="59793" y="51846"/>
                    <a:pt x="59793" y="51846"/>
                  </a:cubicBezTo>
                  <a:cubicBezTo>
                    <a:pt x="59793" y="51846"/>
                    <a:pt x="59793" y="51846"/>
                    <a:pt x="59793" y="51846"/>
                  </a:cubicBezTo>
                  <a:cubicBezTo>
                    <a:pt x="59793" y="51846"/>
                    <a:pt x="59587" y="52411"/>
                    <a:pt x="59587" y="53260"/>
                  </a:cubicBezTo>
                  <a:cubicBezTo>
                    <a:pt x="59381" y="54202"/>
                    <a:pt x="59381" y="55333"/>
                    <a:pt x="59381" y="56465"/>
                  </a:cubicBezTo>
                  <a:cubicBezTo>
                    <a:pt x="59175" y="57030"/>
                    <a:pt x="59175" y="57690"/>
                    <a:pt x="59175" y="58161"/>
                  </a:cubicBezTo>
                  <a:cubicBezTo>
                    <a:pt x="59175" y="58727"/>
                    <a:pt x="58969" y="60047"/>
                    <a:pt x="58762" y="60141"/>
                  </a:cubicBezTo>
                  <a:cubicBezTo>
                    <a:pt x="58350" y="60329"/>
                    <a:pt x="57731" y="60518"/>
                    <a:pt x="56701" y="60801"/>
                  </a:cubicBezTo>
                  <a:cubicBezTo>
                    <a:pt x="56288" y="60895"/>
                    <a:pt x="55670" y="60989"/>
                    <a:pt x="55257" y="61084"/>
                  </a:cubicBezTo>
                  <a:cubicBezTo>
                    <a:pt x="54639" y="61178"/>
                    <a:pt x="54020" y="61272"/>
                    <a:pt x="53402" y="61272"/>
                  </a:cubicBezTo>
                  <a:cubicBezTo>
                    <a:pt x="52783" y="61366"/>
                    <a:pt x="51958" y="61461"/>
                    <a:pt x="51340" y="61461"/>
                  </a:cubicBezTo>
                  <a:cubicBezTo>
                    <a:pt x="50721" y="61461"/>
                    <a:pt x="49896" y="61461"/>
                    <a:pt x="49278" y="61461"/>
                  </a:cubicBezTo>
                  <a:cubicBezTo>
                    <a:pt x="48247" y="61461"/>
                    <a:pt x="48247" y="61461"/>
                    <a:pt x="48247" y="61461"/>
                  </a:cubicBezTo>
                  <a:cubicBezTo>
                    <a:pt x="47835" y="61461"/>
                    <a:pt x="47422" y="61461"/>
                    <a:pt x="47216" y="61461"/>
                  </a:cubicBezTo>
                  <a:cubicBezTo>
                    <a:pt x="46804" y="61461"/>
                    <a:pt x="46391" y="61366"/>
                    <a:pt x="46185" y="61366"/>
                  </a:cubicBezTo>
                  <a:cubicBezTo>
                    <a:pt x="45773" y="61366"/>
                    <a:pt x="45360" y="61272"/>
                    <a:pt x="45154" y="61272"/>
                  </a:cubicBezTo>
                  <a:cubicBezTo>
                    <a:pt x="44742" y="61178"/>
                    <a:pt x="44536" y="61178"/>
                    <a:pt x="44329" y="61084"/>
                  </a:cubicBezTo>
                  <a:cubicBezTo>
                    <a:pt x="43917" y="61084"/>
                    <a:pt x="43711" y="60989"/>
                    <a:pt x="43298" y="60895"/>
                  </a:cubicBezTo>
                  <a:cubicBezTo>
                    <a:pt x="43092" y="60895"/>
                    <a:pt x="42886" y="60801"/>
                    <a:pt x="42680" y="60706"/>
                  </a:cubicBezTo>
                  <a:cubicBezTo>
                    <a:pt x="42474" y="60706"/>
                    <a:pt x="42061" y="60612"/>
                    <a:pt x="41855" y="60518"/>
                  </a:cubicBezTo>
                  <a:cubicBezTo>
                    <a:pt x="41030" y="60235"/>
                    <a:pt x="40412" y="59858"/>
                    <a:pt x="40206" y="59670"/>
                  </a:cubicBezTo>
                  <a:cubicBezTo>
                    <a:pt x="39793" y="59387"/>
                    <a:pt x="39587" y="59293"/>
                    <a:pt x="39587" y="59293"/>
                  </a:cubicBezTo>
                  <a:cubicBezTo>
                    <a:pt x="39587" y="59293"/>
                    <a:pt x="39587" y="59387"/>
                    <a:pt x="39793" y="59670"/>
                  </a:cubicBezTo>
                  <a:cubicBezTo>
                    <a:pt x="40206" y="59952"/>
                    <a:pt x="40618" y="60424"/>
                    <a:pt x="41443" y="60801"/>
                  </a:cubicBezTo>
                  <a:cubicBezTo>
                    <a:pt x="41855" y="60989"/>
                    <a:pt x="42268" y="61178"/>
                    <a:pt x="42886" y="61366"/>
                  </a:cubicBezTo>
                  <a:cubicBezTo>
                    <a:pt x="43092" y="61461"/>
                    <a:pt x="43298" y="61555"/>
                    <a:pt x="43711" y="61649"/>
                  </a:cubicBezTo>
                  <a:cubicBezTo>
                    <a:pt x="43917" y="61743"/>
                    <a:pt x="44329" y="61743"/>
                    <a:pt x="44742" y="61838"/>
                  </a:cubicBezTo>
                  <a:cubicBezTo>
                    <a:pt x="44948" y="61932"/>
                    <a:pt x="45360" y="61932"/>
                    <a:pt x="45773" y="62026"/>
                  </a:cubicBezTo>
                  <a:cubicBezTo>
                    <a:pt x="46185" y="62026"/>
                    <a:pt x="46391" y="62120"/>
                    <a:pt x="46804" y="62120"/>
                  </a:cubicBezTo>
                  <a:cubicBezTo>
                    <a:pt x="47216" y="62120"/>
                    <a:pt x="47628" y="62215"/>
                    <a:pt x="48041" y="62215"/>
                  </a:cubicBezTo>
                  <a:cubicBezTo>
                    <a:pt x="49278" y="62215"/>
                    <a:pt x="49278" y="62215"/>
                    <a:pt x="49278" y="62215"/>
                  </a:cubicBezTo>
                  <a:cubicBezTo>
                    <a:pt x="49690" y="62215"/>
                    <a:pt x="49896" y="62215"/>
                    <a:pt x="50309" y="62215"/>
                  </a:cubicBezTo>
                  <a:cubicBezTo>
                    <a:pt x="50721" y="62215"/>
                    <a:pt x="51134" y="62215"/>
                    <a:pt x="51546" y="62215"/>
                  </a:cubicBezTo>
                  <a:cubicBezTo>
                    <a:pt x="52371" y="62215"/>
                    <a:pt x="52989" y="62120"/>
                    <a:pt x="53814" y="62026"/>
                  </a:cubicBezTo>
                  <a:cubicBezTo>
                    <a:pt x="54432" y="61932"/>
                    <a:pt x="55051" y="61838"/>
                    <a:pt x="55670" y="61743"/>
                  </a:cubicBezTo>
                  <a:cubicBezTo>
                    <a:pt x="56288" y="61649"/>
                    <a:pt x="56907" y="61461"/>
                    <a:pt x="57525" y="61366"/>
                  </a:cubicBezTo>
                  <a:cubicBezTo>
                    <a:pt x="57938" y="61178"/>
                    <a:pt x="58969" y="60801"/>
                    <a:pt x="59381" y="60706"/>
                  </a:cubicBezTo>
                  <a:cubicBezTo>
                    <a:pt x="59381" y="61649"/>
                    <a:pt x="58969" y="68908"/>
                    <a:pt x="58556" y="71453"/>
                  </a:cubicBezTo>
                  <a:cubicBezTo>
                    <a:pt x="58556" y="72395"/>
                    <a:pt x="58350" y="73338"/>
                    <a:pt x="58350" y="74186"/>
                  </a:cubicBezTo>
                  <a:cubicBezTo>
                    <a:pt x="58350" y="75506"/>
                    <a:pt x="58556" y="76826"/>
                    <a:pt x="58556" y="78051"/>
                  </a:cubicBezTo>
                  <a:cubicBezTo>
                    <a:pt x="58556" y="79371"/>
                    <a:pt x="58556" y="80691"/>
                    <a:pt x="58350" y="82010"/>
                  </a:cubicBezTo>
                  <a:cubicBezTo>
                    <a:pt x="58144" y="82576"/>
                    <a:pt x="57938" y="83142"/>
                    <a:pt x="57938" y="83802"/>
                  </a:cubicBezTo>
                  <a:cubicBezTo>
                    <a:pt x="57731" y="84273"/>
                    <a:pt x="57525" y="84744"/>
                    <a:pt x="57319" y="85216"/>
                  </a:cubicBezTo>
                  <a:cubicBezTo>
                    <a:pt x="57319" y="85875"/>
                    <a:pt x="57731" y="86535"/>
                    <a:pt x="57731" y="87101"/>
                  </a:cubicBezTo>
                  <a:cubicBezTo>
                    <a:pt x="57938" y="87761"/>
                    <a:pt x="57938" y="88421"/>
                    <a:pt x="58144" y="88986"/>
                  </a:cubicBezTo>
                  <a:cubicBezTo>
                    <a:pt x="58350" y="90306"/>
                    <a:pt x="58350" y="91626"/>
                    <a:pt x="58556" y="92945"/>
                  </a:cubicBezTo>
                  <a:cubicBezTo>
                    <a:pt x="58762" y="95490"/>
                    <a:pt x="58556" y="98036"/>
                    <a:pt x="57938" y="100675"/>
                  </a:cubicBezTo>
                  <a:cubicBezTo>
                    <a:pt x="57319" y="103126"/>
                    <a:pt x="57113" y="105671"/>
                    <a:pt x="57319" y="108216"/>
                  </a:cubicBezTo>
                  <a:cubicBezTo>
                    <a:pt x="57319" y="108688"/>
                    <a:pt x="57319" y="109253"/>
                    <a:pt x="57319" y="109725"/>
                  </a:cubicBezTo>
                  <a:cubicBezTo>
                    <a:pt x="57319" y="110196"/>
                    <a:pt x="57525" y="110573"/>
                    <a:pt x="57525" y="111044"/>
                  </a:cubicBezTo>
                  <a:cubicBezTo>
                    <a:pt x="57525" y="111327"/>
                    <a:pt x="57525" y="111516"/>
                    <a:pt x="57731" y="111704"/>
                  </a:cubicBezTo>
                  <a:cubicBezTo>
                    <a:pt x="58144" y="111987"/>
                    <a:pt x="58556" y="112175"/>
                    <a:pt x="58762" y="112458"/>
                  </a:cubicBezTo>
                  <a:cubicBezTo>
                    <a:pt x="59381" y="113684"/>
                    <a:pt x="59381" y="116323"/>
                    <a:pt x="59381" y="116606"/>
                  </a:cubicBezTo>
                  <a:cubicBezTo>
                    <a:pt x="59381" y="118208"/>
                    <a:pt x="58969" y="118868"/>
                    <a:pt x="58556" y="119057"/>
                  </a:cubicBezTo>
                  <a:cubicBezTo>
                    <a:pt x="57731" y="119434"/>
                    <a:pt x="56701" y="119528"/>
                    <a:pt x="55463" y="119528"/>
                  </a:cubicBezTo>
                  <a:cubicBezTo>
                    <a:pt x="55257" y="119528"/>
                    <a:pt x="55051" y="119528"/>
                    <a:pt x="54639" y="119528"/>
                  </a:cubicBezTo>
                  <a:cubicBezTo>
                    <a:pt x="54432" y="119528"/>
                    <a:pt x="54020" y="119528"/>
                    <a:pt x="53814" y="119528"/>
                  </a:cubicBezTo>
                  <a:cubicBezTo>
                    <a:pt x="53195" y="119434"/>
                    <a:pt x="52577" y="119434"/>
                    <a:pt x="52164" y="119340"/>
                  </a:cubicBezTo>
                  <a:cubicBezTo>
                    <a:pt x="51752" y="119245"/>
                    <a:pt x="51134" y="119057"/>
                    <a:pt x="50515" y="118963"/>
                  </a:cubicBezTo>
                  <a:cubicBezTo>
                    <a:pt x="49896" y="118868"/>
                    <a:pt x="49072" y="118774"/>
                    <a:pt x="48659" y="118774"/>
                  </a:cubicBezTo>
                  <a:cubicBezTo>
                    <a:pt x="47422" y="118868"/>
                    <a:pt x="46391" y="118586"/>
                    <a:pt x="46185" y="118208"/>
                  </a:cubicBezTo>
                  <a:cubicBezTo>
                    <a:pt x="46185" y="117737"/>
                    <a:pt x="46597" y="117266"/>
                    <a:pt x="47216" y="116889"/>
                  </a:cubicBezTo>
                  <a:cubicBezTo>
                    <a:pt x="47628" y="116606"/>
                    <a:pt x="48453" y="116229"/>
                    <a:pt x="49072" y="115946"/>
                  </a:cubicBezTo>
                  <a:cubicBezTo>
                    <a:pt x="49690" y="115569"/>
                    <a:pt x="50103" y="115286"/>
                    <a:pt x="50515" y="114909"/>
                  </a:cubicBezTo>
                  <a:cubicBezTo>
                    <a:pt x="50927" y="114626"/>
                    <a:pt x="51958" y="113118"/>
                    <a:pt x="51958" y="112741"/>
                  </a:cubicBezTo>
                  <a:cubicBezTo>
                    <a:pt x="52164" y="112081"/>
                    <a:pt x="51752" y="111233"/>
                    <a:pt x="51546" y="110573"/>
                  </a:cubicBezTo>
                  <a:cubicBezTo>
                    <a:pt x="51340" y="109819"/>
                    <a:pt x="50927" y="109065"/>
                    <a:pt x="50721" y="108216"/>
                  </a:cubicBezTo>
                  <a:cubicBezTo>
                    <a:pt x="49278" y="105106"/>
                    <a:pt x="47422" y="101901"/>
                    <a:pt x="45979" y="98790"/>
                  </a:cubicBezTo>
                  <a:cubicBezTo>
                    <a:pt x="45154" y="97187"/>
                    <a:pt x="44329" y="95585"/>
                    <a:pt x="43917" y="93982"/>
                  </a:cubicBezTo>
                  <a:cubicBezTo>
                    <a:pt x="43505" y="92285"/>
                    <a:pt x="43711" y="90683"/>
                    <a:pt x="44329" y="89080"/>
                  </a:cubicBezTo>
                  <a:cubicBezTo>
                    <a:pt x="45154" y="85970"/>
                    <a:pt x="45979" y="82765"/>
                    <a:pt x="45154" y="79654"/>
                  </a:cubicBezTo>
                  <a:cubicBezTo>
                    <a:pt x="44329" y="76449"/>
                    <a:pt x="42268" y="73432"/>
                    <a:pt x="40412" y="70322"/>
                  </a:cubicBezTo>
                  <a:cubicBezTo>
                    <a:pt x="38556" y="67211"/>
                    <a:pt x="36701" y="64100"/>
                    <a:pt x="35876" y="60895"/>
                  </a:cubicBezTo>
                  <a:cubicBezTo>
                    <a:pt x="35051" y="57690"/>
                    <a:pt x="35670" y="54579"/>
                    <a:pt x="37525" y="51563"/>
                  </a:cubicBezTo>
                  <a:cubicBezTo>
                    <a:pt x="38350" y="50054"/>
                    <a:pt x="39587" y="48641"/>
                    <a:pt x="41030" y="47227"/>
                  </a:cubicBezTo>
                  <a:cubicBezTo>
                    <a:pt x="42268" y="45813"/>
                    <a:pt x="43505" y="44399"/>
                    <a:pt x="44123" y="42796"/>
                  </a:cubicBezTo>
                  <a:cubicBezTo>
                    <a:pt x="44742" y="41571"/>
                    <a:pt x="44742" y="40251"/>
                    <a:pt x="43917" y="39025"/>
                  </a:cubicBezTo>
                  <a:cubicBezTo>
                    <a:pt x="43505" y="38083"/>
                    <a:pt x="42886" y="37234"/>
                    <a:pt x="42474" y="36292"/>
                  </a:cubicBezTo>
                  <a:cubicBezTo>
                    <a:pt x="42061" y="35538"/>
                    <a:pt x="40000" y="29222"/>
                    <a:pt x="39381" y="29316"/>
                  </a:cubicBezTo>
                  <a:cubicBezTo>
                    <a:pt x="38762" y="29316"/>
                    <a:pt x="40412" y="33275"/>
                    <a:pt x="40618" y="33558"/>
                  </a:cubicBezTo>
                  <a:cubicBezTo>
                    <a:pt x="40824" y="33747"/>
                    <a:pt x="40824" y="34124"/>
                    <a:pt x="40824" y="34406"/>
                  </a:cubicBezTo>
                  <a:cubicBezTo>
                    <a:pt x="41030" y="34689"/>
                    <a:pt x="41237" y="34972"/>
                    <a:pt x="40824" y="35255"/>
                  </a:cubicBezTo>
                  <a:cubicBezTo>
                    <a:pt x="40618" y="35538"/>
                    <a:pt x="40412" y="35820"/>
                    <a:pt x="40206" y="36103"/>
                  </a:cubicBezTo>
                  <a:cubicBezTo>
                    <a:pt x="39587" y="36952"/>
                    <a:pt x="38762" y="37894"/>
                    <a:pt x="37938" y="38837"/>
                  </a:cubicBezTo>
                  <a:cubicBezTo>
                    <a:pt x="36907" y="39780"/>
                    <a:pt x="35876" y="40722"/>
                    <a:pt x="34639" y="41665"/>
                  </a:cubicBezTo>
                  <a:cubicBezTo>
                    <a:pt x="33402" y="42608"/>
                    <a:pt x="33195" y="43644"/>
                    <a:pt x="32577" y="44681"/>
                  </a:cubicBezTo>
                  <a:cubicBezTo>
                    <a:pt x="31340" y="46849"/>
                    <a:pt x="28453" y="48829"/>
                    <a:pt x="25979" y="50809"/>
                  </a:cubicBezTo>
                  <a:cubicBezTo>
                    <a:pt x="23711" y="52600"/>
                    <a:pt x="21443" y="54296"/>
                    <a:pt x="19175" y="56087"/>
                  </a:cubicBezTo>
                  <a:cubicBezTo>
                    <a:pt x="18556" y="56370"/>
                    <a:pt x="18969" y="56559"/>
                    <a:pt x="18969" y="56842"/>
                  </a:cubicBezTo>
                  <a:cubicBezTo>
                    <a:pt x="19175" y="57219"/>
                    <a:pt x="18762" y="57784"/>
                    <a:pt x="18556" y="58161"/>
                  </a:cubicBezTo>
                  <a:cubicBezTo>
                    <a:pt x="17938" y="59104"/>
                    <a:pt x="16907" y="60047"/>
                    <a:pt x="15670" y="60989"/>
                  </a:cubicBezTo>
                  <a:cubicBezTo>
                    <a:pt x="15051" y="61461"/>
                    <a:pt x="14845" y="62120"/>
                    <a:pt x="14432" y="62686"/>
                  </a:cubicBezTo>
                  <a:cubicBezTo>
                    <a:pt x="14226" y="62969"/>
                    <a:pt x="14020" y="63346"/>
                    <a:pt x="13814" y="63629"/>
                  </a:cubicBezTo>
                  <a:cubicBezTo>
                    <a:pt x="13608" y="63912"/>
                    <a:pt x="13608" y="64194"/>
                    <a:pt x="13195" y="64383"/>
                  </a:cubicBezTo>
                  <a:cubicBezTo>
                    <a:pt x="12371" y="64760"/>
                    <a:pt x="12783" y="63817"/>
                    <a:pt x="12783" y="63629"/>
                  </a:cubicBezTo>
                  <a:cubicBezTo>
                    <a:pt x="12989" y="63063"/>
                    <a:pt x="13402" y="62592"/>
                    <a:pt x="13608" y="62026"/>
                  </a:cubicBezTo>
                  <a:cubicBezTo>
                    <a:pt x="13608" y="61838"/>
                    <a:pt x="13814" y="61366"/>
                    <a:pt x="13195" y="61366"/>
                  </a:cubicBezTo>
                  <a:cubicBezTo>
                    <a:pt x="12783" y="61461"/>
                    <a:pt x="12577" y="61555"/>
                    <a:pt x="12577" y="61649"/>
                  </a:cubicBezTo>
                  <a:cubicBezTo>
                    <a:pt x="12164" y="61838"/>
                    <a:pt x="11752" y="62215"/>
                    <a:pt x="11546" y="62498"/>
                  </a:cubicBezTo>
                  <a:cubicBezTo>
                    <a:pt x="10927" y="63063"/>
                    <a:pt x="10515" y="63723"/>
                    <a:pt x="9896" y="64289"/>
                  </a:cubicBezTo>
                  <a:cubicBezTo>
                    <a:pt x="9690" y="64477"/>
                    <a:pt x="8865" y="65514"/>
                    <a:pt x="8247" y="65326"/>
                  </a:cubicBezTo>
                  <a:cubicBezTo>
                    <a:pt x="7835" y="65326"/>
                    <a:pt x="8247" y="64948"/>
                    <a:pt x="8247" y="64854"/>
                  </a:cubicBezTo>
                  <a:cubicBezTo>
                    <a:pt x="8865" y="63723"/>
                    <a:pt x="10515" y="62686"/>
                    <a:pt x="10721" y="61555"/>
                  </a:cubicBezTo>
                  <a:cubicBezTo>
                    <a:pt x="10721" y="61366"/>
                    <a:pt x="10721" y="61178"/>
                    <a:pt x="10309" y="61084"/>
                  </a:cubicBezTo>
                  <a:cubicBezTo>
                    <a:pt x="9484" y="60895"/>
                    <a:pt x="8865" y="61461"/>
                    <a:pt x="8659" y="61649"/>
                  </a:cubicBezTo>
                  <a:cubicBezTo>
                    <a:pt x="7422" y="62686"/>
                    <a:pt x="6804" y="63817"/>
                    <a:pt x="5360" y="64854"/>
                  </a:cubicBezTo>
                  <a:cubicBezTo>
                    <a:pt x="4948" y="65043"/>
                    <a:pt x="4329" y="65326"/>
                    <a:pt x="4329" y="64854"/>
                  </a:cubicBezTo>
                  <a:cubicBezTo>
                    <a:pt x="4536" y="64383"/>
                    <a:pt x="5154" y="63912"/>
                    <a:pt x="5567" y="63534"/>
                  </a:cubicBezTo>
                  <a:cubicBezTo>
                    <a:pt x="5979" y="62969"/>
                    <a:pt x="6804" y="62403"/>
                    <a:pt x="7422" y="61838"/>
                  </a:cubicBezTo>
                  <a:cubicBezTo>
                    <a:pt x="7628" y="61555"/>
                    <a:pt x="8041" y="61178"/>
                    <a:pt x="8041" y="60895"/>
                  </a:cubicBezTo>
                  <a:cubicBezTo>
                    <a:pt x="8041" y="60801"/>
                    <a:pt x="7835" y="60612"/>
                    <a:pt x="7422" y="60612"/>
                  </a:cubicBezTo>
                  <a:cubicBezTo>
                    <a:pt x="6597" y="60612"/>
                    <a:pt x="5979" y="61366"/>
                    <a:pt x="5567" y="61649"/>
                  </a:cubicBezTo>
                  <a:cubicBezTo>
                    <a:pt x="4742" y="62120"/>
                    <a:pt x="3917" y="62686"/>
                    <a:pt x="3092" y="63157"/>
                  </a:cubicBezTo>
                  <a:cubicBezTo>
                    <a:pt x="2886" y="63252"/>
                    <a:pt x="1649" y="64006"/>
                    <a:pt x="1855" y="63346"/>
                  </a:cubicBezTo>
                  <a:cubicBezTo>
                    <a:pt x="2268" y="62969"/>
                    <a:pt x="2886" y="62592"/>
                    <a:pt x="3298" y="62309"/>
                  </a:cubicBezTo>
                  <a:cubicBezTo>
                    <a:pt x="3917" y="61838"/>
                    <a:pt x="4536" y="61461"/>
                    <a:pt x="4948" y="61084"/>
                  </a:cubicBezTo>
                  <a:cubicBezTo>
                    <a:pt x="5773" y="60329"/>
                    <a:pt x="7010" y="59575"/>
                    <a:pt x="7422" y="58727"/>
                  </a:cubicBezTo>
                  <a:cubicBezTo>
                    <a:pt x="7628" y="58256"/>
                    <a:pt x="6391" y="58067"/>
                    <a:pt x="5773" y="58444"/>
                  </a:cubicBezTo>
                  <a:cubicBezTo>
                    <a:pt x="5360" y="58538"/>
                    <a:pt x="4948" y="58821"/>
                    <a:pt x="4536" y="58915"/>
                  </a:cubicBezTo>
                  <a:cubicBezTo>
                    <a:pt x="3917" y="59198"/>
                    <a:pt x="3298" y="59293"/>
                    <a:pt x="2474" y="59387"/>
                  </a:cubicBezTo>
                  <a:cubicBezTo>
                    <a:pt x="1855" y="59387"/>
                    <a:pt x="0" y="59293"/>
                    <a:pt x="1237" y="58915"/>
                  </a:cubicBezTo>
                  <a:cubicBezTo>
                    <a:pt x="1855" y="58727"/>
                    <a:pt x="2680" y="58633"/>
                    <a:pt x="3092" y="58350"/>
                  </a:cubicBezTo>
                  <a:cubicBezTo>
                    <a:pt x="3711" y="58161"/>
                    <a:pt x="4329" y="57879"/>
                    <a:pt x="4742" y="57690"/>
                  </a:cubicBezTo>
                  <a:cubicBezTo>
                    <a:pt x="6804" y="56653"/>
                    <a:pt x="8659" y="55522"/>
                    <a:pt x="11340" y="54956"/>
                  </a:cubicBezTo>
                  <a:cubicBezTo>
                    <a:pt x="12371" y="54862"/>
                    <a:pt x="13608" y="54956"/>
                    <a:pt x="14226" y="54579"/>
                  </a:cubicBezTo>
                  <a:cubicBezTo>
                    <a:pt x="15051" y="53919"/>
                    <a:pt x="15670" y="53165"/>
                    <a:pt x="16082" y="52505"/>
                  </a:cubicBezTo>
                  <a:cubicBezTo>
                    <a:pt x="16701" y="51563"/>
                    <a:pt x="17319" y="50620"/>
                    <a:pt x="17938" y="49677"/>
                  </a:cubicBezTo>
                  <a:cubicBezTo>
                    <a:pt x="18762" y="47886"/>
                    <a:pt x="19793" y="46095"/>
                    <a:pt x="21237" y="44399"/>
                  </a:cubicBezTo>
                  <a:cubicBezTo>
                    <a:pt x="21855" y="43739"/>
                    <a:pt x="22680" y="43079"/>
                    <a:pt x="23505" y="42513"/>
                  </a:cubicBezTo>
                  <a:cubicBezTo>
                    <a:pt x="24123" y="42136"/>
                    <a:pt x="24742" y="41759"/>
                    <a:pt x="25360" y="41382"/>
                  </a:cubicBezTo>
                  <a:cubicBezTo>
                    <a:pt x="27422" y="40062"/>
                    <a:pt x="27628" y="38554"/>
                    <a:pt x="28247" y="37046"/>
                  </a:cubicBezTo>
                  <a:cubicBezTo>
                    <a:pt x="29072" y="35066"/>
                    <a:pt x="30103" y="33181"/>
                    <a:pt x="30927" y="31201"/>
                  </a:cubicBezTo>
                  <a:cubicBezTo>
                    <a:pt x="31340" y="30070"/>
                    <a:pt x="31752" y="28939"/>
                    <a:pt x="31958" y="27714"/>
                  </a:cubicBezTo>
                  <a:cubicBezTo>
                    <a:pt x="31958" y="27336"/>
                    <a:pt x="31958" y="26959"/>
                    <a:pt x="31958" y="26488"/>
                  </a:cubicBezTo>
                  <a:cubicBezTo>
                    <a:pt x="31958" y="25734"/>
                    <a:pt x="32371" y="24980"/>
                    <a:pt x="32989" y="24226"/>
                  </a:cubicBezTo>
                  <a:cubicBezTo>
                    <a:pt x="34432" y="22717"/>
                    <a:pt x="37319" y="21586"/>
                    <a:pt x="40618" y="20832"/>
                  </a:cubicBezTo>
                  <a:cubicBezTo>
                    <a:pt x="42474" y="20455"/>
                    <a:pt x="44536" y="20078"/>
                    <a:pt x="46597" y="19890"/>
                  </a:cubicBezTo>
                  <a:cubicBezTo>
                    <a:pt x="48659" y="19607"/>
                    <a:pt x="50927" y="19512"/>
                    <a:pt x="52371" y="18664"/>
                  </a:cubicBezTo>
                  <a:cubicBezTo>
                    <a:pt x="53814" y="17816"/>
                    <a:pt x="53608" y="16967"/>
                    <a:pt x="53402" y="15930"/>
                  </a:cubicBezTo>
                  <a:cubicBezTo>
                    <a:pt x="53402" y="15553"/>
                    <a:pt x="53402" y="15553"/>
                    <a:pt x="52371" y="14988"/>
                  </a:cubicBezTo>
                  <a:cubicBezTo>
                    <a:pt x="50309" y="13857"/>
                    <a:pt x="49072" y="12443"/>
                    <a:pt x="48453" y="11123"/>
                  </a:cubicBezTo>
                  <a:cubicBezTo>
                    <a:pt x="47628" y="9615"/>
                    <a:pt x="47422" y="8012"/>
                    <a:pt x="47628" y="6504"/>
                  </a:cubicBezTo>
                  <a:cubicBezTo>
                    <a:pt x="48041" y="5090"/>
                    <a:pt x="48659" y="3676"/>
                    <a:pt x="50721" y="2545"/>
                  </a:cubicBezTo>
                  <a:cubicBezTo>
                    <a:pt x="52783" y="1413"/>
                    <a:pt x="55876" y="848"/>
                    <a:pt x="58969" y="754"/>
                  </a:cubicBezTo>
                  <a:cubicBezTo>
                    <a:pt x="62268" y="754"/>
                    <a:pt x="65567" y="1036"/>
                    <a:pt x="68041" y="2168"/>
                  </a:cubicBezTo>
                  <a:cubicBezTo>
                    <a:pt x="70309" y="3110"/>
                    <a:pt x="71340" y="4524"/>
                    <a:pt x="71752" y="5938"/>
                  </a:cubicBezTo>
                  <a:cubicBezTo>
                    <a:pt x="72371" y="8766"/>
                    <a:pt x="71752" y="12065"/>
                    <a:pt x="68041" y="14516"/>
                  </a:cubicBezTo>
                  <a:cubicBezTo>
                    <a:pt x="67010" y="15176"/>
                    <a:pt x="65979" y="15459"/>
                    <a:pt x="65979" y="16025"/>
                  </a:cubicBezTo>
                  <a:cubicBezTo>
                    <a:pt x="65979" y="16873"/>
                    <a:pt x="65567" y="17627"/>
                    <a:pt x="66597" y="18381"/>
                  </a:cubicBezTo>
                  <a:cubicBezTo>
                    <a:pt x="67628" y="19135"/>
                    <a:pt x="69278" y="19418"/>
                    <a:pt x="71134" y="19607"/>
                  </a:cubicBezTo>
                  <a:cubicBezTo>
                    <a:pt x="72989" y="19890"/>
                    <a:pt x="75051" y="20078"/>
                    <a:pt x="76701" y="20455"/>
                  </a:cubicBezTo>
                  <a:cubicBezTo>
                    <a:pt x="80206" y="21021"/>
                    <a:pt x="83298" y="21963"/>
                    <a:pt x="85360" y="23283"/>
                  </a:cubicBezTo>
                  <a:cubicBezTo>
                    <a:pt x="86391" y="23943"/>
                    <a:pt x="87010" y="24697"/>
                    <a:pt x="87422" y="25451"/>
                  </a:cubicBezTo>
                  <a:cubicBezTo>
                    <a:pt x="87628" y="26111"/>
                    <a:pt x="87422" y="26771"/>
                    <a:pt x="87628" y="27336"/>
                  </a:cubicBezTo>
                  <a:cubicBezTo>
                    <a:pt x="87835" y="30164"/>
                    <a:pt x="89484" y="32898"/>
                    <a:pt x="90721" y="35726"/>
                  </a:cubicBezTo>
                  <a:cubicBezTo>
                    <a:pt x="91134" y="36669"/>
                    <a:pt x="91752" y="37611"/>
                    <a:pt x="91958" y="38648"/>
                  </a:cubicBezTo>
                  <a:cubicBezTo>
                    <a:pt x="92164" y="39214"/>
                    <a:pt x="92371" y="39780"/>
                    <a:pt x="92989" y="40345"/>
                  </a:cubicBezTo>
                  <a:cubicBezTo>
                    <a:pt x="93814" y="41382"/>
                    <a:pt x="95876" y="42136"/>
                    <a:pt x="96907" y="43173"/>
                  </a:cubicBezTo>
                  <a:cubicBezTo>
                    <a:pt x="99175" y="44964"/>
                    <a:pt x="100206" y="47038"/>
                    <a:pt x="101237" y="49018"/>
                  </a:cubicBezTo>
                  <a:cubicBezTo>
                    <a:pt x="101855" y="50054"/>
                    <a:pt x="102474" y="51091"/>
                    <a:pt x="103092" y="52128"/>
                  </a:cubicBezTo>
                  <a:cubicBezTo>
                    <a:pt x="103711" y="52977"/>
                    <a:pt x="104329" y="53825"/>
                    <a:pt x="105360" y="54579"/>
                  </a:cubicBezTo>
                  <a:cubicBezTo>
                    <a:pt x="106185" y="55051"/>
                    <a:pt x="107422" y="54768"/>
                    <a:pt x="108659" y="55051"/>
                  </a:cubicBezTo>
                  <a:cubicBezTo>
                    <a:pt x="110721" y="55522"/>
                    <a:pt x="112371" y="56465"/>
                    <a:pt x="114020" y="57219"/>
                  </a:cubicBezTo>
                  <a:cubicBezTo>
                    <a:pt x="114639" y="57596"/>
                    <a:pt x="115463" y="57973"/>
                    <a:pt x="116288" y="58256"/>
                  </a:cubicBezTo>
                  <a:cubicBezTo>
                    <a:pt x="116701" y="58444"/>
                    <a:pt x="117113" y="58633"/>
                    <a:pt x="117731" y="58821"/>
                  </a:cubicBezTo>
                  <a:cubicBezTo>
                    <a:pt x="117938" y="58821"/>
                    <a:pt x="118969" y="59010"/>
                    <a:pt x="118762" y="59198"/>
                  </a:cubicBezTo>
                  <a:cubicBezTo>
                    <a:pt x="118556" y="59481"/>
                    <a:pt x="117113" y="59387"/>
                    <a:pt x="116701" y="59293"/>
                  </a:cubicBezTo>
                  <a:cubicBezTo>
                    <a:pt x="115257" y="59198"/>
                    <a:pt x="114845" y="58821"/>
                    <a:pt x="114020" y="58444"/>
                  </a:cubicBezTo>
                  <a:cubicBezTo>
                    <a:pt x="113402" y="58161"/>
                    <a:pt x="112164" y="58161"/>
                    <a:pt x="112164" y="58633"/>
                  </a:cubicBezTo>
                  <a:cubicBezTo>
                    <a:pt x="112164" y="58821"/>
                    <a:pt x="112371" y="59104"/>
                    <a:pt x="112577" y="59293"/>
                  </a:cubicBezTo>
                  <a:close/>
                  <a:moveTo>
                    <a:pt x="91340" y="42608"/>
                  </a:moveTo>
                  <a:cubicBezTo>
                    <a:pt x="91134" y="42608"/>
                    <a:pt x="90927" y="42608"/>
                    <a:pt x="90721" y="42608"/>
                  </a:cubicBezTo>
                  <a:cubicBezTo>
                    <a:pt x="90515" y="42608"/>
                    <a:pt x="90309" y="42608"/>
                    <a:pt x="90103" y="42702"/>
                  </a:cubicBezTo>
                  <a:cubicBezTo>
                    <a:pt x="90103" y="42702"/>
                    <a:pt x="89896" y="42702"/>
                    <a:pt x="89690" y="42702"/>
                  </a:cubicBezTo>
                  <a:cubicBezTo>
                    <a:pt x="89484" y="42702"/>
                    <a:pt x="89278" y="42608"/>
                    <a:pt x="89072" y="42608"/>
                  </a:cubicBezTo>
                  <a:cubicBezTo>
                    <a:pt x="88865" y="42608"/>
                    <a:pt x="88659" y="42608"/>
                    <a:pt x="88453" y="42608"/>
                  </a:cubicBezTo>
                  <a:cubicBezTo>
                    <a:pt x="88247" y="42513"/>
                    <a:pt x="88247" y="42513"/>
                    <a:pt x="88041" y="42419"/>
                  </a:cubicBezTo>
                  <a:cubicBezTo>
                    <a:pt x="87628" y="42325"/>
                    <a:pt x="87422" y="42230"/>
                    <a:pt x="87216" y="42136"/>
                  </a:cubicBezTo>
                  <a:cubicBezTo>
                    <a:pt x="86804" y="41948"/>
                    <a:pt x="86597" y="41759"/>
                    <a:pt x="86597" y="41759"/>
                  </a:cubicBezTo>
                  <a:cubicBezTo>
                    <a:pt x="86597" y="41759"/>
                    <a:pt x="86597" y="41948"/>
                    <a:pt x="86804" y="42230"/>
                  </a:cubicBezTo>
                  <a:cubicBezTo>
                    <a:pt x="86804" y="42325"/>
                    <a:pt x="87010" y="42419"/>
                    <a:pt x="87216" y="42513"/>
                  </a:cubicBezTo>
                  <a:cubicBezTo>
                    <a:pt x="87216" y="42608"/>
                    <a:pt x="87422" y="42608"/>
                    <a:pt x="87628" y="42702"/>
                  </a:cubicBezTo>
                  <a:cubicBezTo>
                    <a:pt x="87835" y="42796"/>
                    <a:pt x="88041" y="42890"/>
                    <a:pt x="88247" y="42890"/>
                  </a:cubicBezTo>
                  <a:cubicBezTo>
                    <a:pt x="88453" y="42985"/>
                    <a:pt x="88659" y="42985"/>
                    <a:pt x="88865" y="42985"/>
                  </a:cubicBezTo>
                  <a:cubicBezTo>
                    <a:pt x="89072" y="42985"/>
                    <a:pt x="89484" y="43079"/>
                    <a:pt x="89690" y="43079"/>
                  </a:cubicBezTo>
                  <a:cubicBezTo>
                    <a:pt x="89896" y="42985"/>
                    <a:pt x="90103" y="42985"/>
                    <a:pt x="90309" y="42985"/>
                  </a:cubicBezTo>
                  <a:cubicBezTo>
                    <a:pt x="90721" y="42985"/>
                    <a:pt x="91134" y="42890"/>
                    <a:pt x="91340" y="42796"/>
                  </a:cubicBezTo>
                  <a:cubicBezTo>
                    <a:pt x="91752" y="42702"/>
                    <a:pt x="91958" y="42608"/>
                    <a:pt x="92164" y="42513"/>
                  </a:cubicBezTo>
                  <a:cubicBezTo>
                    <a:pt x="92371" y="42513"/>
                    <a:pt x="92371" y="42419"/>
                    <a:pt x="92371" y="42419"/>
                  </a:cubicBezTo>
                  <a:cubicBezTo>
                    <a:pt x="92371" y="42419"/>
                    <a:pt x="92164" y="42513"/>
                    <a:pt x="91958" y="42513"/>
                  </a:cubicBezTo>
                  <a:cubicBezTo>
                    <a:pt x="91752" y="42513"/>
                    <a:pt x="91546" y="42513"/>
                    <a:pt x="91340" y="42608"/>
                  </a:cubicBezTo>
                  <a:close/>
                  <a:moveTo>
                    <a:pt x="66185" y="114532"/>
                  </a:moveTo>
                  <a:cubicBezTo>
                    <a:pt x="65773" y="113872"/>
                    <a:pt x="65567" y="113307"/>
                    <a:pt x="65567" y="112835"/>
                  </a:cubicBezTo>
                  <a:cubicBezTo>
                    <a:pt x="65360" y="112647"/>
                    <a:pt x="65360" y="112647"/>
                    <a:pt x="65360" y="112835"/>
                  </a:cubicBezTo>
                  <a:cubicBezTo>
                    <a:pt x="65360" y="113307"/>
                    <a:pt x="65360" y="113872"/>
                    <a:pt x="65773" y="114532"/>
                  </a:cubicBezTo>
                  <a:cubicBezTo>
                    <a:pt x="65979" y="115286"/>
                    <a:pt x="66597" y="116040"/>
                    <a:pt x="66804" y="116889"/>
                  </a:cubicBezTo>
                  <a:cubicBezTo>
                    <a:pt x="66804" y="117360"/>
                    <a:pt x="67010" y="117831"/>
                    <a:pt x="66804" y="118208"/>
                  </a:cubicBezTo>
                  <a:cubicBezTo>
                    <a:pt x="66597" y="118397"/>
                    <a:pt x="66391" y="118586"/>
                    <a:pt x="66185" y="118774"/>
                  </a:cubicBezTo>
                  <a:cubicBezTo>
                    <a:pt x="65773" y="118868"/>
                    <a:pt x="65360" y="118963"/>
                    <a:pt x="64948" y="118963"/>
                  </a:cubicBezTo>
                  <a:cubicBezTo>
                    <a:pt x="64329" y="118963"/>
                    <a:pt x="63917" y="118963"/>
                    <a:pt x="63505" y="118963"/>
                  </a:cubicBezTo>
                  <a:cubicBezTo>
                    <a:pt x="63298" y="118963"/>
                    <a:pt x="62886" y="118868"/>
                    <a:pt x="62680" y="118868"/>
                  </a:cubicBezTo>
                  <a:cubicBezTo>
                    <a:pt x="62474" y="118868"/>
                    <a:pt x="62268" y="118868"/>
                    <a:pt x="62061" y="118774"/>
                  </a:cubicBezTo>
                  <a:cubicBezTo>
                    <a:pt x="61855" y="118680"/>
                    <a:pt x="61649" y="118491"/>
                    <a:pt x="61649" y="118303"/>
                  </a:cubicBezTo>
                  <a:cubicBezTo>
                    <a:pt x="61443" y="118020"/>
                    <a:pt x="61443" y="117831"/>
                    <a:pt x="61443" y="117643"/>
                  </a:cubicBezTo>
                  <a:cubicBezTo>
                    <a:pt x="61443" y="117172"/>
                    <a:pt x="61443" y="116794"/>
                    <a:pt x="61649" y="116417"/>
                  </a:cubicBezTo>
                  <a:cubicBezTo>
                    <a:pt x="61855" y="115946"/>
                    <a:pt x="62061" y="115663"/>
                    <a:pt x="62268" y="115286"/>
                  </a:cubicBezTo>
                  <a:cubicBezTo>
                    <a:pt x="62474" y="114909"/>
                    <a:pt x="62474" y="114626"/>
                    <a:pt x="62474" y="114344"/>
                  </a:cubicBezTo>
                  <a:cubicBezTo>
                    <a:pt x="62474" y="114061"/>
                    <a:pt x="62474" y="113778"/>
                    <a:pt x="62680" y="113589"/>
                  </a:cubicBezTo>
                  <a:cubicBezTo>
                    <a:pt x="62680" y="113212"/>
                    <a:pt x="62680" y="113212"/>
                    <a:pt x="62474" y="113589"/>
                  </a:cubicBezTo>
                  <a:cubicBezTo>
                    <a:pt x="62474" y="113778"/>
                    <a:pt x="62268" y="114061"/>
                    <a:pt x="62268" y="114344"/>
                  </a:cubicBezTo>
                  <a:cubicBezTo>
                    <a:pt x="62061" y="114626"/>
                    <a:pt x="62061" y="114909"/>
                    <a:pt x="61855" y="115286"/>
                  </a:cubicBezTo>
                  <a:cubicBezTo>
                    <a:pt x="61649" y="115569"/>
                    <a:pt x="61443" y="115946"/>
                    <a:pt x="61237" y="116323"/>
                  </a:cubicBezTo>
                  <a:cubicBezTo>
                    <a:pt x="61030" y="116700"/>
                    <a:pt x="60824" y="117172"/>
                    <a:pt x="60824" y="117643"/>
                  </a:cubicBezTo>
                  <a:cubicBezTo>
                    <a:pt x="60824" y="117831"/>
                    <a:pt x="60824" y="118114"/>
                    <a:pt x="61030" y="118303"/>
                  </a:cubicBezTo>
                  <a:cubicBezTo>
                    <a:pt x="61030" y="118586"/>
                    <a:pt x="61237" y="118774"/>
                    <a:pt x="61649" y="118963"/>
                  </a:cubicBezTo>
                  <a:cubicBezTo>
                    <a:pt x="62061" y="119057"/>
                    <a:pt x="62268" y="119151"/>
                    <a:pt x="62474" y="119151"/>
                  </a:cubicBezTo>
                  <a:cubicBezTo>
                    <a:pt x="62886" y="119245"/>
                    <a:pt x="63092" y="119245"/>
                    <a:pt x="63298" y="119245"/>
                  </a:cubicBezTo>
                  <a:cubicBezTo>
                    <a:pt x="63917" y="119245"/>
                    <a:pt x="64329" y="119340"/>
                    <a:pt x="64948" y="119245"/>
                  </a:cubicBezTo>
                  <a:cubicBezTo>
                    <a:pt x="65567" y="119245"/>
                    <a:pt x="66185" y="119151"/>
                    <a:pt x="66597" y="118963"/>
                  </a:cubicBezTo>
                  <a:cubicBezTo>
                    <a:pt x="67010" y="118774"/>
                    <a:pt x="67216" y="118491"/>
                    <a:pt x="67422" y="118303"/>
                  </a:cubicBezTo>
                  <a:cubicBezTo>
                    <a:pt x="67628" y="117831"/>
                    <a:pt x="67422" y="117360"/>
                    <a:pt x="67422" y="116889"/>
                  </a:cubicBezTo>
                  <a:cubicBezTo>
                    <a:pt x="67010" y="116040"/>
                    <a:pt x="66391" y="115192"/>
                    <a:pt x="66185" y="114532"/>
                  </a:cubicBezTo>
                  <a:close/>
                  <a:moveTo>
                    <a:pt x="64536" y="84933"/>
                  </a:moveTo>
                  <a:cubicBezTo>
                    <a:pt x="66597" y="84556"/>
                    <a:pt x="69278" y="84461"/>
                    <a:pt x="71340" y="84933"/>
                  </a:cubicBezTo>
                  <a:cubicBezTo>
                    <a:pt x="71546" y="84933"/>
                    <a:pt x="71752" y="85027"/>
                    <a:pt x="72164" y="85027"/>
                  </a:cubicBezTo>
                  <a:cubicBezTo>
                    <a:pt x="70103" y="84084"/>
                    <a:pt x="66597" y="83896"/>
                    <a:pt x="64536" y="84933"/>
                  </a:cubicBezTo>
                  <a:close/>
                  <a:moveTo>
                    <a:pt x="63298" y="15082"/>
                  </a:moveTo>
                  <a:cubicBezTo>
                    <a:pt x="63505" y="15082"/>
                    <a:pt x="63711" y="15082"/>
                    <a:pt x="63711" y="15082"/>
                  </a:cubicBezTo>
                  <a:cubicBezTo>
                    <a:pt x="63917" y="15176"/>
                    <a:pt x="64123" y="15176"/>
                    <a:pt x="64123" y="15176"/>
                  </a:cubicBezTo>
                  <a:cubicBezTo>
                    <a:pt x="64123" y="15176"/>
                    <a:pt x="64123" y="15082"/>
                    <a:pt x="63917" y="15082"/>
                  </a:cubicBezTo>
                  <a:cubicBezTo>
                    <a:pt x="63711" y="14988"/>
                    <a:pt x="63298" y="14893"/>
                    <a:pt x="62886" y="14799"/>
                  </a:cubicBezTo>
                  <a:cubicBezTo>
                    <a:pt x="62680" y="14799"/>
                    <a:pt x="62474" y="14705"/>
                    <a:pt x="62268" y="14705"/>
                  </a:cubicBezTo>
                  <a:cubicBezTo>
                    <a:pt x="62061" y="14705"/>
                    <a:pt x="61855" y="14611"/>
                    <a:pt x="61443" y="14611"/>
                  </a:cubicBezTo>
                  <a:cubicBezTo>
                    <a:pt x="61237" y="14611"/>
                    <a:pt x="61030" y="14611"/>
                    <a:pt x="60618" y="14516"/>
                  </a:cubicBezTo>
                  <a:cubicBezTo>
                    <a:pt x="60412" y="14516"/>
                    <a:pt x="60206" y="14516"/>
                    <a:pt x="59793" y="14516"/>
                  </a:cubicBezTo>
                  <a:cubicBezTo>
                    <a:pt x="58762" y="14516"/>
                    <a:pt x="57525" y="14611"/>
                    <a:pt x="56701" y="14799"/>
                  </a:cubicBezTo>
                  <a:cubicBezTo>
                    <a:pt x="56082" y="14988"/>
                    <a:pt x="55463" y="15176"/>
                    <a:pt x="55463" y="15176"/>
                  </a:cubicBezTo>
                  <a:cubicBezTo>
                    <a:pt x="55463" y="15176"/>
                    <a:pt x="56082" y="15082"/>
                    <a:pt x="56907" y="14988"/>
                  </a:cubicBezTo>
                  <a:cubicBezTo>
                    <a:pt x="57319" y="14988"/>
                    <a:pt x="57731" y="14893"/>
                    <a:pt x="58350" y="14893"/>
                  </a:cubicBezTo>
                  <a:cubicBezTo>
                    <a:pt x="58762" y="14893"/>
                    <a:pt x="59381" y="14893"/>
                    <a:pt x="59793" y="14893"/>
                  </a:cubicBezTo>
                  <a:cubicBezTo>
                    <a:pt x="60412" y="14893"/>
                    <a:pt x="60824" y="14893"/>
                    <a:pt x="61443" y="14893"/>
                  </a:cubicBezTo>
                  <a:cubicBezTo>
                    <a:pt x="61649" y="14893"/>
                    <a:pt x="61855" y="14988"/>
                    <a:pt x="62061" y="14988"/>
                  </a:cubicBezTo>
                  <a:cubicBezTo>
                    <a:pt x="62268" y="14988"/>
                    <a:pt x="62680" y="14988"/>
                    <a:pt x="62886" y="14988"/>
                  </a:cubicBezTo>
                  <a:cubicBezTo>
                    <a:pt x="62886" y="15082"/>
                    <a:pt x="63092" y="15082"/>
                    <a:pt x="63298" y="15082"/>
                  </a:cubicBez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09" name="Google Shape;409;p28"/>
          <p:cNvGrpSpPr/>
          <p:nvPr/>
        </p:nvGrpSpPr>
        <p:grpSpPr>
          <a:xfrm>
            <a:off x="5053701" y="1400511"/>
            <a:ext cx="1621241" cy="3348230"/>
            <a:chOff x="8078788" y="3651250"/>
            <a:chExt cx="1389000" cy="2868600"/>
          </a:xfrm>
        </p:grpSpPr>
        <p:sp>
          <p:nvSpPr>
            <p:cNvPr id="410" name="Google Shape;410;p28"/>
            <p:cNvSpPr/>
            <p:nvPr/>
          </p:nvSpPr>
          <p:spPr>
            <a:xfrm>
              <a:off x="8083550" y="3651250"/>
              <a:ext cx="1384200" cy="2868600"/>
            </a:xfrm>
            <a:custGeom>
              <a:rect b="b" l="l" r="r" t="t"/>
              <a:pathLst>
                <a:path extrusionOk="0" h="120000" w="120000">
                  <a:moveTo>
                    <a:pt x="118506" y="61353"/>
                  </a:moveTo>
                  <a:cubicBezTo>
                    <a:pt x="117760" y="61172"/>
                    <a:pt x="118133" y="61263"/>
                    <a:pt x="118506" y="61353"/>
                  </a:cubicBezTo>
                  <a:cubicBezTo>
                    <a:pt x="115894" y="60631"/>
                    <a:pt x="114401" y="59187"/>
                    <a:pt x="112348" y="58195"/>
                  </a:cubicBezTo>
                  <a:cubicBezTo>
                    <a:pt x="111415" y="57654"/>
                    <a:pt x="110295" y="57203"/>
                    <a:pt x="108989" y="57022"/>
                  </a:cubicBezTo>
                  <a:cubicBezTo>
                    <a:pt x="108429" y="57022"/>
                    <a:pt x="107496" y="57022"/>
                    <a:pt x="107122" y="56932"/>
                  </a:cubicBezTo>
                  <a:cubicBezTo>
                    <a:pt x="106936" y="56842"/>
                    <a:pt x="106749" y="56571"/>
                    <a:pt x="106749" y="56481"/>
                  </a:cubicBezTo>
                  <a:cubicBezTo>
                    <a:pt x="106562" y="56300"/>
                    <a:pt x="106376" y="56030"/>
                    <a:pt x="106189" y="55849"/>
                  </a:cubicBezTo>
                  <a:cubicBezTo>
                    <a:pt x="105069" y="54406"/>
                    <a:pt x="104323" y="52872"/>
                    <a:pt x="103950" y="51338"/>
                  </a:cubicBezTo>
                  <a:cubicBezTo>
                    <a:pt x="103763" y="50345"/>
                    <a:pt x="103763" y="49443"/>
                    <a:pt x="103390" y="48541"/>
                  </a:cubicBezTo>
                  <a:cubicBezTo>
                    <a:pt x="102643" y="46917"/>
                    <a:pt x="101710" y="45383"/>
                    <a:pt x="100404" y="43849"/>
                  </a:cubicBezTo>
                  <a:cubicBezTo>
                    <a:pt x="100031" y="43308"/>
                    <a:pt x="99471" y="42586"/>
                    <a:pt x="98724" y="42045"/>
                  </a:cubicBezTo>
                  <a:cubicBezTo>
                    <a:pt x="98164" y="41684"/>
                    <a:pt x="97604" y="41323"/>
                    <a:pt x="97418" y="40781"/>
                  </a:cubicBezTo>
                  <a:cubicBezTo>
                    <a:pt x="97045" y="40060"/>
                    <a:pt x="97231" y="39248"/>
                    <a:pt x="97045" y="38436"/>
                  </a:cubicBezTo>
                  <a:cubicBezTo>
                    <a:pt x="96858" y="37624"/>
                    <a:pt x="96671" y="36902"/>
                    <a:pt x="96485" y="36090"/>
                  </a:cubicBezTo>
                  <a:cubicBezTo>
                    <a:pt x="96111" y="34556"/>
                    <a:pt x="95552" y="33022"/>
                    <a:pt x="94805" y="31488"/>
                  </a:cubicBezTo>
                  <a:cubicBezTo>
                    <a:pt x="94618" y="31127"/>
                    <a:pt x="94805" y="30766"/>
                    <a:pt x="94992" y="30406"/>
                  </a:cubicBezTo>
                  <a:cubicBezTo>
                    <a:pt x="94992" y="30045"/>
                    <a:pt x="94992" y="29593"/>
                    <a:pt x="94992" y="29233"/>
                  </a:cubicBezTo>
                  <a:cubicBezTo>
                    <a:pt x="94992" y="28421"/>
                    <a:pt x="94992" y="27609"/>
                    <a:pt x="94805" y="26796"/>
                  </a:cubicBezTo>
                  <a:cubicBezTo>
                    <a:pt x="94432" y="25353"/>
                    <a:pt x="92566" y="24090"/>
                    <a:pt x="91073" y="22917"/>
                  </a:cubicBezTo>
                  <a:cubicBezTo>
                    <a:pt x="89393" y="21563"/>
                    <a:pt x="86594" y="21022"/>
                    <a:pt x="83421" y="20751"/>
                  </a:cubicBezTo>
                  <a:cubicBezTo>
                    <a:pt x="81928" y="20571"/>
                    <a:pt x="80248" y="20571"/>
                    <a:pt x="78569" y="20481"/>
                  </a:cubicBezTo>
                  <a:cubicBezTo>
                    <a:pt x="77822" y="20481"/>
                    <a:pt x="77076" y="20481"/>
                    <a:pt x="76329" y="20481"/>
                  </a:cubicBezTo>
                  <a:cubicBezTo>
                    <a:pt x="75769" y="20481"/>
                    <a:pt x="75583" y="20481"/>
                    <a:pt x="75209" y="20300"/>
                  </a:cubicBezTo>
                  <a:cubicBezTo>
                    <a:pt x="75023" y="20210"/>
                    <a:pt x="74650" y="20120"/>
                    <a:pt x="74276" y="20030"/>
                  </a:cubicBezTo>
                  <a:cubicBezTo>
                    <a:pt x="72970" y="19578"/>
                    <a:pt x="71664" y="19127"/>
                    <a:pt x="70171" y="18766"/>
                  </a:cubicBezTo>
                  <a:cubicBezTo>
                    <a:pt x="69797" y="18676"/>
                    <a:pt x="69424" y="18496"/>
                    <a:pt x="69051" y="18406"/>
                  </a:cubicBezTo>
                  <a:cubicBezTo>
                    <a:pt x="68864" y="18406"/>
                    <a:pt x="68491" y="18315"/>
                    <a:pt x="68304" y="18225"/>
                  </a:cubicBezTo>
                  <a:cubicBezTo>
                    <a:pt x="68304" y="18135"/>
                    <a:pt x="68304" y="18045"/>
                    <a:pt x="68304" y="18045"/>
                  </a:cubicBezTo>
                  <a:cubicBezTo>
                    <a:pt x="68118" y="17323"/>
                    <a:pt x="67931" y="16601"/>
                    <a:pt x="67744" y="15969"/>
                  </a:cubicBezTo>
                  <a:cubicBezTo>
                    <a:pt x="67744" y="15609"/>
                    <a:pt x="67744" y="15338"/>
                    <a:pt x="67558" y="15067"/>
                  </a:cubicBezTo>
                  <a:cubicBezTo>
                    <a:pt x="67558" y="14977"/>
                    <a:pt x="67558" y="14887"/>
                    <a:pt x="67558" y="14887"/>
                  </a:cubicBezTo>
                  <a:cubicBezTo>
                    <a:pt x="67558" y="14796"/>
                    <a:pt x="67744" y="14796"/>
                    <a:pt x="67931" y="14706"/>
                  </a:cubicBezTo>
                  <a:cubicBezTo>
                    <a:pt x="68304" y="14616"/>
                    <a:pt x="68491" y="14526"/>
                    <a:pt x="68864" y="14345"/>
                  </a:cubicBezTo>
                  <a:cubicBezTo>
                    <a:pt x="69424" y="13984"/>
                    <a:pt x="69611" y="13533"/>
                    <a:pt x="69984" y="13082"/>
                  </a:cubicBezTo>
                  <a:cubicBezTo>
                    <a:pt x="70357" y="12451"/>
                    <a:pt x="70730" y="11819"/>
                    <a:pt x="71104" y="11187"/>
                  </a:cubicBezTo>
                  <a:cubicBezTo>
                    <a:pt x="72597" y="8481"/>
                    <a:pt x="73343" y="5052"/>
                    <a:pt x="70171" y="2526"/>
                  </a:cubicBezTo>
                  <a:cubicBezTo>
                    <a:pt x="68678" y="1443"/>
                    <a:pt x="66438" y="631"/>
                    <a:pt x="63639" y="270"/>
                  </a:cubicBezTo>
                  <a:cubicBezTo>
                    <a:pt x="62706" y="180"/>
                    <a:pt x="59906" y="0"/>
                    <a:pt x="58040" y="180"/>
                  </a:cubicBezTo>
                  <a:cubicBezTo>
                    <a:pt x="55241" y="360"/>
                    <a:pt x="52628" y="812"/>
                    <a:pt x="50762" y="1714"/>
                  </a:cubicBezTo>
                  <a:cubicBezTo>
                    <a:pt x="48709" y="2796"/>
                    <a:pt x="47776" y="4150"/>
                    <a:pt x="47402" y="5503"/>
                  </a:cubicBezTo>
                  <a:cubicBezTo>
                    <a:pt x="46469" y="8300"/>
                    <a:pt x="47962" y="11007"/>
                    <a:pt x="49828" y="13533"/>
                  </a:cubicBezTo>
                  <a:cubicBezTo>
                    <a:pt x="50015" y="13894"/>
                    <a:pt x="50388" y="14165"/>
                    <a:pt x="50762" y="14345"/>
                  </a:cubicBezTo>
                  <a:cubicBezTo>
                    <a:pt x="50948" y="14436"/>
                    <a:pt x="51135" y="14616"/>
                    <a:pt x="51508" y="14706"/>
                  </a:cubicBezTo>
                  <a:cubicBezTo>
                    <a:pt x="51508" y="14706"/>
                    <a:pt x="51881" y="14796"/>
                    <a:pt x="51881" y="14887"/>
                  </a:cubicBezTo>
                  <a:cubicBezTo>
                    <a:pt x="52068" y="14977"/>
                    <a:pt x="51881" y="15338"/>
                    <a:pt x="51881" y="15428"/>
                  </a:cubicBezTo>
                  <a:cubicBezTo>
                    <a:pt x="51695" y="16150"/>
                    <a:pt x="51508" y="16962"/>
                    <a:pt x="51321" y="17684"/>
                  </a:cubicBezTo>
                  <a:cubicBezTo>
                    <a:pt x="51321" y="17774"/>
                    <a:pt x="51321" y="18045"/>
                    <a:pt x="51135" y="18225"/>
                  </a:cubicBezTo>
                  <a:cubicBezTo>
                    <a:pt x="51135" y="18315"/>
                    <a:pt x="50575" y="18406"/>
                    <a:pt x="50388" y="18406"/>
                  </a:cubicBezTo>
                  <a:cubicBezTo>
                    <a:pt x="50015" y="18496"/>
                    <a:pt x="49642" y="18676"/>
                    <a:pt x="49269" y="18766"/>
                  </a:cubicBezTo>
                  <a:cubicBezTo>
                    <a:pt x="48709" y="18947"/>
                    <a:pt x="47962" y="19127"/>
                    <a:pt x="47216" y="19398"/>
                  </a:cubicBezTo>
                  <a:cubicBezTo>
                    <a:pt x="46469" y="19578"/>
                    <a:pt x="45909" y="19759"/>
                    <a:pt x="45163" y="20030"/>
                  </a:cubicBezTo>
                  <a:cubicBezTo>
                    <a:pt x="44976" y="20120"/>
                    <a:pt x="44603" y="20210"/>
                    <a:pt x="44416" y="20300"/>
                  </a:cubicBezTo>
                  <a:cubicBezTo>
                    <a:pt x="43856" y="20481"/>
                    <a:pt x="43856" y="20481"/>
                    <a:pt x="43297" y="20481"/>
                  </a:cubicBezTo>
                  <a:cubicBezTo>
                    <a:pt x="41617" y="20481"/>
                    <a:pt x="39937" y="20481"/>
                    <a:pt x="38258" y="20571"/>
                  </a:cubicBezTo>
                  <a:cubicBezTo>
                    <a:pt x="35458" y="20751"/>
                    <a:pt x="31912" y="21022"/>
                    <a:pt x="29860" y="22015"/>
                  </a:cubicBezTo>
                  <a:cubicBezTo>
                    <a:pt x="28740" y="22556"/>
                    <a:pt x="27993" y="23187"/>
                    <a:pt x="27247" y="23819"/>
                  </a:cubicBezTo>
                  <a:cubicBezTo>
                    <a:pt x="26500" y="24451"/>
                    <a:pt x="25754" y="25082"/>
                    <a:pt x="25194" y="25804"/>
                  </a:cubicBezTo>
                  <a:cubicBezTo>
                    <a:pt x="24634" y="26526"/>
                    <a:pt x="24634" y="27338"/>
                    <a:pt x="24447" y="28060"/>
                  </a:cubicBezTo>
                  <a:cubicBezTo>
                    <a:pt x="24447" y="28872"/>
                    <a:pt x="24447" y="29684"/>
                    <a:pt x="24634" y="30406"/>
                  </a:cubicBezTo>
                  <a:cubicBezTo>
                    <a:pt x="24634" y="30766"/>
                    <a:pt x="24821" y="31127"/>
                    <a:pt x="24634" y="31488"/>
                  </a:cubicBezTo>
                  <a:cubicBezTo>
                    <a:pt x="24447" y="31939"/>
                    <a:pt x="24261" y="32300"/>
                    <a:pt x="24074" y="32661"/>
                  </a:cubicBezTo>
                  <a:cubicBezTo>
                    <a:pt x="23888" y="33473"/>
                    <a:pt x="23514" y="34195"/>
                    <a:pt x="23328" y="35007"/>
                  </a:cubicBezTo>
                  <a:cubicBezTo>
                    <a:pt x="22768" y="36541"/>
                    <a:pt x="22395" y="38165"/>
                    <a:pt x="22395" y="39699"/>
                  </a:cubicBezTo>
                  <a:cubicBezTo>
                    <a:pt x="22208" y="40511"/>
                    <a:pt x="22208" y="41142"/>
                    <a:pt x="21275" y="41774"/>
                  </a:cubicBezTo>
                  <a:cubicBezTo>
                    <a:pt x="20715" y="42135"/>
                    <a:pt x="20342" y="42496"/>
                    <a:pt x="19968" y="42947"/>
                  </a:cubicBezTo>
                  <a:cubicBezTo>
                    <a:pt x="17729" y="45293"/>
                    <a:pt x="16236" y="47909"/>
                    <a:pt x="15676" y="50526"/>
                  </a:cubicBezTo>
                  <a:cubicBezTo>
                    <a:pt x="15303" y="51969"/>
                    <a:pt x="14930" y="53413"/>
                    <a:pt x="13996" y="54857"/>
                  </a:cubicBezTo>
                  <a:cubicBezTo>
                    <a:pt x="13810" y="55218"/>
                    <a:pt x="13623" y="55488"/>
                    <a:pt x="13250" y="55849"/>
                  </a:cubicBezTo>
                  <a:cubicBezTo>
                    <a:pt x="13250" y="56030"/>
                    <a:pt x="13063" y="56210"/>
                    <a:pt x="12877" y="56390"/>
                  </a:cubicBezTo>
                  <a:cubicBezTo>
                    <a:pt x="12690" y="56571"/>
                    <a:pt x="12503" y="56842"/>
                    <a:pt x="12317" y="56932"/>
                  </a:cubicBezTo>
                  <a:cubicBezTo>
                    <a:pt x="12130" y="57022"/>
                    <a:pt x="11010" y="57022"/>
                    <a:pt x="10637" y="57022"/>
                  </a:cubicBezTo>
                  <a:cubicBezTo>
                    <a:pt x="9891" y="57112"/>
                    <a:pt x="9144" y="57293"/>
                    <a:pt x="8584" y="57473"/>
                  </a:cubicBezTo>
                  <a:cubicBezTo>
                    <a:pt x="6158" y="58375"/>
                    <a:pt x="4665" y="59729"/>
                    <a:pt x="2612" y="60812"/>
                  </a:cubicBezTo>
                  <a:cubicBezTo>
                    <a:pt x="2052" y="60992"/>
                    <a:pt x="1493" y="61172"/>
                    <a:pt x="933" y="61353"/>
                  </a:cubicBezTo>
                  <a:cubicBezTo>
                    <a:pt x="559" y="61533"/>
                    <a:pt x="0" y="61714"/>
                    <a:pt x="0" y="61984"/>
                  </a:cubicBezTo>
                  <a:cubicBezTo>
                    <a:pt x="0" y="62526"/>
                    <a:pt x="1119" y="62616"/>
                    <a:pt x="1866" y="62616"/>
                  </a:cubicBezTo>
                  <a:cubicBezTo>
                    <a:pt x="2986" y="62526"/>
                    <a:pt x="3919" y="62436"/>
                    <a:pt x="4665" y="62165"/>
                  </a:cubicBezTo>
                  <a:cubicBezTo>
                    <a:pt x="5225" y="62075"/>
                    <a:pt x="5598" y="61804"/>
                    <a:pt x="6158" y="61624"/>
                  </a:cubicBezTo>
                  <a:cubicBezTo>
                    <a:pt x="6531" y="61443"/>
                    <a:pt x="6905" y="61172"/>
                    <a:pt x="7465" y="61082"/>
                  </a:cubicBezTo>
                  <a:cubicBezTo>
                    <a:pt x="7278" y="61624"/>
                    <a:pt x="6531" y="62165"/>
                    <a:pt x="5972" y="62616"/>
                  </a:cubicBezTo>
                  <a:cubicBezTo>
                    <a:pt x="5412" y="63248"/>
                    <a:pt x="4665" y="63789"/>
                    <a:pt x="3919" y="64421"/>
                  </a:cubicBezTo>
                  <a:cubicBezTo>
                    <a:pt x="3359" y="64872"/>
                    <a:pt x="2239" y="65503"/>
                    <a:pt x="2799" y="66045"/>
                  </a:cubicBezTo>
                  <a:cubicBezTo>
                    <a:pt x="3732" y="67127"/>
                    <a:pt x="5598" y="65774"/>
                    <a:pt x="6345" y="65413"/>
                  </a:cubicBezTo>
                  <a:cubicBezTo>
                    <a:pt x="6905" y="65052"/>
                    <a:pt x="7278" y="64691"/>
                    <a:pt x="7838" y="64330"/>
                  </a:cubicBezTo>
                  <a:cubicBezTo>
                    <a:pt x="8211" y="63969"/>
                    <a:pt x="8771" y="63609"/>
                    <a:pt x="9331" y="63428"/>
                  </a:cubicBezTo>
                  <a:cubicBezTo>
                    <a:pt x="9331" y="63699"/>
                    <a:pt x="9144" y="64060"/>
                    <a:pt x="8958" y="64421"/>
                  </a:cubicBezTo>
                  <a:cubicBezTo>
                    <a:pt x="8584" y="64781"/>
                    <a:pt x="8398" y="65142"/>
                    <a:pt x="8024" y="65503"/>
                  </a:cubicBezTo>
                  <a:cubicBezTo>
                    <a:pt x="7651" y="66135"/>
                    <a:pt x="6718" y="66947"/>
                    <a:pt x="6905" y="67578"/>
                  </a:cubicBezTo>
                  <a:cubicBezTo>
                    <a:pt x="7278" y="67939"/>
                    <a:pt x="8024" y="68210"/>
                    <a:pt x="8771" y="68030"/>
                  </a:cubicBezTo>
                  <a:cubicBezTo>
                    <a:pt x="9517" y="67849"/>
                    <a:pt x="9891" y="67308"/>
                    <a:pt x="10264" y="66947"/>
                  </a:cubicBezTo>
                  <a:cubicBezTo>
                    <a:pt x="11010" y="66045"/>
                    <a:pt x="11570" y="65052"/>
                    <a:pt x="12503" y="64150"/>
                  </a:cubicBezTo>
                  <a:cubicBezTo>
                    <a:pt x="12503" y="64962"/>
                    <a:pt x="12130" y="65774"/>
                    <a:pt x="12130" y="66586"/>
                  </a:cubicBezTo>
                  <a:cubicBezTo>
                    <a:pt x="12130" y="66947"/>
                    <a:pt x="11944" y="67578"/>
                    <a:pt x="12690" y="67849"/>
                  </a:cubicBezTo>
                  <a:cubicBezTo>
                    <a:pt x="13250" y="68120"/>
                    <a:pt x="14183" y="67939"/>
                    <a:pt x="14556" y="67669"/>
                  </a:cubicBezTo>
                  <a:cubicBezTo>
                    <a:pt x="15116" y="67218"/>
                    <a:pt x="14930" y="66496"/>
                    <a:pt x="15116" y="65954"/>
                  </a:cubicBezTo>
                  <a:cubicBezTo>
                    <a:pt x="15116" y="65503"/>
                    <a:pt x="15116" y="65142"/>
                    <a:pt x="15303" y="64691"/>
                  </a:cubicBezTo>
                  <a:cubicBezTo>
                    <a:pt x="15303" y="64511"/>
                    <a:pt x="15303" y="63969"/>
                    <a:pt x="15863" y="63879"/>
                  </a:cubicBezTo>
                  <a:cubicBezTo>
                    <a:pt x="16236" y="64060"/>
                    <a:pt x="15863" y="64781"/>
                    <a:pt x="15863" y="65052"/>
                  </a:cubicBezTo>
                  <a:cubicBezTo>
                    <a:pt x="15676" y="65503"/>
                    <a:pt x="15676" y="65954"/>
                    <a:pt x="15676" y="66406"/>
                  </a:cubicBezTo>
                  <a:cubicBezTo>
                    <a:pt x="15863" y="66857"/>
                    <a:pt x="16609" y="67398"/>
                    <a:pt x="17542" y="67037"/>
                  </a:cubicBezTo>
                  <a:cubicBezTo>
                    <a:pt x="18102" y="66766"/>
                    <a:pt x="18289" y="66315"/>
                    <a:pt x="18475" y="65954"/>
                  </a:cubicBezTo>
                  <a:cubicBezTo>
                    <a:pt x="18475" y="65503"/>
                    <a:pt x="18475" y="65142"/>
                    <a:pt x="18475" y="64691"/>
                  </a:cubicBezTo>
                  <a:cubicBezTo>
                    <a:pt x="18662" y="64150"/>
                    <a:pt x="18849" y="63609"/>
                    <a:pt x="18849" y="62977"/>
                  </a:cubicBezTo>
                  <a:cubicBezTo>
                    <a:pt x="19035" y="62706"/>
                    <a:pt x="19222" y="62526"/>
                    <a:pt x="19409" y="62255"/>
                  </a:cubicBezTo>
                  <a:cubicBezTo>
                    <a:pt x="19782" y="61804"/>
                    <a:pt x="20155" y="61353"/>
                    <a:pt x="20342" y="60902"/>
                  </a:cubicBezTo>
                  <a:cubicBezTo>
                    <a:pt x="20528" y="60451"/>
                    <a:pt x="20902" y="59909"/>
                    <a:pt x="20902" y="59458"/>
                  </a:cubicBezTo>
                  <a:cubicBezTo>
                    <a:pt x="20902" y="59278"/>
                    <a:pt x="20902" y="59187"/>
                    <a:pt x="20715" y="59007"/>
                  </a:cubicBezTo>
                  <a:cubicBezTo>
                    <a:pt x="20715" y="58917"/>
                    <a:pt x="20528" y="58736"/>
                    <a:pt x="20528" y="58646"/>
                  </a:cubicBezTo>
                  <a:cubicBezTo>
                    <a:pt x="20528" y="58466"/>
                    <a:pt x="20902" y="58195"/>
                    <a:pt x="21088" y="58015"/>
                  </a:cubicBezTo>
                  <a:cubicBezTo>
                    <a:pt x="22021" y="56842"/>
                    <a:pt x="23141" y="55759"/>
                    <a:pt x="24261" y="54676"/>
                  </a:cubicBezTo>
                  <a:cubicBezTo>
                    <a:pt x="26874" y="52060"/>
                    <a:pt x="29860" y="49533"/>
                    <a:pt x="31726" y="46827"/>
                  </a:cubicBezTo>
                  <a:cubicBezTo>
                    <a:pt x="32659" y="45293"/>
                    <a:pt x="33219" y="43759"/>
                    <a:pt x="33965" y="42315"/>
                  </a:cubicBezTo>
                  <a:cubicBezTo>
                    <a:pt x="34712" y="40962"/>
                    <a:pt x="35645" y="39609"/>
                    <a:pt x="36765" y="38345"/>
                  </a:cubicBezTo>
                  <a:cubicBezTo>
                    <a:pt x="37138" y="39067"/>
                    <a:pt x="37511" y="39789"/>
                    <a:pt x="37884" y="40511"/>
                  </a:cubicBezTo>
                  <a:cubicBezTo>
                    <a:pt x="38071" y="41052"/>
                    <a:pt x="38631" y="41593"/>
                    <a:pt x="38818" y="42225"/>
                  </a:cubicBezTo>
                  <a:cubicBezTo>
                    <a:pt x="38818" y="42857"/>
                    <a:pt x="38818" y="43488"/>
                    <a:pt x="38818" y="44210"/>
                  </a:cubicBezTo>
                  <a:cubicBezTo>
                    <a:pt x="38631" y="45203"/>
                    <a:pt x="38631" y="46195"/>
                    <a:pt x="38631" y="47278"/>
                  </a:cubicBezTo>
                  <a:cubicBezTo>
                    <a:pt x="38631" y="47819"/>
                    <a:pt x="38444" y="48451"/>
                    <a:pt x="38631" y="48992"/>
                  </a:cubicBezTo>
                  <a:cubicBezTo>
                    <a:pt x="38631" y="49263"/>
                    <a:pt x="39004" y="49443"/>
                    <a:pt x="39191" y="49714"/>
                  </a:cubicBezTo>
                  <a:cubicBezTo>
                    <a:pt x="39377" y="50075"/>
                    <a:pt x="39004" y="50796"/>
                    <a:pt x="38818" y="51248"/>
                  </a:cubicBezTo>
                  <a:cubicBezTo>
                    <a:pt x="38444" y="52240"/>
                    <a:pt x="38071" y="53323"/>
                    <a:pt x="37698" y="54315"/>
                  </a:cubicBezTo>
                  <a:cubicBezTo>
                    <a:pt x="36391" y="58466"/>
                    <a:pt x="36951" y="62706"/>
                    <a:pt x="37511" y="66766"/>
                  </a:cubicBezTo>
                  <a:cubicBezTo>
                    <a:pt x="38071" y="70917"/>
                    <a:pt x="39377" y="74977"/>
                    <a:pt x="41617" y="79037"/>
                  </a:cubicBezTo>
                  <a:cubicBezTo>
                    <a:pt x="42737" y="80751"/>
                    <a:pt x="43670" y="82466"/>
                    <a:pt x="43856" y="84270"/>
                  </a:cubicBezTo>
                  <a:cubicBezTo>
                    <a:pt x="43856" y="85804"/>
                    <a:pt x="43110" y="87248"/>
                    <a:pt x="42363" y="88781"/>
                  </a:cubicBezTo>
                  <a:cubicBezTo>
                    <a:pt x="41430" y="90766"/>
                    <a:pt x="40870" y="92751"/>
                    <a:pt x="41430" y="94827"/>
                  </a:cubicBezTo>
                  <a:cubicBezTo>
                    <a:pt x="41990" y="96812"/>
                    <a:pt x="43110" y="98796"/>
                    <a:pt x="44416" y="100691"/>
                  </a:cubicBezTo>
                  <a:cubicBezTo>
                    <a:pt x="45536" y="102586"/>
                    <a:pt x="46656" y="104390"/>
                    <a:pt x="47776" y="106195"/>
                  </a:cubicBezTo>
                  <a:cubicBezTo>
                    <a:pt x="48709" y="107639"/>
                    <a:pt x="49642" y="109082"/>
                    <a:pt x="50388" y="110526"/>
                  </a:cubicBezTo>
                  <a:cubicBezTo>
                    <a:pt x="50575" y="110977"/>
                    <a:pt x="51135" y="111609"/>
                    <a:pt x="50948" y="112060"/>
                  </a:cubicBezTo>
                  <a:cubicBezTo>
                    <a:pt x="50762" y="112421"/>
                    <a:pt x="49642" y="114045"/>
                    <a:pt x="49642" y="114225"/>
                  </a:cubicBezTo>
                  <a:cubicBezTo>
                    <a:pt x="49455" y="114496"/>
                    <a:pt x="49269" y="114766"/>
                    <a:pt x="48895" y="115037"/>
                  </a:cubicBezTo>
                  <a:cubicBezTo>
                    <a:pt x="48522" y="115308"/>
                    <a:pt x="48149" y="115578"/>
                    <a:pt x="47402" y="115849"/>
                  </a:cubicBezTo>
                  <a:cubicBezTo>
                    <a:pt x="47029" y="116030"/>
                    <a:pt x="46842" y="116210"/>
                    <a:pt x="46469" y="116390"/>
                  </a:cubicBezTo>
                  <a:cubicBezTo>
                    <a:pt x="46283" y="116390"/>
                    <a:pt x="46096" y="116481"/>
                    <a:pt x="45909" y="116571"/>
                  </a:cubicBezTo>
                  <a:cubicBezTo>
                    <a:pt x="45723" y="116661"/>
                    <a:pt x="45536" y="116751"/>
                    <a:pt x="45349" y="116932"/>
                  </a:cubicBezTo>
                  <a:cubicBezTo>
                    <a:pt x="45163" y="117112"/>
                    <a:pt x="44790" y="117293"/>
                    <a:pt x="44603" y="117563"/>
                  </a:cubicBezTo>
                  <a:cubicBezTo>
                    <a:pt x="44416" y="117924"/>
                    <a:pt x="44230" y="118195"/>
                    <a:pt x="44603" y="118556"/>
                  </a:cubicBezTo>
                  <a:cubicBezTo>
                    <a:pt x="45349" y="119187"/>
                    <a:pt x="46842" y="119278"/>
                    <a:pt x="47962" y="119278"/>
                  </a:cubicBezTo>
                  <a:cubicBezTo>
                    <a:pt x="48522" y="119278"/>
                    <a:pt x="49082" y="119278"/>
                    <a:pt x="49642" y="119368"/>
                  </a:cubicBezTo>
                  <a:cubicBezTo>
                    <a:pt x="50015" y="119458"/>
                    <a:pt x="50575" y="119639"/>
                    <a:pt x="51135" y="119729"/>
                  </a:cubicBezTo>
                  <a:cubicBezTo>
                    <a:pt x="52441" y="120000"/>
                    <a:pt x="53561" y="120000"/>
                    <a:pt x="54867" y="120000"/>
                  </a:cubicBezTo>
                  <a:cubicBezTo>
                    <a:pt x="55987" y="120000"/>
                    <a:pt x="57293" y="120000"/>
                    <a:pt x="58413" y="119639"/>
                  </a:cubicBezTo>
                  <a:cubicBezTo>
                    <a:pt x="58600" y="119548"/>
                    <a:pt x="58973" y="119458"/>
                    <a:pt x="59160" y="119368"/>
                  </a:cubicBezTo>
                  <a:cubicBezTo>
                    <a:pt x="59346" y="119278"/>
                    <a:pt x="59533" y="119187"/>
                    <a:pt x="59720" y="119007"/>
                  </a:cubicBezTo>
                  <a:cubicBezTo>
                    <a:pt x="59720" y="119007"/>
                    <a:pt x="59720" y="119007"/>
                    <a:pt x="59720" y="119007"/>
                  </a:cubicBezTo>
                  <a:cubicBezTo>
                    <a:pt x="59720" y="119007"/>
                    <a:pt x="59720" y="119007"/>
                    <a:pt x="59720" y="119007"/>
                  </a:cubicBezTo>
                  <a:cubicBezTo>
                    <a:pt x="59906" y="119187"/>
                    <a:pt x="60279" y="119278"/>
                    <a:pt x="60466" y="119368"/>
                  </a:cubicBezTo>
                  <a:cubicBezTo>
                    <a:pt x="60653" y="119458"/>
                    <a:pt x="60839" y="119548"/>
                    <a:pt x="61213" y="119639"/>
                  </a:cubicBezTo>
                  <a:cubicBezTo>
                    <a:pt x="62332" y="120000"/>
                    <a:pt x="63452" y="120000"/>
                    <a:pt x="64758" y="120000"/>
                  </a:cubicBezTo>
                  <a:cubicBezTo>
                    <a:pt x="65878" y="120000"/>
                    <a:pt x="67185" y="120000"/>
                    <a:pt x="68304" y="119729"/>
                  </a:cubicBezTo>
                  <a:cubicBezTo>
                    <a:pt x="68864" y="119639"/>
                    <a:pt x="69424" y="119458"/>
                    <a:pt x="69984" y="119368"/>
                  </a:cubicBezTo>
                  <a:cubicBezTo>
                    <a:pt x="70357" y="119278"/>
                    <a:pt x="70917" y="119278"/>
                    <a:pt x="71477" y="119278"/>
                  </a:cubicBezTo>
                  <a:cubicBezTo>
                    <a:pt x="72597" y="119278"/>
                    <a:pt x="74276" y="119187"/>
                    <a:pt x="74836" y="118556"/>
                  </a:cubicBezTo>
                  <a:cubicBezTo>
                    <a:pt x="75209" y="118195"/>
                    <a:pt x="75209" y="117924"/>
                    <a:pt x="75023" y="117563"/>
                  </a:cubicBezTo>
                  <a:cubicBezTo>
                    <a:pt x="74836" y="117293"/>
                    <a:pt x="74463" y="117112"/>
                    <a:pt x="74090" y="116932"/>
                  </a:cubicBezTo>
                  <a:cubicBezTo>
                    <a:pt x="73903" y="116751"/>
                    <a:pt x="73716" y="116661"/>
                    <a:pt x="73530" y="116571"/>
                  </a:cubicBezTo>
                  <a:cubicBezTo>
                    <a:pt x="73343" y="116481"/>
                    <a:pt x="73157" y="116390"/>
                    <a:pt x="73157" y="116390"/>
                  </a:cubicBezTo>
                  <a:cubicBezTo>
                    <a:pt x="72783" y="116210"/>
                    <a:pt x="72410" y="116030"/>
                    <a:pt x="72037" y="115849"/>
                  </a:cubicBezTo>
                  <a:cubicBezTo>
                    <a:pt x="71477" y="115578"/>
                    <a:pt x="70917" y="115308"/>
                    <a:pt x="70544" y="115037"/>
                  </a:cubicBezTo>
                  <a:cubicBezTo>
                    <a:pt x="70357" y="114857"/>
                    <a:pt x="69424" y="113503"/>
                    <a:pt x="69424" y="113503"/>
                  </a:cubicBezTo>
                  <a:cubicBezTo>
                    <a:pt x="69051" y="112872"/>
                    <a:pt x="68491" y="111969"/>
                    <a:pt x="68678" y="111518"/>
                  </a:cubicBezTo>
                  <a:cubicBezTo>
                    <a:pt x="68864" y="110887"/>
                    <a:pt x="69237" y="110255"/>
                    <a:pt x="69611" y="109714"/>
                  </a:cubicBezTo>
                  <a:cubicBezTo>
                    <a:pt x="70357" y="108451"/>
                    <a:pt x="71104" y="107278"/>
                    <a:pt x="71850" y="106015"/>
                  </a:cubicBezTo>
                  <a:cubicBezTo>
                    <a:pt x="72970" y="104210"/>
                    <a:pt x="74090" y="102406"/>
                    <a:pt x="75209" y="100601"/>
                  </a:cubicBezTo>
                  <a:cubicBezTo>
                    <a:pt x="76516" y="98706"/>
                    <a:pt x="77636" y="96721"/>
                    <a:pt x="78195" y="94736"/>
                  </a:cubicBezTo>
                  <a:cubicBezTo>
                    <a:pt x="78569" y="92751"/>
                    <a:pt x="78195" y="90857"/>
                    <a:pt x="77076" y="88872"/>
                  </a:cubicBezTo>
                  <a:cubicBezTo>
                    <a:pt x="76329" y="87338"/>
                    <a:pt x="75583" y="85804"/>
                    <a:pt x="75769" y="84270"/>
                  </a:cubicBezTo>
                  <a:cubicBezTo>
                    <a:pt x="75769" y="82556"/>
                    <a:pt x="76702" y="80932"/>
                    <a:pt x="77636" y="79218"/>
                  </a:cubicBezTo>
                  <a:cubicBezTo>
                    <a:pt x="78755" y="77323"/>
                    <a:pt x="79688" y="75428"/>
                    <a:pt x="80435" y="73443"/>
                  </a:cubicBezTo>
                  <a:cubicBezTo>
                    <a:pt x="80995" y="71458"/>
                    <a:pt x="81555" y="69473"/>
                    <a:pt x="81928" y="67488"/>
                  </a:cubicBezTo>
                  <a:cubicBezTo>
                    <a:pt x="82301" y="65413"/>
                    <a:pt x="82301" y="63338"/>
                    <a:pt x="82488" y="61353"/>
                  </a:cubicBezTo>
                  <a:cubicBezTo>
                    <a:pt x="82488" y="59368"/>
                    <a:pt x="82674" y="57383"/>
                    <a:pt x="82115" y="55398"/>
                  </a:cubicBezTo>
                  <a:cubicBezTo>
                    <a:pt x="81741" y="54406"/>
                    <a:pt x="81368" y="53413"/>
                    <a:pt x="80995" y="52511"/>
                  </a:cubicBezTo>
                  <a:cubicBezTo>
                    <a:pt x="80808" y="51969"/>
                    <a:pt x="80622" y="51428"/>
                    <a:pt x="80435" y="50977"/>
                  </a:cubicBezTo>
                  <a:cubicBezTo>
                    <a:pt x="80248" y="50706"/>
                    <a:pt x="80248" y="50526"/>
                    <a:pt x="80062" y="50255"/>
                  </a:cubicBezTo>
                  <a:cubicBezTo>
                    <a:pt x="79875" y="49984"/>
                    <a:pt x="79875" y="49804"/>
                    <a:pt x="80062" y="49533"/>
                  </a:cubicBezTo>
                  <a:cubicBezTo>
                    <a:pt x="80248" y="48721"/>
                    <a:pt x="80062" y="48000"/>
                    <a:pt x="80062" y="47187"/>
                  </a:cubicBezTo>
                  <a:cubicBezTo>
                    <a:pt x="80062" y="45654"/>
                    <a:pt x="80062" y="44120"/>
                    <a:pt x="80062" y="42676"/>
                  </a:cubicBezTo>
                  <a:cubicBezTo>
                    <a:pt x="80062" y="42135"/>
                    <a:pt x="80248" y="41774"/>
                    <a:pt x="80622" y="41323"/>
                  </a:cubicBezTo>
                  <a:cubicBezTo>
                    <a:pt x="82301" y="38616"/>
                    <a:pt x="82301" y="38616"/>
                    <a:pt x="82301" y="38616"/>
                  </a:cubicBezTo>
                  <a:cubicBezTo>
                    <a:pt x="82674" y="38075"/>
                    <a:pt x="82674" y="38075"/>
                    <a:pt x="82674" y="38075"/>
                  </a:cubicBezTo>
                  <a:cubicBezTo>
                    <a:pt x="83421" y="39157"/>
                    <a:pt x="84167" y="40240"/>
                    <a:pt x="84914" y="41323"/>
                  </a:cubicBezTo>
                  <a:cubicBezTo>
                    <a:pt x="85847" y="42586"/>
                    <a:pt x="86220" y="44030"/>
                    <a:pt x="86967" y="45383"/>
                  </a:cubicBezTo>
                  <a:cubicBezTo>
                    <a:pt x="88273" y="48180"/>
                    <a:pt x="91073" y="50796"/>
                    <a:pt x="93872" y="53413"/>
                  </a:cubicBezTo>
                  <a:cubicBezTo>
                    <a:pt x="95178" y="54586"/>
                    <a:pt x="96485" y="55849"/>
                    <a:pt x="97604" y="57112"/>
                  </a:cubicBezTo>
                  <a:cubicBezTo>
                    <a:pt x="97978" y="57563"/>
                    <a:pt x="98724" y="58105"/>
                    <a:pt x="98911" y="58556"/>
                  </a:cubicBezTo>
                  <a:cubicBezTo>
                    <a:pt x="98911" y="58736"/>
                    <a:pt x="98724" y="58917"/>
                    <a:pt x="98724" y="59187"/>
                  </a:cubicBezTo>
                  <a:cubicBezTo>
                    <a:pt x="98538" y="59458"/>
                    <a:pt x="98724" y="59729"/>
                    <a:pt x="98724" y="60000"/>
                  </a:cubicBezTo>
                  <a:cubicBezTo>
                    <a:pt x="99097" y="60902"/>
                    <a:pt x="99844" y="61804"/>
                    <a:pt x="100404" y="62616"/>
                  </a:cubicBezTo>
                  <a:cubicBezTo>
                    <a:pt x="100777" y="62977"/>
                    <a:pt x="100590" y="63338"/>
                    <a:pt x="100777" y="63699"/>
                  </a:cubicBezTo>
                  <a:cubicBezTo>
                    <a:pt x="100777" y="64240"/>
                    <a:pt x="100964" y="64781"/>
                    <a:pt x="100964" y="65323"/>
                  </a:cubicBezTo>
                  <a:cubicBezTo>
                    <a:pt x="101150" y="65774"/>
                    <a:pt x="101150" y="66225"/>
                    <a:pt x="101524" y="66586"/>
                  </a:cubicBezTo>
                  <a:cubicBezTo>
                    <a:pt x="101897" y="67037"/>
                    <a:pt x="103017" y="67398"/>
                    <a:pt x="103576" y="66766"/>
                  </a:cubicBezTo>
                  <a:cubicBezTo>
                    <a:pt x="103950" y="66315"/>
                    <a:pt x="103763" y="65684"/>
                    <a:pt x="103763" y="65233"/>
                  </a:cubicBezTo>
                  <a:cubicBezTo>
                    <a:pt x="103763" y="64962"/>
                    <a:pt x="103576" y="64781"/>
                    <a:pt x="103576" y="64511"/>
                  </a:cubicBezTo>
                  <a:cubicBezTo>
                    <a:pt x="103576" y="64330"/>
                    <a:pt x="103390" y="63969"/>
                    <a:pt x="103763" y="63879"/>
                  </a:cubicBezTo>
                  <a:cubicBezTo>
                    <a:pt x="104136" y="63969"/>
                    <a:pt x="104136" y="64511"/>
                    <a:pt x="104136" y="64691"/>
                  </a:cubicBezTo>
                  <a:cubicBezTo>
                    <a:pt x="104323" y="65142"/>
                    <a:pt x="104323" y="65503"/>
                    <a:pt x="104510" y="65954"/>
                  </a:cubicBezTo>
                  <a:cubicBezTo>
                    <a:pt x="104510" y="66496"/>
                    <a:pt x="104510" y="67127"/>
                    <a:pt x="105069" y="67669"/>
                  </a:cubicBezTo>
                  <a:cubicBezTo>
                    <a:pt x="105443" y="67939"/>
                    <a:pt x="106189" y="68120"/>
                    <a:pt x="106749" y="67849"/>
                  </a:cubicBezTo>
                  <a:cubicBezTo>
                    <a:pt x="107496" y="67578"/>
                    <a:pt x="107496" y="67037"/>
                    <a:pt x="107309" y="66586"/>
                  </a:cubicBezTo>
                  <a:cubicBezTo>
                    <a:pt x="107309" y="65774"/>
                    <a:pt x="106936" y="64962"/>
                    <a:pt x="107122" y="64150"/>
                  </a:cubicBezTo>
                  <a:cubicBezTo>
                    <a:pt x="107869" y="65052"/>
                    <a:pt x="108429" y="66045"/>
                    <a:pt x="109175" y="66947"/>
                  </a:cubicBezTo>
                  <a:cubicBezTo>
                    <a:pt x="109548" y="67308"/>
                    <a:pt x="109922" y="67849"/>
                    <a:pt x="110855" y="68030"/>
                  </a:cubicBezTo>
                  <a:cubicBezTo>
                    <a:pt x="111601" y="68210"/>
                    <a:pt x="112348" y="67939"/>
                    <a:pt x="112534" y="67578"/>
                  </a:cubicBezTo>
                  <a:cubicBezTo>
                    <a:pt x="112721" y="66857"/>
                    <a:pt x="111975" y="66045"/>
                    <a:pt x="111415" y="65503"/>
                  </a:cubicBezTo>
                  <a:cubicBezTo>
                    <a:pt x="110855" y="64872"/>
                    <a:pt x="110108" y="64060"/>
                    <a:pt x="110108" y="63428"/>
                  </a:cubicBezTo>
                  <a:cubicBezTo>
                    <a:pt x="111228" y="63789"/>
                    <a:pt x="111975" y="64601"/>
                    <a:pt x="112908" y="65142"/>
                  </a:cubicBezTo>
                  <a:cubicBezTo>
                    <a:pt x="113468" y="65593"/>
                    <a:pt x="114961" y="66857"/>
                    <a:pt x="116267" y="66315"/>
                  </a:cubicBezTo>
                  <a:cubicBezTo>
                    <a:pt x="117573" y="65864"/>
                    <a:pt x="116267" y="65052"/>
                    <a:pt x="115707" y="64601"/>
                  </a:cubicBezTo>
                  <a:cubicBezTo>
                    <a:pt x="114961" y="63969"/>
                    <a:pt x="114401" y="63428"/>
                    <a:pt x="113841" y="62887"/>
                  </a:cubicBezTo>
                  <a:cubicBezTo>
                    <a:pt x="113094" y="62345"/>
                    <a:pt x="112348" y="61714"/>
                    <a:pt x="112161" y="61082"/>
                  </a:cubicBezTo>
                  <a:cubicBezTo>
                    <a:pt x="112908" y="61263"/>
                    <a:pt x="113654" y="61804"/>
                    <a:pt x="114401" y="62075"/>
                  </a:cubicBezTo>
                  <a:cubicBezTo>
                    <a:pt x="115147" y="62345"/>
                    <a:pt x="116080" y="62526"/>
                    <a:pt x="117013" y="62616"/>
                  </a:cubicBezTo>
                  <a:cubicBezTo>
                    <a:pt x="117760" y="62616"/>
                    <a:pt x="118506" y="62706"/>
                    <a:pt x="119066" y="62436"/>
                  </a:cubicBezTo>
                  <a:cubicBezTo>
                    <a:pt x="120000" y="62075"/>
                    <a:pt x="119253" y="61624"/>
                    <a:pt x="118506" y="61353"/>
                  </a:cubicBezTo>
                  <a:close/>
                  <a:moveTo>
                    <a:pt x="61026" y="87789"/>
                  </a:moveTo>
                  <a:cubicBezTo>
                    <a:pt x="61026" y="88781"/>
                    <a:pt x="60653" y="89864"/>
                    <a:pt x="60466" y="90857"/>
                  </a:cubicBezTo>
                  <a:cubicBezTo>
                    <a:pt x="60093" y="92300"/>
                    <a:pt x="60279" y="93834"/>
                    <a:pt x="60093" y="95278"/>
                  </a:cubicBezTo>
                  <a:cubicBezTo>
                    <a:pt x="59906" y="96270"/>
                    <a:pt x="59906" y="97172"/>
                    <a:pt x="60093" y="98075"/>
                  </a:cubicBezTo>
                  <a:cubicBezTo>
                    <a:pt x="60093" y="99067"/>
                    <a:pt x="60466" y="100150"/>
                    <a:pt x="60466" y="101142"/>
                  </a:cubicBezTo>
                  <a:cubicBezTo>
                    <a:pt x="60839" y="103488"/>
                    <a:pt x="60279" y="105834"/>
                    <a:pt x="59720" y="108180"/>
                  </a:cubicBezTo>
                  <a:cubicBezTo>
                    <a:pt x="59346" y="106105"/>
                    <a:pt x="58786" y="103939"/>
                    <a:pt x="58973" y="101774"/>
                  </a:cubicBezTo>
                  <a:cubicBezTo>
                    <a:pt x="58973" y="100691"/>
                    <a:pt x="59346" y="99699"/>
                    <a:pt x="59346" y="98616"/>
                  </a:cubicBezTo>
                  <a:cubicBezTo>
                    <a:pt x="59533" y="97533"/>
                    <a:pt x="59533" y="96451"/>
                    <a:pt x="59533" y="95368"/>
                  </a:cubicBezTo>
                  <a:cubicBezTo>
                    <a:pt x="59346" y="93654"/>
                    <a:pt x="59346" y="91939"/>
                    <a:pt x="58973" y="90135"/>
                  </a:cubicBezTo>
                  <a:cubicBezTo>
                    <a:pt x="58973" y="89593"/>
                    <a:pt x="58786" y="88962"/>
                    <a:pt x="58600" y="88330"/>
                  </a:cubicBezTo>
                  <a:cubicBezTo>
                    <a:pt x="58413" y="87789"/>
                    <a:pt x="58227" y="87067"/>
                    <a:pt x="58600" y="86526"/>
                  </a:cubicBezTo>
                  <a:cubicBezTo>
                    <a:pt x="58786" y="85984"/>
                    <a:pt x="59346" y="85443"/>
                    <a:pt x="59533" y="84812"/>
                  </a:cubicBezTo>
                  <a:cubicBezTo>
                    <a:pt x="59533" y="84270"/>
                    <a:pt x="59533" y="83639"/>
                    <a:pt x="59533" y="83007"/>
                  </a:cubicBezTo>
                  <a:cubicBezTo>
                    <a:pt x="59160" y="81654"/>
                    <a:pt x="59533" y="80300"/>
                    <a:pt x="59720" y="78947"/>
                  </a:cubicBezTo>
                  <a:cubicBezTo>
                    <a:pt x="59906" y="79939"/>
                    <a:pt x="60466" y="81112"/>
                    <a:pt x="60279" y="82105"/>
                  </a:cubicBezTo>
                  <a:cubicBezTo>
                    <a:pt x="60093" y="83097"/>
                    <a:pt x="59720" y="84090"/>
                    <a:pt x="60093" y="85082"/>
                  </a:cubicBezTo>
                  <a:cubicBezTo>
                    <a:pt x="60093" y="85443"/>
                    <a:pt x="60466" y="85894"/>
                    <a:pt x="60839" y="86255"/>
                  </a:cubicBezTo>
                  <a:cubicBezTo>
                    <a:pt x="61213" y="86706"/>
                    <a:pt x="61213" y="87248"/>
                    <a:pt x="61026" y="877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1" name="Google Shape;411;p28"/>
            <p:cNvSpPr/>
            <p:nvPr/>
          </p:nvSpPr>
          <p:spPr>
            <a:xfrm>
              <a:off x="8078788" y="3651250"/>
              <a:ext cx="1389000" cy="2868600"/>
            </a:xfrm>
            <a:custGeom>
              <a:rect b="b" l="l" r="r" t="t"/>
              <a:pathLst>
                <a:path extrusionOk="0" h="120000" w="120000">
                  <a:moveTo>
                    <a:pt x="55441" y="84631"/>
                  </a:moveTo>
                  <a:cubicBezTo>
                    <a:pt x="53395" y="83639"/>
                    <a:pt x="49860" y="83819"/>
                    <a:pt x="47813" y="84721"/>
                  </a:cubicBezTo>
                  <a:cubicBezTo>
                    <a:pt x="48186" y="84721"/>
                    <a:pt x="48372" y="84631"/>
                    <a:pt x="48558" y="84631"/>
                  </a:cubicBezTo>
                  <a:cubicBezTo>
                    <a:pt x="50790" y="84180"/>
                    <a:pt x="53395" y="84270"/>
                    <a:pt x="55441" y="84631"/>
                  </a:cubicBezTo>
                  <a:close/>
                  <a:moveTo>
                    <a:pt x="59906" y="13804"/>
                  </a:moveTo>
                  <a:cubicBezTo>
                    <a:pt x="59906" y="13804"/>
                    <a:pt x="59906" y="13804"/>
                    <a:pt x="59906" y="13804"/>
                  </a:cubicBezTo>
                  <a:cubicBezTo>
                    <a:pt x="59906" y="13804"/>
                    <a:pt x="59906" y="13804"/>
                    <a:pt x="59906" y="13804"/>
                  </a:cubicBezTo>
                  <a:cubicBezTo>
                    <a:pt x="59906" y="13804"/>
                    <a:pt x="59906" y="13804"/>
                    <a:pt x="59906" y="13804"/>
                  </a:cubicBezTo>
                  <a:close/>
                  <a:moveTo>
                    <a:pt x="55069" y="26075"/>
                  </a:moveTo>
                  <a:cubicBezTo>
                    <a:pt x="54883" y="25804"/>
                    <a:pt x="54883" y="25533"/>
                    <a:pt x="54883" y="25533"/>
                  </a:cubicBezTo>
                  <a:cubicBezTo>
                    <a:pt x="54883" y="25533"/>
                    <a:pt x="54883" y="25804"/>
                    <a:pt x="55069" y="26165"/>
                  </a:cubicBezTo>
                  <a:cubicBezTo>
                    <a:pt x="55069" y="26526"/>
                    <a:pt x="55255" y="26977"/>
                    <a:pt x="55441" y="27609"/>
                  </a:cubicBezTo>
                  <a:cubicBezTo>
                    <a:pt x="55627" y="28240"/>
                    <a:pt x="55627" y="28962"/>
                    <a:pt x="55627" y="29774"/>
                  </a:cubicBezTo>
                  <a:cubicBezTo>
                    <a:pt x="55627" y="30135"/>
                    <a:pt x="55627" y="30496"/>
                    <a:pt x="55441" y="30947"/>
                  </a:cubicBezTo>
                  <a:cubicBezTo>
                    <a:pt x="55069" y="31308"/>
                    <a:pt x="54883" y="31669"/>
                    <a:pt x="54511" y="32030"/>
                  </a:cubicBezTo>
                  <a:cubicBezTo>
                    <a:pt x="53767" y="32751"/>
                    <a:pt x="52837" y="33473"/>
                    <a:pt x="51906" y="34105"/>
                  </a:cubicBezTo>
                  <a:cubicBezTo>
                    <a:pt x="50976" y="34736"/>
                    <a:pt x="49860" y="35278"/>
                    <a:pt x="48930" y="35639"/>
                  </a:cubicBezTo>
                  <a:cubicBezTo>
                    <a:pt x="48372" y="35819"/>
                    <a:pt x="47813" y="36000"/>
                    <a:pt x="47441" y="36090"/>
                  </a:cubicBezTo>
                  <a:cubicBezTo>
                    <a:pt x="46883" y="36180"/>
                    <a:pt x="46511" y="36180"/>
                    <a:pt x="46139" y="36090"/>
                  </a:cubicBezTo>
                  <a:cubicBezTo>
                    <a:pt x="45767" y="36090"/>
                    <a:pt x="45395" y="36000"/>
                    <a:pt x="45209" y="36000"/>
                  </a:cubicBezTo>
                  <a:cubicBezTo>
                    <a:pt x="45023" y="35909"/>
                    <a:pt x="45023" y="35909"/>
                    <a:pt x="45023" y="35909"/>
                  </a:cubicBezTo>
                  <a:cubicBezTo>
                    <a:pt x="45023" y="35909"/>
                    <a:pt x="45023" y="35909"/>
                    <a:pt x="45209" y="36000"/>
                  </a:cubicBezTo>
                  <a:cubicBezTo>
                    <a:pt x="45395" y="36090"/>
                    <a:pt x="45581" y="36180"/>
                    <a:pt x="46139" y="36180"/>
                  </a:cubicBezTo>
                  <a:cubicBezTo>
                    <a:pt x="46511" y="36270"/>
                    <a:pt x="46883" y="36270"/>
                    <a:pt x="47441" y="36180"/>
                  </a:cubicBezTo>
                  <a:cubicBezTo>
                    <a:pt x="48000" y="36090"/>
                    <a:pt x="48558" y="36000"/>
                    <a:pt x="49116" y="35819"/>
                  </a:cubicBezTo>
                  <a:cubicBezTo>
                    <a:pt x="50232" y="35458"/>
                    <a:pt x="51348" y="34917"/>
                    <a:pt x="52465" y="34285"/>
                  </a:cubicBezTo>
                  <a:cubicBezTo>
                    <a:pt x="53395" y="33744"/>
                    <a:pt x="54325" y="33022"/>
                    <a:pt x="55255" y="32210"/>
                  </a:cubicBezTo>
                  <a:cubicBezTo>
                    <a:pt x="55627" y="31849"/>
                    <a:pt x="56000" y="31398"/>
                    <a:pt x="56186" y="31037"/>
                  </a:cubicBezTo>
                  <a:cubicBezTo>
                    <a:pt x="56372" y="30586"/>
                    <a:pt x="56372" y="30135"/>
                    <a:pt x="56372" y="29774"/>
                  </a:cubicBezTo>
                  <a:cubicBezTo>
                    <a:pt x="56372" y="28962"/>
                    <a:pt x="56186" y="28240"/>
                    <a:pt x="55813" y="27609"/>
                  </a:cubicBezTo>
                  <a:cubicBezTo>
                    <a:pt x="55627" y="26977"/>
                    <a:pt x="55441" y="26436"/>
                    <a:pt x="55069" y="26075"/>
                  </a:cubicBezTo>
                  <a:close/>
                  <a:moveTo>
                    <a:pt x="54511" y="119007"/>
                  </a:moveTo>
                  <a:cubicBezTo>
                    <a:pt x="54139" y="118917"/>
                    <a:pt x="53581" y="118827"/>
                    <a:pt x="53209" y="118736"/>
                  </a:cubicBezTo>
                  <a:cubicBezTo>
                    <a:pt x="53023" y="118556"/>
                    <a:pt x="52651" y="118375"/>
                    <a:pt x="52651" y="118105"/>
                  </a:cubicBezTo>
                  <a:cubicBezTo>
                    <a:pt x="52465" y="117654"/>
                    <a:pt x="52465" y="117112"/>
                    <a:pt x="52651" y="116571"/>
                  </a:cubicBezTo>
                  <a:cubicBezTo>
                    <a:pt x="52837" y="115669"/>
                    <a:pt x="53395" y="114676"/>
                    <a:pt x="53767" y="113954"/>
                  </a:cubicBezTo>
                  <a:cubicBezTo>
                    <a:pt x="53953" y="113142"/>
                    <a:pt x="54139" y="112421"/>
                    <a:pt x="54139" y="111969"/>
                  </a:cubicBezTo>
                  <a:cubicBezTo>
                    <a:pt x="54139" y="111699"/>
                    <a:pt x="54139" y="111518"/>
                    <a:pt x="54139" y="111428"/>
                  </a:cubicBezTo>
                  <a:cubicBezTo>
                    <a:pt x="54139" y="111248"/>
                    <a:pt x="54139" y="111248"/>
                    <a:pt x="54139" y="111248"/>
                  </a:cubicBezTo>
                  <a:cubicBezTo>
                    <a:pt x="54139" y="111248"/>
                    <a:pt x="53953" y="111248"/>
                    <a:pt x="53953" y="111428"/>
                  </a:cubicBezTo>
                  <a:cubicBezTo>
                    <a:pt x="53953" y="111518"/>
                    <a:pt x="53953" y="111699"/>
                    <a:pt x="53953" y="111969"/>
                  </a:cubicBezTo>
                  <a:cubicBezTo>
                    <a:pt x="53953" y="112421"/>
                    <a:pt x="53581" y="113052"/>
                    <a:pt x="53209" y="113864"/>
                  </a:cubicBezTo>
                  <a:cubicBezTo>
                    <a:pt x="52837" y="114676"/>
                    <a:pt x="52279" y="115578"/>
                    <a:pt x="51906" y="116571"/>
                  </a:cubicBezTo>
                  <a:cubicBezTo>
                    <a:pt x="51906" y="117022"/>
                    <a:pt x="51720" y="117654"/>
                    <a:pt x="51906" y="118195"/>
                  </a:cubicBezTo>
                  <a:cubicBezTo>
                    <a:pt x="52093" y="118466"/>
                    <a:pt x="52279" y="118736"/>
                    <a:pt x="52837" y="118917"/>
                  </a:cubicBezTo>
                  <a:cubicBezTo>
                    <a:pt x="53209" y="119187"/>
                    <a:pt x="53953" y="119278"/>
                    <a:pt x="54511" y="119368"/>
                  </a:cubicBezTo>
                  <a:cubicBezTo>
                    <a:pt x="55069" y="119368"/>
                    <a:pt x="55627" y="119368"/>
                    <a:pt x="56186" y="119278"/>
                  </a:cubicBezTo>
                  <a:cubicBezTo>
                    <a:pt x="56558" y="119278"/>
                    <a:pt x="56744" y="119278"/>
                    <a:pt x="57116" y="119187"/>
                  </a:cubicBezTo>
                  <a:cubicBezTo>
                    <a:pt x="57488" y="119187"/>
                    <a:pt x="57674" y="119097"/>
                    <a:pt x="58046" y="119007"/>
                  </a:cubicBezTo>
                  <a:cubicBezTo>
                    <a:pt x="58418" y="118736"/>
                    <a:pt x="58604" y="118466"/>
                    <a:pt x="58790" y="118195"/>
                  </a:cubicBezTo>
                  <a:cubicBezTo>
                    <a:pt x="58976" y="117924"/>
                    <a:pt x="58976" y="117654"/>
                    <a:pt x="58976" y="117383"/>
                  </a:cubicBezTo>
                  <a:cubicBezTo>
                    <a:pt x="58976" y="116932"/>
                    <a:pt x="58790" y="116390"/>
                    <a:pt x="58604" y="115939"/>
                  </a:cubicBezTo>
                  <a:cubicBezTo>
                    <a:pt x="58418" y="115759"/>
                    <a:pt x="58232" y="115488"/>
                    <a:pt x="58232" y="115308"/>
                  </a:cubicBezTo>
                  <a:cubicBezTo>
                    <a:pt x="58046" y="115037"/>
                    <a:pt x="57860" y="114857"/>
                    <a:pt x="57860" y="114676"/>
                  </a:cubicBezTo>
                  <a:cubicBezTo>
                    <a:pt x="57674" y="114315"/>
                    <a:pt x="57488" y="113954"/>
                    <a:pt x="57302" y="113593"/>
                  </a:cubicBezTo>
                  <a:cubicBezTo>
                    <a:pt x="57302" y="113323"/>
                    <a:pt x="57302" y="112962"/>
                    <a:pt x="57116" y="112781"/>
                  </a:cubicBezTo>
                  <a:cubicBezTo>
                    <a:pt x="57116" y="112330"/>
                    <a:pt x="56930" y="112060"/>
                    <a:pt x="56930" y="112060"/>
                  </a:cubicBezTo>
                  <a:cubicBezTo>
                    <a:pt x="56930" y="112060"/>
                    <a:pt x="56930" y="112330"/>
                    <a:pt x="56930" y="112781"/>
                  </a:cubicBezTo>
                  <a:cubicBezTo>
                    <a:pt x="57116" y="112962"/>
                    <a:pt x="57116" y="113323"/>
                    <a:pt x="57116" y="113593"/>
                  </a:cubicBezTo>
                  <a:cubicBezTo>
                    <a:pt x="57116" y="113954"/>
                    <a:pt x="57302" y="114315"/>
                    <a:pt x="57302" y="114766"/>
                  </a:cubicBezTo>
                  <a:cubicBezTo>
                    <a:pt x="57488" y="114947"/>
                    <a:pt x="57674" y="115127"/>
                    <a:pt x="57674" y="115308"/>
                  </a:cubicBezTo>
                  <a:cubicBezTo>
                    <a:pt x="57860" y="115578"/>
                    <a:pt x="57860" y="115759"/>
                    <a:pt x="58046" y="116030"/>
                  </a:cubicBezTo>
                  <a:cubicBezTo>
                    <a:pt x="58232" y="116481"/>
                    <a:pt x="58232" y="116932"/>
                    <a:pt x="58232" y="117383"/>
                  </a:cubicBezTo>
                  <a:cubicBezTo>
                    <a:pt x="58232" y="117654"/>
                    <a:pt x="58232" y="117924"/>
                    <a:pt x="58046" y="118105"/>
                  </a:cubicBezTo>
                  <a:cubicBezTo>
                    <a:pt x="58046" y="118375"/>
                    <a:pt x="57860" y="118646"/>
                    <a:pt x="57488" y="118736"/>
                  </a:cubicBezTo>
                  <a:cubicBezTo>
                    <a:pt x="57302" y="118827"/>
                    <a:pt x="57116" y="118917"/>
                    <a:pt x="56930" y="118917"/>
                  </a:cubicBezTo>
                  <a:cubicBezTo>
                    <a:pt x="56744" y="118917"/>
                    <a:pt x="56372" y="118917"/>
                    <a:pt x="56186" y="118917"/>
                  </a:cubicBezTo>
                  <a:cubicBezTo>
                    <a:pt x="55627" y="119007"/>
                    <a:pt x="55069" y="119007"/>
                    <a:pt x="54511" y="119007"/>
                  </a:cubicBezTo>
                  <a:close/>
                  <a:moveTo>
                    <a:pt x="59906" y="86436"/>
                  </a:moveTo>
                  <a:cubicBezTo>
                    <a:pt x="59906" y="86436"/>
                    <a:pt x="59906" y="86436"/>
                    <a:pt x="59906" y="86436"/>
                  </a:cubicBezTo>
                  <a:cubicBezTo>
                    <a:pt x="59906" y="86436"/>
                    <a:pt x="59906" y="86436"/>
                    <a:pt x="59906" y="86436"/>
                  </a:cubicBezTo>
                  <a:cubicBezTo>
                    <a:pt x="59906" y="86436"/>
                    <a:pt x="59906" y="86436"/>
                    <a:pt x="59906" y="86436"/>
                  </a:cubicBezTo>
                  <a:close/>
                  <a:moveTo>
                    <a:pt x="28465" y="44661"/>
                  </a:moveTo>
                  <a:cubicBezTo>
                    <a:pt x="28279" y="44751"/>
                    <a:pt x="28093" y="44751"/>
                    <a:pt x="28093" y="44842"/>
                  </a:cubicBezTo>
                  <a:cubicBezTo>
                    <a:pt x="27906" y="44842"/>
                    <a:pt x="27720" y="44842"/>
                    <a:pt x="27534" y="44842"/>
                  </a:cubicBezTo>
                  <a:cubicBezTo>
                    <a:pt x="27348" y="44842"/>
                    <a:pt x="27162" y="44932"/>
                    <a:pt x="26976" y="44932"/>
                  </a:cubicBezTo>
                  <a:cubicBezTo>
                    <a:pt x="26790" y="44932"/>
                    <a:pt x="26604" y="44932"/>
                    <a:pt x="26418" y="44932"/>
                  </a:cubicBezTo>
                  <a:cubicBezTo>
                    <a:pt x="26232" y="44842"/>
                    <a:pt x="26232" y="44842"/>
                    <a:pt x="26046" y="44842"/>
                  </a:cubicBezTo>
                  <a:cubicBezTo>
                    <a:pt x="25860" y="44842"/>
                    <a:pt x="25674" y="44842"/>
                    <a:pt x="25488" y="44842"/>
                  </a:cubicBezTo>
                  <a:cubicBezTo>
                    <a:pt x="25302" y="44751"/>
                    <a:pt x="24930" y="44751"/>
                    <a:pt x="24744" y="44751"/>
                  </a:cubicBezTo>
                  <a:cubicBezTo>
                    <a:pt x="24558" y="44751"/>
                    <a:pt x="24558" y="44661"/>
                    <a:pt x="24558" y="44661"/>
                  </a:cubicBezTo>
                  <a:cubicBezTo>
                    <a:pt x="24558" y="44661"/>
                    <a:pt x="24558" y="44751"/>
                    <a:pt x="24744" y="44751"/>
                  </a:cubicBezTo>
                  <a:cubicBezTo>
                    <a:pt x="24930" y="44842"/>
                    <a:pt x="25116" y="44932"/>
                    <a:pt x="25302" y="45022"/>
                  </a:cubicBezTo>
                  <a:cubicBezTo>
                    <a:pt x="25674" y="45112"/>
                    <a:pt x="26046" y="45203"/>
                    <a:pt x="26418" y="45203"/>
                  </a:cubicBezTo>
                  <a:cubicBezTo>
                    <a:pt x="26604" y="45203"/>
                    <a:pt x="26790" y="45203"/>
                    <a:pt x="26976" y="45293"/>
                  </a:cubicBezTo>
                  <a:cubicBezTo>
                    <a:pt x="27162" y="45293"/>
                    <a:pt x="27534" y="45203"/>
                    <a:pt x="27720" y="45203"/>
                  </a:cubicBezTo>
                  <a:cubicBezTo>
                    <a:pt x="27906" y="45203"/>
                    <a:pt x="28093" y="45203"/>
                    <a:pt x="28279" y="45112"/>
                  </a:cubicBezTo>
                  <a:cubicBezTo>
                    <a:pt x="28465" y="45112"/>
                    <a:pt x="28651" y="45022"/>
                    <a:pt x="28837" y="44932"/>
                  </a:cubicBezTo>
                  <a:cubicBezTo>
                    <a:pt x="29023" y="44842"/>
                    <a:pt x="29209" y="44842"/>
                    <a:pt x="29209" y="44751"/>
                  </a:cubicBezTo>
                  <a:cubicBezTo>
                    <a:pt x="29395" y="44661"/>
                    <a:pt x="29395" y="44571"/>
                    <a:pt x="29581" y="44481"/>
                  </a:cubicBezTo>
                  <a:cubicBezTo>
                    <a:pt x="29767" y="44210"/>
                    <a:pt x="29767" y="44030"/>
                    <a:pt x="29767" y="44030"/>
                  </a:cubicBezTo>
                  <a:cubicBezTo>
                    <a:pt x="29767" y="44030"/>
                    <a:pt x="29581" y="44210"/>
                    <a:pt x="29209" y="44390"/>
                  </a:cubicBezTo>
                  <a:cubicBezTo>
                    <a:pt x="29023" y="44481"/>
                    <a:pt x="28651" y="44571"/>
                    <a:pt x="28465" y="44661"/>
                  </a:cubicBezTo>
                  <a:close/>
                  <a:moveTo>
                    <a:pt x="73674" y="36090"/>
                  </a:moveTo>
                  <a:cubicBezTo>
                    <a:pt x="73302" y="36180"/>
                    <a:pt x="72930" y="36180"/>
                    <a:pt x="72372" y="36090"/>
                  </a:cubicBezTo>
                  <a:cubicBezTo>
                    <a:pt x="72000" y="36000"/>
                    <a:pt x="71441" y="35819"/>
                    <a:pt x="70883" y="35639"/>
                  </a:cubicBezTo>
                  <a:cubicBezTo>
                    <a:pt x="69953" y="35278"/>
                    <a:pt x="68837" y="34736"/>
                    <a:pt x="67906" y="34105"/>
                  </a:cubicBezTo>
                  <a:cubicBezTo>
                    <a:pt x="66976" y="33473"/>
                    <a:pt x="66046" y="32751"/>
                    <a:pt x="65302" y="32030"/>
                  </a:cubicBezTo>
                  <a:cubicBezTo>
                    <a:pt x="64930" y="31669"/>
                    <a:pt x="64558" y="31308"/>
                    <a:pt x="64372" y="30947"/>
                  </a:cubicBezTo>
                  <a:cubicBezTo>
                    <a:pt x="64186" y="30496"/>
                    <a:pt x="64186" y="30135"/>
                    <a:pt x="64186" y="29774"/>
                  </a:cubicBezTo>
                  <a:cubicBezTo>
                    <a:pt x="64186" y="28962"/>
                    <a:pt x="64186" y="28240"/>
                    <a:pt x="64372" y="27609"/>
                  </a:cubicBezTo>
                  <a:cubicBezTo>
                    <a:pt x="64558" y="26977"/>
                    <a:pt x="64744" y="26526"/>
                    <a:pt x="64744" y="26165"/>
                  </a:cubicBezTo>
                  <a:cubicBezTo>
                    <a:pt x="64930" y="25804"/>
                    <a:pt x="64930" y="25533"/>
                    <a:pt x="64930" y="25533"/>
                  </a:cubicBezTo>
                  <a:cubicBezTo>
                    <a:pt x="64930" y="25533"/>
                    <a:pt x="64930" y="25804"/>
                    <a:pt x="64558" y="26075"/>
                  </a:cubicBezTo>
                  <a:cubicBezTo>
                    <a:pt x="64372" y="26436"/>
                    <a:pt x="64186" y="26977"/>
                    <a:pt x="63813" y="27609"/>
                  </a:cubicBezTo>
                  <a:cubicBezTo>
                    <a:pt x="63627" y="28240"/>
                    <a:pt x="63441" y="28962"/>
                    <a:pt x="63441" y="29774"/>
                  </a:cubicBezTo>
                  <a:cubicBezTo>
                    <a:pt x="63441" y="30135"/>
                    <a:pt x="63441" y="30586"/>
                    <a:pt x="63627" y="31037"/>
                  </a:cubicBezTo>
                  <a:cubicBezTo>
                    <a:pt x="63813" y="31398"/>
                    <a:pt x="64186" y="31849"/>
                    <a:pt x="64558" y="32210"/>
                  </a:cubicBezTo>
                  <a:cubicBezTo>
                    <a:pt x="65488" y="33022"/>
                    <a:pt x="66418" y="33744"/>
                    <a:pt x="67348" y="34285"/>
                  </a:cubicBezTo>
                  <a:cubicBezTo>
                    <a:pt x="68465" y="34917"/>
                    <a:pt x="69581" y="35458"/>
                    <a:pt x="70697" y="35819"/>
                  </a:cubicBezTo>
                  <a:cubicBezTo>
                    <a:pt x="71255" y="36000"/>
                    <a:pt x="71813" y="36090"/>
                    <a:pt x="72372" y="36180"/>
                  </a:cubicBezTo>
                  <a:cubicBezTo>
                    <a:pt x="72930" y="36270"/>
                    <a:pt x="73302" y="36270"/>
                    <a:pt x="73674" y="36180"/>
                  </a:cubicBezTo>
                  <a:cubicBezTo>
                    <a:pt x="74046" y="36180"/>
                    <a:pt x="74418" y="36090"/>
                    <a:pt x="74604" y="36000"/>
                  </a:cubicBezTo>
                  <a:cubicBezTo>
                    <a:pt x="74790" y="35909"/>
                    <a:pt x="74790" y="35909"/>
                    <a:pt x="74790" y="35909"/>
                  </a:cubicBezTo>
                  <a:cubicBezTo>
                    <a:pt x="74790" y="35909"/>
                    <a:pt x="74604" y="35909"/>
                    <a:pt x="74604" y="36000"/>
                  </a:cubicBezTo>
                  <a:cubicBezTo>
                    <a:pt x="74418" y="36000"/>
                    <a:pt x="74046" y="36090"/>
                    <a:pt x="73674" y="36090"/>
                  </a:cubicBezTo>
                  <a:close/>
                  <a:moveTo>
                    <a:pt x="60093" y="38436"/>
                  </a:moveTo>
                  <a:cubicBezTo>
                    <a:pt x="60093" y="37804"/>
                    <a:pt x="60093" y="37263"/>
                    <a:pt x="60093" y="36812"/>
                  </a:cubicBezTo>
                  <a:cubicBezTo>
                    <a:pt x="59906" y="36451"/>
                    <a:pt x="59906" y="36270"/>
                    <a:pt x="59906" y="36270"/>
                  </a:cubicBezTo>
                  <a:cubicBezTo>
                    <a:pt x="59906" y="36270"/>
                    <a:pt x="59906" y="36451"/>
                    <a:pt x="59906" y="36812"/>
                  </a:cubicBezTo>
                  <a:cubicBezTo>
                    <a:pt x="59906" y="37263"/>
                    <a:pt x="59720" y="37804"/>
                    <a:pt x="59720" y="38436"/>
                  </a:cubicBezTo>
                  <a:cubicBezTo>
                    <a:pt x="59720" y="39157"/>
                    <a:pt x="59720" y="39969"/>
                    <a:pt x="59534" y="40781"/>
                  </a:cubicBezTo>
                  <a:cubicBezTo>
                    <a:pt x="59534" y="41593"/>
                    <a:pt x="59534" y="41774"/>
                    <a:pt x="59534" y="42676"/>
                  </a:cubicBezTo>
                  <a:cubicBezTo>
                    <a:pt x="59534" y="43578"/>
                    <a:pt x="59534" y="44120"/>
                    <a:pt x="59534" y="44932"/>
                  </a:cubicBezTo>
                  <a:cubicBezTo>
                    <a:pt x="59720" y="45744"/>
                    <a:pt x="59720" y="46556"/>
                    <a:pt x="59720" y="47278"/>
                  </a:cubicBezTo>
                  <a:cubicBezTo>
                    <a:pt x="59720" y="47909"/>
                    <a:pt x="59906" y="48451"/>
                    <a:pt x="59906" y="48812"/>
                  </a:cubicBezTo>
                  <a:cubicBezTo>
                    <a:pt x="59906" y="49263"/>
                    <a:pt x="59906" y="49443"/>
                    <a:pt x="59906" y="49443"/>
                  </a:cubicBezTo>
                  <a:cubicBezTo>
                    <a:pt x="59906" y="49443"/>
                    <a:pt x="59906" y="49263"/>
                    <a:pt x="60093" y="48812"/>
                  </a:cubicBezTo>
                  <a:cubicBezTo>
                    <a:pt x="60093" y="48451"/>
                    <a:pt x="60093" y="47909"/>
                    <a:pt x="60093" y="47278"/>
                  </a:cubicBezTo>
                  <a:cubicBezTo>
                    <a:pt x="60093" y="46556"/>
                    <a:pt x="60279" y="45744"/>
                    <a:pt x="60279" y="44932"/>
                  </a:cubicBezTo>
                  <a:cubicBezTo>
                    <a:pt x="60279" y="44120"/>
                    <a:pt x="60279" y="43578"/>
                    <a:pt x="60279" y="42676"/>
                  </a:cubicBezTo>
                  <a:cubicBezTo>
                    <a:pt x="60279" y="41774"/>
                    <a:pt x="60279" y="41593"/>
                    <a:pt x="60279" y="40781"/>
                  </a:cubicBezTo>
                  <a:cubicBezTo>
                    <a:pt x="60279" y="39969"/>
                    <a:pt x="60093" y="39157"/>
                    <a:pt x="60093" y="38436"/>
                  </a:cubicBezTo>
                  <a:close/>
                  <a:moveTo>
                    <a:pt x="94325" y="44842"/>
                  </a:moveTo>
                  <a:cubicBezTo>
                    <a:pt x="94139" y="44842"/>
                    <a:pt x="93953" y="44842"/>
                    <a:pt x="93767" y="44842"/>
                  </a:cubicBezTo>
                  <a:cubicBezTo>
                    <a:pt x="93581" y="44842"/>
                    <a:pt x="93395" y="44842"/>
                    <a:pt x="93209" y="44932"/>
                  </a:cubicBezTo>
                  <a:cubicBezTo>
                    <a:pt x="93209" y="44932"/>
                    <a:pt x="93023" y="44932"/>
                    <a:pt x="92837" y="44932"/>
                  </a:cubicBezTo>
                  <a:cubicBezTo>
                    <a:pt x="92651" y="44932"/>
                    <a:pt x="92465" y="44842"/>
                    <a:pt x="92279" y="44842"/>
                  </a:cubicBezTo>
                  <a:cubicBezTo>
                    <a:pt x="92093" y="44842"/>
                    <a:pt x="91906" y="44842"/>
                    <a:pt x="91720" y="44842"/>
                  </a:cubicBezTo>
                  <a:cubicBezTo>
                    <a:pt x="91534" y="44751"/>
                    <a:pt x="91534" y="44751"/>
                    <a:pt x="91348" y="44661"/>
                  </a:cubicBezTo>
                  <a:cubicBezTo>
                    <a:pt x="90976" y="44571"/>
                    <a:pt x="90790" y="44481"/>
                    <a:pt x="90604" y="44390"/>
                  </a:cubicBezTo>
                  <a:cubicBezTo>
                    <a:pt x="90232" y="44210"/>
                    <a:pt x="90046" y="44030"/>
                    <a:pt x="90046" y="44030"/>
                  </a:cubicBezTo>
                  <a:cubicBezTo>
                    <a:pt x="90046" y="44030"/>
                    <a:pt x="90046" y="44210"/>
                    <a:pt x="90232" y="44481"/>
                  </a:cubicBezTo>
                  <a:cubicBezTo>
                    <a:pt x="90232" y="44571"/>
                    <a:pt x="90418" y="44661"/>
                    <a:pt x="90604" y="44751"/>
                  </a:cubicBezTo>
                  <a:cubicBezTo>
                    <a:pt x="90604" y="44842"/>
                    <a:pt x="90790" y="44842"/>
                    <a:pt x="90976" y="44932"/>
                  </a:cubicBezTo>
                  <a:cubicBezTo>
                    <a:pt x="91162" y="45022"/>
                    <a:pt x="91348" y="45112"/>
                    <a:pt x="91534" y="45112"/>
                  </a:cubicBezTo>
                  <a:cubicBezTo>
                    <a:pt x="91720" y="45203"/>
                    <a:pt x="91906" y="45203"/>
                    <a:pt x="92093" y="45203"/>
                  </a:cubicBezTo>
                  <a:cubicBezTo>
                    <a:pt x="92279" y="45203"/>
                    <a:pt x="92651" y="45293"/>
                    <a:pt x="92837" y="45293"/>
                  </a:cubicBezTo>
                  <a:cubicBezTo>
                    <a:pt x="93023" y="45203"/>
                    <a:pt x="93209" y="45203"/>
                    <a:pt x="93395" y="45203"/>
                  </a:cubicBezTo>
                  <a:cubicBezTo>
                    <a:pt x="93767" y="45203"/>
                    <a:pt x="94139" y="45112"/>
                    <a:pt x="94325" y="45022"/>
                  </a:cubicBezTo>
                  <a:cubicBezTo>
                    <a:pt x="94697" y="44932"/>
                    <a:pt x="94883" y="44842"/>
                    <a:pt x="95069" y="44751"/>
                  </a:cubicBezTo>
                  <a:cubicBezTo>
                    <a:pt x="95255" y="44751"/>
                    <a:pt x="95255" y="44661"/>
                    <a:pt x="95255" y="44661"/>
                  </a:cubicBezTo>
                  <a:cubicBezTo>
                    <a:pt x="95255" y="44661"/>
                    <a:pt x="95069" y="44751"/>
                    <a:pt x="94883" y="44751"/>
                  </a:cubicBezTo>
                  <a:cubicBezTo>
                    <a:pt x="94697" y="44751"/>
                    <a:pt x="94511" y="44751"/>
                    <a:pt x="94325" y="44842"/>
                  </a:cubicBezTo>
                  <a:close/>
                  <a:moveTo>
                    <a:pt x="64372" y="84631"/>
                  </a:moveTo>
                  <a:cubicBezTo>
                    <a:pt x="66604" y="84270"/>
                    <a:pt x="69209" y="84180"/>
                    <a:pt x="71255" y="84631"/>
                  </a:cubicBezTo>
                  <a:cubicBezTo>
                    <a:pt x="71441" y="84631"/>
                    <a:pt x="71813" y="84721"/>
                    <a:pt x="72000" y="84721"/>
                  </a:cubicBezTo>
                  <a:cubicBezTo>
                    <a:pt x="69953" y="83819"/>
                    <a:pt x="66418" y="83639"/>
                    <a:pt x="64372" y="84631"/>
                  </a:cubicBezTo>
                  <a:close/>
                  <a:moveTo>
                    <a:pt x="65860" y="111969"/>
                  </a:moveTo>
                  <a:cubicBezTo>
                    <a:pt x="65860" y="111699"/>
                    <a:pt x="65860" y="111518"/>
                    <a:pt x="65860" y="111428"/>
                  </a:cubicBezTo>
                  <a:cubicBezTo>
                    <a:pt x="65860" y="111248"/>
                    <a:pt x="65860" y="111248"/>
                    <a:pt x="65860" y="111248"/>
                  </a:cubicBezTo>
                  <a:cubicBezTo>
                    <a:pt x="65860" y="111248"/>
                    <a:pt x="65860" y="111248"/>
                    <a:pt x="65860" y="111428"/>
                  </a:cubicBezTo>
                  <a:cubicBezTo>
                    <a:pt x="65860" y="111518"/>
                    <a:pt x="65860" y="111699"/>
                    <a:pt x="65860" y="111969"/>
                  </a:cubicBezTo>
                  <a:cubicBezTo>
                    <a:pt x="65860" y="112421"/>
                    <a:pt x="65860" y="113142"/>
                    <a:pt x="66232" y="113954"/>
                  </a:cubicBezTo>
                  <a:cubicBezTo>
                    <a:pt x="66604" y="114676"/>
                    <a:pt x="66976" y="115669"/>
                    <a:pt x="67348" y="116571"/>
                  </a:cubicBezTo>
                  <a:cubicBezTo>
                    <a:pt x="67348" y="117112"/>
                    <a:pt x="67534" y="117654"/>
                    <a:pt x="67348" y="118105"/>
                  </a:cubicBezTo>
                  <a:cubicBezTo>
                    <a:pt x="67162" y="118375"/>
                    <a:pt x="66976" y="118556"/>
                    <a:pt x="66604" y="118736"/>
                  </a:cubicBezTo>
                  <a:cubicBezTo>
                    <a:pt x="66232" y="118827"/>
                    <a:pt x="65860" y="118917"/>
                    <a:pt x="65302" y="119007"/>
                  </a:cubicBezTo>
                  <a:cubicBezTo>
                    <a:pt x="64744" y="119007"/>
                    <a:pt x="64186" y="119007"/>
                    <a:pt x="63813" y="118917"/>
                  </a:cubicBezTo>
                  <a:cubicBezTo>
                    <a:pt x="63441" y="118917"/>
                    <a:pt x="63255" y="118917"/>
                    <a:pt x="62883" y="118917"/>
                  </a:cubicBezTo>
                  <a:cubicBezTo>
                    <a:pt x="62697" y="118917"/>
                    <a:pt x="62511" y="118827"/>
                    <a:pt x="62325" y="118736"/>
                  </a:cubicBezTo>
                  <a:cubicBezTo>
                    <a:pt x="62139" y="118646"/>
                    <a:pt x="61953" y="118375"/>
                    <a:pt x="61767" y="118105"/>
                  </a:cubicBezTo>
                  <a:cubicBezTo>
                    <a:pt x="61581" y="117924"/>
                    <a:pt x="61581" y="117654"/>
                    <a:pt x="61581" y="117383"/>
                  </a:cubicBezTo>
                  <a:cubicBezTo>
                    <a:pt x="61581" y="116932"/>
                    <a:pt x="61767" y="116481"/>
                    <a:pt x="61953" y="116030"/>
                  </a:cubicBezTo>
                  <a:cubicBezTo>
                    <a:pt x="61953" y="115759"/>
                    <a:pt x="62139" y="115578"/>
                    <a:pt x="62139" y="115308"/>
                  </a:cubicBezTo>
                  <a:cubicBezTo>
                    <a:pt x="62325" y="115127"/>
                    <a:pt x="62325" y="114947"/>
                    <a:pt x="62511" y="114766"/>
                  </a:cubicBezTo>
                  <a:cubicBezTo>
                    <a:pt x="62697" y="114315"/>
                    <a:pt x="62697" y="113954"/>
                    <a:pt x="62697" y="113593"/>
                  </a:cubicBezTo>
                  <a:cubicBezTo>
                    <a:pt x="62883" y="113323"/>
                    <a:pt x="62883" y="112962"/>
                    <a:pt x="62883" y="112781"/>
                  </a:cubicBezTo>
                  <a:cubicBezTo>
                    <a:pt x="62883" y="112330"/>
                    <a:pt x="62883" y="112060"/>
                    <a:pt x="62883" y="112060"/>
                  </a:cubicBezTo>
                  <a:cubicBezTo>
                    <a:pt x="62883" y="112060"/>
                    <a:pt x="62883" y="112330"/>
                    <a:pt x="62697" y="112781"/>
                  </a:cubicBezTo>
                  <a:cubicBezTo>
                    <a:pt x="62697" y="112962"/>
                    <a:pt x="62511" y="113323"/>
                    <a:pt x="62511" y="113593"/>
                  </a:cubicBezTo>
                  <a:cubicBezTo>
                    <a:pt x="62325" y="113954"/>
                    <a:pt x="62325" y="114315"/>
                    <a:pt x="62139" y="114676"/>
                  </a:cubicBezTo>
                  <a:cubicBezTo>
                    <a:pt x="61953" y="114857"/>
                    <a:pt x="61767" y="115037"/>
                    <a:pt x="61767" y="115308"/>
                  </a:cubicBezTo>
                  <a:cubicBezTo>
                    <a:pt x="61581" y="115488"/>
                    <a:pt x="61395" y="115759"/>
                    <a:pt x="61395" y="115939"/>
                  </a:cubicBezTo>
                  <a:cubicBezTo>
                    <a:pt x="61209" y="116390"/>
                    <a:pt x="61023" y="116932"/>
                    <a:pt x="61023" y="117383"/>
                  </a:cubicBezTo>
                  <a:cubicBezTo>
                    <a:pt x="61023" y="117654"/>
                    <a:pt x="61023" y="117924"/>
                    <a:pt x="61023" y="118195"/>
                  </a:cubicBezTo>
                  <a:cubicBezTo>
                    <a:pt x="61209" y="118466"/>
                    <a:pt x="61395" y="118736"/>
                    <a:pt x="61953" y="119007"/>
                  </a:cubicBezTo>
                  <a:cubicBezTo>
                    <a:pt x="62139" y="119097"/>
                    <a:pt x="62511" y="119187"/>
                    <a:pt x="62697" y="119187"/>
                  </a:cubicBezTo>
                  <a:cubicBezTo>
                    <a:pt x="63069" y="119278"/>
                    <a:pt x="63255" y="119278"/>
                    <a:pt x="63627" y="119278"/>
                  </a:cubicBezTo>
                  <a:cubicBezTo>
                    <a:pt x="64186" y="119368"/>
                    <a:pt x="64744" y="119368"/>
                    <a:pt x="65302" y="119368"/>
                  </a:cubicBezTo>
                  <a:cubicBezTo>
                    <a:pt x="66046" y="119278"/>
                    <a:pt x="66604" y="119187"/>
                    <a:pt x="67162" y="118917"/>
                  </a:cubicBezTo>
                  <a:cubicBezTo>
                    <a:pt x="67534" y="118736"/>
                    <a:pt x="67720" y="118466"/>
                    <a:pt x="67906" y="118195"/>
                  </a:cubicBezTo>
                  <a:cubicBezTo>
                    <a:pt x="68279" y="117654"/>
                    <a:pt x="68093" y="117022"/>
                    <a:pt x="67906" y="116571"/>
                  </a:cubicBezTo>
                  <a:cubicBezTo>
                    <a:pt x="67534" y="115578"/>
                    <a:pt x="66976" y="114676"/>
                    <a:pt x="66604" y="113864"/>
                  </a:cubicBezTo>
                  <a:cubicBezTo>
                    <a:pt x="66232" y="113052"/>
                    <a:pt x="66046" y="112421"/>
                    <a:pt x="65860" y="111969"/>
                  </a:cubicBezTo>
                  <a:close/>
                  <a:moveTo>
                    <a:pt x="64000" y="14526"/>
                  </a:moveTo>
                  <a:cubicBezTo>
                    <a:pt x="64372" y="14616"/>
                    <a:pt x="64372" y="14616"/>
                    <a:pt x="64372" y="14616"/>
                  </a:cubicBezTo>
                  <a:cubicBezTo>
                    <a:pt x="64372" y="14616"/>
                    <a:pt x="64372" y="14526"/>
                    <a:pt x="64000" y="14526"/>
                  </a:cubicBezTo>
                  <a:cubicBezTo>
                    <a:pt x="63813" y="14436"/>
                    <a:pt x="63441" y="14345"/>
                    <a:pt x="63069" y="14255"/>
                  </a:cubicBezTo>
                  <a:cubicBezTo>
                    <a:pt x="62883" y="14255"/>
                    <a:pt x="62697" y="14165"/>
                    <a:pt x="62511" y="14165"/>
                  </a:cubicBezTo>
                  <a:cubicBezTo>
                    <a:pt x="62139" y="14165"/>
                    <a:pt x="61953" y="14075"/>
                    <a:pt x="61581" y="14075"/>
                  </a:cubicBezTo>
                  <a:cubicBezTo>
                    <a:pt x="61395" y="14075"/>
                    <a:pt x="61023" y="13984"/>
                    <a:pt x="60837" y="13984"/>
                  </a:cubicBezTo>
                  <a:cubicBezTo>
                    <a:pt x="60465" y="13984"/>
                    <a:pt x="60279" y="13984"/>
                    <a:pt x="59906" y="13984"/>
                  </a:cubicBezTo>
                  <a:cubicBezTo>
                    <a:pt x="59348" y="13984"/>
                    <a:pt x="58604" y="13984"/>
                    <a:pt x="58232" y="14075"/>
                  </a:cubicBezTo>
                  <a:cubicBezTo>
                    <a:pt x="57860" y="14075"/>
                    <a:pt x="57674" y="14075"/>
                    <a:pt x="57302" y="14165"/>
                  </a:cubicBezTo>
                  <a:cubicBezTo>
                    <a:pt x="57116" y="14165"/>
                    <a:pt x="56930" y="14255"/>
                    <a:pt x="56744" y="14255"/>
                  </a:cubicBezTo>
                  <a:cubicBezTo>
                    <a:pt x="55813" y="14436"/>
                    <a:pt x="55255" y="14616"/>
                    <a:pt x="55255" y="14616"/>
                  </a:cubicBezTo>
                  <a:cubicBezTo>
                    <a:pt x="55255" y="14616"/>
                    <a:pt x="56000" y="14526"/>
                    <a:pt x="56744" y="14436"/>
                  </a:cubicBezTo>
                  <a:cubicBezTo>
                    <a:pt x="57116" y="14436"/>
                    <a:pt x="57674" y="14436"/>
                    <a:pt x="58232" y="14345"/>
                  </a:cubicBezTo>
                  <a:cubicBezTo>
                    <a:pt x="58418" y="14345"/>
                    <a:pt x="58790" y="14345"/>
                    <a:pt x="58976" y="14345"/>
                  </a:cubicBezTo>
                  <a:cubicBezTo>
                    <a:pt x="59348" y="14345"/>
                    <a:pt x="59534" y="14345"/>
                    <a:pt x="59906" y="14345"/>
                  </a:cubicBezTo>
                  <a:cubicBezTo>
                    <a:pt x="60465" y="14345"/>
                    <a:pt x="61023" y="14345"/>
                    <a:pt x="61581" y="14345"/>
                  </a:cubicBezTo>
                  <a:cubicBezTo>
                    <a:pt x="61767" y="14436"/>
                    <a:pt x="62139" y="14436"/>
                    <a:pt x="62325" y="14436"/>
                  </a:cubicBezTo>
                  <a:cubicBezTo>
                    <a:pt x="62511" y="14436"/>
                    <a:pt x="62697" y="14436"/>
                    <a:pt x="63069" y="14436"/>
                  </a:cubicBezTo>
                  <a:cubicBezTo>
                    <a:pt x="63255" y="14526"/>
                    <a:pt x="63441" y="14526"/>
                    <a:pt x="63627" y="14526"/>
                  </a:cubicBezTo>
                  <a:cubicBezTo>
                    <a:pt x="63813" y="14526"/>
                    <a:pt x="64000" y="14526"/>
                    <a:pt x="64000" y="14526"/>
                  </a:cubicBezTo>
                  <a:close/>
                  <a:moveTo>
                    <a:pt x="118511" y="61353"/>
                  </a:moveTo>
                  <a:cubicBezTo>
                    <a:pt x="117767" y="61172"/>
                    <a:pt x="118139" y="61263"/>
                    <a:pt x="118511" y="61353"/>
                  </a:cubicBezTo>
                  <a:cubicBezTo>
                    <a:pt x="115906" y="60631"/>
                    <a:pt x="114418" y="59187"/>
                    <a:pt x="112372" y="58195"/>
                  </a:cubicBezTo>
                  <a:cubicBezTo>
                    <a:pt x="111441" y="57654"/>
                    <a:pt x="110325" y="57203"/>
                    <a:pt x="109023" y="57022"/>
                  </a:cubicBezTo>
                  <a:cubicBezTo>
                    <a:pt x="108465" y="57022"/>
                    <a:pt x="107534" y="57022"/>
                    <a:pt x="107162" y="56932"/>
                  </a:cubicBezTo>
                  <a:cubicBezTo>
                    <a:pt x="106976" y="56842"/>
                    <a:pt x="106790" y="56571"/>
                    <a:pt x="106790" y="56481"/>
                  </a:cubicBezTo>
                  <a:cubicBezTo>
                    <a:pt x="106604" y="56300"/>
                    <a:pt x="106418" y="56030"/>
                    <a:pt x="106232" y="55849"/>
                  </a:cubicBezTo>
                  <a:cubicBezTo>
                    <a:pt x="105116" y="54406"/>
                    <a:pt x="104372" y="52872"/>
                    <a:pt x="104000" y="51338"/>
                  </a:cubicBezTo>
                  <a:cubicBezTo>
                    <a:pt x="103813" y="50345"/>
                    <a:pt x="103813" y="49443"/>
                    <a:pt x="103441" y="48541"/>
                  </a:cubicBezTo>
                  <a:cubicBezTo>
                    <a:pt x="102697" y="46917"/>
                    <a:pt x="101767" y="45383"/>
                    <a:pt x="100465" y="43849"/>
                  </a:cubicBezTo>
                  <a:cubicBezTo>
                    <a:pt x="100093" y="43308"/>
                    <a:pt x="99534" y="42586"/>
                    <a:pt x="98790" y="42045"/>
                  </a:cubicBezTo>
                  <a:cubicBezTo>
                    <a:pt x="98232" y="41684"/>
                    <a:pt x="97674" y="41323"/>
                    <a:pt x="97488" y="40781"/>
                  </a:cubicBezTo>
                  <a:cubicBezTo>
                    <a:pt x="97116" y="40060"/>
                    <a:pt x="97302" y="39248"/>
                    <a:pt x="97116" y="38436"/>
                  </a:cubicBezTo>
                  <a:cubicBezTo>
                    <a:pt x="96930" y="37624"/>
                    <a:pt x="96744" y="36902"/>
                    <a:pt x="96558" y="36090"/>
                  </a:cubicBezTo>
                  <a:cubicBezTo>
                    <a:pt x="96186" y="34556"/>
                    <a:pt x="95627" y="33022"/>
                    <a:pt x="94883" y="31488"/>
                  </a:cubicBezTo>
                  <a:cubicBezTo>
                    <a:pt x="94697" y="31127"/>
                    <a:pt x="94883" y="30766"/>
                    <a:pt x="95069" y="30406"/>
                  </a:cubicBezTo>
                  <a:cubicBezTo>
                    <a:pt x="95069" y="30045"/>
                    <a:pt x="95069" y="29593"/>
                    <a:pt x="95069" y="29233"/>
                  </a:cubicBezTo>
                  <a:cubicBezTo>
                    <a:pt x="95069" y="28421"/>
                    <a:pt x="95069" y="27609"/>
                    <a:pt x="94883" y="26796"/>
                  </a:cubicBezTo>
                  <a:cubicBezTo>
                    <a:pt x="94511" y="25353"/>
                    <a:pt x="92651" y="24090"/>
                    <a:pt x="91162" y="22917"/>
                  </a:cubicBezTo>
                  <a:cubicBezTo>
                    <a:pt x="89488" y="21563"/>
                    <a:pt x="86697" y="21022"/>
                    <a:pt x="83534" y="20751"/>
                  </a:cubicBezTo>
                  <a:cubicBezTo>
                    <a:pt x="82046" y="20571"/>
                    <a:pt x="80372" y="20571"/>
                    <a:pt x="78697" y="20481"/>
                  </a:cubicBezTo>
                  <a:cubicBezTo>
                    <a:pt x="77953" y="20481"/>
                    <a:pt x="77209" y="20481"/>
                    <a:pt x="76465" y="20481"/>
                  </a:cubicBezTo>
                  <a:cubicBezTo>
                    <a:pt x="75906" y="20481"/>
                    <a:pt x="75720" y="20481"/>
                    <a:pt x="75348" y="20300"/>
                  </a:cubicBezTo>
                  <a:cubicBezTo>
                    <a:pt x="75162" y="20210"/>
                    <a:pt x="74790" y="20120"/>
                    <a:pt x="74418" y="20030"/>
                  </a:cubicBezTo>
                  <a:cubicBezTo>
                    <a:pt x="73116" y="19578"/>
                    <a:pt x="71813" y="19127"/>
                    <a:pt x="70325" y="18766"/>
                  </a:cubicBezTo>
                  <a:cubicBezTo>
                    <a:pt x="69953" y="18676"/>
                    <a:pt x="69581" y="18496"/>
                    <a:pt x="69209" y="18406"/>
                  </a:cubicBezTo>
                  <a:cubicBezTo>
                    <a:pt x="69023" y="18406"/>
                    <a:pt x="68651" y="18315"/>
                    <a:pt x="68465" y="18225"/>
                  </a:cubicBezTo>
                  <a:cubicBezTo>
                    <a:pt x="68465" y="18135"/>
                    <a:pt x="68465" y="18045"/>
                    <a:pt x="68465" y="18045"/>
                  </a:cubicBezTo>
                  <a:cubicBezTo>
                    <a:pt x="68279" y="17323"/>
                    <a:pt x="68093" y="16601"/>
                    <a:pt x="67906" y="15969"/>
                  </a:cubicBezTo>
                  <a:cubicBezTo>
                    <a:pt x="67906" y="15609"/>
                    <a:pt x="67906" y="15338"/>
                    <a:pt x="67720" y="15067"/>
                  </a:cubicBezTo>
                  <a:cubicBezTo>
                    <a:pt x="67720" y="14977"/>
                    <a:pt x="67720" y="14887"/>
                    <a:pt x="67720" y="14887"/>
                  </a:cubicBezTo>
                  <a:cubicBezTo>
                    <a:pt x="67720" y="14796"/>
                    <a:pt x="67906" y="14796"/>
                    <a:pt x="68093" y="14706"/>
                  </a:cubicBezTo>
                  <a:cubicBezTo>
                    <a:pt x="68465" y="14616"/>
                    <a:pt x="68651" y="14526"/>
                    <a:pt x="69023" y="14345"/>
                  </a:cubicBezTo>
                  <a:cubicBezTo>
                    <a:pt x="69581" y="13984"/>
                    <a:pt x="69767" y="13533"/>
                    <a:pt x="70139" y="13082"/>
                  </a:cubicBezTo>
                  <a:cubicBezTo>
                    <a:pt x="70511" y="12451"/>
                    <a:pt x="70883" y="11819"/>
                    <a:pt x="71255" y="11187"/>
                  </a:cubicBezTo>
                  <a:cubicBezTo>
                    <a:pt x="72744" y="8481"/>
                    <a:pt x="73488" y="5052"/>
                    <a:pt x="70325" y="2526"/>
                  </a:cubicBezTo>
                  <a:cubicBezTo>
                    <a:pt x="68837" y="1443"/>
                    <a:pt x="66604" y="631"/>
                    <a:pt x="63813" y="270"/>
                  </a:cubicBezTo>
                  <a:cubicBezTo>
                    <a:pt x="62883" y="180"/>
                    <a:pt x="60093" y="0"/>
                    <a:pt x="58232" y="180"/>
                  </a:cubicBezTo>
                  <a:cubicBezTo>
                    <a:pt x="55441" y="360"/>
                    <a:pt x="52837" y="812"/>
                    <a:pt x="50976" y="1714"/>
                  </a:cubicBezTo>
                  <a:cubicBezTo>
                    <a:pt x="48930" y="2796"/>
                    <a:pt x="48000" y="4150"/>
                    <a:pt x="47627" y="5503"/>
                  </a:cubicBezTo>
                  <a:cubicBezTo>
                    <a:pt x="46697" y="8300"/>
                    <a:pt x="48186" y="11007"/>
                    <a:pt x="50046" y="13533"/>
                  </a:cubicBezTo>
                  <a:cubicBezTo>
                    <a:pt x="50232" y="13894"/>
                    <a:pt x="50604" y="14165"/>
                    <a:pt x="50976" y="14345"/>
                  </a:cubicBezTo>
                  <a:cubicBezTo>
                    <a:pt x="51162" y="14436"/>
                    <a:pt x="51348" y="14616"/>
                    <a:pt x="51720" y="14706"/>
                  </a:cubicBezTo>
                  <a:cubicBezTo>
                    <a:pt x="51720" y="14706"/>
                    <a:pt x="52093" y="14796"/>
                    <a:pt x="52093" y="14887"/>
                  </a:cubicBezTo>
                  <a:cubicBezTo>
                    <a:pt x="52279" y="14977"/>
                    <a:pt x="52093" y="15338"/>
                    <a:pt x="52093" y="15428"/>
                  </a:cubicBezTo>
                  <a:cubicBezTo>
                    <a:pt x="51906" y="16150"/>
                    <a:pt x="51720" y="16962"/>
                    <a:pt x="51534" y="17684"/>
                  </a:cubicBezTo>
                  <a:cubicBezTo>
                    <a:pt x="51534" y="17774"/>
                    <a:pt x="51534" y="18045"/>
                    <a:pt x="51348" y="18225"/>
                  </a:cubicBezTo>
                  <a:cubicBezTo>
                    <a:pt x="51348" y="18315"/>
                    <a:pt x="50790" y="18406"/>
                    <a:pt x="50604" y="18406"/>
                  </a:cubicBezTo>
                  <a:cubicBezTo>
                    <a:pt x="50232" y="18496"/>
                    <a:pt x="49860" y="18676"/>
                    <a:pt x="49488" y="18766"/>
                  </a:cubicBezTo>
                  <a:cubicBezTo>
                    <a:pt x="48930" y="18947"/>
                    <a:pt x="48186" y="19127"/>
                    <a:pt x="47441" y="19398"/>
                  </a:cubicBezTo>
                  <a:cubicBezTo>
                    <a:pt x="46697" y="19578"/>
                    <a:pt x="46139" y="19759"/>
                    <a:pt x="45395" y="20030"/>
                  </a:cubicBezTo>
                  <a:cubicBezTo>
                    <a:pt x="45209" y="20120"/>
                    <a:pt x="44837" y="20210"/>
                    <a:pt x="44651" y="20300"/>
                  </a:cubicBezTo>
                  <a:cubicBezTo>
                    <a:pt x="44093" y="20481"/>
                    <a:pt x="44093" y="20481"/>
                    <a:pt x="43534" y="20481"/>
                  </a:cubicBezTo>
                  <a:cubicBezTo>
                    <a:pt x="41860" y="20481"/>
                    <a:pt x="40186" y="20481"/>
                    <a:pt x="38511" y="20571"/>
                  </a:cubicBezTo>
                  <a:cubicBezTo>
                    <a:pt x="35720" y="20751"/>
                    <a:pt x="32186" y="21022"/>
                    <a:pt x="30139" y="22015"/>
                  </a:cubicBezTo>
                  <a:cubicBezTo>
                    <a:pt x="29023" y="22556"/>
                    <a:pt x="28279" y="23187"/>
                    <a:pt x="27534" y="23819"/>
                  </a:cubicBezTo>
                  <a:cubicBezTo>
                    <a:pt x="26790" y="24451"/>
                    <a:pt x="26046" y="25082"/>
                    <a:pt x="25488" y="25804"/>
                  </a:cubicBezTo>
                  <a:cubicBezTo>
                    <a:pt x="24930" y="26526"/>
                    <a:pt x="24930" y="27338"/>
                    <a:pt x="24744" y="28060"/>
                  </a:cubicBezTo>
                  <a:cubicBezTo>
                    <a:pt x="24744" y="28872"/>
                    <a:pt x="24744" y="29684"/>
                    <a:pt x="24930" y="30406"/>
                  </a:cubicBezTo>
                  <a:cubicBezTo>
                    <a:pt x="24930" y="30766"/>
                    <a:pt x="25116" y="31127"/>
                    <a:pt x="24930" y="31488"/>
                  </a:cubicBezTo>
                  <a:cubicBezTo>
                    <a:pt x="24744" y="31939"/>
                    <a:pt x="24558" y="32300"/>
                    <a:pt x="24372" y="32661"/>
                  </a:cubicBezTo>
                  <a:cubicBezTo>
                    <a:pt x="24186" y="33473"/>
                    <a:pt x="23813" y="34195"/>
                    <a:pt x="23627" y="35007"/>
                  </a:cubicBezTo>
                  <a:cubicBezTo>
                    <a:pt x="23069" y="36541"/>
                    <a:pt x="22697" y="38165"/>
                    <a:pt x="22697" y="39699"/>
                  </a:cubicBezTo>
                  <a:cubicBezTo>
                    <a:pt x="22511" y="40511"/>
                    <a:pt x="22511" y="41142"/>
                    <a:pt x="21581" y="41774"/>
                  </a:cubicBezTo>
                  <a:cubicBezTo>
                    <a:pt x="21023" y="42135"/>
                    <a:pt x="20651" y="42496"/>
                    <a:pt x="20279" y="42947"/>
                  </a:cubicBezTo>
                  <a:cubicBezTo>
                    <a:pt x="18046" y="45293"/>
                    <a:pt x="16558" y="47909"/>
                    <a:pt x="16000" y="50526"/>
                  </a:cubicBezTo>
                  <a:cubicBezTo>
                    <a:pt x="15627" y="51969"/>
                    <a:pt x="15255" y="53413"/>
                    <a:pt x="14325" y="54857"/>
                  </a:cubicBezTo>
                  <a:cubicBezTo>
                    <a:pt x="14139" y="55218"/>
                    <a:pt x="13953" y="55488"/>
                    <a:pt x="13581" y="55849"/>
                  </a:cubicBezTo>
                  <a:cubicBezTo>
                    <a:pt x="13581" y="56030"/>
                    <a:pt x="13395" y="56210"/>
                    <a:pt x="13209" y="56390"/>
                  </a:cubicBezTo>
                  <a:cubicBezTo>
                    <a:pt x="13023" y="56571"/>
                    <a:pt x="12837" y="56842"/>
                    <a:pt x="12651" y="56932"/>
                  </a:cubicBezTo>
                  <a:cubicBezTo>
                    <a:pt x="12465" y="57022"/>
                    <a:pt x="11348" y="57022"/>
                    <a:pt x="10976" y="57022"/>
                  </a:cubicBezTo>
                  <a:cubicBezTo>
                    <a:pt x="10232" y="57112"/>
                    <a:pt x="9488" y="57293"/>
                    <a:pt x="8930" y="57473"/>
                  </a:cubicBezTo>
                  <a:cubicBezTo>
                    <a:pt x="6511" y="58375"/>
                    <a:pt x="5023" y="59729"/>
                    <a:pt x="2976" y="60812"/>
                  </a:cubicBezTo>
                  <a:cubicBezTo>
                    <a:pt x="2418" y="60992"/>
                    <a:pt x="1860" y="61172"/>
                    <a:pt x="1302" y="61353"/>
                  </a:cubicBezTo>
                  <a:cubicBezTo>
                    <a:pt x="930" y="61533"/>
                    <a:pt x="372" y="61714"/>
                    <a:pt x="372" y="61984"/>
                  </a:cubicBezTo>
                  <a:cubicBezTo>
                    <a:pt x="372" y="62526"/>
                    <a:pt x="1488" y="62616"/>
                    <a:pt x="2232" y="62616"/>
                  </a:cubicBezTo>
                  <a:cubicBezTo>
                    <a:pt x="3348" y="62526"/>
                    <a:pt x="4279" y="62436"/>
                    <a:pt x="5023" y="62165"/>
                  </a:cubicBezTo>
                  <a:cubicBezTo>
                    <a:pt x="5581" y="62075"/>
                    <a:pt x="5953" y="61804"/>
                    <a:pt x="6511" y="61624"/>
                  </a:cubicBezTo>
                  <a:cubicBezTo>
                    <a:pt x="6883" y="61443"/>
                    <a:pt x="7255" y="61172"/>
                    <a:pt x="7813" y="61082"/>
                  </a:cubicBezTo>
                  <a:cubicBezTo>
                    <a:pt x="7627" y="61624"/>
                    <a:pt x="6883" y="62165"/>
                    <a:pt x="6325" y="62616"/>
                  </a:cubicBezTo>
                  <a:cubicBezTo>
                    <a:pt x="5767" y="63248"/>
                    <a:pt x="5023" y="63789"/>
                    <a:pt x="4279" y="64421"/>
                  </a:cubicBezTo>
                  <a:cubicBezTo>
                    <a:pt x="3720" y="64872"/>
                    <a:pt x="2604" y="65503"/>
                    <a:pt x="3162" y="66045"/>
                  </a:cubicBezTo>
                  <a:cubicBezTo>
                    <a:pt x="4093" y="67127"/>
                    <a:pt x="5953" y="65774"/>
                    <a:pt x="6697" y="65413"/>
                  </a:cubicBezTo>
                  <a:cubicBezTo>
                    <a:pt x="7255" y="65052"/>
                    <a:pt x="7627" y="64691"/>
                    <a:pt x="8186" y="64330"/>
                  </a:cubicBezTo>
                  <a:cubicBezTo>
                    <a:pt x="8558" y="63969"/>
                    <a:pt x="9116" y="63609"/>
                    <a:pt x="9674" y="63428"/>
                  </a:cubicBezTo>
                  <a:cubicBezTo>
                    <a:pt x="9674" y="63699"/>
                    <a:pt x="9488" y="64060"/>
                    <a:pt x="9302" y="64421"/>
                  </a:cubicBezTo>
                  <a:cubicBezTo>
                    <a:pt x="8930" y="64781"/>
                    <a:pt x="8744" y="65142"/>
                    <a:pt x="8372" y="65503"/>
                  </a:cubicBezTo>
                  <a:cubicBezTo>
                    <a:pt x="8000" y="66135"/>
                    <a:pt x="7069" y="66947"/>
                    <a:pt x="7255" y="67578"/>
                  </a:cubicBezTo>
                  <a:cubicBezTo>
                    <a:pt x="7627" y="67939"/>
                    <a:pt x="8372" y="68210"/>
                    <a:pt x="9116" y="68030"/>
                  </a:cubicBezTo>
                  <a:cubicBezTo>
                    <a:pt x="9860" y="67849"/>
                    <a:pt x="10232" y="67308"/>
                    <a:pt x="10604" y="66947"/>
                  </a:cubicBezTo>
                  <a:cubicBezTo>
                    <a:pt x="11348" y="66045"/>
                    <a:pt x="11906" y="65052"/>
                    <a:pt x="12837" y="64150"/>
                  </a:cubicBezTo>
                  <a:cubicBezTo>
                    <a:pt x="12837" y="64962"/>
                    <a:pt x="12465" y="65774"/>
                    <a:pt x="12465" y="66586"/>
                  </a:cubicBezTo>
                  <a:cubicBezTo>
                    <a:pt x="12465" y="66947"/>
                    <a:pt x="12279" y="67578"/>
                    <a:pt x="13023" y="67849"/>
                  </a:cubicBezTo>
                  <a:cubicBezTo>
                    <a:pt x="13581" y="68120"/>
                    <a:pt x="14511" y="67939"/>
                    <a:pt x="14883" y="67669"/>
                  </a:cubicBezTo>
                  <a:cubicBezTo>
                    <a:pt x="15441" y="67218"/>
                    <a:pt x="15255" y="66496"/>
                    <a:pt x="15441" y="65954"/>
                  </a:cubicBezTo>
                  <a:cubicBezTo>
                    <a:pt x="15441" y="65503"/>
                    <a:pt x="15441" y="65142"/>
                    <a:pt x="15627" y="64691"/>
                  </a:cubicBezTo>
                  <a:cubicBezTo>
                    <a:pt x="15627" y="64511"/>
                    <a:pt x="15627" y="63969"/>
                    <a:pt x="16186" y="63879"/>
                  </a:cubicBezTo>
                  <a:cubicBezTo>
                    <a:pt x="16558" y="64060"/>
                    <a:pt x="16186" y="64781"/>
                    <a:pt x="16186" y="65052"/>
                  </a:cubicBezTo>
                  <a:cubicBezTo>
                    <a:pt x="16000" y="65503"/>
                    <a:pt x="16000" y="65954"/>
                    <a:pt x="16000" y="66406"/>
                  </a:cubicBezTo>
                  <a:cubicBezTo>
                    <a:pt x="16186" y="66857"/>
                    <a:pt x="16930" y="67398"/>
                    <a:pt x="17860" y="67037"/>
                  </a:cubicBezTo>
                  <a:cubicBezTo>
                    <a:pt x="18418" y="66766"/>
                    <a:pt x="18604" y="66315"/>
                    <a:pt x="18790" y="65954"/>
                  </a:cubicBezTo>
                  <a:cubicBezTo>
                    <a:pt x="18790" y="65503"/>
                    <a:pt x="18790" y="65142"/>
                    <a:pt x="18790" y="64691"/>
                  </a:cubicBezTo>
                  <a:cubicBezTo>
                    <a:pt x="18976" y="64150"/>
                    <a:pt x="19162" y="63609"/>
                    <a:pt x="19162" y="62977"/>
                  </a:cubicBezTo>
                  <a:cubicBezTo>
                    <a:pt x="19348" y="62706"/>
                    <a:pt x="19534" y="62526"/>
                    <a:pt x="19720" y="62255"/>
                  </a:cubicBezTo>
                  <a:cubicBezTo>
                    <a:pt x="20093" y="61804"/>
                    <a:pt x="20465" y="61353"/>
                    <a:pt x="20651" y="60902"/>
                  </a:cubicBezTo>
                  <a:cubicBezTo>
                    <a:pt x="20837" y="60451"/>
                    <a:pt x="21209" y="59909"/>
                    <a:pt x="21209" y="59458"/>
                  </a:cubicBezTo>
                  <a:cubicBezTo>
                    <a:pt x="21209" y="59278"/>
                    <a:pt x="21209" y="59187"/>
                    <a:pt x="21023" y="59007"/>
                  </a:cubicBezTo>
                  <a:cubicBezTo>
                    <a:pt x="21023" y="58917"/>
                    <a:pt x="20837" y="58736"/>
                    <a:pt x="20837" y="58646"/>
                  </a:cubicBezTo>
                  <a:cubicBezTo>
                    <a:pt x="20837" y="58466"/>
                    <a:pt x="21209" y="58195"/>
                    <a:pt x="21395" y="58015"/>
                  </a:cubicBezTo>
                  <a:cubicBezTo>
                    <a:pt x="22325" y="56842"/>
                    <a:pt x="23441" y="55759"/>
                    <a:pt x="24558" y="54676"/>
                  </a:cubicBezTo>
                  <a:cubicBezTo>
                    <a:pt x="27162" y="52060"/>
                    <a:pt x="30139" y="49533"/>
                    <a:pt x="32000" y="46827"/>
                  </a:cubicBezTo>
                  <a:cubicBezTo>
                    <a:pt x="32930" y="45293"/>
                    <a:pt x="33488" y="43759"/>
                    <a:pt x="34232" y="42315"/>
                  </a:cubicBezTo>
                  <a:cubicBezTo>
                    <a:pt x="34976" y="40962"/>
                    <a:pt x="35906" y="39609"/>
                    <a:pt x="37023" y="38345"/>
                  </a:cubicBezTo>
                  <a:cubicBezTo>
                    <a:pt x="37395" y="39067"/>
                    <a:pt x="37767" y="39789"/>
                    <a:pt x="38139" y="40511"/>
                  </a:cubicBezTo>
                  <a:cubicBezTo>
                    <a:pt x="38325" y="41052"/>
                    <a:pt x="38883" y="41593"/>
                    <a:pt x="39069" y="42225"/>
                  </a:cubicBezTo>
                  <a:cubicBezTo>
                    <a:pt x="39069" y="42857"/>
                    <a:pt x="39069" y="43488"/>
                    <a:pt x="39069" y="44210"/>
                  </a:cubicBezTo>
                  <a:cubicBezTo>
                    <a:pt x="38883" y="45203"/>
                    <a:pt x="38883" y="46195"/>
                    <a:pt x="38883" y="47278"/>
                  </a:cubicBezTo>
                  <a:cubicBezTo>
                    <a:pt x="38883" y="47819"/>
                    <a:pt x="38697" y="48451"/>
                    <a:pt x="38883" y="48992"/>
                  </a:cubicBezTo>
                  <a:cubicBezTo>
                    <a:pt x="38883" y="49263"/>
                    <a:pt x="39255" y="49443"/>
                    <a:pt x="39441" y="49714"/>
                  </a:cubicBezTo>
                  <a:cubicBezTo>
                    <a:pt x="39627" y="50075"/>
                    <a:pt x="39255" y="50796"/>
                    <a:pt x="39069" y="51248"/>
                  </a:cubicBezTo>
                  <a:cubicBezTo>
                    <a:pt x="38697" y="52240"/>
                    <a:pt x="38325" y="53323"/>
                    <a:pt x="37953" y="54315"/>
                  </a:cubicBezTo>
                  <a:cubicBezTo>
                    <a:pt x="36651" y="58466"/>
                    <a:pt x="37209" y="62706"/>
                    <a:pt x="37767" y="66766"/>
                  </a:cubicBezTo>
                  <a:cubicBezTo>
                    <a:pt x="38325" y="70917"/>
                    <a:pt x="39627" y="74977"/>
                    <a:pt x="41860" y="79037"/>
                  </a:cubicBezTo>
                  <a:cubicBezTo>
                    <a:pt x="42976" y="80751"/>
                    <a:pt x="43906" y="82466"/>
                    <a:pt x="44093" y="84270"/>
                  </a:cubicBezTo>
                  <a:cubicBezTo>
                    <a:pt x="44093" y="85804"/>
                    <a:pt x="43348" y="87248"/>
                    <a:pt x="42604" y="88781"/>
                  </a:cubicBezTo>
                  <a:cubicBezTo>
                    <a:pt x="41674" y="90766"/>
                    <a:pt x="41116" y="92751"/>
                    <a:pt x="41674" y="94827"/>
                  </a:cubicBezTo>
                  <a:cubicBezTo>
                    <a:pt x="42232" y="96812"/>
                    <a:pt x="43348" y="98796"/>
                    <a:pt x="44651" y="100691"/>
                  </a:cubicBezTo>
                  <a:cubicBezTo>
                    <a:pt x="45767" y="102586"/>
                    <a:pt x="46883" y="104390"/>
                    <a:pt x="48000" y="106195"/>
                  </a:cubicBezTo>
                  <a:cubicBezTo>
                    <a:pt x="48930" y="107639"/>
                    <a:pt x="49860" y="109082"/>
                    <a:pt x="50604" y="110526"/>
                  </a:cubicBezTo>
                  <a:cubicBezTo>
                    <a:pt x="50790" y="110977"/>
                    <a:pt x="51348" y="111609"/>
                    <a:pt x="51162" y="112060"/>
                  </a:cubicBezTo>
                  <a:cubicBezTo>
                    <a:pt x="50976" y="112421"/>
                    <a:pt x="49860" y="114045"/>
                    <a:pt x="49860" y="114225"/>
                  </a:cubicBezTo>
                  <a:cubicBezTo>
                    <a:pt x="49674" y="114496"/>
                    <a:pt x="49488" y="114766"/>
                    <a:pt x="49116" y="115037"/>
                  </a:cubicBezTo>
                  <a:cubicBezTo>
                    <a:pt x="48744" y="115308"/>
                    <a:pt x="48372" y="115578"/>
                    <a:pt x="47627" y="115849"/>
                  </a:cubicBezTo>
                  <a:cubicBezTo>
                    <a:pt x="47255" y="116030"/>
                    <a:pt x="47069" y="116210"/>
                    <a:pt x="46697" y="116390"/>
                  </a:cubicBezTo>
                  <a:cubicBezTo>
                    <a:pt x="46511" y="116390"/>
                    <a:pt x="46325" y="116481"/>
                    <a:pt x="46139" y="116571"/>
                  </a:cubicBezTo>
                  <a:cubicBezTo>
                    <a:pt x="45953" y="116661"/>
                    <a:pt x="45767" y="116751"/>
                    <a:pt x="45581" y="116932"/>
                  </a:cubicBezTo>
                  <a:cubicBezTo>
                    <a:pt x="45395" y="117112"/>
                    <a:pt x="45023" y="117293"/>
                    <a:pt x="44837" y="117563"/>
                  </a:cubicBezTo>
                  <a:cubicBezTo>
                    <a:pt x="44651" y="117924"/>
                    <a:pt x="44465" y="118195"/>
                    <a:pt x="44837" y="118556"/>
                  </a:cubicBezTo>
                  <a:cubicBezTo>
                    <a:pt x="45581" y="119187"/>
                    <a:pt x="47069" y="119278"/>
                    <a:pt x="48186" y="119278"/>
                  </a:cubicBezTo>
                  <a:cubicBezTo>
                    <a:pt x="48744" y="119278"/>
                    <a:pt x="49302" y="119278"/>
                    <a:pt x="49860" y="119368"/>
                  </a:cubicBezTo>
                  <a:cubicBezTo>
                    <a:pt x="50232" y="119458"/>
                    <a:pt x="50790" y="119639"/>
                    <a:pt x="51348" y="119729"/>
                  </a:cubicBezTo>
                  <a:cubicBezTo>
                    <a:pt x="52651" y="120000"/>
                    <a:pt x="53767" y="120000"/>
                    <a:pt x="55069" y="120000"/>
                  </a:cubicBezTo>
                  <a:cubicBezTo>
                    <a:pt x="56186" y="120000"/>
                    <a:pt x="57488" y="120000"/>
                    <a:pt x="58604" y="119639"/>
                  </a:cubicBezTo>
                  <a:cubicBezTo>
                    <a:pt x="58790" y="119548"/>
                    <a:pt x="59162" y="119458"/>
                    <a:pt x="59348" y="119368"/>
                  </a:cubicBezTo>
                  <a:cubicBezTo>
                    <a:pt x="59534" y="119278"/>
                    <a:pt x="59720" y="119187"/>
                    <a:pt x="59906" y="119007"/>
                  </a:cubicBezTo>
                  <a:cubicBezTo>
                    <a:pt x="59906" y="119007"/>
                    <a:pt x="59906" y="119007"/>
                    <a:pt x="59906" y="119007"/>
                  </a:cubicBezTo>
                  <a:cubicBezTo>
                    <a:pt x="59906" y="119007"/>
                    <a:pt x="59906" y="119007"/>
                    <a:pt x="59906" y="119007"/>
                  </a:cubicBezTo>
                  <a:cubicBezTo>
                    <a:pt x="60093" y="119187"/>
                    <a:pt x="60465" y="119278"/>
                    <a:pt x="60651" y="119368"/>
                  </a:cubicBezTo>
                  <a:cubicBezTo>
                    <a:pt x="60837" y="119458"/>
                    <a:pt x="61023" y="119548"/>
                    <a:pt x="61395" y="119639"/>
                  </a:cubicBezTo>
                  <a:cubicBezTo>
                    <a:pt x="62511" y="120000"/>
                    <a:pt x="63627" y="120000"/>
                    <a:pt x="64930" y="120000"/>
                  </a:cubicBezTo>
                  <a:cubicBezTo>
                    <a:pt x="66046" y="120000"/>
                    <a:pt x="67348" y="120000"/>
                    <a:pt x="68465" y="119729"/>
                  </a:cubicBezTo>
                  <a:cubicBezTo>
                    <a:pt x="69023" y="119639"/>
                    <a:pt x="69581" y="119458"/>
                    <a:pt x="70139" y="119368"/>
                  </a:cubicBezTo>
                  <a:cubicBezTo>
                    <a:pt x="70511" y="119278"/>
                    <a:pt x="71069" y="119278"/>
                    <a:pt x="71627" y="119278"/>
                  </a:cubicBezTo>
                  <a:cubicBezTo>
                    <a:pt x="72744" y="119278"/>
                    <a:pt x="74418" y="119187"/>
                    <a:pt x="74976" y="118556"/>
                  </a:cubicBezTo>
                  <a:cubicBezTo>
                    <a:pt x="75348" y="118195"/>
                    <a:pt x="75348" y="117924"/>
                    <a:pt x="75162" y="117563"/>
                  </a:cubicBezTo>
                  <a:cubicBezTo>
                    <a:pt x="74976" y="117293"/>
                    <a:pt x="74604" y="117112"/>
                    <a:pt x="74232" y="116932"/>
                  </a:cubicBezTo>
                  <a:cubicBezTo>
                    <a:pt x="74046" y="116751"/>
                    <a:pt x="73860" y="116661"/>
                    <a:pt x="73674" y="116571"/>
                  </a:cubicBezTo>
                  <a:cubicBezTo>
                    <a:pt x="73488" y="116481"/>
                    <a:pt x="73302" y="116390"/>
                    <a:pt x="73302" y="116390"/>
                  </a:cubicBezTo>
                  <a:cubicBezTo>
                    <a:pt x="72930" y="116210"/>
                    <a:pt x="72558" y="116030"/>
                    <a:pt x="72186" y="115849"/>
                  </a:cubicBezTo>
                  <a:cubicBezTo>
                    <a:pt x="71627" y="115578"/>
                    <a:pt x="71069" y="115308"/>
                    <a:pt x="70697" y="115037"/>
                  </a:cubicBezTo>
                  <a:cubicBezTo>
                    <a:pt x="70511" y="114857"/>
                    <a:pt x="69581" y="113503"/>
                    <a:pt x="69581" y="113503"/>
                  </a:cubicBezTo>
                  <a:cubicBezTo>
                    <a:pt x="69209" y="112872"/>
                    <a:pt x="68651" y="111969"/>
                    <a:pt x="68837" y="111518"/>
                  </a:cubicBezTo>
                  <a:cubicBezTo>
                    <a:pt x="69023" y="110887"/>
                    <a:pt x="69395" y="110255"/>
                    <a:pt x="69767" y="109714"/>
                  </a:cubicBezTo>
                  <a:cubicBezTo>
                    <a:pt x="70511" y="108451"/>
                    <a:pt x="71255" y="107278"/>
                    <a:pt x="72000" y="106015"/>
                  </a:cubicBezTo>
                  <a:cubicBezTo>
                    <a:pt x="73116" y="104210"/>
                    <a:pt x="74232" y="102406"/>
                    <a:pt x="75348" y="100601"/>
                  </a:cubicBezTo>
                  <a:cubicBezTo>
                    <a:pt x="76651" y="98706"/>
                    <a:pt x="77767" y="96721"/>
                    <a:pt x="78325" y="94736"/>
                  </a:cubicBezTo>
                  <a:cubicBezTo>
                    <a:pt x="78697" y="92751"/>
                    <a:pt x="78325" y="90857"/>
                    <a:pt x="77209" y="88872"/>
                  </a:cubicBezTo>
                  <a:cubicBezTo>
                    <a:pt x="76465" y="87338"/>
                    <a:pt x="75720" y="85804"/>
                    <a:pt x="75906" y="84270"/>
                  </a:cubicBezTo>
                  <a:cubicBezTo>
                    <a:pt x="75906" y="82556"/>
                    <a:pt x="76837" y="80932"/>
                    <a:pt x="77767" y="79218"/>
                  </a:cubicBezTo>
                  <a:cubicBezTo>
                    <a:pt x="78883" y="77323"/>
                    <a:pt x="79813" y="75428"/>
                    <a:pt x="80558" y="73443"/>
                  </a:cubicBezTo>
                  <a:cubicBezTo>
                    <a:pt x="81116" y="71458"/>
                    <a:pt x="81674" y="69473"/>
                    <a:pt x="82046" y="67488"/>
                  </a:cubicBezTo>
                  <a:cubicBezTo>
                    <a:pt x="82418" y="65413"/>
                    <a:pt x="82418" y="63338"/>
                    <a:pt x="82604" y="61353"/>
                  </a:cubicBezTo>
                  <a:cubicBezTo>
                    <a:pt x="82604" y="59368"/>
                    <a:pt x="82790" y="57383"/>
                    <a:pt x="82232" y="55398"/>
                  </a:cubicBezTo>
                  <a:cubicBezTo>
                    <a:pt x="81860" y="54406"/>
                    <a:pt x="81488" y="53413"/>
                    <a:pt x="81116" y="52511"/>
                  </a:cubicBezTo>
                  <a:cubicBezTo>
                    <a:pt x="80930" y="51969"/>
                    <a:pt x="80744" y="51428"/>
                    <a:pt x="80558" y="50977"/>
                  </a:cubicBezTo>
                  <a:cubicBezTo>
                    <a:pt x="80372" y="50706"/>
                    <a:pt x="80372" y="50526"/>
                    <a:pt x="80186" y="50255"/>
                  </a:cubicBezTo>
                  <a:cubicBezTo>
                    <a:pt x="80000" y="49984"/>
                    <a:pt x="80000" y="49804"/>
                    <a:pt x="80186" y="49533"/>
                  </a:cubicBezTo>
                  <a:cubicBezTo>
                    <a:pt x="80372" y="48721"/>
                    <a:pt x="80186" y="48000"/>
                    <a:pt x="80186" y="47187"/>
                  </a:cubicBezTo>
                  <a:cubicBezTo>
                    <a:pt x="80186" y="45654"/>
                    <a:pt x="80186" y="44120"/>
                    <a:pt x="80186" y="42676"/>
                  </a:cubicBezTo>
                  <a:cubicBezTo>
                    <a:pt x="80186" y="42135"/>
                    <a:pt x="80372" y="41774"/>
                    <a:pt x="80744" y="41323"/>
                  </a:cubicBezTo>
                  <a:cubicBezTo>
                    <a:pt x="82418" y="38616"/>
                    <a:pt x="82418" y="38616"/>
                    <a:pt x="82418" y="38616"/>
                  </a:cubicBezTo>
                  <a:cubicBezTo>
                    <a:pt x="82790" y="38075"/>
                    <a:pt x="82790" y="38075"/>
                    <a:pt x="82790" y="38075"/>
                  </a:cubicBezTo>
                  <a:cubicBezTo>
                    <a:pt x="83534" y="39157"/>
                    <a:pt x="84279" y="40240"/>
                    <a:pt x="85023" y="41323"/>
                  </a:cubicBezTo>
                  <a:cubicBezTo>
                    <a:pt x="85953" y="42586"/>
                    <a:pt x="86325" y="44030"/>
                    <a:pt x="87069" y="45383"/>
                  </a:cubicBezTo>
                  <a:cubicBezTo>
                    <a:pt x="88372" y="48180"/>
                    <a:pt x="91162" y="50796"/>
                    <a:pt x="93953" y="53413"/>
                  </a:cubicBezTo>
                  <a:cubicBezTo>
                    <a:pt x="95255" y="54586"/>
                    <a:pt x="96558" y="55849"/>
                    <a:pt x="97674" y="57112"/>
                  </a:cubicBezTo>
                  <a:cubicBezTo>
                    <a:pt x="98046" y="57563"/>
                    <a:pt x="98790" y="58105"/>
                    <a:pt x="98976" y="58556"/>
                  </a:cubicBezTo>
                  <a:cubicBezTo>
                    <a:pt x="98976" y="58736"/>
                    <a:pt x="98790" y="58917"/>
                    <a:pt x="98790" y="59187"/>
                  </a:cubicBezTo>
                  <a:cubicBezTo>
                    <a:pt x="98604" y="59458"/>
                    <a:pt x="98790" y="59729"/>
                    <a:pt x="98790" y="60000"/>
                  </a:cubicBezTo>
                  <a:cubicBezTo>
                    <a:pt x="99162" y="60902"/>
                    <a:pt x="99906" y="61804"/>
                    <a:pt x="100465" y="62616"/>
                  </a:cubicBezTo>
                  <a:cubicBezTo>
                    <a:pt x="100837" y="62977"/>
                    <a:pt x="100651" y="63338"/>
                    <a:pt x="100837" y="63699"/>
                  </a:cubicBezTo>
                  <a:cubicBezTo>
                    <a:pt x="100837" y="64240"/>
                    <a:pt x="101023" y="64781"/>
                    <a:pt x="101023" y="65323"/>
                  </a:cubicBezTo>
                  <a:cubicBezTo>
                    <a:pt x="101209" y="65774"/>
                    <a:pt x="101209" y="66225"/>
                    <a:pt x="101581" y="66586"/>
                  </a:cubicBezTo>
                  <a:cubicBezTo>
                    <a:pt x="101953" y="67037"/>
                    <a:pt x="103069" y="67398"/>
                    <a:pt x="103627" y="66766"/>
                  </a:cubicBezTo>
                  <a:cubicBezTo>
                    <a:pt x="104000" y="66315"/>
                    <a:pt x="103813" y="65684"/>
                    <a:pt x="103813" y="65233"/>
                  </a:cubicBezTo>
                  <a:cubicBezTo>
                    <a:pt x="103813" y="64962"/>
                    <a:pt x="103627" y="64781"/>
                    <a:pt x="103627" y="64511"/>
                  </a:cubicBezTo>
                  <a:cubicBezTo>
                    <a:pt x="103627" y="64330"/>
                    <a:pt x="103441" y="63969"/>
                    <a:pt x="103813" y="63879"/>
                  </a:cubicBezTo>
                  <a:cubicBezTo>
                    <a:pt x="104186" y="63969"/>
                    <a:pt x="104186" y="64511"/>
                    <a:pt x="104186" y="64691"/>
                  </a:cubicBezTo>
                  <a:cubicBezTo>
                    <a:pt x="104372" y="65142"/>
                    <a:pt x="104372" y="65503"/>
                    <a:pt x="104558" y="65954"/>
                  </a:cubicBezTo>
                  <a:cubicBezTo>
                    <a:pt x="104558" y="66496"/>
                    <a:pt x="104558" y="67127"/>
                    <a:pt x="105116" y="67669"/>
                  </a:cubicBezTo>
                  <a:cubicBezTo>
                    <a:pt x="105488" y="67939"/>
                    <a:pt x="106232" y="68120"/>
                    <a:pt x="106790" y="67849"/>
                  </a:cubicBezTo>
                  <a:cubicBezTo>
                    <a:pt x="107534" y="67578"/>
                    <a:pt x="107534" y="67037"/>
                    <a:pt x="107348" y="66586"/>
                  </a:cubicBezTo>
                  <a:cubicBezTo>
                    <a:pt x="107348" y="65774"/>
                    <a:pt x="106976" y="64962"/>
                    <a:pt x="107162" y="64150"/>
                  </a:cubicBezTo>
                  <a:cubicBezTo>
                    <a:pt x="107906" y="65052"/>
                    <a:pt x="108465" y="66045"/>
                    <a:pt x="109209" y="66947"/>
                  </a:cubicBezTo>
                  <a:cubicBezTo>
                    <a:pt x="109581" y="67308"/>
                    <a:pt x="109953" y="67849"/>
                    <a:pt x="110883" y="68030"/>
                  </a:cubicBezTo>
                  <a:cubicBezTo>
                    <a:pt x="111627" y="68210"/>
                    <a:pt x="112372" y="67939"/>
                    <a:pt x="112558" y="67578"/>
                  </a:cubicBezTo>
                  <a:cubicBezTo>
                    <a:pt x="112744" y="66857"/>
                    <a:pt x="112000" y="66045"/>
                    <a:pt x="111441" y="65503"/>
                  </a:cubicBezTo>
                  <a:cubicBezTo>
                    <a:pt x="110883" y="64872"/>
                    <a:pt x="110139" y="64060"/>
                    <a:pt x="110139" y="63428"/>
                  </a:cubicBezTo>
                  <a:cubicBezTo>
                    <a:pt x="111255" y="63789"/>
                    <a:pt x="112000" y="64601"/>
                    <a:pt x="112930" y="65142"/>
                  </a:cubicBezTo>
                  <a:cubicBezTo>
                    <a:pt x="113488" y="65593"/>
                    <a:pt x="114976" y="66857"/>
                    <a:pt x="116279" y="66315"/>
                  </a:cubicBezTo>
                  <a:cubicBezTo>
                    <a:pt x="117581" y="65864"/>
                    <a:pt x="116279" y="65052"/>
                    <a:pt x="115720" y="64601"/>
                  </a:cubicBezTo>
                  <a:cubicBezTo>
                    <a:pt x="114976" y="63969"/>
                    <a:pt x="114418" y="63428"/>
                    <a:pt x="113860" y="62887"/>
                  </a:cubicBezTo>
                  <a:cubicBezTo>
                    <a:pt x="113116" y="62345"/>
                    <a:pt x="112372" y="61714"/>
                    <a:pt x="112186" y="61082"/>
                  </a:cubicBezTo>
                  <a:cubicBezTo>
                    <a:pt x="112930" y="61263"/>
                    <a:pt x="113674" y="61804"/>
                    <a:pt x="114418" y="62075"/>
                  </a:cubicBezTo>
                  <a:cubicBezTo>
                    <a:pt x="115162" y="62345"/>
                    <a:pt x="116093" y="62526"/>
                    <a:pt x="117023" y="62616"/>
                  </a:cubicBezTo>
                  <a:cubicBezTo>
                    <a:pt x="117767" y="62616"/>
                    <a:pt x="118511" y="62706"/>
                    <a:pt x="119069" y="62436"/>
                  </a:cubicBezTo>
                  <a:cubicBezTo>
                    <a:pt x="120000" y="62075"/>
                    <a:pt x="119255" y="61624"/>
                    <a:pt x="118511" y="61353"/>
                  </a:cubicBezTo>
                  <a:close/>
                  <a:moveTo>
                    <a:pt x="59906" y="108180"/>
                  </a:moveTo>
                  <a:cubicBezTo>
                    <a:pt x="59534" y="106105"/>
                    <a:pt x="58976" y="103939"/>
                    <a:pt x="59162" y="101774"/>
                  </a:cubicBezTo>
                  <a:cubicBezTo>
                    <a:pt x="59162" y="100691"/>
                    <a:pt x="59534" y="99699"/>
                    <a:pt x="59534" y="98616"/>
                  </a:cubicBezTo>
                  <a:cubicBezTo>
                    <a:pt x="59720" y="97533"/>
                    <a:pt x="59720" y="96451"/>
                    <a:pt x="59720" y="95368"/>
                  </a:cubicBezTo>
                  <a:cubicBezTo>
                    <a:pt x="59534" y="93654"/>
                    <a:pt x="59534" y="91939"/>
                    <a:pt x="59162" y="90135"/>
                  </a:cubicBezTo>
                  <a:cubicBezTo>
                    <a:pt x="59162" y="89593"/>
                    <a:pt x="58976" y="88962"/>
                    <a:pt x="58790" y="88330"/>
                  </a:cubicBezTo>
                  <a:cubicBezTo>
                    <a:pt x="58604" y="87789"/>
                    <a:pt x="58418" y="87067"/>
                    <a:pt x="58790" y="86526"/>
                  </a:cubicBezTo>
                  <a:cubicBezTo>
                    <a:pt x="58976" y="85984"/>
                    <a:pt x="59534" y="85443"/>
                    <a:pt x="59720" y="84812"/>
                  </a:cubicBezTo>
                  <a:cubicBezTo>
                    <a:pt x="59720" y="84270"/>
                    <a:pt x="59720" y="83639"/>
                    <a:pt x="59720" y="83007"/>
                  </a:cubicBezTo>
                  <a:cubicBezTo>
                    <a:pt x="59348" y="81654"/>
                    <a:pt x="59720" y="80300"/>
                    <a:pt x="59906" y="78947"/>
                  </a:cubicBezTo>
                  <a:cubicBezTo>
                    <a:pt x="60093" y="79939"/>
                    <a:pt x="60651" y="81112"/>
                    <a:pt x="60465" y="82105"/>
                  </a:cubicBezTo>
                  <a:cubicBezTo>
                    <a:pt x="60279" y="83097"/>
                    <a:pt x="59906" y="84090"/>
                    <a:pt x="60279" y="85082"/>
                  </a:cubicBezTo>
                  <a:cubicBezTo>
                    <a:pt x="60279" y="85443"/>
                    <a:pt x="60651" y="85894"/>
                    <a:pt x="61023" y="86255"/>
                  </a:cubicBezTo>
                  <a:cubicBezTo>
                    <a:pt x="61395" y="86706"/>
                    <a:pt x="61395" y="87248"/>
                    <a:pt x="61209" y="87789"/>
                  </a:cubicBezTo>
                  <a:cubicBezTo>
                    <a:pt x="61209" y="88781"/>
                    <a:pt x="60837" y="89864"/>
                    <a:pt x="60651" y="90857"/>
                  </a:cubicBezTo>
                  <a:cubicBezTo>
                    <a:pt x="60279" y="92300"/>
                    <a:pt x="60465" y="93834"/>
                    <a:pt x="60279" y="95278"/>
                  </a:cubicBezTo>
                  <a:cubicBezTo>
                    <a:pt x="60093" y="96270"/>
                    <a:pt x="60093" y="97172"/>
                    <a:pt x="60279" y="98075"/>
                  </a:cubicBezTo>
                  <a:cubicBezTo>
                    <a:pt x="60279" y="99067"/>
                    <a:pt x="60651" y="100150"/>
                    <a:pt x="60651" y="101142"/>
                  </a:cubicBezTo>
                  <a:cubicBezTo>
                    <a:pt x="61023" y="103488"/>
                    <a:pt x="60465" y="105834"/>
                    <a:pt x="59906" y="108180"/>
                  </a:cubicBezTo>
                  <a:close/>
                  <a:moveTo>
                    <a:pt x="118325" y="62255"/>
                  </a:moveTo>
                  <a:cubicBezTo>
                    <a:pt x="118325" y="62255"/>
                    <a:pt x="118325" y="62255"/>
                    <a:pt x="118325" y="62255"/>
                  </a:cubicBezTo>
                  <a:cubicBezTo>
                    <a:pt x="117953" y="62255"/>
                    <a:pt x="118139" y="62255"/>
                    <a:pt x="118325" y="62255"/>
                  </a:cubicBezTo>
                  <a:cubicBezTo>
                    <a:pt x="117581" y="62345"/>
                    <a:pt x="116651" y="62165"/>
                    <a:pt x="116093" y="62075"/>
                  </a:cubicBezTo>
                  <a:cubicBezTo>
                    <a:pt x="114790" y="61894"/>
                    <a:pt x="114232" y="61443"/>
                    <a:pt x="113302" y="61082"/>
                  </a:cubicBezTo>
                  <a:cubicBezTo>
                    <a:pt x="112930" y="60902"/>
                    <a:pt x="111627" y="60451"/>
                    <a:pt x="111441" y="60992"/>
                  </a:cubicBezTo>
                  <a:cubicBezTo>
                    <a:pt x="111255" y="61172"/>
                    <a:pt x="111627" y="61443"/>
                    <a:pt x="111627" y="61624"/>
                  </a:cubicBezTo>
                  <a:cubicBezTo>
                    <a:pt x="112558" y="62706"/>
                    <a:pt x="113860" y="63789"/>
                    <a:pt x="115162" y="64872"/>
                  </a:cubicBezTo>
                  <a:cubicBezTo>
                    <a:pt x="115534" y="65142"/>
                    <a:pt x="116093" y="65413"/>
                    <a:pt x="116093" y="65774"/>
                  </a:cubicBezTo>
                  <a:cubicBezTo>
                    <a:pt x="116279" y="66496"/>
                    <a:pt x="114790" y="65774"/>
                    <a:pt x="114418" y="65593"/>
                  </a:cubicBezTo>
                  <a:cubicBezTo>
                    <a:pt x="113116" y="64781"/>
                    <a:pt x="112372" y="63879"/>
                    <a:pt x="110883" y="63157"/>
                  </a:cubicBezTo>
                  <a:cubicBezTo>
                    <a:pt x="110139" y="62887"/>
                    <a:pt x="109395" y="62977"/>
                    <a:pt x="109395" y="63428"/>
                  </a:cubicBezTo>
                  <a:cubicBezTo>
                    <a:pt x="109395" y="63699"/>
                    <a:pt x="109581" y="64060"/>
                    <a:pt x="109767" y="64330"/>
                  </a:cubicBezTo>
                  <a:cubicBezTo>
                    <a:pt x="110139" y="64872"/>
                    <a:pt x="110511" y="65413"/>
                    <a:pt x="111069" y="65954"/>
                  </a:cubicBezTo>
                  <a:cubicBezTo>
                    <a:pt x="111255" y="66315"/>
                    <a:pt x="111627" y="66676"/>
                    <a:pt x="111813" y="67127"/>
                  </a:cubicBezTo>
                  <a:cubicBezTo>
                    <a:pt x="112000" y="67398"/>
                    <a:pt x="111627" y="68030"/>
                    <a:pt x="110883" y="67578"/>
                  </a:cubicBezTo>
                  <a:cubicBezTo>
                    <a:pt x="110325" y="67218"/>
                    <a:pt x="109953" y="66766"/>
                    <a:pt x="109581" y="66315"/>
                  </a:cubicBezTo>
                  <a:cubicBezTo>
                    <a:pt x="109209" y="65774"/>
                    <a:pt x="108837" y="65233"/>
                    <a:pt x="108279" y="64691"/>
                  </a:cubicBezTo>
                  <a:cubicBezTo>
                    <a:pt x="108093" y="64511"/>
                    <a:pt x="107720" y="63609"/>
                    <a:pt x="106976" y="63609"/>
                  </a:cubicBezTo>
                  <a:cubicBezTo>
                    <a:pt x="106232" y="63609"/>
                    <a:pt x="106418" y="64511"/>
                    <a:pt x="106418" y="64691"/>
                  </a:cubicBezTo>
                  <a:cubicBezTo>
                    <a:pt x="106418" y="65233"/>
                    <a:pt x="106604" y="65774"/>
                    <a:pt x="106604" y="66315"/>
                  </a:cubicBezTo>
                  <a:cubicBezTo>
                    <a:pt x="106790" y="66586"/>
                    <a:pt x="106976" y="67398"/>
                    <a:pt x="106418" y="67578"/>
                  </a:cubicBezTo>
                  <a:cubicBezTo>
                    <a:pt x="105488" y="67939"/>
                    <a:pt x="105488" y="66586"/>
                    <a:pt x="105302" y="66406"/>
                  </a:cubicBezTo>
                  <a:cubicBezTo>
                    <a:pt x="105302" y="66135"/>
                    <a:pt x="105302" y="65774"/>
                    <a:pt x="105116" y="65413"/>
                  </a:cubicBezTo>
                  <a:cubicBezTo>
                    <a:pt x="105116" y="65142"/>
                    <a:pt x="104930" y="63067"/>
                    <a:pt x="103441" y="63609"/>
                  </a:cubicBezTo>
                  <a:cubicBezTo>
                    <a:pt x="102697" y="63879"/>
                    <a:pt x="102883" y="64601"/>
                    <a:pt x="103069" y="64962"/>
                  </a:cubicBezTo>
                  <a:cubicBezTo>
                    <a:pt x="103069" y="65323"/>
                    <a:pt x="103069" y="65774"/>
                    <a:pt x="103069" y="66135"/>
                  </a:cubicBezTo>
                  <a:cubicBezTo>
                    <a:pt x="103069" y="66406"/>
                    <a:pt x="102697" y="67127"/>
                    <a:pt x="102325" y="66586"/>
                  </a:cubicBezTo>
                  <a:cubicBezTo>
                    <a:pt x="101767" y="66135"/>
                    <a:pt x="101953" y="65593"/>
                    <a:pt x="101767" y="65052"/>
                  </a:cubicBezTo>
                  <a:cubicBezTo>
                    <a:pt x="101767" y="64511"/>
                    <a:pt x="101581" y="63879"/>
                    <a:pt x="101395" y="63248"/>
                  </a:cubicBezTo>
                  <a:cubicBezTo>
                    <a:pt x="101395" y="63067"/>
                    <a:pt x="101395" y="62796"/>
                    <a:pt x="101209" y="62616"/>
                  </a:cubicBezTo>
                  <a:cubicBezTo>
                    <a:pt x="100837" y="61894"/>
                    <a:pt x="100093" y="61172"/>
                    <a:pt x="99720" y="60360"/>
                  </a:cubicBezTo>
                  <a:cubicBezTo>
                    <a:pt x="99348" y="59729"/>
                    <a:pt x="100093" y="59097"/>
                    <a:pt x="99534" y="58375"/>
                  </a:cubicBezTo>
                  <a:cubicBezTo>
                    <a:pt x="96558" y="54315"/>
                    <a:pt x="91720" y="50706"/>
                    <a:pt x="88930" y="46646"/>
                  </a:cubicBezTo>
                  <a:cubicBezTo>
                    <a:pt x="88186" y="45563"/>
                    <a:pt x="87627" y="44481"/>
                    <a:pt x="87255" y="43398"/>
                  </a:cubicBezTo>
                  <a:cubicBezTo>
                    <a:pt x="86697" y="42315"/>
                    <a:pt x="85953" y="41233"/>
                    <a:pt x="85209" y="40150"/>
                  </a:cubicBezTo>
                  <a:cubicBezTo>
                    <a:pt x="84465" y="39338"/>
                    <a:pt x="83720" y="38526"/>
                    <a:pt x="82976" y="37624"/>
                  </a:cubicBezTo>
                  <a:cubicBezTo>
                    <a:pt x="82976" y="37443"/>
                    <a:pt x="82976" y="37263"/>
                    <a:pt x="82976" y="37082"/>
                  </a:cubicBezTo>
                  <a:cubicBezTo>
                    <a:pt x="83162" y="36992"/>
                    <a:pt x="84651" y="31308"/>
                    <a:pt x="84279" y="31218"/>
                  </a:cubicBezTo>
                  <a:cubicBezTo>
                    <a:pt x="83906" y="31127"/>
                    <a:pt x="82046" y="37624"/>
                    <a:pt x="81860" y="37894"/>
                  </a:cubicBezTo>
                  <a:cubicBezTo>
                    <a:pt x="81860" y="37894"/>
                    <a:pt x="81860" y="37894"/>
                    <a:pt x="81860" y="37894"/>
                  </a:cubicBezTo>
                  <a:cubicBezTo>
                    <a:pt x="81116" y="39157"/>
                    <a:pt x="80186" y="40421"/>
                    <a:pt x="79255" y="41774"/>
                  </a:cubicBezTo>
                  <a:cubicBezTo>
                    <a:pt x="79255" y="41774"/>
                    <a:pt x="79255" y="41954"/>
                    <a:pt x="79069" y="41954"/>
                  </a:cubicBezTo>
                  <a:cubicBezTo>
                    <a:pt x="79069" y="42045"/>
                    <a:pt x="78883" y="42496"/>
                    <a:pt x="78883" y="42586"/>
                  </a:cubicBezTo>
                  <a:cubicBezTo>
                    <a:pt x="78883" y="43488"/>
                    <a:pt x="79069" y="44300"/>
                    <a:pt x="79069" y="45112"/>
                  </a:cubicBezTo>
                  <a:cubicBezTo>
                    <a:pt x="79069" y="46195"/>
                    <a:pt x="79069" y="47278"/>
                    <a:pt x="79069" y="48360"/>
                  </a:cubicBezTo>
                  <a:cubicBezTo>
                    <a:pt x="79069" y="48541"/>
                    <a:pt x="79069" y="48721"/>
                    <a:pt x="79069" y="48902"/>
                  </a:cubicBezTo>
                  <a:cubicBezTo>
                    <a:pt x="79069" y="49172"/>
                    <a:pt x="78883" y="49443"/>
                    <a:pt x="78883" y="49804"/>
                  </a:cubicBezTo>
                  <a:cubicBezTo>
                    <a:pt x="78697" y="50075"/>
                    <a:pt x="79069" y="50436"/>
                    <a:pt x="79255" y="50706"/>
                  </a:cubicBezTo>
                  <a:cubicBezTo>
                    <a:pt x="79441" y="51157"/>
                    <a:pt x="79627" y="51609"/>
                    <a:pt x="79813" y="52060"/>
                  </a:cubicBezTo>
                  <a:cubicBezTo>
                    <a:pt x="80372" y="53774"/>
                    <a:pt x="81116" y="55578"/>
                    <a:pt x="81302" y="57293"/>
                  </a:cubicBezTo>
                  <a:cubicBezTo>
                    <a:pt x="81488" y="59007"/>
                    <a:pt x="81302" y="60812"/>
                    <a:pt x="81116" y="62616"/>
                  </a:cubicBezTo>
                  <a:cubicBezTo>
                    <a:pt x="80930" y="64330"/>
                    <a:pt x="80744" y="66045"/>
                    <a:pt x="80558" y="67849"/>
                  </a:cubicBezTo>
                  <a:cubicBezTo>
                    <a:pt x="79813" y="71368"/>
                    <a:pt x="78697" y="74887"/>
                    <a:pt x="76837" y="78315"/>
                  </a:cubicBezTo>
                  <a:cubicBezTo>
                    <a:pt x="75906" y="80030"/>
                    <a:pt x="74790" y="81654"/>
                    <a:pt x="74418" y="83368"/>
                  </a:cubicBezTo>
                  <a:cubicBezTo>
                    <a:pt x="74232" y="84360"/>
                    <a:pt x="74418" y="85263"/>
                    <a:pt x="74604" y="86255"/>
                  </a:cubicBezTo>
                  <a:cubicBezTo>
                    <a:pt x="75162" y="87969"/>
                    <a:pt x="76465" y="89593"/>
                    <a:pt x="76837" y="91398"/>
                  </a:cubicBezTo>
                  <a:cubicBezTo>
                    <a:pt x="77209" y="93112"/>
                    <a:pt x="77023" y="94827"/>
                    <a:pt x="76279" y="96451"/>
                  </a:cubicBezTo>
                  <a:cubicBezTo>
                    <a:pt x="75348" y="98796"/>
                    <a:pt x="73674" y="101142"/>
                    <a:pt x="72186" y="103398"/>
                  </a:cubicBezTo>
                  <a:cubicBezTo>
                    <a:pt x="71255" y="105203"/>
                    <a:pt x="70139" y="106917"/>
                    <a:pt x="69023" y="108631"/>
                  </a:cubicBezTo>
                  <a:cubicBezTo>
                    <a:pt x="68651" y="109353"/>
                    <a:pt x="68279" y="110075"/>
                    <a:pt x="67906" y="110796"/>
                  </a:cubicBezTo>
                  <a:cubicBezTo>
                    <a:pt x="67720" y="111248"/>
                    <a:pt x="67534" y="111699"/>
                    <a:pt x="67720" y="112150"/>
                  </a:cubicBezTo>
                  <a:cubicBezTo>
                    <a:pt x="67906" y="112691"/>
                    <a:pt x="69767" y="115037"/>
                    <a:pt x="69953" y="115218"/>
                  </a:cubicBezTo>
                  <a:cubicBezTo>
                    <a:pt x="70325" y="115578"/>
                    <a:pt x="71069" y="115849"/>
                    <a:pt x="71627" y="116210"/>
                  </a:cubicBezTo>
                  <a:cubicBezTo>
                    <a:pt x="72000" y="116300"/>
                    <a:pt x="72186" y="116481"/>
                    <a:pt x="72558" y="116661"/>
                  </a:cubicBezTo>
                  <a:cubicBezTo>
                    <a:pt x="72744" y="116751"/>
                    <a:pt x="72930" y="116842"/>
                    <a:pt x="73116" y="116932"/>
                  </a:cubicBezTo>
                  <a:cubicBezTo>
                    <a:pt x="73302" y="117022"/>
                    <a:pt x="73488" y="117112"/>
                    <a:pt x="73488" y="117112"/>
                  </a:cubicBezTo>
                  <a:cubicBezTo>
                    <a:pt x="74046" y="117473"/>
                    <a:pt x="74604" y="118015"/>
                    <a:pt x="74232" y="118375"/>
                  </a:cubicBezTo>
                  <a:cubicBezTo>
                    <a:pt x="74046" y="118556"/>
                    <a:pt x="73674" y="118646"/>
                    <a:pt x="73302" y="118736"/>
                  </a:cubicBezTo>
                  <a:cubicBezTo>
                    <a:pt x="72744" y="118827"/>
                    <a:pt x="72186" y="118827"/>
                    <a:pt x="71627" y="118827"/>
                  </a:cubicBezTo>
                  <a:cubicBezTo>
                    <a:pt x="71069" y="118827"/>
                    <a:pt x="70511" y="118917"/>
                    <a:pt x="69767" y="118917"/>
                  </a:cubicBezTo>
                  <a:cubicBezTo>
                    <a:pt x="69209" y="119007"/>
                    <a:pt x="68651" y="119187"/>
                    <a:pt x="68093" y="119278"/>
                  </a:cubicBezTo>
                  <a:cubicBezTo>
                    <a:pt x="67162" y="119548"/>
                    <a:pt x="66046" y="119639"/>
                    <a:pt x="64930" y="119639"/>
                  </a:cubicBezTo>
                  <a:cubicBezTo>
                    <a:pt x="63813" y="119639"/>
                    <a:pt x="62697" y="119548"/>
                    <a:pt x="61767" y="119368"/>
                  </a:cubicBezTo>
                  <a:cubicBezTo>
                    <a:pt x="60651" y="119097"/>
                    <a:pt x="59720" y="117563"/>
                    <a:pt x="60465" y="115578"/>
                  </a:cubicBezTo>
                  <a:cubicBezTo>
                    <a:pt x="60465" y="115488"/>
                    <a:pt x="60279" y="114135"/>
                    <a:pt x="60279" y="114135"/>
                  </a:cubicBezTo>
                  <a:cubicBezTo>
                    <a:pt x="60279" y="113413"/>
                    <a:pt x="60279" y="112691"/>
                    <a:pt x="60279" y="111969"/>
                  </a:cubicBezTo>
                  <a:cubicBezTo>
                    <a:pt x="60465" y="109082"/>
                    <a:pt x="61395" y="106195"/>
                    <a:pt x="61767" y="103308"/>
                  </a:cubicBezTo>
                  <a:cubicBezTo>
                    <a:pt x="61767" y="101503"/>
                    <a:pt x="61395" y="99789"/>
                    <a:pt x="61395" y="98075"/>
                  </a:cubicBezTo>
                  <a:cubicBezTo>
                    <a:pt x="61209" y="96812"/>
                    <a:pt x="61395" y="95639"/>
                    <a:pt x="61395" y="94375"/>
                  </a:cubicBezTo>
                  <a:cubicBezTo>
                    <a:pt x="61581" y="92842"/>
                    <a:pt x="61581" y="91308"/>
                    <a:pt x="61953" y="89774"/>
                  </a:cubicBezTo>
                  <a:cubicBezTo>
                    <a:pt x="62139" y="88962"/>
                    <a:pt x="62325" y="88060"/>
                    <a:pt x="62325" y="87157"/>
                  </a:cubicBezTo>
                  <a:cubicBezTo>
                    <a:pt x="62325" y="86887"/>
                    <a:pt x="62325" y="86616"/>
                    <a:pt x="62139" y="86345"/>
                  </a:cubicBezTo>
                  <a:cubicBezTo>
                    <a:pt x="61953" y="85984"/>
                    <a:pt x="61581" y="85624"/>
                    <a:pt x="61395" y="85263"/>
                  </a:cubicBezTo>
                  <a:cubicBezTo>
                    <a:pt x="60837" y="84360"/>
                    <a:pt x="61023" y="83548"/>
                    <a:pt x="61395" y="82646"/>
                  </a:cubicBezTo>
                  <a:cubicBezTo>
                    <a:pt x="61581" y="81834"/>
                    <a:pt x="61395" y="80932"/>
                    <a:pt x="61209" y="80120"/>
                  </a:cubicBezTo>
                  <a:cubicBezTo>
                    <a:pt x="60837" y="78496"/>
                    <a:pt x="60465" y="76781"/>
                    <a:pt x="60465" y="75157"/>
                  </a:cubicBezTo>
                  <a:cubicBezTo>
                    <a:pt x="60279" y="72721"/>
                    <a:pt x="60465" y="70375"/>
                    <a:pt x="60465" y="68030"/>
                  </a:cubicBezTo>
                  <a:cubicBezTo>
                    <a:pt x="60279" y="67127"/>
                    <a:pt x="60279" y="66315"/>
                    <a:pt x="60279" y="65413"/>
                  </a:cubicBezTo>
                  <a:cubicBezTo>
                    <a:pt x="60279" y="64240"/>
                    <a:pt x="60279" y="64240"/>
                    <a:pt x="60279" y="64240"/>
                  </a:cubicBezTo>
                  <a:cubicBezTo>
                    <a:pt x="60279" y="64150"/>
                    <a:pt x="60093" y="63789"/>
                    <a:pt x="60279" y="63699"/>
                  </a:cubicBezTo>
                  <a:cubicBezTo>
                    <a:pt x="60465" y="63789"/>
                    <a:pt x="60651" y="63879"/>
                    <a:pt x="61023" y="63969"/>
                  </a:cubicBezTo>
                  <a:cubicBezTo>
                    <a:pt x="61395" y="64150"/>
                    <a:pt x="61767" y="64240"/>
                    <a:pt x="62139" y="64330"/>
                  </a:cubicBezTo>
                  <a:cubicBezTo>
                    <a:pt x="62511" y="64421"/>
                    <a:pt x="62697" y="64511"/>
                    <a:pt x="62883" y="64511"/>
                  </a:cubicBezTo>
                  <a:cubicBezTo>
                    <a:pt x="63255" y="64601"/>
                    <a:pt x="63441" y="64601"/>
                    <a:pt x="63627" y="64691"/>
                  </a:cubicBezTo>
                  <a:cubicBezTo>
                    <a:pt x="64000" y="64781"/>
                    <a:pt x="64372" y="64781"/>
                    <a:pt x="64558" y="64872"/>
                  </a:cubicBezTo>
                  <a:cubicBezTo>
                    <a:pt x="64930" y="64872"/>
                    <a:pt x="65116" y="64872"/>
                    <a:pt x="65488" y="64962"/>
                  </a:cubicBezTo>
                  <a:cubicBezTo>
                    <a:pt x="66046" y="64962"/>
                    <a:pt x="66790" y="65052"/>
                    <a:pt x="67348" y="65052"/>
                  </a:cubicBezTo>
                  <a:cubicBezTo>
                    <a:pt x="68093" y="65052"/>
                    <a:pt x="68651" y="65052"/>
                    <a:pt x="69395" y="65052"/>
                  </a:cubicBezTo>
                  <a:cubicBezTo>
                    <a:pt x="70139" y="65052"/>
                    <a:pt x="70697" y="65052"/>
                    <a:pt x="71441" y="64962"/>
                  </a:cubicBezTo>
                  <a:cubicBezTo>
                    <a:pt x="71813" y="64962"/>
                    <a:pt x="72000" y="64962"/>
                    <a:pt x="72372" y="64872"/>
                  </a:cubicBezTo>
                  <a:cubicBezTo>
                    <a:pt x="72744" y="64872"/>
                    <a:pt x="73116" y="64872"/>
                    <a:pt x="73302" y="64781"/>
                  </a:cubicBezTo>
                  <a:cubicBezTo>
                    <a:pt x="74604" y="64601"/>
                    <a:pt x="75534" y="64240"/>
                    <a:pt x="76279" y="63969"/>
                  </a:cubicBezTo>
                  <a:cubicBezTo>
                    <a:pt x="76651" y="63789"/>
                    <a:pt x="77023" y="63609"/>
                    <a:pt x="77209" y="63428"/>
                  </a:cubicBezTo>
                  <a:cubicBezTo>
                    <a:pt x="77581" y="63338"/>
                    <a:pt x="77767" y="63157"/>
                    <a:pt x="77767" y="63067"/>
                  </a:cubicBezTo>
                  <a:cubicBezTo>
                    <a:pt x="78139" y="62796"/>
                    <a:pt x="78139" y="62616"/>
                    <a:pt x="78139" y="62616"/>
                  </a:cubicBezTo>
                  <a:cubicBezTo>
                    <a:pt x="78139" y="62616"/>
                    <a:pt x="77953" y="62796"/>
                    <a:pt x="77581" y="62977"/>
                  </a:cubicBezTo>
                  <a:cubicBezTo>
                    <a:pt x="77395" y="63067"/>
                    <a:pt x="77209" y="63157"/>
                    <a:pt x="77023" y="63338"/>
                  </a:cubicBezTo>
                  <a:cubicBezTo>
                    <a:pt x="76651" y="63428"/>
                    <a:pt x="76279" y="63518"/>
                    <a:pt x="75906" y="63699"/>
                  </a:cubicBezTo>
                  <a:cubicBezTo>
                    <a:pt x="75162" y="63879"/>
                    <a:pt x="74046" y="64060"/>
                    <a:pt x="72930" y="64240"/>
                  </a:cubicBezTo>
                  <a:cubicBezTo>
                    <a:pt x="72744" y="64240"/>
                    <a:pt x="72372" y="64240"/>
                    <a:pt x="72186" y="64240"/>
                  </a:cubicBezTo>
                  <a:cubicBezTo>
                    <a:pt x="71813" y="64330"/>
                    <a:pt x="71627" y="64330"/>
                    <a:pt x="71255" y="64330"/>
                  </a:cubicBezTo>
                  <a:cubicBezTo>
                    <a:pt x="70697" y="64330"/>
                    <a:pt x="69953" y="64330"/>
                    <a:pt x="69395" y="64330"/>
                  </a:cubicBezTo>
                  <a:cubicBezTo>
                    <a:pt x="68837" y="64330"/>
                    <a:pt x="68093" y="64330"/>
                    <a:pt x="67534" y="64330"/>
                  </a:cubicBezTo>
                  <a:cubicBezTo>
                    <a:pt x="66976" y="64330"/>
                    <a:pt x="66418" y="64240"/>
                    <a:pt x="65860" y="64240"/>
                  </a:cubicBezTo>
                  <a:cubicBezTo>
                    <a:pt x="65488" y="64150"/>
                    <a:pt x="65302" y="64150"/>
                    <a:pt x="64930" y="64150"/>
                  </a:cubicBezTo>
                  <a:cubicBezTo>
                    <a:pt x="64744" y="64060"/>
                    <a:pt x="64372" y="64060"/>
                    <a:pt x="64186" y="64060"/>
                  </a:cubicBezTo>
                  <a:cubicBezTo>
                    <a:pt x="63627" y="63969"/>
                    <a:pt x="63255" y="63879"/>
                    <a:pt x="62697" y="63789"/>
                  </a:cubicBezTo>
                  <a:cubicBezTo>
                    <a:pt x="62325" y="63699"/>
                    <a:pt x="61953" y="63609"/>
                    <a:pt x="61581" y="63518"/>
                  </a:cubicBezTo>
                  <a:cubicBezTo>
                    <a:pt x="61395" y="63428"/>
                    <a:pt x="61023" y="63338"/>
                    <a:pt x="60837" y="63248"/>
                  </a:cubicBezTo>
                  <a:cubicBezTo>
                    <a:pt x="60837" y="63248"/>
                    <a:pt x="60651" y="63248"/>
                    <a:pt x="60651" y="63157"/>
                  </a:cubicBezTo>
                  <a:cubicBezTo>
                    <a:pt x="60651" y="63157"/>
                    <a:pt x="60465" y="62165"/>
                    <a:pt x="60465" y="61714"/>
                  </a:cubicBezTo>
                  <a:cubicBezTo>
                    <a:pt x="60465" y="61353"/>
                    <a:pt x="60279" y="60812"/>
                    <a:pt x="60279" y="60360"/>
                  </a:cubicBezTo>
                  <a:cubicBezTo>
                    <a:pt x="60279" y="59458"/>
                    <a:pt x="60279" y="58466"/>
                    <a:pt x="60093" y="57744"/>
                  </a:cubicBezTo>
                  <a:cubicBezTo>
                    <a:pt x="60093" y="57022"/>
                    <a:pt x="59906" y="56571"/>
                    <a:pt x="59906" y="56571"/>
                  </a:cubicBezTo>
                  <a:cubicBezTo>
                    <a:pt x="59906" y="56571"/>
                    <a:pt x="59906" y="56571"/>
                    <a:pt x="59906" y="56571"/>
                  </a:cubicBezTo>
                  <a:cubicBezTo>
                    <a:pt x="59906" y="56571"/>
                    <a:pt x="59906" y="57022"/>
                    <a:pt x="59720" y="57744"/>
                  </a:cubicBezTo>
                  <a:cubicBezTo>
                    <a:pt x="59720" y="58466"/>
                    <a:pt x="59534" y="59458"/>
                    <a:pt x="59534" y="60360"/>
                  </a:cubicBezTo>
                  <a:cubicBezTo>
                    <a:pt x="59534" y="60812"/>
                    <a:pt x="59348" y="61353"/>
                    <a:pt x="59348" y="61714"/>
                  </a:cubicBezTo>
                  <a:cubicBezTo>
                    <a:pt x="59348" y="62165"/>
                    <a:pt x="59162" y="63248"/>
                    <a:pt x="58976" y="63248"/>
                  </a:cubicBezTo>
                  <a:cubicBezTo>
                    <a:pt x="58790" y="63338"/>
                    <a:pt x="58604" y="63428"/>
                    <a:pt x="58232" y="63518"/>
                  </a:cubicBezTo>
                  <a:cubicBezTo>
                    <a:pt x="57860" y="63609"/>
                    <a:pt x="57488" y="63699"/>
                    <a:pt x="57116" y="63789"/>
                  </a:cubicBezTo>
                  <a:cubicBezTo>
                    <a:pt x="56744" y="63879"/>
                    <a:pt x="56186" y="63969"/>
                    <a:pt x="55813" y="64060"/>
                  </a:cubicBezTo>
                  <a:cubicBezTo>
                    <a:pt x="55441" y="64060"/>
                    <a:pt x="55255" y="64060"/>
                    <a:pt x="54883" y="64150"/>
                  </a:cubicBezTo>
                  <a:cubicBezTo>
                    <a:pt x="54697" y="64150"/>
                    <a:pt x="54325" y="64150"/>
                    <a:pt x="54139" y="64240"/>
                  </a:cubicBezTo>
                  <a:cubicBezTo>
                    <a:pt x="53581" y="64240"/>
                    <a:pt x="53023" y="64330"/>
                    <a:pt x="52279" y="64330"/>
                  </a:cubicBezTo>
                  <a:cubicBezTo>
                    <a:pt x="51720" y="64330"/>
                    <a:pt x="50976" y="64330"/>
                    <a:pt x="50418" y="64330"/>
                  </a:cubicBezTo>
                  <a:cubicBezTo>
                    <a:pt x="49860" y="64330"/>
                    <a:pt x="49302" y="64330"/>
                    <a:pt x="48558" y="64330"/>
                  </a:cubicBezTo>
                  <a:cubicBezTo>
                    <a:pt x="48372" y="64330"/>
                    <a:pt x="48000" y="64330"/>
                    <a:pt x="47813" y="64240"/>
                  </a:cubicBezTo>
                  <a:cubicBezTo>
                    <a:pt x="47441" y="64240"/>
                    <a:pt x="47255" y="64240"/>
                    <a:pt x="46883" y="64240"/>
                  </a:cubicBezTo>
                  <a:cubicBezTo>
                    <a:pt x="45767" y="64060"/>
                    <a:pt x="44837" y="63879"/>
                    <a:pt x="43906" y="63699"/>
                  </a:cubicBezTo>
                  <a:cubicBezTo>
                    <a:pt x="43534" y="63518"/>
                    <a:pt x="43162" y="63428"/>
                    <a:pt x="42976" y="63338"/>
                  </a:cubicBezTo>
                  <a:cubicBezTo>
                    <a:pt x="42604" y="63157"/>
                    <a:pt x="42418" y="63067"/>
                    <a:pt x="42232" y="62977"/>
                  </a:cubicBezTo>
                  <a:cubicBezTo>
                    <a:pt x="41860" y="62796"/>
                    <a:pt x="41674" y="62616"/>
                    <a:pt x="41674" y="62616"/>
                  </a:cubicBezTo>
                  <a:cubicBezTo>
                    <a:pt x="41674" y="62616"/>
                    <a:pt x="41860" y="62796"/>
                    <a:pt x="42046" y="63067"/>
                  </a:cubicBezTo>
                  <a:cubicBezTo>
                    <a:pt x="42232" y="63157"/>
                    <a:pt x="42418" y="63338"/>
                    <a:pt x="42604" y="63428"/>
                  </a:cubicBezTo>
                  <a:cubicBezTo>
                    <a:pt x="42790" y="63609"/>
                    <a:pt x="43162" y="63789"/>
                    <a:pt x="43534" y="63969"/>
                  </a:cubicBezTo>
                  <a:cubicBezTo>
                    <a:pt x="44279" y="64240"/>
                    <a:pt x="45395" y="64601"/>
                    <a:pt x="46511" y="64781"/>
                  </a:cubicBezTo>
                  <a:cubicBezTo>
                    <a:pt x="46883" y="64872"/>
                    <a:pt x="47255" y="64872"/>
                    <a:pt x="47441" y="64872"/>
                  </a:cubicBezTo>
                  <a:cubicBezTo>
                    <a:pt x="47813" y="64962"/>
                    <a:pt x="48186" y="64962"/>
                    <a:pt x="48558" y="64962"/>
                  </a:cubicBezTo>
                  <a:cubicBezTo>
                    <a:pt x="49116" y="65052"/>
                    <a:pt x="49860" y="65052"/>
                    <a:pt x="50418" y="65052"/>
                  </a:cubicBezTo>
                  <a:cubicBezTo>
                    <a:pt x="51162" y="65052"/>
                    <a:pt x="51720" y="65052"/>
                    <a:pt x="52465" y="65052"/>
                  </a:cubicBezTo>
                  <a:cubicBezTo>
                    <a:pt x="53209" y="65052"/>
                    <a:pt x="53767" y="64962"/>
                    <a:pt x="54325" y="64962"/>
                  </a:cubicBezTo>
                  <a:cubicBezTo>
                    <a:pt x="54697" y="64872"/>
                    <a:pt x="55069" y="64872"/>
                    <a:pt x="55255" y="64872"/>
                  </a:cubicBezTo>
                  <a:cubicBezTo>
                    <a:pt x="55627" y="64781"/>
                    <a:pt x="55813" y="64781"/>
                    <a:pt x="56186" y="64691"/>
                  </a:cubicBezTo>
                  <a:cubicBezTo>
                    <a:pt x="56372" y="64601"/>
                    <a:pt x="56744" y="64601"/>
                    <a:pt x="56930" y="64511"/>
                  </a:cubicBezTo>
                  <a:cubicBezTo>
                    <a:pt x="57302" y="64511"/>
                    <a:pt x="57488" y="64421"/>
                    <a:pt x="57674" y="64330"/>
                  </a:cubicBezTo>
                  <a:cubicBezTo>
                    <a:pt x="58046" y="64240"/>
                    <a:pt x="58604" y="64150"/>
                    <a:pt x="58790" y="63969"/>
                  </a:cubicBezTo>
                  <a:cubicBezTo>
                    <a:pt x="59162" y="63879"/>
                    <a:pt x="59534" y="63789"/>
                    <a:pt x="59720" y="63609"/>
                  </a:cubicBezTo>
                  <a:cubicBezTo>
                    <a:pt x="59720" y="63699"/>
                    <a:pt x="59720" y="63879"/>
                    <a:pt x="59534" y="63879"/>
                  </a:cubicBezTo>
                  <a:cubicBezTo>
                    <a:pt x="59534" y="64150"/>
                    <a:pt x="59534" y="64421"/>
                    <a:pt x="59534" y="64691"/>
                  </a:cubicBezTo>
                  <a:cubicBezTo>
                    <a:pt x="59534" y="65954"/>
                    <a:pt x="59534" y="67308"/>
                    <a:pt x="59534" y="68661"/>
                  </a:cubicBezTo>
                  <a:cubicBezTo>
                    <a:pt x="59534" y="70736"/>
                    <a:pt x="59534" y="72902"/>
                    <a:pt x="59534" y="75067"/>
                  </a:cubicBezTo>
                  <a:cubicBezTo>
                    <a:pt x="59348" y="76421"/>
                    <a:pt x="59162" y="77774"/>
                    <a:pt x="58976" y="79127"/>
                  </a:cubicBezTo>
                  <a:cubicBezTo>
                    <a:pt x="58790" y="79849"/>
                    <a:pt x="58604" y="80571"/>
                    <a:pt x="58604" y="81293"/>
                  </a:cubicBezTo>
                  <a:cubicBezTo>
                    <a:pt x="58418" y="81924"/>
                    <a:pt x="58604" y="82646"/>
                    <a:pt x="58604" y="83368"/>
                  </a:cubicBezTo>
                  <a:cubicBezTo>
                    <a:pt x="58790" y="84000"/>
                    <a:pt x="58790" y="84721"/>
                    <a:pt x="58418" y="85443"/>
                  </a:cubicBezTo>
                  <a:cubicBezTo>
                    <a:pt x="58046" y="85894"/>
                    <a:pt x="57674" y="86345"/>
                    <a:pt x="57488" y="86887"/>
                  </a:cubicBezTo>
                  <a:cubicBezTo>
                    <a:pt x="57302" y="88330"/>
                    <a:pt x="58046" y="89864"/>
                    <a:pt x="58232" y="91218"/>
                  </a:cubicBezTo>
                  <a:cubicBezTo>
                    <a:pt x="58418" y="92390"/>
                    <a:pt x="58418" y="93473"/>
                    <a:pt x="58418" y="94556"/>
                  </a:cubicBezTo>
                  <a:cubicBezTo>
                    <a:pt x="58604" y="95548"/>
                    <a:pt x="58604" y="96541"/>
                    <a:pt x="58604" y="97533"/>
                  </a:cubicBezTo>
                  <a:cubicBezTo>
                    <a:pt x="58604" y="98977"/>
                    <a:pt x="58232" y="100421"/>
                    <a:pt x="58046" y="101864"/>
                  </a:cubicBezTo>
                  <a:cubicBezTo>
                    <a:pt x="58046" y="103308"/>
                    <a:pt x="58232" y="104751"/>
                    <a:pt x="58604" y="106195"/>
                  </a:cubicBezTo>
                  <a:cubicBezTo>
                    <a:pt x="58976" y="107639"/>
                    <a:pt x="59348" y="109082"/>
                    <a:pt x="59534" y="110526"/>
                  </a:cubicBezTo>
                  <a:cubicBezTo>
                    <a:pt x="59720" y="111157"/>
                    <a:pt x="59534" y="111789"/>
                    <a:pt x="59534" y="112421"/>
                  </a:cubicBezTo>
                  <a:cubicBezTo>
                    <a:pt x="59534" y="112962"/>
                    <a:pt x="59534" y="113593"/>
                    <a:pt x="59534" y="114135"/>
                  </a:cubicBezTo>
                  <a:cubicBezTo>
                    <a:pt x="59534" y="114135"/>
                    <a:pt x="59348" y="115218"/>
                    <a:pt x="59348" y="115578"/>
                  </a:cubicBezTo>
                  <a:cubicBezTo>
                    <a:pt x="59348" y="115578"/>
                    <a:pt x="60651" y="118646"/>
                    <a:pt x="58232" y="119368"/>
                  </a:cubicBezTo>
                  <a:cubicBezTo>
                    <a:pt x="57302" y="119639"/>
                    <a:pt x="56186" y="119639"/>
                    <a:pt x="55069" y="119639"/>
                  </a:cubicBezTo>
                  <a:cubicBezTo>
                    <a:pt x="53953" y="119639"/>
                    <a:pt x="52651" y="119548"/>
                    <a:pt x="51720" y="119278"/>
                  </a:cubicBezTo>
                  <a:cubicBezTo>
                    <a:pt x="51162" y="119187"/>
                    <a:pt x="50790" y="119007"/>
                    <a:pt x="50046" y="118917"/>
                  </a:cubicBezTo>
                  <a:cubicBezTo>
                    <a:pt x="49488" y="118917"/>
                    <a:pt x="48744" y="118827"/>
                    <a:pt x="48186" y="118827"/>
                  </a:cubicBezTo>
                  <a:cubicBezTo>
                    <a:pt x="47627" y="118827"/>
                    <a:pt x="47069" y="118827"/>
                    <a:pt x="46697" y="118736"/>
                  </a:cubicBezTo>
                  <a:cubicBezTo>
                    <a:pt x="46139" y="118646"/>
                    <a:pt x="45767" y="118556"/>
                    <a:pt x="45581" y="118375"/>
                  </a:cubicBezTo>
                  <a:cubicBezTo>
                    <a:pt x="45209" y="118015"/>
                    <a:pt x="45767" y="117473"/>
                    <a:pt x="46325" y="117112"/>
                  </a:cubicBezTo>
                  <a:cubicBezTo>
                    <a:pt x="46511" y="117112"/>
                    <a:pt x="46697" y="117022"/>
                    <a:pt x="46697" y="116932"/>
                  </a:cubicBezTo>
                  <a:cubicBezTo>
                    <a:pt x="46883" y="116842"/>
                    <a:pt x="47069" y="116751"/>
                    <a:pt x="47255" y="116661"/>
                  </a:cubicBezTo>
                  <a:cubicBezTo>
                    <a:pt x="47627" y="116481"/>
                    <a:pt x="48000" y="116300"/>
                    <a:pt x="48186" y="116210"/>
                  </a:cubicBezTo>
                  <a:cubicBezTo>
                    <a:pt x="48930" y="115849"/>
                    <a:pt x="49488" y="115578"/>
                    <a:pt x="49860" y="115218"/>
                  </a:cubicBezTo>
                  <a:cubicBezTo>
                    <a:pt x="50232" y="115037"/>
                    <a:pt x="51906" y="112691"/>
                    <a:pt x="52279" y="112240"/>
                  </a:cubicBezTo>
                  <a:cubicBezTo>
                    <a:pt x="52465" y="111879"/>
                    <a:pt x="52279" y="111518"/>
                    <a:pt x="52093" y="111157"/>
                  </a:cubicBezTo>
                  <a:cubicBezTo>
                    <a:pt x="51348" y="109263"/>
                    <a:pt x="50046" y="107458"/>
                    <a:pt x="48930" y="105654"/>
                  </a:cubicBezTo>
                  <a:cubicBezTo>
                    <a:pt x="48186" y="104481"/>
                    <a:pt x="47627" y="103308"/>
                    <a:pt x="46883" y="102135"/>
                  </a:cubicBezTo>
                  <a:cubicBezTo>
                    <a:pt x="45209" y="99338"/>
                    <a:pt x="42976" y="96451"/>
                    <a:pt x="42790" y="93563"/>
                  </a:cubicBezTo>
                  <a:cubicBezTo>
                    <a:pt x="42790" y="92030"/>
                    <a:pt x="43162" y="90496"/>
                    <a:pt x="44093" y="89052"/>
                  </a:cubicBezTo>
                  <a:cubicBezTo>
                    <a:pt x="44651" y="87699"/>
                    <a:pt x="45395" y="86255"/>
                    <a:pt x="45581" y="84812"/>
                  </a:cubicBezTo>
                  <a:cubicBezTo>
                    <a:pt x="45581" y="82466"/>
                    <a:pt x="44093" y="80210"/>
                    <a:pt x="42976" y="77954"/>
                  </a:cubicBezTo>
                  <a:cubicBezTo>
                    <a:pt x="41302" y="74977"/>
                    <a:pt x="40186" y="71909"/>
                    <a:pt x="39627" y="68842"/>
                  </a:cubicBezTo>
                  <a:cubicBezTo>
                    <a:pt x="39069" y="65864"/>
                    <a:pt x="38697" y="62796"/>
                    <a:pt x="38697" y="59729"/>
                  </a:cubicBezTo>
                  <a:cubicBezTo>
                    <a:pt x="38511" y="58195"/>
                    <a:pt x="38697" y="56751"/>
                    <a:pt x="39069" y="55218"/>
                  </a:cubicBezTo>
                  <a:cubicBezTo>
                    <a:pt x="39441" y="53684"/>
                    <a:pt x="39813" y="52150"/>
                    <a:pt x="40558" y="50616"/>
                  </a:cubicBezTo>
                  <a:cubicBezTo>
                    <a:pt x="40558" y="50345"/>
                    <a:pt x="40744" y="50075"/>
                    <a:pt x="40744" y="49804"/>
                  </a:cubicBezTo>
                  <a:cubicBezTo>
                    <a:pt x="40744" y="49533"/>
                    <a:pt x="40372" y="49172"/>
                    <a:pt x="40186" y="48902"/>
                  </a:cubicBezTo>
                  <a:cubicBezTo>
                    <a:pt x="40186" y="48902"/>
                    <a:pt x="40186" y="48992"/>
                    <a:pt x="40186" y="48992"/>
                  </a:cubicBezTo>
                  <a:cubicBezTo>
                    <a:pt x="40186" y="47187"/>
                    <a:pt x="40186" y="45383"/>
                    <a:pt x="40186" y="43578"/>
                  </a:cubicBezTo>
                  <a:cubicBezTo>
                    <a:pt x="40186" y="43218"/>
                    <a:pt x="40186" y="42857"/>
                    <a:pt x="40186" y="42406"/>
                  </a:cubicBezTo>
                  <a:cubicBezTo>
                    <a:pt x="40186" y="42315"/>
                    <a:pt x="40186" y="42135"/>
                    <a:pt x="40000" y="42045"/>
                  </a:cubicBezTo>
                  <a:cubicBezTo>
                    <a:pt x="39813" y="41774"/>
                    <a:pt x="39627" y="41413"/>
                    <a:pt x="39441" y="41052"/>
                  </a:cubicBezTo>
                  <a:cubicBezTo>
                    <a:pt x="39255" y="40511"/>
                    <a:pt x="38883" y="39969"/>
                    <a:pt x="38511" y="39428"/>
                  </a:cubicBezTo>
                  <a:cubicBezTo>
                    <a:pt x="38139" y="38977"/>
                    <a:pt x="37953" y="38436"/>
                    <a:pt x="37581" y="37984"/>
                  </a:cubicBezTo>
                  <a:cubicBezTo>
                    <a:pt x="37581" y="37624"/>
                    <a:pt x="36093" y="31218"/>
                    <a:pt x="35534" y="31218"/>
                  </a:cubicBezTo>
                  <a:cubicBezTo>
                    <a:pt x="35162" y="31218"/>
                    <a:pt x="36651" y="37172"/>
                    <a:pt x="36651" y="37443"/>
                  </a:cubicBezTo>
                  <a:cubicBezTo>
                    <a:pt x="36651" y="37804"/>
                    <a:pt x="36651" y="37894"/>
                    <a:pt x="36279" y="38165"/>
                  </a:cubicBezTo>
                  <a:cubicBezTo>
                    <a:pt x="35906" y="38616"/>
                    <a:pt x="35720" y="38977"/>
                    <a:pt x="35348" y="39338"/>
                  </a:cubicBezTo>
                  <a:cubicBezTo>
                    <a:pt x="34418" y="40421"/>
                    <a:pt x="33674" y="41413"/>
                    <a:pt x="33116" y="42496"/>
                  </a:cubicBezTo>
                  <a:cubicBezTo>
                    <a:pt x="32558" y="43578"/>
                    <a:pt x="32186" y="44661"/>
                    <a:pt x="31627" y="45744"/>
                  </a:cubicBezTo>
                  <a:cubicBezTo>
                    <a:pt x="30325" y="48000"/>
                    <a:pt x="28279" y="50075"/>
                    <a:pt x="26046" y="52150"/>
                  </a:cubicBezTo>
                  <a:cubicBezTo>
                    <a:pt x="24000" y="54135"/>
                    <a:pt x="21953" y="56210"/>
                    <a:pt x="20279" y="58375"/>
                  </a:cubicBezTo>
                  <a:cubicBezTo>
                    <a:pt x="19906" y="59007"/>
                    <a:pt x="20465" y="59187"/>
                    <a:pt x="20465" y="59639"/>
                  </a:cubicBezTo>
                  <a:cubicBezTo>
                    <a:pt x="20279" y="60541"/>
                    <a:pt x="19534" y="61533"/>
                    <a:pt x="18790" y="62436"/>
                  </a:cubicBezTo>
                  <a:cubicBezTo>
                    <a:pt x="18604" y="62616"/>
                    <a:pt x="18604" y="62796"/>
                    <a:pt x="18418" y="63067"/>
                  </a:cubicBezTo>
                  <a:cubicBezTo>
                    <a:pt x="18418" y="63699"/>
                    <a:pt x="18232" y="64421"/>
                    <a:pt x="18046" y="65052"/>
                  </a:cubicBezTo>
                  <a:cubicBezTo>
                    <a:pt x="18046" y="65323"/>
                    <a:pt x="18046" y="65684"/>
                    <a:pt x="18046" y="65954"/>
                  </a:cubicBezTo>
                  <a:cubicBezTo>
                    <a:pt x="17860" y="66135"/>
                    <a:pt x="17860" y="66586"/>
                    <a:pt x="17488" y="66766"/>
                  </a:cubicBezTo>
                  <a:cubicBezTo>
                    <a:pt x="16744" y="66947"/>
                    <a:pt x="16744" y="65954"/>
                    <a:pt x="16744" y="65774"/>
                  </a:cubicBezTo>
                  <a:cubicBezTo>
                    <a:pt x="16744" y="65142"/>
                    <a:pt x="17116" y="64601"/>
                    <a:pt x="16930" y="64060"/>
                  </a:cubicBezTo>
                  <a:cubicBezTo>
                    <a:pt x="16744" y="63609"/>
                    <a:pt x="16000" y="63338"/>
                    <a:pt x="15441" y="63699"/>
                  </a:cubicBezTo>
                  <a:cubicBezTo>
                    <a:pt x="14883" y="64060"/>
                    <a:pt x="14883" y="64691"/>
                    <a:pt x="14697" y="65142"/>
                  </a:cubicBezTo>
                  <a:cubicBezTo>
                    <a:pt x="14697" y="65593"/>
                    <a:pt x="14511" y="66045"/>
                    <a:pt x="14511" y="66406"/>
                  </a:cubicBezTo>
                  <a:cubicBezTo>
                    <a:pt x="14511" y="66586"/>
                    <a:pt x="14139" y="68120"/>
                    <a:pt x="13395" y="67488"/>
                  </a:cubicBezTo>
                  <a:cubicBezTo>
                    <a:pt x="13209" y="67308"/>
                    <a:pt x="13209" y="67037"/>
                    <a:pt x="13209" y="66857"/>
                  </a:cubicBezTo>
                  <a:cubicBezTo>
                    <a:pt x="13209" y="66496"/>
                    <a:pt x="13209" y="66135"/>
                    <a:pt x="13395" y="65774"/>
                  </a:cubicBezTo>
                  <a:cubicBezTo>
                    <a:pt x="13395" y="65233"/>
                    <a:pt x="13581" y="64691"/>
                    <a:pt x="13581" y="64150"/>
                  </a:cubicBezTo>
                  <a:cubicBezTo>
                    <a:pt x="13395" y="63969"/>
                    <a:pt x="13395" y="63699"/>
                    <a:pt x="13023" y="63609"/>
                  </a:cubicBezTo>
                  <a:cubicBezTo>
                    <a:pt x="12279" y="63428"/>
                    <a:pt x="11720" y="64511"/>
                    <a:pt x="11534" y="64691"/>
                  </a:cubicBezTo>
                  <a:cubicBezTo>
                    <a:pt x="11162" y="65323"/>
                    <a:pt x="10604" y="65954"/>
                    <a:pt x="10232" y="66496"/>
                  </a:cubicBezTo>
                  <a:cubicBezTo>
                    <a:pt x="9860" y="66766"/>
                    <a:pt x="9302" y="67759"/>
                    <a:pt x="8558" y="67759"/>
                  </a:cubicBezTo>
                  <a:cubicBezTo>
                    <a:pt x="7069" y="67669"/>
                    <a:pt x="9488" y="65052"/>
                    <a:pt x="9674" y="64781"/>
                  </a:cubicBezTo>
                  <a:cubicBezTo>
                    <a:pt x="10046" y="64421"/>
                    <a:pt x="11162" y="63248"/>
                    <a:pt x="10046" y="63067"/>
                  </a:cubicBezTo>
                  <a:cubicBezTo>
                    <a:pt x="9674" y="62887"/>
                    <a:pt x="9116" y="63157"/>
                    <a:pt x="8930" y="63338"/>
                  </a:cubicBezTo>
                  <a:cubicBezTo>
                    <a:pt x="8000" y="63789"/>
                    <a:pt x="7255" y="64330"/>
                    <a:pt x="6511" y="64781"/>
                  </a:cubicBezTo>
                  <a:cubicBezTo>
                    <a:pt x="6325" y="65052"/>
                    <a:pt x="5953" y="65233"/>
                    <a:pt x="5581" y="65503"/>
                  </a:cubicBezTo>
                  <a:cubicBezTo>
                    <a:pt x="5395" y="65684"/>
                    <a:pt x="4837" y="66045"/>
                    <a:pt x="4279" y="66045"/>
                  </a:cubicBezTo>
                  <a:cubicBezTo>
                    <a:pt x="2976" y="66135"/>
                    <a:pt x="4465" y="65052"/>
                    <a:pt x="4651" y="64962"/>
                  </a:cubicBezTo>
                  <a:cubicBezTo>
                    <a:pt x="5209" y="64421"/>
                    <a:pt x="5767" y="63969"/>
                    <a:pt x="6325" y="63428"/>
                  </a:cubicBezTo>
                  <a:cubicBezTo>
                    <a:pt x="7069" y="62796"/>
                    <a:pt x="8000" y="62075"/>
                    <a:pt x="8372" y="61353"/>
                  </a:cubicBezTo>
                  <a:cubicBezTo>
                    <a:pt x="8558" y="60992"/>
                    <a:pt x="8558" y="60721"/>
                    <a:pt x="7627" y="60721"/>
                  </a:cubicBezTo>
                  <a:cubicBezTo>
                    <a:pt x="6511" y="60902"/>
                    <a:pt x="5767" y="61624"/>
                    <a:pt x="4651" y="61894"/>
                  </a:cubicBezTo>
                  <a:cubicBezTo>
                    <a:pt x="3906" y="62075"/>
                    <a:pt x="2790" y="62345"/>
                    <a:pt x="1860" y="62255"/>
                  </a:cubicBezTo>
                  <a:cubicBezTo>
                    <a:pt x="0" y="62165"/>
                    <a:pt x="2418" y="61443"/>
                    <a:pt x="2790" y="61263"/>
                  </a:cubicBezTo>
                  <a:cubicBezTo>
                    <a:pt x="5209" y="60270"/>
                    <a:pt x="6697" y="58917"/>
                    <a:pt x="9116" y="57924"/>
                  </a:cubicBezTo>
                  <a:cubicBezTo>
                    <a:pt x="10232" y="57473"/>
                    <a:pt x="11348" y="57383"/>
                    <a:pt x="12837" y="57383"/>
                  </a:cubicBezTo>
                  <a:cubicBezTo>
                    <a:pt x="12837" y="57383"/>
                    <a:pt x="13209" y="57203"/>
                    <a:pt x="13209" y="57022"/>
                  </a:cubicBezTo>
                  <a:cubicBezTo>
                    <a:pt x="15069" y="55398"/>
                    <a:pt x="16000" y="53593"/>
                    <a:pt x="16558" y="51879"/>
                  </a:cubicBezTo>
                  <a:cubicBezTo>
                    <a:pt x="16930" y="50616"/>
                    <a:pt x="16930" y="49443"/>
                    <a:pt x="17488" y="48270"/>
                  </a:cubicBezTo>
                  <a:cubicBezTo>
                    <a:pt x="18232" y="46466"/>
                    <a:pt x="19534" y="44751"/>
                    <a:pt x="21209" y="43127"/>
                  </a:cubicBezTo>
                  <a:cubicBezTo>
                    <a:pt x="21395" y="42766"/>
                    <a:pt x="21767" y="42496"/>
                    <a:pt x="22139" y="42225"/>
                  </a:cubicBezTo>
                  <a:cubicBezTo>
                    <a:pt x="22697" y="41864"/>
                    <a:pt x="23255" y="41503"/>
                    <a:pt x="23441" y="41052"/>
                  </a:cubicBezTo>
                  <a:cubicBezTo>
                    <a:pt x="23627" y="40781"/>
                    <a:pt x="23813" y="40511"/>
                    <a:pt x="23813" y="40150"/>
                  </a:cubicBezTo>
                  <a:cubicBezTo>
                    <a:pt x="23813" y="39699"/>
                    <a:pt x="24000" y="39248"/>
                    <a:pt x="24000" y="38796"/>
                  </a:cubicBezTo>
                  <a:cubicBezTo>
                    <a:pt x="24186" y="36902"/>
                    <a:pt x="24744" y="35097"/>
                    <a:pt x="25302" y="33203"/>
                  </a:cubicBezTo>
                  <a:cubicBezTo>
                    <a:pt x="25488" y="32751"/>
                    <a:pt x="25674" y="32300"/>
                    <a:pt x="25860" y="31849"/>
                  </a:cubicBezTo>
                  <a:cubicBezTo>
                    <a:pt x="26046" y="31488"/>
                    <a:pt x="26232" y="31308"/>
                    <a:pt x="26046" y="30947"/>
                  </a:cubicBezTo>
                  <a:cubicBezTo>
                    <a:pt x="25860" y="30045"/>
                    <a:pt x="25860" y="29142"/>
                    <a:pt x="25860" y="28240"/>
                  </a:cubicBezTo>
                  <a:cubicBezTo>
                    <a:pt x="25860" y="27338"/>
                    <a:pt x="26046" y="26526"/>
                    <a:pt x="26790" y="25714"/>
                  </a:cubicBezTo>
                  <a:cubicBezTo>
                    <a:pt x="27534" y="24902"/>
                    <a:pt x="28465" y="24090"/>
                    <a:pt x="29395" y="23368"/>
                  </a:cubicBezTo>
                  <a:cubicBezTo>
                    <a:pt x="30325" y="22646"/>
                    <a:pt x="31255" y="22105"/>
                    <a:pt x="32930" y="21744"/>
                  </a:cubicBezTo>
                  <a:cubicBezTo>
                    <a:pt x="34604" y="21383"/>
                    <a:pt x="36279" y="21203"/>
                    <a:pt x="38139" y="21112"/>
                  </a:cubicBezTo>
                  <a:cubicBezTo>
                    <a:pt x="42232" y="20842"/>
                    <a:pt x="44279" y="21022"/>
                    <a:pt x="45209" y="20571"/>
                  </a:cubicBezTo>
                  <a:cubicBezTo>
                    <a:pt x="46325" y="20210"/>
                    <a:pt x="47255" y="19939"/>
                    <a:pt x="48372" y="19578"/>
                  </a:cubicBezTo>
                  <a:cubicBezTo>
                    <a:pt x="48930" y="19398"/>
                    <a:pt x="49674" y="19127"/>
                    <a:pt x="50232" y="18947"/>
                  </a:cubicBezTo>
                  <a:cubicBezTo>
                    <a:pt x="50790" y="18857"/>
                    <a:pt x="51534" y="18676"/>
                    <a:pt x="51906" y="18496"/>
                  </a:cubicBezTo>
                  <a:cubicBezTo>
                    <a:pt x="52093" y="18406"/>
                    <a:pt x="52093" y="18315"/>
                    <a:pt x="52279" y="18135"/>
                  </a:cubicBezTo>
                  <a:cubicBezTo>
                    <a:pt x="52465" y="17142"/>
                    <a:pt x="52651" y="16060"/>
                    <a:pt x="52837" y="15067"/>
                  </a:cubicBezTo>
                  <a:cubicBezTo>
                    <a:pt x="53209" y="14526"/>
                    <a:pt x="51906" y="14526"/>
                    <a:pt x="51348" y="13804"/>
                  </a:cubicBezTo>
                  <a:cubicBezTo>
                    <a:pt x="51348" y="13804"/>
                    <a:pt x="51534" y="13984"/>
                    <a:pt x="51348" y="13804"/>
                  </a:cubicBezTo>
                  <a:cubicBezTo>
                    <a:pt x="51162" y="13714"/>
                    <a:pt x="51162" y="13714"/>
                    <a:pt x="51348" y="13804"/>
                  </a:cubicBezTo>
                  <a:cubicBezTo>
                    <a:pt x="50790" y="13353"/>
                    <a:pt x="50604" y="12902"/>
                    <a:pt x="50232" y="12451"/>
                  </a:cubicBezTo>
                  <a:cubicBezTo>
                    <a:pt x="49860" y="11639"/>
                    <a:pt x="49302" y="10827"/>
                    <a:pt x="48930" y="10015"/>
                  </a:cubicBezTo>
                  <a:cubicBezTo>
                    <a:pt x="48372" y="8390"/>
                    <a:pt x="48186" y="6857"/>
                    <a:pt x="48744" y="5233"/>
                  </a:cubicBezTo>
                  <a:cubicBezTo>
                    <a:pt x="49116" y="3969"/>
                    <a:pt x="50232" y="2616"/>
                    <a:pt x="52651" y="1714"/>
                  </a:cubicBezTo>
                  <a:cubicBezTo>
                    <a:pt x="54697" y="902"/>
                    <a:pt x="57302" y="631"/>
                    <a:pt x="59906" y="631"/>
                  </a:cubicBezTo>
                  <a:cubicBezTo>
                    <a:pt x="62325" y="631"/>
                    <a:pt x="64930" y="902"/>
                    <a:pt x="66976" y="1624"/>
                  </a:cubicBezTo>
                  <a:cubicBezTo>
                    <a:pt x="69395" y="2436"/>
                    <a:pt x="70697" y="3789"/>
                    <a:pt x="71069" y="5142"/>
                  </a:cubicBezTo>
                  <a:cubicBezTo>
                    <a:pt x="71813" y="6676"/>
                    <a:pt x="71627" y="8300"/>
                    <a:pt x="71069" y="9834"/>
                  </a:cubicBezTo>
                  <a:cubicBezTo>
                    <a:pt x="70511" y="11097"/>
                    <a:pt x="69767" y="12451"/>
                    <a:pt x="68651" y="13714"/>
                  </a:cubicBezTo>
                  <a:cubicBezTo>
                    <a:pt x="68093" y="14436"/>
                    <a:pt x="66790" y="14526"/>
                    <a:pt x="67162" y="15067"/>
                  </a:cubicBezTo>
                  <a:cubicBezTo>
                    <a:pt x="67348" y="16060"/>
                    <a:pt x="67534" y="17052"/>
                    <a:pt x="67720" y="18135"/>
                  </a:cubicBezTo>
                  <a:cubicBezTo>
                    <a:pt x="67720" y="18315"/>
                    <a:pt x="67720" y="18406"/>
                    <a:pt x="67906" y="18496"/>
                  </a:cubicBezTo>
                  <a:cubicBezTo>
                    <a:pt x="68279" y="18676"/>
                    <a:pt x="69023" y="18857"/>
                    <a:pt x="69581" y="18947"/>
                  </a:cubicBezTo>
                  <a:cubicBezTo>
                    <a:pt x="70139" y="19127"/>
                    <a:pt x="70697" y="19308"/>
                    <a:pt x="71255" y="19488"/>
                  </a:cubicBezTo>
                  <a:cubicBezTo>
                    <a:pt x="72372" y="19849"/>
                    <a:pt x="73488" y="20210"/>
                    <a:pt x="74604" y="20571"/>
                  </a:cubicBezTo>
                  <a:cubicBezTo>
                    <a:pt x="74976" y="20842"/>
                    <a:pt x="75720" y="20932"/>
                    <a:pt x="79069" y="20932"/>
                  </a:cubicBezTo>
                  <a:cubicBezTo>
                    <a:pt x="82418" y="21022"/>
                    <a:pt x="86511" y="21293"/>
                    <a:pt x="89116" y="22375"/>
                  </a:cubicBezTo>
                  <a:cubicBezTo>
                    <a:pt x="90418" y="23007"/>
                    <a:pt x="91162" y="23819"/>
                    <a:pt x="92093" y="24541"/>
                  </a:cubicBezTo>
                  <a:cubicBezTo>
                    <a:pt x="92837" y="25263"/>
                    <a:pt x="93581" y="26075"/>
                    <a:pt x="93767" y="26887"/>
                  </a:cubicBezTo>
                  <a:cubicBezTo>
                    <a:pt x="93953" y="27789"/>
                    <a:pt x="94139" y="28691"/>
                    <a:pt x="93953" y="29593"/>
                  </a:cubicBezTo>
                  <a:cubicBezTo>
                    <a:pt x="93953" y="30045"/>
                    <a:pt x="93953" y="30496"/>
                    <a:pt x="93767" y="30947"/>
                  </a:cubicBezTo>
                  <a:cubicBezTo>
                    <a:pt x="93767" y="31308"/>
                    <a:pt x="93767" y="31488"/>
                    <a:pt x="93953" y="31849"/>
                  </a:cubicBezTo>
                  <a:cubicBezTo>
                    <a:pt x="94697" y="33654"/>
                    <a:pt x="95441" y="35548"/>
                    <a:pt x="95813" y="37443"/>
                  </a:cubicBezTo>
                  <a:cubicBezTo>
                    <a:pt x="96000" y="38345"/>
                    <a:pt x="96000" y="39248"/>
                    <a:pt x="96000" y="40150"/>
                  </a:cubicBezTo>
                  <a:cubicBezTo>
                    <a:pt x="96000" y="40872"/>
                    <a:pt x="96744" y="41684"/>
                    <a:pt x="97674" y="42225"/>
                  </a:cubicBezTo>
                  <a:cubicBezTo>
                    <a:pt x="98790" y="42766"/>
                    <a:pt x="99348" y="43669"/>
                    <a:pt x="99906" y="44390"/>
                  </a:cubicBezTo>
                  <a:cubicBezTo>
                    <a:pt x="100651" y="45203"/>
                    <a:pt x="101209" y="46105"/>
                    <a:pt x="101767" y="47007"/>
                  </a:cubicBezTo>
                  <a:cubicBezTo>
                    <a:pt x="102511" y="48360"/>
                    <a:pt x="102883" y="49714"/>
                    <a:pt x="103255" y="51157"/>
                  </a:cubicBezTo>
                  <a:cubicBezTo>
                    <a:pt x="103627" y="53142"/>
                    <a:pt x="104744" y="55218"/>
                    <a:pt x="106604" y="57022"/>
                  </a:cubicBezTo>
                  <a:cubicBezTo>
                    <a:pt x="106976" y="57563"/>
                    <a:pt x="109209" y="57293"/>
                    <a:pt x="110511" y="57834"/>
                  </a:cubicBezTo>
                  <a:cubicBezTo>
                    <a:pt x="112372" y="58556"/>
                    <a:pt x="113674" y="59548"/>
                    <a:pt x="115162" y="60360"/>
                  </a:cubicBezTo>
                  <a:cubicBezTo>
                    <a:pt x="115906" y="60812"/>
                    <a:pt x="116651" y="61172"/>
                    <a:pt x="117581" y="61533"/>
                  </a:cubicBezTo>
                  <a:cubicBezTo>
                    <a:pt x="117953" y="61624"/>
                    <a:pt x="119627" y="62165"/>
                    <a:pt x="118325" y="62255"/>
                  </a:cubicBez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29"/>
          <p:cNvSpPr txBox="1"/>
          <p:nvPr>
            <p:ph type="title"/>
          </p:nvPr>
        </p:nvSpPr>
        <p:spPr>
          <a:xfrm>
            <a:off x="844425" y="5598"/>
            <a:ext cx="3552600" cy="114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Medical icons</a:t>
            </a:r>
            <a:endParaRPr/>
          </a:p>
        </p:txBody>
      </p:sp>
      <p:sp>
        <p:nvSpPr>
          <p:cNvPr id="417" name="Google Shape;417;p29"/>
          <p:cNvSpPr txBox="1"/>
          <p:nvPr>
            <p:ph idx="12" type="sldNum"/>
          </p:nvPr>
        </p:nvSpPr>
        <p:spPr>
          <a:xfrm>
            <a:off x="-75" y="0"/>
            <a:ext cx="669600" cy="114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418" name="Google Shape;418;p29"/>
          <p:cNvGrpSpPr/>
          <p:nvPr/>
        </p:nvGrpSpPr>
        <p:grpSpPr>
          <a:xfrm>
            <a:off x="2222877" y="1933207"/>
            <a:ext cx="310963" cy="382440"/>
            <a:chOff x="5618644" y="885983"/>
            <a:chExt cx="187361" cy="230427"/>
          </a:xfrm>
        </p:grpSpPr>
        <p:sp>
          <p:nvSpPr>
            <p:cNvPr id="419" name="Google Shape;419;p29"/>
            <p:cNvSpPr/>
            <p:nvPr/>
          </p:nvSpPr>
          <p:spPr>
            <a:xfrm>
              <a:off x="5618644" y="885983"/>
              <a:ext cx="187361" cy="230427"/>
            </a:xfrm>
            <a:custGeom>
              <a:rect b="b" l="l" r="r" t="t"/>
              <a:pathLst>
                <a:path extrusionOk="0" h="230427" w="187361">
                  <a:moveTo>
                    <a:pt x="171251" y="111706"/>
                  </a:moveTo>
                  <a:cubicBezTo>
                    <a:pt x="180798" y="108724"/>
                    <a:pt x="187362" y="100375"/>
                    <a:pt x="187362" y="90237"/>
                  </a:cubicBezTo>
                  <a:cubicBezTo>
                    <a:pt x="187362" y="80100"/>
                    <a:pt x="180798" y="71751"/>
                    <a:pt x="171251" y="68769"/>
                  </a:cubicBezTo>
                  <a:cubicBezTo>
                    <a:pt x="169461" y="68173"/>
                    <a:pt x="168268" y="66383"/>
                    <a:pt x="168268" y="65787"/>
                  </a:cubicBezTo>
                  <a:cubicBezTo>
                    <a:pt x="168268" y="65191"/>
                    <a:pt x="167671" y="63402"/>
                    <a:pt x="168864" y="61613"/>
                  </a:cubicBezTo>
                  <a:cubicBezTo>
                    <a:pt x="174831" y="53860"/>
                    <a:pt x="174831" y="43126"/>
                    <a:pt x="169461" y="34777"/>
                  </a:cubicBezTo>
                  <a:cubicBezTo>
                    <a:pt x="163494" y="27025"/>
                    <a:pt x="153350" y="23446"/>
                    <a:pt x="143803" y="27025"/>
                  </a:cubicBezTo>
                  <a:cubicBezTo>
                    <a:pt x="142013" y="27621"/>
                    <a:pt x="140223" y="27025"/>
                    <a:pt x="139626" y="26428"/>
                  </a:cubicBezTo>
                  <a:cubicBezTo>
                    <a:pt x="139030" y="25832"/>
                    <a:pt x="137836" y="24639"/>
                    <a:pt x="137836" y="22850"/>
                  </a:cubicBezTo>
                  <a:cubicBezTo>
                    <a:pt x="137836" y="12712"/>
                    <a:pt x="131869" y="4363"/>
                    <a:pt x="122322" y="1382"/>
                  </a:cubicBezTo>
                  <a:cubicBezTo>
                    <a:pt x="112775" y="-1600"/>
                    <a:pt x="102631" y="1978"/>
                    <a:pt x="97261" y="9730"/>
                  </a:cubicBezTo>
                  <a:cubicBezTo>
                    <a:pt x="96068" y="11520"/>
                    <a:pt x="94278" y="11520"/>
                    <a:pt x="93681" y="11520"/>
                  </a:cubicBezTo>
                  <a:cubicBezTo>
                    <a:pt x="93084" y="11520"/>
                    <a:pt x="91294" y="11520"/>
                    <a:pt x="90101" y="9730"/>
                  </a:cubicBezTo>
                  <a:cubicBezTo>
                    <a:pt x="84731" y="1382"/>
                    <a:pt x="74587" y="-2197"/>
                    <a:pt x="65040" y="1382"/>
                  </a:cubicBezTo>
                  <a:cubicBezTo>
                    <a:pt x="55492" y="4363"/>
                    <a:pt x="49526" y="13309"/>
                    <a:pt x="49526" y="22850"/>
                  </a:cubicBezTo>
                  <a:cubicBezTo>
                    <a:pt x="49526" y="24639"/>
                    <a:pt x="48332" y="25832"/>
                    <a:pt x="47736" y="26428"/>
                  </a:cubicBezTo>
                  <a:cubicBezTo>
                    <a:pt x="47139" y="27025"/>
                    <a:pt x="45349" y="27621"/>
                    <a:pt x="43559" y="27025"/>
                  </a:cubicBezTo>
                  <a:cubicBezTo>
                    <a:pt x="34012" y="23446"/>
                    <a:pt x="23868" y="27025"/>
                    <a:pt x="17901" y="34777"/>
                  </a:cubicBezTo>
                  <a:cubicBezTo>
                    <a:pt x="11934" y="42530"/>
                    <a:pt x="11934" y="53264"/>
                    <a:pt x="18498" y="61613"/>
                  </a:cubicBezTo>
                  <a:cubicBezTo>
                    <a:pt x="19691" y="63402"/>
                    <a:pt x="19691" y="65191"/>
                    <a:pt x="19094" y="65787"/>
                  </a:cubicBezTo>
                  <a:cubicBezTo>
                    <a:pt x="19094" y="66383"/>
                    <a:pt x="17901" y="68173"/>
                    <a:pt x="16111" y="68769"/>
                  </a:cubicBezTo>
                  <a:cubicBezTo>
                    <a:pt x="6564" y="71751"/>
                    <a:pt x="0" y="80100"/>
                    <a:pt x="0" y="90237"/>
                  </a:cubicBezTo>
                  <a:cubicBezTo>
                    <a:pt x="0" y="100375"/>
                    <a:pt x="6564" y="108724"/>
                    <a:pt x="16111" y="111706"/>
                  </a:cubicBezTo>
                  <a:cubicBezTo>
                    <a:pt x="17901" y="112302"/>
                    <a:pt x="19094" y="114091"/>
                    <a:pt x="19094" y="114688"/>
                  </a:cubicBezTo>
                  <a:cubicBezTo>
                    <a:pt x="19094" y="115284"/>
                    <a:pt x="19691" y="117073"/>
                    <a:pt x="18498" y="118862"/>
                  </a:cubicBezTo>
                  <a:cubicBezTo>
                    <a:pt x="12531" y="126615"/>
                    <a:pt x="12531" y="137349"/>
                    <a:pt x="17901" y="145698"/>
                  </a:cubicBezTo>
                  <a:cubicBezTo>
                    <a:pt x="23868" y="153450"/>
                    <a:pt x="34012" y="157028"/>
                    <a:pt x="43559" y="153450"/>
                  </a:cubicBezTo>
                  <a:cubicBezTo>
                    <a:pt x="45349" y="152854"/>
                    <a:pt x="47139" y="153450"/>
                    <a:pt x="47736" y="154047"/>
                  </a:cubicBezTo>
                  <a:cubicBezTo>
                    <a:pt x="48332" y="154643"/>
                    <a:pt x="49526" y="155836"/>
                    <a:pt x="49526" y="157625"/>
                  </a:cubicBezTo>
                  <a:cubicBezTo>
                    <a:pt x="49526" y="159414"/>
                    <a:pt x="49526" y="161203"/>
                    <a:pt x="50122" y="162992"/>
                  </a:cubicBezTo>
                  <a:lnTo>
                    <a:pt x="48929" y="216663"/>
                  </a:lnTo>
                  <a:cubicBezTo>
                    <a:pt x="48929" y="222030"/>
                    <a:pt x="52509" y="226801"/>
                    <a:pt x="57283" y="229186"/>
                  </a:cubicBezTo>
                  <a:cubicBezTo>
                    <a:pt x="59073" y="229783"/>
                    <a:pt x="60863" y="230379"/>
                    <a:pt x="63250" y="230379"/>
                  </a:cubicBezTo>
                  <a:cubicBezTo>
                    <a:pt x="66830" y="230379"/>
                    <a:pt x="69813" y="229186"/>
                    <a:pt x="72200" y="226801"/>
                  </a:cubicBezTo>
                  <a:lnTo>
                    <a:pt x="95471" y="208911"/>
                  </a:lnTo>
                  <a:lnTo>
                    <a:pt x="118742" y="226801"/>
                  </a:lnTo>
                  <a:cubicBezTo>
                    <a:pt x="122919" y="230379"/>
                    <a:pt x="128886" y="231572"/>
                    <a:pt x="134256" y="229186"/>
                  </a:cubicBezTo>
                  <a:cubicBezTo>
                    <a:pt x="139626" y="226801"/>
                    <a:pt x="142610" y="222030"/>
                    <a:pt x="142610" y="216067"/>
                  </a:cubicBezTo>
                  <a:lnTo>
                    <a:pt x="137836" y="162992"/>
                  </a:lnTo>
                  <a:cubicBezTo>
                    <a:pt x="138433" y="161203"/>
                    <a:pt x="138433" y="159414"/>
                    <a:pt x="138433" y="157625"/>
                  </a:cubicBezTo>
                  <a:cubicBezTo>
                    <a:pt x="138433" y="155836"/>
                    <a:pt x="139626" y="154643"/>
                    <a:pt x="140223" y="154047"/>
                  </a:cubicBezTo>
                  <a:cubicBezTo>
                    <a:pt x="140820" y="153450"/>
                    <a:pt x="142610" y="152854"/>
                    <a:pt x="144400" y="153450"/>
                  </a:cubicBezTo>
                  <a:cubicBezTo>
                    <a:pt x="153947" y="157028"/>
                    <a:pt x="164091" y="153450"/>
                    <a:pt x="170058" y="145698"/>
                  </a:cubicBezTo>
                  <a:cubicBezTo>
                    <a:pt x="176025" y="137945"/>
                    <a:pt x="176025" y="127211"/>
                    <a:pt x="169461" y="118862"/>
                  </a:cubicBezTo>
                  <a:cubicBezTo>
                    <a:pt x="168268" y="117073"/>
                    <a:pt x="168268" y="115284"/>
                    <a:pt x="168864" y="114688"/>
                  </a:cubicBezTo>
                  <a:cubicBezTo>
                    <a:pt x="168268" y="113495"/>
                    <a:pt x="169461" y="112302"/>
                    <a:pt x="171251" y="111706"/>
                  </a:cubicBezTo>
                  <a:close/>
                  <a:moveTo>
                    <a:pt x="95471" y="186249"/>
                  </a:moveTo>
                  <a:lnTo>
                    <a:pt x="66830" y="208911"/>
                  </a:lnTo>
                  <a:lnTo>
                    <a:pt x="67426" y="180286"/>
                  </a:lnTo>
                  <a:cubicBezTo>
                    <a:pt x="76377" y="182075"/>
                    <a:pt x="84731" y="178497"/>
                    <a:pt x="90101" y="171341"/>
                  </a:cubicBezTo>
                  <a:cubicBezTo>
                    <a:pt x="91294" y="169552"/>
                    <a:pt x="93084" y="169552"/>
                    <a:pt x="93681" y="169552"/>
                  </a:cubicBezTo>
                  <a:cubicBezTo>
                    <a:pt x="94278" y="169552"/>
                    <a:pt x="96068" y="169552"/>
                    <a:pt x="97261" y="171341"/>
                  </a:cubicBezTo>
                  <a:cubicBezTo>
                    <a:pt x="101438" y="177304"/>
                    <a:pt x="108598" y="180882"/>
                    <a:pt x="115759" y="180882"/>
                  </a:cubicBezTo>
                  <a:cubicBezTo>
                    <a:pt x="117549" y="180882"/>
                    <a:pt x="119339" y="180882"/>
                    <a:pt x="121129" y="180286"/>
                  </a:cubicBezTo>
                  <a:lnTo>
                    <a:pt x="123516" y="208911"/>
                  </a:lnTo>
                  <a:lnTo>
                    <a:pt x="95471" y="186249"/>
                  </a:lnTo>
                  <a:close/>
                  <a:moveTo>
                    <a:pt x="166478" y="94412"/>
                  </a:moveTo>
                  <a:cubicBezTo>
                    <a:pt x="159317" y="96201"/>
                    <a:pt x="153947" y="102164"/>
                    <a:pt x="151560" y="108724"/>
                  </a:cubicBezTo>
                  <a:cubicBezTo>
                    <a:pt x="149173" y="115880"/>
                    <a:pt x="150367" y="123037"/>
                    <a:pt x="155140" y="129000"/>
                  </a:cubicBezTo>
                  <a:cubicBezTo>
                    <a:pt x="156930" y="131385"/>
                    <a:pt x="155737" y="133771"/>
                    <a:pt x="155140" y="134367"/>
                  </a:cubicBezTo>
                  <a:cubicBezTo>
                    <a:pt x="154544" y="134963"/>
                    <a:pt x="152754" y="136753"/>
                    <a:pt x="149770" y="136156"/>
                  </a:cubicBezTo>
                  <a:cubicBezTo>
                    <a:pt x="142610" y="133771"/>
                    <a:pt x="135450" y="134963"/>
                    <a:pt x="129483" y="139138"/>
                  </a:cubicBezTo>
                  <a:cubicBezTo>
                    <a:pt x="123516" y="143312"/>
                    <a:pt x="119935" y="150469"/>
                    <a:pt x="120532" y="157625"/>
                  </a:cubicBezTo>
                  <a:cubicBezTo>
                    <a:pt x="120532" y="160606"/>
                    <a:pt x="118145" y="161799"/>
                    <a:pt x="117549" y="161799"/>
                  </a:cubicBezTo>
                  <a:cubicBezTo>
                    <a:pt x="116355" y="162396"/>
                    <a:pt x="113969" y="162396"/>
                    <a:pt x="112178" y="160010"/>
                  </a:cubicBezTo>
                  <a:cubicBezTo>
                    <a:pt x="108002" y="154047"/>
                    <a:pt x="101438" y="150469"/>
                    <a:pt x="93681" y="150469"/>
                  </a:cubicBezTo>
                  <a:cubicBezTo>
                    <a:pt x="86521" y="150469"/>
                    <a:pt x="79360" y="154047"/>
                    <a:pt x="75183" y="160010"/>
                  </a:cubicBezTo>
                  <a:cubicBezTo>
                    <a:pt x="73393" y="162396"/>
                    <a:pt x="71007" y="161799"/>
                    <a:pt x="69813" y="161799"/>
                  </a:cubicBezTo>
                  <a:cubicBezTo>
                    <a:pt x="68620" y="161203"/>
                    <a:pt x="66830" y="160606"/>
                    <a:pt x="66830" y="157625"/>
                  </a:cubicBezTo>
                  <a:cubicBezTo>
                    <a:pt x="66830" y="150469"/>
                    <a:pt x="63846" y="143312"/>
                    <a:pt x="57879" y="139138"/>
                  </a:cubicBezTo>
                  <a:cubicBezTo>
                    <a:pt x="51912" y="134963"/>
                    <a:pt x="44155" y="133771"/>
                    <a:pt x="37592" y="136156"/>
                  </a:cubicBezTo>
                  <a:cubicBezTo>
                    <a:pt x="34608" y="137349"/>
                    <a:pt x="32818" y="135560"/>
                    <a:pt x="32221" y="134367"/>
                  </a:cubicBezTo>
                  <a:cubicBezTo>
                    <a:pt x="31625" y="133771"/>
                    <a:pt x="30431" y="131385"/>
                    <a:pt x="32221" y="129000"/>
                  </a:cubicBezTo>
                  <a:cubicBezTo>
                    <a:pt x="36398" y="123037"/>
                    <a:pt x="38188" y="115284"/>
                    <a:pt x="35802" y="108724"/>
                  </a:cubicBezTo>
                  <a:cubicBezTo>
                    <a:pt x="33415" y="101568"/>
                    <a:pt x="28045" y="96201"/>
                    <a:pt x="20884" y="94412"/>
                  </a:cubicBezTo>
                  <a:cubicBezTo>
                    <a:pt x="17901" y="93816"/>
                    <a:pt x="17901" y="90834"/>
                    <a:pt x="17901" y="90237"/>
                  </a:cubicBezTo>
                  <a:cubicBezTo>
                    <a:pt x="17901" y="89641"/>
                    <a:pt x="18498" y="86659"/>
                    <a:pt x="20884" y="86063"/>
                  </a:cubicBezTo>
                  <a:cubicBezTo>
                    <a:pt x="28045" y="84274"/>
                    <a:pt x="33415" y="78310"/>
                    <a:pt x="35802" y="71751"/>
                  </a:cubicBezTo>
                  <a:cubicBezTo>
                    <a:pt x="38188" y="64594"/>
                    <a:pt x="36995" y="57438"/>
                    <a:pt x="32221" y="51475"/>
                  </a:cubicBezTo>
                  <a:cubicBezTo>
                    <a:pt x="30431" y="49089"/>
                    <a:pt x="31625" y="46704"/>
                    <a:pt x="32221" y="46108"/>
                  </a:cubicBezTo>
                  <a:cubicBezTo>
                    <a:pt x="32818" y="45511"/>
                    <a:pt x="34608" y="43722"/>
                    <a:pt x="37592" y="44319"/>
                  </a:cubicBezTo>
                  <a:cubicBezTo>
                    <a:pt x="44752" y="46704"/>
                    <a:pt x="51912" y="45511"/>
                    <a:pt x="57879" y="41337"/>
                  </a:cubicBezTo>
                  <a:cubicBezTo>
                    <a:pt x="63846" y="37162"/>
                    <a:pt x="67426" y="30006"/>
                    <a:pt x="66830" y="22850"/>
                  </a:cubicBezTo>
                  <a:cubicBezTo>
                    <a:pt x="66830" y="19868"/>
                    <a:pt x="69217" y="18676"/>
                    <a:pt x="69813" y="18676"/>
                  </a:cubicBezTo>
                  <a:cubicBezTo>
                    <a:pt x="71007" y="18079"/>
                    <a:pt x="73393" y="18079"/>
                    <a:pt x="75183" y="20465"/>
                  </a:cubicBezTo>
                  <a:cubicBezTo>
                    <a:pt x="79360" y="26428"/>
                    <a:pt x="85924" y="30006"/>
                    <a:pt x="93681" y="30006"/>
                  </a:cubicBezTo>
                  <a:cubicBezTo>
                    <a:pt x="100841" y="30006"/>
                    <a:pt x="108002" y="26428"/>
                    <a:pt x="112178" y="20465"/>
                  </a:cubicBezTo>
                  <a:cubicBezTo>
                    <a:pt x="113969" y="18079"/>
                    <a:pt x="116355" y="18676"/>
                    <a:pt x="117549" y="18676"/>
                  </a:cubicBezTo>
                  <a:cubicBezTo>
                    <a:pt x="118742" y="19272"/>
                    <a:pt x="120532" y="19868"/>
                    <a:pt x="120532" y="22850"/>
                  </a:cubicBezTo>
                  <a:cubicBezTo>
                    <a:pt x="120532" y="30006"/>
                    <a:pt x="123516" y="37162"/>
                    <a:pt x="129483" y="41337"/>
                  </a:cubicBezTo>
                  <a:cubicBezTo>
                    <a:pt x="135450" y="45511"/>
                    <a:pt x="143207" y="46704"/>
                    <a:pt x="149770" y="44319"/>
                  </a:cubicBezTo>
                  <a:cubicBezTo>
                    <a:pt x="152754" y="43126"/>
                    <a:pt x="154544" y="44915"/>
                    <a:pt x="155140" y="46108"/>
                  </a:cubicBezTo>
                  <a:cubicBezTo>
                    <a:pt x="155737" y="46704"/>
                    <a:pt x="156930" y="49089"/>
                    <a:pt x="155140" y="51475"/>
                  </a:cubicBezTo>
                  <a:cubicBezTo>
                    <a:pt x="150963" y="57438"/>
                    <a:pt x="149173" y="65191"/>
                    <a:pt x="151560" y="71751"/>
                  </a:cubicBezTo>
                  <a:cubicBezTo>
                    <a:pt x="153947" y="78907"/>
                    <a:pt x="159317" y="84274"/>
                    <a:pt x="166478" y="86063"/>
                  </a:cubicBezTo>
                  <a:cubicBezTo>
                    <a:pt x="169461" y="86659"/>
                    <a:pt x="169461" y="89641"/>
                    <a:pt x="169461" y="90237"/>
                  </a:cubicBezTo>
                  <a:cubicBezTo>
                    <a:pt x="169461" y="90834"/>
                    <a:pt x="169461" y="93816"/>
                    <a:pt x="166478" y="944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0" name="Google Shape;420;p29"/>
            <p:cNvSpPr/>
            <p:nvPr/>
          </p:nvSpPr>
          <p:spPr>
            <a:xfrm>
              <a:off x="5677717" y="941633"/>
              <a:ext cx="69216" cy="69176"/>
            </a:xfrm>
            <a:custGeom>
              <a:rect b="b" l="l" r="r" t="t"/>
              <a:pathLst>
                <a:path extrusionOk="0" h="69176" w="69216">
                  <a:moveTo>
                    <a:pt x="34608" y="0"/>
                  </a:moveTo>
                  <a:cubicBezTo>
                    <a:pt x="15514" y="0"/>
                    <a:pt x="0" y="15505"/>
                    <a:pt x="0" y="34588"/>
                  </a:cubicBezTo>
                  <a:cubicBezTo>
                    <a:pt x="0" y="53671"/>
                    <a:pt x="15514" y="69176"/>
                    <a:pt x="34608" y="69176"/>
                  </a:cubicBezTo>
                  <a:cubicBezTo>
                    <a:pt x="53702" y="69176"/>
                    <a:pt x="69217" y="53671"/>
                    <a:pt x="69217" y="34588"/>
                  </a:cubicBezTo>
                  <a:cubicBezTo>
                    <a:pt x="69217" y="15505"/>
                    <a:pt x="53702" y="0"/>
                    <a:pt x="34608" y="0"/>
                  </a:cubicBezTo>
                  <a:close/>
                  <a:moveTo>
                    <a:pt x="34608" y="51286"/>
                  </a:moveTo>
                  <a:cubicBezTo>
                    <a:pt x="25658" y="51286"/>
                    <a:pt x="17901" y="43533"/>
                    <a:pt x="17901" y="34588"/>
                  </a:cubicBezTo>
                  <a:cubicBezTo>
                    <a:pt x="17901" y="25643"/>
                    <a:pt x="25658" y="17890"/>
                    <a:pt x="34608" y="17890"/>
                  </a:cubicBezTo>
                  <a:cubicBezTo>
                    <a:pt x="43559" y="17890"/>
                    <a:pt x="51316" y="25643"/>
                    <a:pt x="51316" y="34588"/>
                  </a:cubicBezTo>
                  <a:cubicBezTo>
                    <a:pt x="51316" y="43533"/>
                    <a:pt x="43559" y="51286"/>
                    <a:pt x="34608" y="5128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21" name="Google Shape;421;p29"/>
          <p:cNvGrpSpPr/>
          <p:nvPr/>
        </p:nvGrpSpPr>
        <p:grpSpPr>
          <a:xfrm>
            <a:off x="2185245" y="2700600"/>
            <a:ext cx="382267" cy="329588"/>
            <a:chOff x="5595970" y="1462244"/>
            <a:chExt cx="230323" cy="198583"/>
          </a:xfrm>
        </p:grpSpPr>
        <p:sp>
          <p:nvSpPr>
            <p:cNvPr id="422" name="Google Shape;422;p29"/>
            <p:cNvSpPr/>
            <p:nvPr/>
          </p:nvSpPr>
          <p:spPr>
            <a:xfrm>
              <a:off x="5595970" y="1462244"/>
              <a:ext cx="230323" cy="198583"/>
            </a:xfrm>
            <a:custGeom>
              <a:rect b="b" l="l" r="r" t="t"/>
              <a:pathLst>
                <a:path extrusionOk="0" h="198583" w="230323">
                  <a:moveTo>
                    <a:pt x="111582" y="196198"/>
                  </a:moveTo>
                  <a:lnTo>
                    <a:pt x="115759" y="198584"/>
                  </a:lnTo>
                  <a:lnTo>
                    <a:pt x="119935" y="196198"/>
                  </a:lnTo>
                  <a:cubicBezTo>
                    <a:pt x="123516" y="194409"/>
                    <a:pt x="202876" y="150280"/>
                    <a:pt x="224953" y="94819"/>
                  </a:cubicBezTo>
                  <a:cubicBezTo>
                    <a:pt x="226744" y="91241"/>
                    <a:pt x="230324" y="77525"/>
                    <a:pt x="230324" y="67984"/>
                  </a:cubicBezTo>
                  <a:cubicBezTo>
                    <a:pt x="230324" y="30414"/>
                    <a:pt x="199892" y="0"/>
                    <a:pt x="162301" y="0"/>
                  </a:cubicBezTo>
                  <a:cubicBezTo>
                    <a:pt x="144400" y="0"/>
                    <a:pt x="127692" y="7156"/>
                    <a:pt x="115162" y="19083"/>
                  </a:cubicBezTo>
                  <a:cubicBezTo>
                    <a:pt x="102631" y="6560"/>
                    <a:pt x="85924" y="0"/>
                    <a:pt x="68023" y="0"/>
                  </a:cubicBezTo>
                  <a:cubicBezTo>
                    <a:pt x="30431" y="0"/>
                    <a:pt x="0" y="30414"/>
                    <a:pt x="0" y="67984"/>
                  </a:cubicBezTo>
                  <a:cubicBezTo>
                    <a:pt x="0" y="73351"/>
                    <a:pt x="597" y="78718"/>
                    <a:pt x="1790" y="83489"/>
                  </a:cubicBezTo>
                  <a:cubicBezTo>
                    <a:pt x="3580" y="85278"/>
                    <a:pt x="12530" y="138949"/>
                    <a:pt x="111582" y="196198"/>
                  </a:cubicBezTo>
                  <a:close/>
                  <a:moveTo>
                    <a:pt x="69216" y="17890"/>
                  </a:moveTo>
                  <a:cubicBezTo>
                    <a:pt x="81150" y="17890"/>
                    <a:pt x="92488" y="22065"/>
                    <a:pt x="100841" y="29221"/>
                  </a:cubicBezTo>
                  <a:cubicBezTo>
                    <a:pt x="101438" y="29817"/>
                    <a:pt x="102034" y="30414"/>
                    <a:pt x="102631" y="31010"/>
                  </a:cubicBezTo>
                  <a:cubicBezTo>
                    <a:pt x="107405" y="34588"/>
                    <a:pt x="114565" y="48304"/>
                    <a:pt x="118145" y="56653"/>
                  </a:cubicBezTo>
                  <a:cubicBezTo>
                    <a:pt x="119339" y="60231"/>
                    <a:pt x="122919" y="62020"/>
                    <a:pt x="126499" y="62020"/>
                  </a:cubicBezTo>
                  <a:cubicBezTo>
                    <a:pt x="127692" y="62020"/>
                    <a:pt x="128886" y="62020"/>
                    <a:pt x="130079" y="61424"/>
                  </a:cubicBezTo>
                  <a:cubicBezTo>
                    <a:pt x="134853" y="59635"/>
                    <a:pt x="136643" y="54268"/>
                    <a:pt x="134853" y="50093"/>
                  </a:cubicBezTo>
                  <a:cubicBezTo>
                    <a:pt x="133659" y="47708"/>
                    <a:pt x="130676" y="41148"/>
                    <a:pt x="126499" y="33396"/>
                  </a:cubicBezTo>
                  <a:cubicBezTo>
                    <a:pt x="136046" y="23258"/>
                    <a:pt x="149173" y="17294"/>
                    <a:pt x="162897" y="17294"/>
                  </a:cubicBezTo>
                  <a:cubicBezTo>
                    <a:pt x="190345" y="17294"/>
                    <a:pt x="213020" y="39955"/>
                    <a:pt x="213020" y="67387"/>
                  </a:cubicBezTo>
                  <a:cubicBezTo>
                    <a:pt x="213020" y="73947"/>
                    <a:pt x="210036" y="85278"/>
                    <a:pt x="208843" y="87663"/>
                  </a:cubicBezTo>
                  <a:cubicBezTo>
                    <a:pt x="191539" y="130600"/>
                    <a:pt x="132466" y="168170"/>
                    <a:pt x="115759" y="177712"/>
                  </a:cubicBezTo>
                  <a:cubicBezTo>
                    <a:pt x="40575" y="132986"/>
                    <a:pt x="23868" y="93030"/>
                    <a:pt x="20884" y="82892"/>
                  </a:cubicBezTo>
                  <a:lnTo>
                    <a:pt x="20288" y="79314"/>
                  </a:lnTo>
                  <a:cubicBezTo>
                    <a:pt x="19094" y="75140"/>
                    <a:pt x="18497" y="70965"/>
                    <a:pt x="18497" y="67387"/>
                  </a:cubicBezTo>
                  <a:cubicBezTo>
                    <a:pt x="19094" y="40552"/>
                    <a:pt x="41769" y="17890"/>
                    <a:pt x="69216" y="1789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3" name="Google Shape;423;p29"/>
            <p:cNvSpPr/>
            <p:nvPr/>
          </p:nvSpPr>
          <p:spPr>
            <a:xfrm>
              <a:off x="5627842" y="1498527"/>
              <a:ext cx="30875" cy="47206"/>
            </a:xfrm>
            <a:custGeom>
              <a:rect b="b" l="l" r="r" t="t"/>
              <a:pathLst>
                <a:path extrusionOk="0" h="47206" w="30875">
                  <a:moveTo>
                    <a:pt x="12880" y="47206"/>
                  </a:moveTo>
                  <a:cubicBezTo>
                    <a:pt x="17653" y="45417"/>
                    <a:pt x="20040" y="40646"/>
                    <a:pt x="18847" y="35875"/>
                  </a:cubicBezTo>
                  <a:cubicBezTo>
                    <a:pt x="18847" y="35279"/>
                    <a:pt x="14670" y="22159"/>
                    <a:pt x="26007" y="16792"/>
                  </a:cubicBezTo>
                  <a:cubicBezTo>
                    <a:pt x="30184" y="14407"/>
                    <a:pt x="31974" y="9636"/>
                    <a:pt x="30184" y="4865"/>
                  </a:cubicBezTo>
                  <a:cubicBezTo>
                    <a:pt x="27797" y="691"/>
                    <a:pt x="23023" y="-1098"/>
                    <a:pt x="18250" y="691"/>
                  </a:cubicBezTo>
                  <a:cubicBezTo>
                    <a:pt x="-2038" y="10232"/>
                    <a:pt x="-1441" y="31701"/>
                    <a:pt x="1542" y="41243"/>
                  </a:cubicBezTo>
                  <a:cubicBezTo>
                    <a:pt x="2736" y="44820"/>
                    <a:pt x="6316" y="47206"/>
                    <a:pt x="9896" y="47206"/>
                  </a:cubicBezTo>
                  <a:cubicBezTo>
                    <a:pt x="11090" y="47206"/>
                    <a:pt x="11686" y="47206"/>
                    <a:pt x="12880" y="472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24" name="Google Shape;424;p29"/>
          <p:cNvGrpSpPr/>
          <p:nvPr/>
        </p:nvGrpSpPr>
        <p:grpSpPr>
          <a:xfrm>
            <a:off x="2205052" y="1194155"/>
            <a:ext cx="345626" cy="380066"/>
            <a:chOff x="5607904" y="326798"/>
            <a:chExt cx="208246" cy="228997"/>
          </a:xfrm>
        </p:grpSpPr>
        <p:sp>
          <p:nvSpPr>
            <p:cNvPr id="425" name="Google Shape;425;p29"/>
            <p:cNvSpPr/>
            <p:nvPr/>
          </p:nvSpPr>
          <p:spPr>
            <a:xfrm>
              <a:off x="5607904" y="326798"/>
              <a:ext cx="208246" cy="228997"/>
            </a:xfrm>
            <a:custGeom>
              <a:rect b="b" l="l" r="r" t="t"/>
              <a:pathLst>
                <a:path extrusionOk="0" h="228997" w="208246">
                  <a:moveTo>
                    <a:pt x="41769" y="228998"/>
                  </a:moveTo>
                  <a:lnTo>
                    <a:pt x="163494" y="228998"/>
                  </a:lnTo>
                  <a:lnTo>
                    <a:pt x="165881" y="226016"/>
                  </a:lnTo>
                  <a:cubicBezTo>
                    <a:pt x="179008" y="210511"/>
                    <a:pt x="193925" y="192024"/>
                    <a:pt x="206456" y="177115"/>
                  </a:cubicBezTo>
                  <a:lnTo>
                    <a:pt x="208246" y="174730"/>
                  </a:lnTo>
                  <a:lnTo>
                    <a:pt x="208246" y="41744"/>
                  </a:lnTo>
                  <a:cubicBezTo>
                    <a:pt x="208246" y="18487"/>
                    <a:pt x="189152" y="0"/>
                    <a:pt x="166478" y="0"/>
                  </a:cubicBezTo>
                  <a:lnTo>
                    <a:pt x="41769" y="0"/>
                  </a:lnTo>
                  <a:cubicBezTo>
                    <a:pt x="18497" y="0"/>
                    <a:pt x="0" y="19083"/>
                    <a:pt x="0" y="41744"/>
                  </a:cubicBezTo>
                  <a:lnTo>
                    <a:pt x="0" y="187253"/>
                  </a:lnTo>
                  <a:cubicBezTo>
                    <a:pt x="0" y="210511"/>
                    <a:pt x="18497" y="228998"/>
                    <a:pt x="41769" y="228998"/>
                  </a:cubicBezTo>
                  <a:close/>
                  <a:moveTo>
                    <a:pt x="156930" y="209914"/>
                  </a:moveTo>
                  <a:lnTo>
                    <a:pt x="156930" y="179501"/>
                  </a:lnTo>
                  <a:cubicBezTo>
                    <a:pt x="156930" y="175326"/>
                    <a:pt x="159914" y="172345"/>
                    <a:pt x="163494" y="172345"/>
                  </a:cubicBezTo>
                  <a:lnTo>
                    <a:pt x="187959" y="172345"/>
                  </a:lnTo>
                  <a:cubicBezTo>
                    <a:pt x="177815" y="184271"/>
                    <a:pt x="167074" y="197987"/>
                    <a:pt x="156930" y="209914"/>
                  </a:cubicBezTo>
                  <a:close/>
                  <a:moveTo>
                    <a:pt x="17901" y="41744"/>
                  </a:moveTo>
                  <a:cubicBezTo>
                    <a:pt x="17901" y="28625"/>
                    <a:pt x="28641" y="17294"/>
                    <a:pt x="42365" y="17294"/>
                  </a:cubicBezTo>
                  <a:lnTo>
                    <a:pt x="167074" y="17294"/>
                  </a:lnTo>
                  <a:cubicBezTo>
                    <a:pt x="180201" y="17294"/>
                    <a:pt x="191539" y="28028"/>
                    <a:pt x="191539" y="41744"/>
                  </a:cubicBezTo>
                  <a:lnTo>
                    <a:pt x="191539" y="155050"/>
                  </a:lnTo>
                  <a:lnTo>
                    <a:pt x="163494" y="155050"/>
                  </a:lnTo>
                  <a:cubicBezTo>
                    <a:pt x="150367" y="155050"/>
                    <a:pt x="139626" y="166381"/>
                    <a:pt x="139626" y="180097"/>
                  </a:cubicBezTo>
                  <a:lnTo>
                    <a:pt x="139626" y="212300"/>
                  </a:lnTo>
                  <a:lnTo>
                    <a:pt x="42365" y="212300"/>
                  </a:lnTo>
                  <a:cubicBezTo>
                    <a:pt x="29238" y="212300"/>
                    <a:pt x="17901" y="201566"/>
                    <a:pt x="17901" y="187850"/>
                  </a:cubicBezTo>
                  <a:lnTo>
                    <a:pt x="17901" y="41744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6" name="Google Shape;426;p29"/>
            <p:cNvSpPr/>
            <p:nvPr/>
          </p:nvSpPr>
          <p:spPr>
            <a:xfrm>
              <a:off x="5661607" y="393589"/>
              <a:ext cx="102631" cy="17890"/>
            </a:xfrm>
            <a:custGeom>
              <a:rect b="b" l="l" r="r" t="t"/>
              <a:pathLst>
                <a:path extrusionOk="0" h="17890" w="102631">
                  <a:moveTo>
                    <a:pt x="93681" y="0"/>
                  </a:moveTo>
                  <a:lnTo>
                    <a:pt x="8950" y="0"/>
                  </a:lnTo>
                  <a:cubicBezTo>
                    <a:pt x="4177" y="0"/>
                    <a:pt x="0" y="4174"/>
                    <a:pt x="0" y="8945"/>
                  </a:cubicBezTo>
                  <a:cubicBezTo>
                    <a:pt x="0" y="13716"/>
                    <a:pt x="4177" y="17890"/>
                    <a:pt x="8950" y="17890"/>
                  </a:cubicBezTo>
                  <a:lnTo>
                    <a:pt x="93681" y="17890"/>
                  </a:lnTo>
                  <a:cubicBezTo>
                    <a:pt x="98454" y="17890"/>
                    <a:pt x="102631" y="13716"/>
                    <a:pt x="102631" y="8945"/>
                  </a:cubicBezTo>
                  <a:cubicBezTo>
                    <a:pt x="102631" y="4174"/>
                    <a:pt x="98454" y="0"/>
                    <a:pt x="936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7" name="Google Shape;427;p29"/>
            <p:cNvSpPr/>
            <p:nvPr/>
          </p:nvSpPr>
          <p:spPr>
            <a:xfrm>
              <a:off x="5661607" y="424003"/>
              <a:ext cx="102631" cy="17890"/>
            </a:xfrm>
            <a:custGeom>
              <a:rect b="b" l="l" r="r" t="t"/>
              <a:pathLst>
                <a:path extrusionOk="0" h="17890" w="102631">
                  <a:moveTo>
                    <a:pt x="93681" y="0"/>
                  </a:moveTo>
                  <a:lnTo>
                    <a:pt x="8950" y="0"/>
                  </a:lnTo>
                  <a:cubicBezTo>
                    <a:pt x="4177" y="0"/>
                    <a:pt x="0" y="4174"/>
                    <a:pt x="0" y="8945"/>
                  </a:cubicBezTo>
                  <a:cubicBezTo>
                    <a:pt x="0" y="13716"/>
                    <a:pt x="4177" y="17890"/>
                    <a:pt x="8950" y="17890"/>
                  </a:cubicBezTo>
                  <a:lnTo>
                    <a:pt x="93681" y="17890"/>
                  </a:lnTo>
                  <a:cubicBezTo>
                    <a:pt x="98454" y="17890"/>
                    <a:pt x="102631" y="13716"/>
                    <a:pt x="102631" y="8945"/>
                  </a:cubicBezTo>
                  <a:cubicBezTo>
                    <a:pt x="102631" y="4174"/>
                    <a:pt x="98454" y="0"/>
                    <a:pt x="936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8" name="Google Shape;428;p29"/>
            <p:cNvSpPr/>
            <p:nvPr/>
          </p:nvSpPr>
          <p:spPr>
            <a:xfrm>
              <a:off x="5661607" y="454417"/>
              <a:ext cx="54298" cy="17890"/>
            </a:xfrm>
            <a:custGeom>
              <a:rect b="b" l="l" r="r" t="t"/>
              <a:pathLst>
                <a:path extrusionOk="0" h="17890" w="54298">
                  <a:moveTo>
                    <a:pt x="8950" y="17890"/>
                  </a:moveTo>
                  <a:lnTo>
                    <a:pt x="45349" y="17890"/>
                  </a:lnTo>
                  <a:cubicBezTo>
                    <a:pt x="50122" y="17890"/>
                    <a:pt x="54299" y="13716"/>
                    <a:pt x="54299" y="8945"/>
                  </a:cubicBezTo>
                  <a:cubicBezTo>
                    <a:pt x="54299" y="4174"/>
                    <a:pt x="50122" y="0"/>
                    <a:pt x="45349" y="0"/>
                  </a:cubicBezTo>
                  <a:lnTo>
                    <a:pt x="8950" y="0"/>
                  </a:lnTo>
                  <a:cubicBezTo>
                    <a:pt x="4177" y="0"/>
                    <a:pt x="0" y="4174"/>
                    <a:pt x="0" y="8945"/>
                  </a:cubicBezTo>
                  <a:cubicBezTo>
                    <a:pt x="0" y="13716"/>
                    <a:pt x="4177" y="17890"/>
                    <a:pt x="8950" y="1789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29" name="Google Shape;429;p29"/>
          <p:cNvGrpSpPr/>
          <p:nvPr/>
        </p:nvGrpSpPr>
        <p:grpSpPr>
          <a:xfrm>
            <a:off x="3444949" y="1933520"/>
            <a:ext cx="293138" cy="381056"/>
            <a:chOff x="6354965" y="886172"/>
            <a:chExt cx="176621" cy="229593"/>
          </a:xfrm>
        </p:grpSpPr>
        <p:sp>
          <p:nvSpPr>
            <p:cNvPr id="430" name="Google Shape;430;p29"/>
            <p:cNvSpPr/>
            <p:nvPr/>
          </p:nvSpPr>
          <p:spPr>
            <a:xfrm>
              <a:off x="6354965" y="886172"/>
              <a:ext cx="176621" cy="229593"/>
            </a:xfrm>
            <a:custGeom>
              <a:rect b="b" l="l" r="r" t="t"/>
              <a:pathLst>
                <a:path extrusionOk="0" h="229593" w="176621">
                  <a:moveTo>
                    <a:pt x="100245" y="6560"/>
                  </a:moveTo>
                  <a:cubicBezTo>
                    <a:pt x="97261" y="2385"/>
                    <a:pt x="93084" y="0"/>
                    <a:pt x="88311" y="0"/>
                  </a:cubicBezTo>
                  <a:cubicBezTo>
                    <a:pt x="88311" y="0"/>
                    <a:pt x="88311" y="0"/>
                    <a:pt x="88311" y="0"/>
                  </a:cubicBezTo>
                  <a:cubicBezTo>
                    <a:pt x="83537" y="0"/>
                    <a:pt x="78764" y="2385"/>
                    <a:pt x="76377" y="6560"/>
                  </a:cubicBezTo>
                  <a:cubicBezTo>
                    <a:pt x="67427" y="20276"/>
                    <a:pt x="47139" y="43533"/>
                    <a:pt x="11934" y="51286"/>
                  </a:cubicBezTo>
                  <a:cubicBezTo>
                    <a:pt x="4774" y="52479"/>
                    <a:pt x="0" y="58442"/>
                    <a:pt x="0" y="65598"/>
                  </a:cubicBezTo>
                  <a:lnTo>
                    <a:pt x="0" y="139545"/>
                  </a:lnTo>
                  <a:cubicBezTo>
                    <a:pt x="0" y="140738"/>
                    <a:pt x="0" y="142527"/>
                    <a:pt x="597" y="143720"/>
                  </a:cubicBezTo>
                  <a:cubicBezTo>
                    <a:pt x="2983" y="151472"/>
                    <a:pt x="17901" y="192024"/>
                    <a:pt x="81150" y="227805"/>
                  </a:cubicBezTo>
                  <a:cubicBezTo>
                    <a:pt x="83537" y="228998"/>
                    <a:pt x="85924" y="229594"/>
                    <a:pt x="88311" y="229594"/>
                  </a:cubicBezTo>
                  <a:cubicBezTo>
                    <a:pt x="90698" y="229594"/>
                    <a:pt x="93084" y="228998"/>
                    <a:pt x="95471" y="227805"/>
                  </a:cubicBezTo>
                  <a:cubicBezTo>
                    <a:pt x="158721" y="192024"/>
                    <a:pt x="173638" y="151472"/>
                    <a:pt x="176025" y="143720"/>
                  </a:cubicBezTo>
                  <a:cubicBezTo>
                    <a:pt x="176621" y="142527"/>
                    <a:pt x="176621" y="140738"/>
                    <a:pt x="176621" y="139545"/>
                  </a:cubicBezTo>
                  <a:lnTo>
                    <a:pt x="176621" y="65598"/>
                  </a:lnTo>
                  <a:cubicBezTo>
                    <a:pt x="176621" y="58442"/>
                    <a:pt x="171848" y="52479"/>
                    <a:pt x="164688" y="51286"/>
                  </a:cubicBezTo>
                  <a:cubicBezTo>
                    <a:pt x="129482" y="43533"/>
                    <a:pt x="109195" y="20276"/>
                    <a:pt x="100245" y="6560"/>
                  </a:cubicBezTo>
                  <a:close/>
                  <a:moveTo>
                    <a:pt x="158721" y="138949"/>
                  </a:moveTo>
                  <a:cubicBezTo>
                    <a:pt x="156931" y="144912"/>
                    <a:pt x="143803" y="179501"/>
                    <a:pt x="87714" y="211703"/>
                  </a:cubicBezTo>
                  <a:cubicBezTo>
                    <a:pt x="32221" y="179501"/>
                    <a:pt x="18498" y="144912"/>
                    <a:pt x="16708" y="138949"/>
                  </a:cubicBezTo>
                  <a:lnTo>
                    <a:pt x="16708" y="67984"/>
                  </a:lnTo>
                  <a:cubicBezTo>
                    <a:pt x="53702" y="59038"/>
                    <a:pt x="76377" y="35781"/>
                    <a:pt x="87714" y="19679"/>
                  </a:cubicBezTo>
                  <a:cubicBezTo>
                    <a:pt x="99051" y="35184"/>
                    <a:pt x="121129" y="59038"/>
                    <a:pt x="158721" y="67984"/>
                  </a:cubicBezTo>
                  <a:lnTo>
                    <a:pt x="158721" y="138949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1" name="Google Shape;431;p29"/>
            <p:cNvSpPr/>
            <p:nvPr/>
          </p:nvSpPr>
          <p:spPr>
            <a:xfrm>
              <a:off x="6404709" y="979780"/>
              <a:ext cx="79589" cy="57267"/>
            </a:xfrm>
            <a:custGeom>
              <a:rect b="b" l="l" r="r" t="t"/>
              <a:pathLst>
                <a:path extrusionOk="0" h="57267" w="79589">
                  <a:moveTo>
                    <a:pt x="76755" y="2404"/>
                  </a:moveTo>
                  <a:cubicBezTo>
                    <a:pt x="73175" y="-1174"/>
                    <a:pt x="67804" y="-578"/>
                    <a:pt x="64224" y="3000"/>
                  </a:cubicBezTo>
                  <a:lnTo>
                    <a:pt x="31406" y="37588"/>
                  </a:lnTo>
                  <a:lnTo>
                    <a:pt x="15295" y="20294"/>
                  </a:lnTo>
                  <a:cubicBezTo>
                    <a:pt x="11715" y="16716"/>
                    <a:pt x="6345" y="16716"/>
                    <a:pt x="2765" y="19698"/>
                  </a:cubicBezTo>
                  <a:cubicBezTo>
                    <a:pt x="-815" y="23276"/>
                    <a:pt x="-815" y="28643"/>
                    <a:pt x="2168" y="32221"/>
                  </a:cubicBezTo>
                  <a:lnTo>
                    <a:pt x="20666" y="52497"/>
                  </a:lnTo>
                  <a:cubicBezTo>
                    <a:pt x="23052" y="55479"/>
                    <a:pt x="27229" y="57268"/>
                    <a:pt x="30809" y="57268"/>
                  </a:cubicBezTo>
                  <a:cubicBezTo>
                    <a:pt x="30809" y="57268"/>
                    <a:pt x="30809" y="57268"/>
                    <a:pt x="30809" y="57268"/>
                  </a:cubicBezTo>
                  <a:cubicBezTo>
                    <a:pt x="34986" y="57268"/>
                    <a:pt x="38566" y="55479"/>
                    <a:pt x="40953" y="53093"/>
                  </a:cubicBezTo>
                  <a:lnTo>
                    <a:pt x="76158" y="15524"/>
                  </a:lnTo>
                  <a:cubicBezTo>
                    <a:pt x="80932" y="11349"/>
                    <a:pt x="80335" y="5982"/>
                    <a:pt x="76755" y="240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32" name="Google Shape;432;p29"/>
          <p:cNvGrpSpPr/>
          <p:nvPr/>
        </p:nvGrpSpPr>
        <p:grpSpPr>
          <a:xfrm>
            <a:off x="3406816" y="2682155"/>
            <a:ext cx="368412" cy="364860"/>
            <a:chOff x="6331989" y="1451131"/>
            <a:chExt cx="221975" cy="219835"/>
          </a:xfrm>
        </p:grpSpPr>
        <p:sp>
          <p:nvSpPr>
            <p:cNvPr id="433" name="Google Shape;433;p29"/>
            <p:cNvSpPr/>
            <p:nvPr/>
          </p:nvSpPr>
          <p:spPr>
            <a:xfrm>
              <a:off x="6331989" y="1451131"/>
              <a:ext cx="221975" cy="219835"/>
            </a:xfrm>
            <a:custGeom>
              <a:rect b="b" l="l" r="r" t="t"/>
              <a:pathLst>
                <a:path extrusionOk="0" h="219835" w="221975">
                  <a:moveTo>
                    <a:pt x="60567" y="219835"/>
                  </a:moveTo>
                  <a:cubicBezTo>
                    <a:pt x="60567" y="219835"/>
                    <a:pt x="61164" y="219835"/>
                    <a:pt x="61164" y="219835"/>
                  </a:cubicBezTo>
                  <a:cubicBezTo>
                    <a:pt x="77275" y="219835"/>
                    <a:pt x="92192" y="213872"/>
                    <a:pt x="104126" y="202541"/>
                  </a:cubicBezTo>
                  <a:lnTo>
                    <a:pt x="203774" y="105336"/>
                  </a:lnTo>
                  <a:lnTo>
                    <a:pt x="203774" y="105336"/>
                  </a:lnTo>
                  <a:cubicBezTo>
                    <a:pt x="227642" y="81482"/>
                    <a:pt x="228238" y="42720"/>
                    <a:pt x="204370" y="18269"/>
                  </a:cubicBezTo>
                  <a:cubicBezTo>
                    <a:pt x="180503" y="-5584"/>
                    <a:pt x="141717" y="-6181"/>
                    <a:pt x="117850" y="17077"/>
                  </a:cubicBezTo>
                  <a:lnTo>
                    <a:pt x="18202" y="114282"/>
                  </a:lnTo>
                  <a:cubicBezTo>
                    <a:pt x="-5666" y="138135"/>
                    <a:pt x="-6263" y="176898"/>
                    <a:pt x="17605" y="201348"/>
                  </a:cubicBezTo>
                  <a:cubicBezTo>
                    <a:pt x="28942" y="213275"/>
                    <a:pt x="44456" y="219835"/>
                    <a:pt x="60567" y="219835"/>
                  </a:cubicBezTo>
                  <a:close/>
                  <a:moveTo>
                    <a:pt x="130380" y="29600"/>
                  </a:moveTo>
                  <a:cubicBezTo>
                    <a:pt x="138734" y="21251"/>
                    <a:pt x="149474" y="17077"/>
                    <a:pt x="160812" y="17077"/>
                  </a:cubicBezTo>
                  <a:cubicBezTo>
                    <a:pt x="172149" y="17077"/>
                    <a:pt x="183486" y="21251"/>
                    <a:pt x="192436" y="30196"/>
                  </a:cubicBezTo>
                  <a:cubicBezTo>
                    <a:pt x="209144" y="47491"/>
                    <a:pt x="209144" y="74923"/>
                    <a:pt x="191840" y="91620"/>
                  </a:cubicBezTo>
                  <a:lnTo>
                    <a:pt x="191840" y="91620"/>
                  </a:lnTo>
                  <a:lnTo>
                    <a:pt x="150668" y="132172"/>
                  </a:lnTo>
                  <a:lnTo>
                    <a:pt x="89209" y="69555"/>
                  </a:lnTo>
                  <a:lnTo>
                    <a:pt x="130380" y="29600"/>
                  </a:lnTo>
                  <a:close/>
                  <a:moveTo>
                    <a:pt x="30733" y="127401"/>
                  </a:moveTo>
                  <a:lnTo>
                    <a:pt x="76678" y="82675"/>
                  </a:lnTo>
                  <a:lnTo>
                    <a:pt x="138137" y="145292"/>
                  </a:lnTo>
                  <a:lnTo>
                    <a:pt x="92192" y="190018"/>
                  </a:lnTo>
                  <a:cubicBezTo>
                    <a:pt x="83838" y="197770"/>
                    <a:pt x="73098" y="202541"/>
                    <a:pt x="61761" y="202541"/>
                  </a:cubicBezTo>
                  <a:cubicBezTo>
                    <a:pt x="61761" y="202541"/>
                    <a:pt x="61164" y="202541"/>
                    <a:pt x="61164" y="202541"/>
                  </a:cubicBezTo>
                  <a:cubicBezTo>
                    <a:pt x="49827" y="202541"/>
                    <a:pt x="38490" y="197770"/>
                    <a:pt x="30136" y="188825"/>
                  </a:cubicBezTo>
                  <a:cubicBezTo>
                    <a:pt x="21782" y="180476"/>
                    <a:pt x="17605" y="169742"/>
                    <a:pt x="17605" y="157815"/>
                  </a:cubicBezTo>
                  <a:cubicBezTo>
                    <a:pt x="17605" y="146484"/>
                    <a:pt x="22379" y="135750"/>
                    <a:pt x="30733" y="12740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4" name="Google Shape;434;p29"/>
            <p:cNvSpPr/>
            <p:nvPr/>
          </p:nvSpPr>
          <p:spPr>
            <a:xfrm>
              <a:off x="6448944" y="1489597"/>
              <a:ext cx="34011" cy="32878"/>
            </a:xfrm>
            <a:custGeom>
              <a:rect b="b" l="l" r="r" t="t"/>
              <a:pathLst>
                <a:path extrusionOk="0" h="32878" w="34011">
                  <a:moveTo>
                    <a:pt x="18796" y="2465"/>
                  </a:moveTo>
                  <a:lnTo>
                    <a:pt x="2685" y="17970"/>
                  </a:lnTo>
                  <a:cubicBezTo>
                    <a:pt x="-895" y="21548"/>
                    <a:pt x="-895" y="26915"/>
                    <a:pt x="2685" y="30493"/>
                  </a:cubicBezTo>
                  <a:cubicBezTo>
                    <a:pt x="4475" y="32282"/>
                    <a:pt x="6862" y="32879"/>
                    <a:pt x="9249" y="32879"/>
                  </a:cubicBezTo>
                  <a:cubicBezTo>
                    <a:pt x="11636" y="32879"/>
                    <a:pt x="13426" y="32282"/>
                    <a:pt x="15216" y="30493"/>
                  </a:cubicBezTo>
                  <a:lnTo>
                    <a:pt x="31327" y="14988"/>
                  </a:lnTo>
                  <a:cubicBezTo>
                    <a:pt x="34907" y="11410"/>
                    <a:pt x="34907" y="6043"/>
                    <a:pt x="31327" y="2465"/>
                  </a:cubicBezTo>
                  <a:cubicBezTo>
                    <a:pt x="27746" y="-517"/>
                    <a:pt x="22376" y="-1113"/>
                    <a:pt x="18796" y="246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35" name="Google Shape;435;p29"/>
          <p:cNvGrpSpPr/>
          <p:nvPr/>
        </p:nvGrpSpPr>
        <p:grpSpPr>
          <a:xfrm>
            <a:off x="3413058" y="1192175"/>
            <a:ext cx="355928" cy="382046"/>
            <a:chOff x="6335750" y="325605"/>
            <a:chExt cx="214453" cy="230190"/>
          </a:xfrm>
        </p:grpSpPr>
        <p:sp>
          <p:nvSpPr>
            <p:cNvPr id="436" name="Google Shape;436;p29"/>
            <p:cNvSpPr/>
            <p:nvPr/>
          </p:nvSpPr>
          <p:spPr>
            <a:xfrm>
              <a:off x="6335750" y="325605"/>
              <a:ext cx="214453" cy="230190"/>
            </a:xfrm>
            <a:custGeom>
              <a:rect b="b" l="l" r="r" t="t"/>
              <a:pathLst>
                <a:path extrusionOk="0" h="230190" w="214453">
                  <a:moveTo>
                    <a:pt x="3104" y="228401"/>
                  </a:moveTo>
                  <a:cubicBezTo>
                    <a:pt x="4894" y="229594"/>
                    <a:pt x="6684" y="230190"/>
                    <a:pt x="8474" y="230190"/>
                  </a:cubicBezTo>
                  <a:cubicBezTo>
                    <a:pt x="10861" y="230190"/>
                    <a:pt x="13844" y="228998"/>
                    <a:pt x="15634" y="226612"/>
                  </a:cubicBezTo>
                  <a:lnTo>
                    <a:pt x="50242" y="183079"/>
                  </a:lnTo>
                  <a:cubicBezTo>
                    <a:pt x="50242" y="183079"/>
                    <a:pt x="50839" y="182482"/>
                    <a:pt x="50839" y="182482"/>
                  </a:cubicBezTo>
                  <a:cubicBezTo>
                    <a:pt x="66950" y="193813"/>
                    <a:pt x="86641" y="199777"/>
                    <a:pt x="107525" y="199777"/>
                  </a:cubicBezTo>
                  <a:cubicBezTo>
                    <a:pt x="128409" y="199777"/>
                    <a:pt x="147504" y="193217"/>
                    <a:pt x="163614" y="182482"/>
                  </a:cubicBezTo>
                  <a:cubicBezTo>
                    <a:pt x="163614" y="182482"/>
                    <a:pt x="163614" y="183079"/>
                    <a:pt x="164211" y="183079"/>
                  </a:cubicBezTo>
                  <a:lnTo>
                    <a:pt x="198819" y="226612"/>
                  </a:lnTo>
                  <a:cubicBezTo>
                    <a:pt x="200609" y="228998"/>
                    <a:pt x="202996" y="230190"/>
                    <a:pt x="205980" y="230190"/>
                  </a:cubicBezTo>
                  <a:cubicBezTo>
                    <a:pt x="207770" y="230190"/>
                    <a:pt x="210157" y="229594"/>
                    <a:pt x="211350" y="228401"/>
                  </a:cubicBezTo>
                  <a:cubicBezTo>
                    <a:pt x="214930" y="225420"/>
                    <a:pt x="215527" y="220052"/>
                    <a:pt x="212543" y="215878"/>
                  </a:cubicBezTo>
                  <a:lnTo>
                    <a:pt x="177935" y="172345"/>
                  </a:lnTo>
                  <a:cubicBezTo>
                    <a:pt x="177935" y="172345"/>
                    <a:pt x="177338" y="171748"/>
                    <a:pt x="177338" y="171748"/>
                  </a:cubicBezTo>
                  <a:cubicBezTo>
                    <a:pt x="195836" y="153858"/>
                    <a:pt x="207770" y="128215"/>
                    <a:pt x="207770" y="100186"/>
                  </a:cubicBezTo>
                  <a:cubicBezTo>
                    <a:pt x="207770" y="45322"/>
                    <a:pt x="163018" y="0"/>
                    <a:pt x="107525" y="0"/>
                  </a:cubicBezTo>
                  <a:cubicBezTo>
                    <a:pt x="52629" y="0"/>
                    <a:pt x="7280" y="44726"/>
                    <a:pt x="7280" y="100186"/>
                  </a:cubicBezTo>
                  <a:cubicBezTo>
                    <a:pt x="7280" y="128215"/>
                    <a:pt x="18618" y="153261"/>
                    <a:pt x="37115" y="171152"/>
                  </a:cubicBezTo>
                  <a:cubicBezTo>
                    <a:pt x="37115" y="171152"/>
                    <a:pt x="36518" y="171748"/>
                    <a:pt x="36518" y="171748"/>
                  </a:cubicBezTo>
                  <a:lnTo>
                    <a:pt x="1910" y="215282"/>
                  </a:lnTo>
                  <a:cubicBezTo>
                    <a:pt x="-1073" y="220052"/>
                    <a:pt x="-477" y="225420"/>
                    <a:pt x="3104" y="228401"/>
                  </a:cubicBezTo>
                  <a:close/>
                  <a:moveTo>
                    <a:pt x="25181" y="100783"/>
                  </a:moveTo>
                  <a:cubicBezTo>
                    <a:pt x="25181" y="55460"/>
                    <a:pt x="62176" y="18487"/>
                    <a:pt x="107525" y="18487"/>
                  </a:cubicBezTo>
                  <a:cubicBezTo>
                    <a:pt x="152874" y="18487"/>
                    <a:pt x="189869" y="55460"/>
                    <a:pt x="189869" y="100783"/>
                  </a:cubicBezTo>
                  <a:cubicBezTo>
                    <a:pt x="189869" y="146105"/>
                    <a:pt x="152874" y="183079"/>
                    <a:pt x="107525" y="183079"/>
                  </a:cubicBezTo>
                  <a:cubicBezTo>
                    <a:pt x="61580" y="183079"/>
                    <a:pt x="25181" y="146105"/>
                    <a:pt x="25181" y="10078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7" name="Google Shape;437;p29"/>
            <p:cNvSpPr/>
            <p:nvPr/>
          </p:nvSpPr>
          <p:spPr>
            <a:xfrm>
              <a:off x="6431881" y="415001"/>
              <a:ext cx="22787" cy="22774"/>
            </a:xfrm>
            <a:custGeom>
              <a:rect b="b" l="l" r="r" t="t"/>
              <a:pathLst>
                <a:path extrusionOk="0" h="22774" w="22787">
                  <a:moveTo>
                    <a:pt x="13184" y="22718"/>
                  </a:moveTo>
                  <a:cubicBezTo>
                    <a:pt x="19151" y="21525"/>
                    <a:pt x="23328" y="16158"/>
                    <a:pt x="22731" y="9598"/>
                  </a:cubicBezTo>
                  <a:cubicBezTo>
                    <a:pt x="21538" y="3635"/>
                    <a:pt x="16167" y="-540"/>
                    <a:pt x="9604" y="57"/>
                  </a:cubicBezTo>
                  <a:cubicBezTo>
                    <a:pt x="3637" y="1249"/>
                    <a:pt x="-540" y="6616"/>
                    <a:pt x="57" y="13176"/>
                  </a:cubicBezTo>
                  <a:cubicBezTo>
                    <a:pt x="653" y="19140"/>
                    <a:pt x="6620" y="23314"/>
                    <a:pt x="13184" y="2271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8" name="Google Shape;438;p29"/>
            <p:cNvSpPr/>
            <p:nvPr/>
          </p:nvSpPr>
          <p:spPr>
            <a:xfrm>
              <a:off x="6388876" y="371991"/>
              <a:ext cx="108201" cy="108068"/>
            </a:xfrm>
            <a:custGeom>
              <a:rect b="b" l="l" r="r" t="t"/>
              <a:pathLst>
                <a:path extrusionOk="0" h="108068" w="108201">
                  <a:moveTo>
                    <a:pt x="22177" y="97930"/>
                  </a:moveTo>
                  <a:cubicBezTo>
                    <a:pt x="31725" y="104490"/>
                    <a:pt x="42465" y="108068"/>
                    <a:pt x="53802" y="108068"/>
                  </a:cubicBezTo>
                  <a:cubicBezTo>
                    <a:pt x="56786" y="108068"/>
                    <a:pt x="59769" y="108068"/>
                    <a:pt x="62753" y="107472"/>
                  </a:cubicBezTo>
                  <a:cubicBezTo>
                    <a:pt x="91991" y="102701"/>
                    <a:pt x="112278" y="74673"/>
                    <a:pt x="107505" y="45452"/>
                  </a:cubicBezTo>
                  <a:cubicBezTo>
                    <a:pt x="105118" y="31139"/>
                    <a:pt x="97361" y="18616"/>
                    <a:pt x="86024" y="10267"/>
                  </a:cubicBezTo>
                  <a:cubicBezTo>
                    <a:pt x="74090" y="1918"/>
                    <a:pt x="59769" y="-1660"/>
                    <a:pt x="45449" y="725"/>
                  </a:cubicBezTo>
                  <a:cubicBezTo>
                    <a:pt x="16210" y="5496"/>
                    <a:pt x="-4077" y="33525"/>
                    <a:pt x="697" y="62746"/>
                  </a:cubicBezTo>
                  <a:cubicBezTo>
                    <a:pt x="3083" y="77058"/>
                    <a:pt x="10840" y="89581"/>
                    <a:pt x="22177" y="97930"/>
                  </a:cubicBezTo>
                  <a:close/>
                  <a:moveTo>
                    <a:pt x="48432" y="18020"/>
                  </a:moveTo>
                  <a:cubicBezTo>
                    <a:pt x="57979" y="16230"/>
                    <a:pt x="67526" y="18616"/>
                    <a:pt x="75880" y="24579"/>
                  </a:cubicBezTo>
                  <a:cubicBezTo>
                    <a:pt x="83637" y="30543"/>
                    <a:pt x="89007" y="38892"/>
                    <a:pt x="90797" y="48433"/>
                  </a:cubicBezTo>
                  <a:cubicBezTo>
                    <a:pt x="93781" y="68113"/>
                    <a:pt x="80653" y="87196"/>
                    <a:pt x="60366" y="90178"/>
                  </a:cubicBezTo>
                  <a:cubicBezTo>
                    <a:pt x="50819" y="91967"/>
                    <a:pt x="41272" y="89581"/>
                    <a:pt x="32918" y="83618"/>
                  </a:cubicBezTo>
                  <a:cubicBezTo>
                    <a:pt x="25161" y="77654"/>
                    <a:pt x="19791" y="69305"/>
                    <a:pt x="18001" y="59764"/>
                  </a:cubicBezTo>
                  <a:cubicBezTo>
                    <a:pt x="15017" y="40084"/>
                    <a:pt x="28144" y="21598"/>
                    <a:pt x="48432" y="180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39" name="Google Shape;439;p29"/>
          <p:cNvGrpSpPr/>
          <p:nvPr/>
        </p:nvGrpSpPr>
        <p:grpSpPr>
          <a:xfrm>
            <a:off x="969427" y="2724018"/>
            <a:ext cx="381304" cy="282416"/>
            <a:chOff x="4863417" y="1476354"/>
            <a:chExt cx="229743" cy="170161"/>
          </a:xfrm>
        </p:grpSpPr>
        <p:sp>
          <p:nvSpPr>
            <p:cNvPr id="440" name="Google Shape;440;p29"/>
            <p:cNvSpPr/>
            <p:nvPr/>
          </p:nvSpPr>
          <p:spPr>
            <a:xfrm>
              <a:off x="4891848" y="1516784"/>
              <a:ext cx="166266" cy="108859"/>
            </a:xfrm>
            <a:custGeom>
              <a:rect b="b" l="l" r="r" t="t"/>
              <a:pathLst>
                <a:path extrusionOk="0" h="108859" w="166266">
                  <a:moveTo>
                    <a:pt x="161130" y="5691"/>
                  </a:moveTo>
                  <a:cubicBezTo>
                    <a:pt x="156954" y="3306"/>
                    <a:pt x="151583" y="5095"/>
                    <a:pt x="149197" y="9269"/>
                  </a:cubicBezTo>
                  <a:lnTo>
                    <a:pt x="126522" y="51610"/>
                  </a:lnTo>
                  <a:cubicBezTo>
                    <a:pt x="122345" y="51014"/>
                    <a:pt x="117572" y="51014"/>
                    <a:pt x="113395" y="52206"/>
                  </a:cubicBezTo>
                  <a:cubicBezTo>
                    <a:pt x="110412" y="52803"/>
                    <a:pt x="108025" y="54592"/>
                    <a:pt x="105638" y="56381"/>
                  </a:cubicBezTo>
                  <a:lnTo>
                    <a:pt x="67449" y="32527"/>
                  </a:lnTo>
                  <a:cubicBezTo>
                    <a:pt x="69836" y="21196"/>
                    <a:pt x="64466" y="8673"/>
                    <a:pt x="53726" y="3306"/>
                  </a:cubicBezTo>
                  <a:lnTo>
                    <a:pt x="53726" y="3306"/>
                  </a:lnTo>
                  <a:cubicBezTo>
                    <a:pt x="40598" y="-3850"/>
                    <a:pt x="23891" y="920"/>
                    <a:pt x="16731" y="14636"/>
                  </a:cubicBezTo>
                  <a:cubicBezTo>
                    <a:pt x="10764" y="25371"/>
                    <a:pt x="13150" y="37894"/>
                    <a:pt x="20907" y="46243"/>
                  </a:cubicBezTo>
                  <a:lnTo>
                    <a:pt x="1216" y="80235"/>
                  </a:lnTo>
                  <a:cubicBezTo>
                    <a:pt x="-1170" y="84409"/>
                    <a:pt x="23" y="89776"/>
                    <a:pt x="4200" y="92161"/>
                  </a:cubicBezTo>
                  <a:cubicBezTo>
                    <a:pt x="5393" y="92758"/>
                    <a:pt x="7183" y="93354"/>
                    <a:pt x="8377" y="93354"/>
                  </a:cubicBezTo>
                  <a:cubicBezTo>
                    <a:pt x="11360" y="93354"/>
                    <a:pt x="14344" y="91565"/>
                    <a:pt x="16134" y="89180"/>
                  </a:cubicBezTo>
                  <a:lnTo>
                    <a:pt x="36421" y="54592"/>
                  </a:lnTo>
                  <a:cubicBezTo>
                    <a:pt x="38212" y="54592"/>
                    <a:pt x="39405" y="55188"/>
                    <a:pt x="41195" y="55188"/>
                  </a:cubicBezTo>
                  <a:cubicBezTo>
                    <a:pt x="47759" y="55188"/>
                    <a:pt x="54322" y="52803"/>
                    <a:pt x="59096" y="48032"/>
                  </a:cubicBezTo>
                  <a:lnTo>
                    <a:pt x="95494" y="70693"/>
                  </a:lnTo>
                  <a:cubicBezTo>
                    <a:pt x="93704" y="76060"/>
                    <a:pt x="93107" y="82620"/>
                    <a:pt x="94897" y="88584"/>
                  </a:cubicBezTo>
                  <a:cubicBezTo>
                    <a:pt x="98478" y="101107"/>
                    <a:pt x="109815" y="108859"/>
                    <a:pt x="122345" y="108859"/>
                  </a:cubicBezTo>
                  <a:cubicBezTo>
                    <a:pt x="125329" y="108859"/>
                    <a:pt x="127716" y="108263"/>
                    <a:pt x="130699" y="107667"/>
                  </a:cubicBezTo>
                  <a:cubicBezTo>
                    <a:pt x="145616" y="102896"/>
                    <a:pt x="154567" y="86794"/>
                    <a:pt x="149793" y="71886"/>
                  </a:cubicBezTo>
                  <a:cubicBezTo>
                    <a:pt x="148600" y="67115"/>
                    <a:pt x="146213" y="63537"/>
                    <a:pt x="143230" y="60555"/>
                  </a:cubicBezTo>
                  <a:lnTo>
                    <a:pt x="165904" y="18214"/>
                  </a:lnTo>
                  <a:cubicBezTo>
                    <a:pt x="167097" y="13444"/>
                    <a:pt x="165307" y="8076"/>
                    <a:pt x="161130" y="5691"/>
                  </a:cubicBezTo>
                  <a:close/>
                  <a:moveTo>
                    <a:pt x="48952" y="31334"/>
                  </a:moveTo>
                  <a:cubicBezTo>
                    <a:pt x="46565" y="36105"/>
                    <a:pt x="40598" y="37894"/>
                    <a:pt x="35825" y="35508"/>
                  </a:cubicBezTo>
                  <a:cubicBezTo>
                    <a:pt x="31051" y="33123"/>
                    <a:pt x="29261" y="27160"/>
                    <a:pt x="31648" y="22389"/>
                  </a:cubicBezTo>
                  <a:cubicBezTo>
                    <a:pt x="33438" y="18811"/>
                    <a:pt x="37018" y="17022"/>
                    <a:pt x="40598" y="17022"/>
                  </a:cubicBezTo>
                  <a:cubicBezTo>
                    <a:pt x="42388" y="17022"/>
                    <a:pt x="43582" y="17618"/>
                    <a:pt x="45372" y="18214"/>
                  </a:cubicBezTo>
                  <a:cubicBezTo>
                    <a:pt x="49549" y="20600"/>
                    <a:pt x="51339" y="26563"/>
                    <a:pt x="48952" y="31334"/>
                  </a:cubicBezTo>
                  <a:close/>
                  <a:moveTo>
                    <a:pt x="124732" y="90372"/>
                  </a:moveTo>
                  <a:cubicBezTo>
                    <a:pt x="118765" y="92161"/>
                    <a:pt x="112798" y="88584"/>
                    <a:pt x="111008" y="83216"/>
                  </a:cubicBezTo>
                  <a:cubicBezTo>
                    <a:pt x="109218" y="77253"/>
                    <a:pt x="112798" y="71289"/>
                    <a:pt x="118168" y="69500"/>
                  </a:cubicBezTo>
                  <a:cubicBezTo>
                    <a:pt x="119362" y="68904"/>
                    <a:pt x="120555" y="68904"/>
                    <a:pt x="121152" y="68904"/>
                  </a:cubicBezTo>
                  <a:cubicBezTo>
                    <a:pt x="125925" y="68904"/>
                    <a:pt x="130102" y="71886"/>
                    <a:pt x="131892" y="76657"/>
                  </a:cubicBezTo>
                  <a:lnTo>
                    <a:pt x="131892" y="76657"/>
                  </a:lnTo>
                  <a:cubicBezTo>
                    <a:pt x="133683" y="82024"/>
                    <a:pt x="130699" y="88584"/>
                    <a:pt x="124732" y="9037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1" name="Google Shape;441;p29"/>
            <p:cNvSpPr/>
            <p:nvPr/>
          </p:nvSpPr>
          <p:spPr>
            <a:xfrm>
              <a:off x="4863417" y="1596609"/>
              <a:ext cx="49912" cy="49906"/>
            </a:xfrm>
            <a:custGeom>
              <a:rect b="b" l="l" r="r" t="t"/>
              <a:pathLst>
                <a:path extrusionOk="0" h="49906" w="49912">
                  <a:moveTo>
                    <a:pt x="36809" y="2795"/>
                  </a:moveTo>
                  <a:cubicBezTo>
                    <a:pt x="30842" y="-186"/>
                    <a:pt x="24278" y="-783"/>
                    <a:pt x="17714" y="1006"/>
                  </a:cubicBezTo>
                  <a:cubicBezTo>
                    <a:pt x="11151" y="2795"/>
                    <a:pt x="6377" y="6970"/>
                    <a:pt x="2797" y="12933"/>
                  </a:cubicBezTo>
                  <a:cubicBezTo>
                    <a:pt x="-187" y="18897"/>
                    <a:pt x="-783" y="25457"/>
                    <a:pt x="1007" y="32016"/>
                  </a:cubicBezTo>
                  <a:cubicBezTo>
                    <a:pt x="2797" y="38576"/>
                    <a:pt x="6974" y="43347"/>
                    <a:pt x="12941" y="46925"/>
                  </a:cubicBezTo>
                  <a:cubicBezTo>
                    <a:pt x="16521" y="48714"/>
                    <a:pt x="20698" y="49907"/>
                    <a:pt x="24875" y="49907"/>
                  </a:cubicBezTo>
                  <a:cubicBezTo>
                    <a:pt x="27261" y="49907"/>
                    <a:pt x="29648" y="49310"/>
                    <a:pt x="32035" y="48714"/>
                  </a:cubicBezTo>
                  <a:cubicBezTo>
                    <a:pt x="38599" y="46925"/>
                    <a:pt x="43372" y="42751"/>
                    <a:pt x="46952" y="36787"/>
                  </a:cubicBezTo>
                  <a:cubicBezTo>
                    <a:pt x="53516" y="24264"/>
                    <a:pt x="48742" y="8759"/>
                    <a:pt x="36809" y="2795"/>
                  </a:cubicBezTo>
                  <a:close/>
                  <a:moveTo>
                    <a:pt x="31438" y="27842"/>
                  </a:moveTo>
                  <a:cubicBezTo>
                    <a:pt x="30842" y="29631"/>
                    <a:pt x="29052" y="30824"/>
                    <a:pt x="27261" y="31420"/>
                  </a:cubicBezTo>
                  <a:cubicBezTo>
                    <a:pt x="25471" y="32016"/>
                    <a:pt x="23681" y="32016"/>
                    <a:pt x="21891" y="30824"/>
                  </a:cubicBezTo>
                  <a:cubicBezTo>
                    <a:pt x="20101" y="30227"/>
                    <a:pt x="18908" y="28438"/>
                    <a:pt x="18311" y="26649"/>
                  </a:cubicBezTo>
                  <a:cubicBezTo>
                    <a:pt x="17714" y="24860"/>
                    <a:pt x="17714" y="23071"/>
                    <a:pt x="18908" y="21282"/>
                  </a:cubicBezTo>
                  <a:cubicBezTo>
                    <a:pt x="19504" y="19493"/>
                    <a:pt x="21295" y="18300"/>
                    <a:pt x="23085" y="17704"/>
                  </a:cubicBezTo>
                  <a:cubicBezTo>
                    <a:pt x="23681" y="17704"/>
                    <a:pt x="24278" y="17108"/>
                    <a:pt x="24875" y="17108"/>
                  </a:cubicBezTo>
                  <a:cubicBezTo>
                    <a:pt x="26068" y="17108"/>
                    <a:pt x="27261" y="17108"/>
                    <a:pt x="28455" y="17704"/>
                  </a:cubicBezTo>
                  <a:cubicBezTo>
                    <a:pt x="32035" y="20089"/>
                    <a:pt x="33228" y="24264"/>
                    <a:pt x="31438" y="2784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2" name="Google Shape;442;p29"/>
            <p:cNvSpPr/>
            <p:nvPr/>
          </p:nvSpPr>
          <p:spPr>
            <a:xfrm>
              <a:off x="5028312" y="1476354"/>
              <a:ext cx="64848" cy="65800"/>
            </a:xfrm>
            <a:custGeom>
              <a:rect b="b" l="l" r="r" t="t"/>
              <a:pathLst>
                <a:path extrusionOk="0" h="65800" w="64848">
                  <a:moveTo>
                    <a:pt x="47938" y="3781"/>
                  </a:moveTo>
                  <a:cubicBezTo>
                    <a:pt x="40181" y="-394"/>
                    <a:pt x="31231" y="-990"/>
                    <a:pt x="22877" y="1395"/>
                  </a:cubicBezTo>
                  <a:cubicBezTo>
                    <a:pt x="14523" y="3781"/>
                    <a:pt x="7363" y="9744"/>
                    <a:pt x="3783" y="17497"/>
                  </a:cubicBezTo>
                  <a:cubicBezTo>
                    <a:pt x="-4571" y="33598"/>
                    <a:pt x="1396" y="53277"/>
                    <a:pt x="16910" y="61626"/>
                  </a:cubicBezTo>
                  <a:cubicBezTo>
                    <a:pt x="21684" y="64012"/>
                    <a:pt x="27054" y="65801"/>
                    <a:pt x="32424" y="65801"/>
                  </a:cubicBezTo>
                  <a:cubicBezTo>
                    <a:pt x="35408" y="65801"/>
                    <a:pt x="38988" y="65204"/>
                    <a:pt x="41971" y="64608"/>
                  </a:cubicBezTo>
                  <a:cubicBezTo>
                    <a:pt x="50325" y="62223"/>
                    <a:pt x="57485" y="56259"/>
                    <a:pt x="61065" y="48507"/>
                  </a:cubicBezTo>
                  <a:cubicBezTo>
                    <a:pt x="65242" y="40754"/>
                    <a:pt x="65839" y="31809"/>
                    <a:pt x="63452" y="23460"/>
                  </a:cubicBezTo>
                  <a:cubicBezTo>
                    <a:pt x="61662" y="15111"/>
                    <a:pt x="55695" y="7955"/>
                    <a:pt x="47938" y="3781"/>
                  </a:cubicBezTo>
                  <a:close/>
                  <a:moveTo>
                    <a:pt x="46148" y="39561"/>
                  </a:moveTo>
                  <a:cubicBezTo>
                    <a:pt x="41971" y="46718"/>
                    <a:pt x="33021" y="49699"/>
                    <a:pt x="25860" y="45525"/>
                  </a:cubicBezTo>
                  <a:cubicBezTo>
                    <a:pt x="18700" y="41351"/>
                    <a:pt x="15717" y="32405"/>
                    <a:pt x="19893" y="25249"/>
                  </a:cubicBezTo>
                  <a:cubicBezTo>
                    <a:pt x="22877" y="20478"/>
                    <a:pt x="27651" y="17497"/>
                    <a:pt x="33021" y="17497"/>
                  </a:cubicBezTo>
                  <a:cubicBezTo>
                    <a:pt x="35408" y="17497"/>
                    <a:pt x="37794" y="18093"/>
                    <a:pt x="40181" y="19286"/>
                  </a:cubicBezTo>
                  <a:cubicBezTo>
                    <a:pt x="47341" y="23460"/>
                    <a:pt x="49728" y="32405"/>
                    <a:pt x="46148" y="395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43" name="Google Shape;443;p29"/>
          <p:cNvGrpSpPr/>
          <p:nvPr/>
        </p:nvGrpSpPr>
        <p:grpSpPr>
          <a:xfrm>
            <a:off x="977511" y="1934385"/>
            <a:ext cx="367697" cy="380192"/>
            <a:chOff x="4868288" y="886693"/>
            <a:chExt cx="221544" cy="229073"/>
          </a:xfrm>
        </p:grpSpPr>
        <p:sp>
          <p:nvSpPr>
            <p:cNvPr id="444" name="Google Shape;444;p29"/>
            <p:cNvSpPr/>
            <p:nvPr/>
          </p:nvSpPr>
          <p:spPr>
            <a:xfrm>
              <a:off x="4868288" y="886693"/>
              <a:ext cx="221544" cy="229073"/>
            </a:xfrm>
            <a:custGeom>
              <a:rect b="b" l="l" r="r" t="t"/>
              <a:pathLst>
                <a:path extrusionOk="0" h="229073" w="221544">
                  <a:moveTo>
                    <a:pt x="198415" y="104437"/>
                  </a:moveTo>
                  <a:cubicBezTo>
                    <a:pt x="204978" y="104437"/>
                    <a:pt x="210349" y="101455"/>
                    <a:pt x="215122" y="97281"/>
                  </a:cubicBezTo>
                  <a:cubicBezTo>
                    <a:pt x="224072" y="87739"/>
                    <a:pt x="223476" y="72830"/>
                    <a:pt x="214525" y="63885"/>
                  </a:cubicBezTo>
                  <a:lnTo>
                    <a:pt x="155453" y="6636"/>
                  </a:lnTo>
                  <a:cubicBezTo>
                    <a:pt x="150679" y="2461"/>
                    <a:pt x="144712" y="-520"/>
                    <a:pt x="138745" y="76"/>
                  </a:cubicBezTo>
                  <a:cubicBezTo>
                    <a:pt x="132182" y="76"/>
                    <a:pt x="126811" y="3058"/>
                    <a:pt x="122038" y="7232"/>
                  </a:cubicBezTo>
                  <a:cubicBezTo>
                    <a:pt x="114878" y="14388"/>
                    <a:pt x="113684" y="25123"/>
                    <a:pt x="117861" y="34068"/>
                  </a:cubicBezTo>
                  <a:lnTo>
                    <a:pt x="13440" y="144989"/>
                  </a:lnTo>
                  <a:cubicBezTo>
                    <a:pt x="-5058" y="164668"/>
                    <a:pt x="-4461" y="196274"/>
                    <a:pt x="15230" y="215358"/>
                  </a:cubicBezTo>
                  <a:cubicBezTo>
                    <a:pt x="24180" y="224303"/>
                    <a:pt x="36114" y="229074"/>
                    <a:pt x="49241" y="229074"/>
                  </a:cubicBezTo>
                  <a:cubicBezTo>
                    <a:pt x="49838" y="229074"/>
                    <a:pt x="49838" y="229074"/>
                    <a:pt x="50435" y="229074"/>
                  </a:cubicBezTo>
                  <a:cubicBezTo>
                    <a:pt x="63562" y="228477"/>
                    <a:pt x="76092" y="223110"/>
                    <a:pt x="85043" y="213569"/>
                  </a:cubicBezTo>
                  <a:lnTo>
                    <a:pt x="188868" y="102051"/>
                  </a:lnTo>
                  <a:cubicBezTo>
                    <a:pt x="191851" y="103244"/>
                    <a:pt x="194834" y="103841"/>
                    <a:pt x="197818" y="103841"/>
                  </a:cubicBezTo>
                  <a:cubicBezTo>
                    <a:pt x="197818" y="104437"/>
                    <a:pt x="197818" y="104437"/>
                    <a:pt x="198415" y="104437"/>
                  </a:cubicBezTo>
                  <a:close/>
                  <a:moveTo>
                    <a:pt x="133972" y="19159"/>
                  </a:moveTo>
                  <a:cubicBezTo>
                    <a:pt x="135165" y="17966"/>
                    <a:pt x="136359" y="17370"/>
                    <a:pt x="138149" y="17370"/>
                  </a:cubicBezTo>
                  <a:cubicBezTo>
                    <a:pt x="138149" y="17370"/>
                    <a:pt x="138149" y="17370"/>
                    <a:pt x="138149" y="17370"/>
                  </a:cubicBezTo>
                  <a:cubicBezTo>
                    <a:pt x="139342" y="17370"/>
                    <a:pt x="141132" y="17966"/>
                    <a:pt x="142326" y="19159"/>
                  </a:cubicBezTo>
                  <a:lnTo>
                    <a:pt x="201398" y="76409"/>
                  </a:lnTo>
                  <a:cubicBezTo>
                    <a:pt x="203785" y="78794"/>
                    <a:pt x="203785" y="82372"/>
                    <a:pt x="201398" y="85354"/>
                  </a:cubicBezTo>
                  <a:cubicBezTo>
                    <a:pt x="200205" y="86546"/>
                    <a:pt x="199011" y="87143"/>
                    <a:pt x="197221" y="87143"/>
                  </a:cubicBezTo>
                  <a:cubicBezTo>
                    <a:pt x="195431" y="87143"/>
                    <a:pt x="194238" y="86546"/>
                    <a:pt x="193044" y="85354"/>
                  </a:cubicBezTo>
                  <a:lnTo>
                    <a:pt x="133972" y="28104"/>
                  </a:lnTo>
                  <a:cubicBezTo>
                    <a:pt x="131585" y="25123"/>
                    <a:pt x="131585" y="21545"/>
                    <a:pt x="133972" y="19159"/>
                  </a:cubicBezTo>
                  <a:close/>
                  <a:moveTo>
                    <a:pt x="71916" y="201642"/>
                  </a:moveTo>
                  <a:cubicBezTo>
                    <a:pt x="65949" y="207605"/>
                    <a:pt x="58192" y="211183"/>
                    <a:pt x="49838" y="211779"/>
                  </a:cubicBezTo>
                  <a:cubicBezTo>
                    <a:pt x="41484" y="211779"/>
                    <a:pt x="33727" y="208798"/>
                    <a:pt x="27760" y="202834"/>
                  </a:cubicBezTo>
                  <a:cubicBezTo>
                    <a:pt x="15230" y="190311"/>
                    <a:pt x="14633" y="170035"/>
                    <a:pt x="26567" y="157512"/>
                  </a:cubicBezTo>
                  <a:lnTo>
                    <a:pt x="129198" y="47188"/>
                  </a:lnTo>
                  <a:lnTo>
                    <a:pt x="175144" y="91317"/>
                  </a:lnTo>
                  <a:lnTo>
                    <a:pt x="71916" y="20164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5" name="Google Shape;445;p29"/>
            <p:cNvSpPr/>
            <p:nvPr/>
          </p:nvSpPr>
          <p:spPr>
            <a:xfrm>
              <a:off x="4902982" y="1045994"/>
              <a:ext cx="44168" cy="33621"/>
            </a:xfrm>
            <a:custGeom>
              <a:rect b="b" l="l" r="r" t="t"/>
              <a:pathLst>
                <a:path extrusionOk="0" h="33621" w="44168">
                  <a:moveTo>
                    <a:pt x="36028" y="0"/>
                  </a:moveTo>
                  <a:lnTo>
                    <a:pt x="12757" y="0"/>
                  </a:lnTo>
                  <a:cubicBezTo>
                    <a:pt x="10370" y="0"/>
                    <a:pt x="8580" y="1193"/>
                    <a:pt x="7387" y="2385"/>
                  </a:cubicBezTo>
                  <a:lnTo>
                    <a:pt x="4403" y="5963"/>
                  </a:lnTo>
                  <a:cubicBezTo>
                    <a:pt x="-1564" y="12523"/>
                    <a:pt x="-1564" y="23258"/>
                    <a:pt x="5000" y="29221"/>
                  </a:cubicBezTo>
                  <a:lnTo>
                    <a:pt x="5000" y="29221"/>
                  </a:lnTo>
                  <a:cubicBezTo>
                    <a:pt x="11564" y="35185"/>
                    <a:pt x="21707" y="35185"/>
                    <a:pt x="27674" y="28625"/>
                  </a:cubicBezTo>
                  <a:lnTo>
                    <a:pt x="41995" y="13120"/>
                  </a:lnTo>
                  <a:cubicBezTo>
                    <a:pt x="46768" y="8349"/>
                    <a:pt x="43188" y="0"/>
                    <a:pt x="360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46" name="Google Shape;446;p29"/>
          <p:cNvGrpSpPr/>
          <p:nvPr/>
        </p:nvGrpSpPr>
        <p:grpSpPr>
          <a:xfrm>
            <a:off x="969860" y="1193907"/>
            <a:ext cx="380782" cy="380314"/>
            <a:chOff x="4863678" y="326649"/>
            <a:chExt cx="229428" cy="229146"/>
          </a:xfrm>
        </p:grpSpPr>
        <p:sp>
          <p:nvSpPr>
            <p:cNvPr id="447" name="Google Shape;447;p29"/>
            <p:cNvSpPr/>
            <p:nvPr/>
          </p:nvSpPr>
          <p:spPr>
            <a:xfrm>
              <a:off x="4863678" y="326649"/>
              <a:ext cx="229428" cy="229146"/>
            </a:xfrm>
            <a:custGeom>
              <a:rect b="b" l="l" r="r" t="t"/>
              <a:pathLst>
                <a:path extrusionOk="0" h="229146" w="229428">
                  <a:moveTo>
                    <a:pt x="15663" y="213642"/>
                  </a:moveTo>
                  <a:cubicBezTo>
                    <a:pt x="25807" y="223780"/>
                    <a:pt x="39531" y="229147"/>
                    <a:pt x="53255" y="229147"/>
                  </a:cubicBezTo>
                  <a:cubicBezTo>
                    <a:pt x="66979" y="229147"/>
                    <a:pt x="80703" y="223780"/>
                    <a:pt x="90847" y="213642"/>
                  </a:cubicBezTo>
                  <a:lnTo>
                    <a:pt x="114714" y="189788"/>
                  </a:lnTo>
                  <a:lnTo>
                    <a:pt x="138582" y="213642"/>
                  </a:lnTo>
                  <a:cubicBezTo>
                    <a:pt x="148726" y="223780"/>
                    <a:pt x="162450" y="229147"/>
                    <a:pt x="176174" y="229147"/>
                  </a:cubicBezTo>
                  <a:cubicBezTo>
                    <a:pt x="189898" y="229147"/>
                    <a:pt x="203622" y="223780"/>
                    <a:pt x="213765" y="213642"/>
                  </a:cubicBezTo>
                  <a:cubicBezTo>
                    <a:pt x="234650" y="192769"/>
                    <a:pt x="234650" y="159374"/>
                    <a:pt x="213765" y="138502"/>
                  </a:cubicBezTo>
                  <a:lnTo>
                    <a:pt x="189898" y="114648"/>
                  </a:lnTo>
                  <a:lnTo>
                    <a:pt x="213765" y="90794"/>
                  </a:lnTo>
                  <a:cubicBezTo>
                    <a:pt x="234650" y="69922"/>
                    <a:pt x="234650" y="36526"/>
                    <a:pt x="213765" y="15654"/>
                  </a:cubicBezTo>
                  <a:cubicBezTo>
                    <a:pt x="192881" y="-5218"/>
                    <a:pt x="158870" y="-5218"/>
                    <a:pt x="138582" y="15654"/>
                  </a:cubicBezTo>
                  <a:lnTo>
                    <a:pt x="114714" y="39508"/>
                  </a:lnTo>
                  <a:lnTo>
                    <a:pt x="90847" y="15654"/>
                  </a:lnTo>
                  <a:cubicBezTo>
                    <a:pt x="69962" y="-5218"/>
                    <a:pt x="36547" y="-5218"/>
                    <a:pt x="15663" y="15654"/>
                  </a:cubicBezTo>
                  <a:cubicBezTo>
                    <a:pt x="-5221" y="36526"/>
                    <a:pt x="-5221" y="69922"/>
                    <a:pt x="15663" y="90794"/>
                  </a:cubicBezTo>
                  <a:lnTo>
                    <a:pt x="39531" y="114648"/>
                  </a:lnTo>
                  <a:lnTo>
                    <a:pt x="15663" y="138502"/>
                  </a:lnTo>
                  <a:cubicBezTo>
                    <a:pt x="-5221" y="159374"/>
                    <a:pt x="-5221" y="193366"/>
                    <a:pt x="15663" y="213642"/>
                  </a:cubicBezTo>
                  <a:close/>
                  <a:moveTo>
                    <a:pt x="201832" y="151025"/>
                  </a:moveTo>
                  <a:cubicBezTo>
                    <a:pt x="215556" y="164741"/>
                    <a:pt x="215556" y="187402"/>
                    <a:pt x="201832" y="201118"/>
                  </a:cubicBezTo>
                  <a:cubicBezTo>
                    <a:pt x="188108" y="214834"/>
                    <a:pt x="165433" y="214834"/>
                    <a:pt x="151709" y="201118"/>
                  </a:cubicBezTo>
                  <a:lnTo>
                    <a:pt x="127842" y="177264"/>
                  </a:lnTo>
                  <a:lnTo>
                    <a:pt x="177964" y="127171"/>
                  </a:lnTo>
                  <a:lnTo>
                    <a:pt x="201832" y="151025"/>
                  </a:lnTo>
                  <a:close/>
                  <a:moveTo>
                    <a:pt x="115311" y="164741"/>
                  </a:moveTo>
                  <a:lnTo>
                    <a:pt x="65189" y="114648"/>
                  </a:lnTo>
                  <a:lnTo>
                    <a:pt x="115311" y="64555"/>
                  </a:lnTo>
                  <a:lnTo>
                    <a:pt x="165433" y="114648"/>
                  </a:lnTo>
                  <a:lnTo>
                    <a:pt x="115311" y="164741"/>
                  </a:lnTo>
                  <a:close/>
                  <a:moveTo>
                    <a:pt x="151709" y="27581"/>
                  </a:moveTo>
                  <a:cubicBezTo>
                    <a:pt x="158870" y="20425"/>
                    <a:pt x="167820" y="17443"/>
                    <a:pt x="176771" y="17443"/>
                  </a:cubicBezTo>
                  <a:cubicBezTo>
                    <a:pt x="185721" y="17443"/>
                    <a:pt x="195268" y="21021"/>
                    <a:pt x="201832" y="27581"/>
                  </a:cubicBezTo>
                  <a:cubicBezTo>
                    <a:pt x="215556" y="41297"/>
                    <a:pt x="215556" y="63958"/>
                    <a:pt x="201832" y="77674"/>
                  </a:cubicBezTo>
                  <a:lnTo>
                    <a:pt x="177964" y="101528"/>
                  </a:lnTo>
                  <a:lnTo>
                    <a:pt x="127842" y="51435"/>
                  </a:lnTo>
                  <a:lnTo>
                    <a:pt x="151709" y="27581"/>
                  </a:lnTo>
                  <a:close/>
                  <a:moveTo>
                    <a:pt x="28194" y="78271"/>
                  </a:moveTo>
                  <a:cubicBezTo>
                    <a:pt x="14470" y="64555"/>
                    <a:pt x="14470" y="41893"/>
                    <a:pt x="28194" y="28177"/>
                  </a:cubicBezTo>
                  <a:cubicBezTo>
                    <a:pt x="35354" y="21021"/>
                    <a:pt x="44304" y="18040"/>
                    <a:pt x="53255" y="18040"/>
                  </a:cubicBezTo>
                  <a:cubicBezTo>
                    <a:pt x="62205" y="18040"/>
                    <a:pt x="71752" y="21618"/>
                    <a:pt x="78316" y="28177"/>
                  </a:cubicBezTo>
                  <a:lnTo>
                    <a:pt x="102184" y="52031"/>
                  </a:lnTo>
                  <a:lnTo>
                    <a:pt x="52061" y="102125"/>
                  </a:lnTo>
                  <a:lnTo>
                    <a:pt x="28194" y="78271"/>
                  </a:lnTo>
                  <a:close/>
                  <a:moveTo>
                    <a:pt x="28194" y="151025"/>
                  </a:moveTo>
                  <a:lnTo>
                    <a:pt x="52061" y="127171"/>
                  </a:lnTo>
                  <a:lnTo>
                    <a:pt x="102184" y="177264"/>
                  </a:lnTo>
                  <a:lnTo>
                    <a:pt x="78316" y="201118"/>
                  </a:lnTo>
                  <a:cubicBezTo>
                    <a:pt x="64592" y="214834"/>
                    <a:pt x="41918" y="214834"/>
                    <a:pt x="28194" y="201118"/>
                  </a:cubicBezTo>
                  <a:cubicBezTo>
                    <a:pt x="14470" y="187402"/>
                    <a:pt x="14470" y="164741"/>
                    <a:pt x="28194" y="15102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8" name="Google Shape;448;p29"/>
            <p:cNvSpPr/>
            <p:nvPr/>
          </p:nvSpPr>
          <p:spPr>
            <a:xfrm>
              <a:off x="4968547" y="411181"/>
              <a:ext cx="18497" cy="18486"/>
            </a:xfrm>
            <a:custGeom>
              <a:rect b="b" l="l" r="r" t="t"/>
              <a:pathLst>
                <a:path extrusionOk="0" h="18486" w="18497">
                  <a:moveTo>
                    <a:pt x="15812" y="15803"/>
                  </a:moveTo>
                  <a:cubicBezTo>
                    <a:pt x="19393" y="12225"/>
                    <a:pt x="19393" y="6262"/>
                    <a:pt x="15812" y="2684"/>
                  </a:cubicBezTo>
                  <a:cubicBezTo>
                    <a:pt x="12232" y="-895"/>
                    <a:pt x="6265" y="-895"/>
                    <a:pt x="2685" y="2684"/>
                  </a:cubicBezTo>
                  <a:cubicBezTo>
                    <a:pt x="-895" y="6262"/>
                    <a:pt x="-895" y="12225"/>
                    <a:pt x="2685" y="15803"/>
                  </a:cubicBezTo>
                  <a:cubicBezTo>
                    <a:pt x="6265" y="19381"/>
                    <a:pt x="12232" y="19381"/>
                    <a:pt x="15812" y="1580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9" name="Google Shape;449;p29"/>
            <p:cNvSpPr/>
            <p:nvPr/>
          </p:nvSpPr>
          <p:spPr>
            <a:xfrm>
              <a:off x="4990624" y="432650"/>
              <a:ext cx="18497" cy="18486"/>
            </a:xfrm>
            <a:custGeom>
              <a:rect b="b" l="l" r="r" t="t"/>
              <a:pathLst>
                <a:path extrusionOk="0" h="18486" w="18497">
                  <a:moveTo>
                    <a:pt x="15812" y="15803"/>
                  </a:moveTo>
                  <a:cubicBezTo>
                    <a:pt x="19393" y="12225"/>
                    <a:pt x="19393" y="6262"/>
                    <a:pt x="15812" y="2684"/>
                  </a:cubicBezTo>
                  <a:cubicBezTo>
                    <a:pt x="12232" y="-895"/>
                    <a:pt x="6265" y="-895"/>
                    <a:pt x="2685" y="2684"/>
                  </a:cubicBezTo>
                  <a:cubicBezTo>
                    <a:pt x="-895" y="6262"/>
                    <a:pt x="-895" y="12225"/>
                    <a:pt x="2685" y="15803"/>
                  </a:cubicBezTo>
                  <a:cubicBezTo>
                    <a:pt x="6265" y="19381"/>
                    <a:pt x="12232" y="19381"/>
                    <a:pt x="15812" y="1580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0" name="Google Shape;450;p29"/>
            <p:cNvSpPr/>
            <p:nvPr/>
          </p:nvSpPr>
          <p:spPr>
            <a:xfrm>
              <a:off x="4948259" y="431457"/>
              <a:ext cx="18497" cy="18486"/>
            </a:xfrm>
            <a:custGeom>
              <a:rect b="b" l="l" r="r" t="t"/>
              <a:pathLst>
                <a:path extrusionOk="0" h="18486" w="18497">
                  <a:moveTo>
                    <a:pt x="15812" y="15803"/>
                  </a:moveTo>
                  <a:cubicBezTo>
                    <a:pt x="19393" y="12225"/>
                    <a:pt x="19393" y="6262"/>
                    <a:pt x="15812" y="2684"/>
                  </a:cubicBezTo>
                  <a:cubicBezTo>
                    <a:pt x="12232" y="-895"/>
                    <a:pt x="6265" y="-895"/>
                    <a:pt x="2685" y="2684"/>
                  </a:cubicBezTo>
                  <a:cubicBezTo>
                    <a:pt x="-895" y="6262"/>
                    <a:pt x="-895" y="12225"/>
                    <a:pt x="2685" y="15803"/>
                  </a:cubicBezTo>
                  <a:cubicBezTo>
                    <a:pt x="6265" y="19381"/>
                    <a:pt x="12232" y="19381"/>
                    <a:pt x="15812" y="1580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1" name="Google Shape;451;p29"/>
            <p:cNvSpPr/>
            <p:nvPr/>
          </p:nvSpPr>
          <p:spPr>
            <a:xfrm>
              <a:off x="4970337" y="452926"/>
              <a:ext cx="18497" cy="18486"/>
            </a:xfrm>
            <a:custGeom>
              <a:rect b="b" l="l" r="r" t="t"/>
              <a:pathLst>
                <a:path extrusionOk="0" h="18486" w="18497">
                  <a:moveTo>
                    <a:pt x="2685" y="2684"/>
                  </a:moveTo>
                  <a:cubicBezTo>
                    <a:pt x="-895" y="6262"/>
                    <a:pt x="-895" y="12225"/>
                    <a:pt x="2685" y="15803"/>
                  </a:cubicBezTo>
                  <a:cubicBezTo>
                    <a:pt x="6265" y="19381"/>
                    <a:pt x="12232" y="19381"/>
                    <a:pt x="15812" y="15803"/>
                  </a:cubicBezTo>
                  <a:cubicBezTo>
                    <a:pt x="19393" y="12225"/>
                    <a:pt x="19393" y="6262"/>
                    <a:pt x="15812" y="2684"/>
                  </a:cubicBezTo>
                  <a:cubicBezTo>
                    <a:pt x="12232" y="-895"/>
                    <a:pt x="6265" y="-895"/>
                    <a:pt x="2685" y="26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2" name="Google Shape;452;p29"/>
          <p:cNvGrpSpPr/>
          <p:nvPr/>
        </p:nvGrpSpPr>
        <p:grpSpPr>
          <a:xfrm>
            <a:off x="978029" y="3414233"/>
            <a:ext cx="382267" cy="382046"/>
            <a:chOff x="4868600" y="2006114"/>
            <a:chExt cx="230323" cy="230190"/>
          </a:xfrm>
        </p:grpSpPr>
        <p:sp>
          <p:nvSpPr>
            <p:cNvPr id="453" name="Google Shape;453;p29"/>
            <p:cNvSpPr/>
            <p:nvPr/>
          </p:nvSpPr>
          <p:spPr>
            <a:xfrm>
              <a:off x="4868600" y="2006114"/>
              <a:ext cx="230323" cy="230190"/>
            </a:xfrm>
            <a:custGeom>
              <a:rect b="b" l="l" r="r" t="t"/>
              <a:pathLst>
                <a:path extrusionOk="0" h="230190" w="230323">
                  <a:moveTo>
                    <a:pt x="115162" y="0"/>
                  </a:moveTo>
                  <a:cubicBezTo>
                    <a:pt x="51912" y="0"/>
                    <a:pt x="0" y="51286"/>
                    <a:pt x="0" y="115095"/>
                  </a:cubicBezTo>
                  <a:cubicBezTo>
                    <a:pt x="0" y="178308"/>
                    <a:pt x="51316" y="230190"/>
                    <a:pt x="115162" y="230190"/>
                  </a:cubicBezTo>
                  <a:cubicBezTo>
                    <a:pt x="179008" y="230190"/>
                    <a:pt x="230324" y="178904"/>
                    <a:pt x="230324" y="115095"/>
                  </a:cubicBezTo>
                  <a:cubicBezTo>
                    <a:pt x="230324" y="51286"/>
                    <a:pt x="178412" y="0"/>
                    <a:pt x="115162" y="0"/>
                  </a:cubicBezTo>
                  <a:close/>
                  <a:moveTo>
                    <a:pt x="115162" y="211703"/>
                  </a:moveTo>
                  <a:cubicBezTo>
                    <a:pt x="61459" y="211703"/>
                    <a:pt x="17901" y="168170"/>
                    <a:pt x="17901" y="114499"/>
                  </a:cubicBezTo>
                  <a:cubicBezTo>
                    <a:pt x="17901" y="60828"/>
                    <a:pt x="61459" y="17294"/>
                    <a:pt x="115162" y="17294"/>
                  </a:cubicBezTo>
                  <a:cubicBezTo>
                    <a:pt x="168864" y="17294"/>
                    <a:pt x="212423" y="60828"/>
                    <a:pt x="212423" y="114499"/>
                  </a:cubicBezTo>
                  <a:cubicBezTo>
                    <a:pt x="212423" y="168170"/>
                    <a:pt x="168864" y="211703"/>
                    <a:pt x="115162" y="21170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4" name="Google Shape;454;p29"/>
            <p:cNvSpPr/>
            <p:nvPr/>
          </p:nvSpPr>
          <p:spPr>
            <a:xfrm>
              <a:off x="4936842" y="2085409"/>
              <a:ext cx="94077" cy="70387"/>
            </a:xfrm>
            <a:custGeom>
              <a:rect b="b" l="l" r="r" t="t"/>
              <a:pathLst>
                <a:path extrusionOk="0" h="70387" w="94077">
                  <a:moveTo>
                    <a:pt x="33196" y="70388"/>
                  </a:moveTo>
                  <a:cubicBezTo>
                    <a:pt x="33196" y="70388"/>
                    <a:pt x="33196" y="70388"/>
                    <a:pt x="33196" y="70388"/>
                  </a:cubicBezTo>
                  <a:cubicBezTo>
                    <a:pt x="37373" y="70388"/>
                    <a:pt x="40953" y="68599"/>
                    <a:pt x="43937" y="65617"/>
                  </a:cubicBezTo>
                  <a:lnTo>
                    <a:pt x="91672" y="14927"/>
                  </a:lnTo>
                  <a:cubicBezTo>
                    <a:pt x="95252" y="11349"/>
                    <a:pt x="94656" y="5982"/>
                    <a:pt x="91075" y="2404"/>
                  </a:cubicBezTo>
                  <a:cubicBezTo>
                    <a:pt x="87495" y="-1174"/>
                    <a:pt x="82125" y="-578"/>
                    <a:pt x="78545" y="3000"/>
                  </a:cubicBezTo>
                  <a:lnTo>
                    <a:pt x="33196" y="51304"/>
                  </a:lnTo>
                  <a:lnTo>
                    <a:pt x="15295" y="31625"/>
                  </a:lnTo>
                  <a:cubicBezTo>
                    <a:pt x="11715" y="28047"/>
                    <a:pt x="6345" y="28047"/>
                    <a:pt x="2765" y="31029"/>
                  </a:cubicBezTo>
                  <a:cubicBezTo>
                    <a:pt x="-815" y="34607"/>
                    <a:pt x="-815" y="39974"/>
                    <a:pt x="2168" y="43552"/>
                  </a:cubicBezTo>
                  <a:lnTo>
                    <a:pt x="22456" y="65617"/>
                  </a:lnTo>
                  <a:cubicBezTo>
                    <a:pt x="25439" y="68599"/>
                    <a:pt x="29019" y="70388"/>
                    <a:pt x="33196" y="703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5" name="Google Shape;455;p29"/>
          <p:cNvGrpSpPr/>
          <p:nvPr/>
        </p:nvGrpSpPr>
        <p:grpSpPr>
          <a:xfrm>
            <a:off x="5837297" y="1194240"/>
            <a:ext cx="252786" cy="380066"/>
            <a:chOff x="4922151" y="3126055"/>
            <a:chExt cx="152308" cy="228997"/>
          </a:xfrm>
        </p:grpSpPr>
        <p:sp>
          <p:nvSpPr>
            <p:cNvPr id="456" name="Google Shape;456;p29"/>
            <p:cNvSpPr/>
            <p:nvPr/>
          </p:nvSpPr>
          <p:spPr>
            <a:xfrm>
              <a:off x="4922151" y="3126055"/>
              <a:ext cx="152308" cy="228997"/>
            </a:xfrm>
            <a:custGeom>
              <a:rect b="b" l="l" r="r" t="t"/>
              <a:pathLst>
                <a:path extrusionOk="0" h="228997" w="152308">
                  <a:moveTo>
                    <a:pt x="94430" y="11330"/>
                  </a:moveTo>
                  <a:cubicBezTo>
                    <a:pt x="90850" y="4175"/>
                    <a:pt x="83689" y="0"/>
                    <a:pt x="75932" y="0"/>
                  </a:cubicBezTo>
                  <a:cubicBezTo>
                    <a:pt x="67578" y="0"/>
                    <a:pt x="60418" y="4175"/>
                    <a:pt x="57435" y="11330"/>
                  </a:cubicBezTo>
                  <a:cubicBezTo>
                    <a:pt x="39534" y="47708"/>
                    <a:pt x="9102" y="113306"/>
                    <a:pt x="3136" y="138353"/>
                  </a:cubicBezTo>
                  <a:lnTo>
                    <a:pt x="3136" y="138353"/>
                  </a:lnTo>
                  <a:cubicBezTo>
                    <a:pt x="749" y="146105"/>
                    <a:pt x="-445" y="154454"/>
                    <a:pt x="152" y="162207"/>
                  </a:cubicBezTo>
                  <a:cubicBezTo>
                    <a:pt x="2539" y="198584"/>
                    <a:pt x="34760" y="227805"/>
                    <a:pt x="73545" y="228997"/>
                  </a:cubicBezTo>
                  <a:cubicBezTo>
                    <a:pt x="74142" y="228997"/>
                    <a:pt x="75335" y="228997"/>
                    <a:pt x="75932" y="228997"/>
                  </a:cubicBezTo>
                  <a:cubicBezTo>
                    <a:pt x="96816" y="228997"/>
                    <a:pt x="116507" y="221245"/>
                    <a:pt x="130828" y="206933"/>
                  </a:cubicBezTo>
                  <a:cubicBezTo>
                    <a:pt x="144552" y="193813"/>
                    <a:pt x="152309" y="176519"/>
                    <a:pt x="152309" y="158032"/>
                  </a:cubicBezTo>
                  <a:cubicBezTo>
                    <a:pt x="152309" y="150876"/>
                    <a:pt x="151116" y="144316"/>
                    <a:pt x="149325" y="137756"/>
                  </a:cubicBezTo>
                  <a:lnTo>
                    <a:pt x="149325" y="137756"/>
                  </a:lnTo>
                  <a:cubicBezTo>
                    <a:pt x="143358" y="112710"/>
                    <a:pt x="112331" y="47708"/>
                    <a:pt x="94430" y="11330"/>
                  </a:cubicBezTo>
                  <a:close/>
                  <a:moveTo>
                    <a:pt x="118297" y="195006"/>
                  </a:moveTo>
                  <a:cubicBezTo>
                    <a:pt x="106960" y="206336"/>
                    <a:pt x="90253" y="212300"/>
                    <a:pt x="73545" y="211703"/>
                  </a:cubicBezTo>
                  <a:cubicBezTo>
                    <a:pt x="43711" y="210511"/>
                    <a:pt x="18650" y="188446"/>
                    <a:pt x="17456" y="161610"/>
                  </a:cubicBezTo>
                  <a:cubicBezTo>
                    <a:pt x="16860" y="155647"/>
                    <a:pt x="18053" y="149087"/>
                    <a:pt x="19843" y="143123"/>
                  </a:cubicBezTo>
                  <a:lnTo>
                    <a:pt x="22826" y="133582"/>
                  </a:lnTo>
                  <a:lnTo>
                    <a:pt x="22230" y="133582"/>
                  </a:lnTo>
                  <a:cubicBezTo>
                    <a:pt x="29390" y="112113"/>
                    <a:pt x="47291" y="71562"/>
                    <a:pt x="72949" y="19083"/>
                  </a:cubicBezTo>
                  <a:cubicBezTo>
                    <a:pt x="73545" y="17890"/>
                    <a:pt x="75335" y="17890"/>
                    <a:pt x="75932" y="17890"/>
                  </a:cubicBezTo>
                  <a:cubicBezTo>
                    <a:pt x="76529" y="17890"/>
                    <a:pt x="78319" y="17890"/>
                    <a:pt x="78916" y="19083"/>
                  </a:cubicBezTo>
                  <a:cubicBezTo>
                    <a:pt x="104573" y="72158"/>
                    <a:pt x="122474" y="112710"/>
                    <a:pt x="129635" y="134178"/>
                  </a:cubicBezTo>
                  <a:lnTo>
                    <a:pt x="129038" y="134178"/>
                  </a:lnTo>
                  <a:lnTo>
                    <a:pt x="132021" y="143720"/>
                  </a:lnTo>
                  <a:cubicBezTo>
                    <a:pt x="133812" y="148490"/>
                    <a:pt x="134408" y="153858"/>
                    <a:pt x="134408" y="159225"/>
                  </a:cubicBezTo>
                  <a:cubicBezTo>
                    <a:pt x="134408" y="172344"/>
                    <a:pt x="129038" y="184868"/>
                    <a:pt x="118297" y="1950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7" name="Google Shape;457;p29"/>
            <p:cNvSpPr/>
            <p:nvPr/>
          </p:nvSpPr>
          <p:spPr>
            <a:xfrm>
              <a:off x="4956465" y="3267921"/>
              <a:ext cx="32665" cy="48369"/>
            </a:xfrm>
            <a:custGeom>
              <a:rect b="b" l="l" r="r" t="t"/>
              <a:pathLst>
                <a:path extrusionOk="0" h="48369" w="32665">
                  <a:moveTo>
                    <a:pt x="20734" y="47773"/>
                  </a:moveTo>
                  <a:cubicBezTo>
                    <a:pt x="21927" y="48369"/>
                    <a:pt x="22524" y="48369"/>
                    <a:pt x="23717" y="48369"/>
                  </a:cubicBezTo>
                  <a:cubicBezTo>
                    <a:pt x="27298" y="48369"/>
                    <a:pt x="30878" y="45984"/>
                    <a:pt x="32071" y="42406"/>
                  </a:cubicBezTo>
                  <a:cubicBezTo>
                    <a:pt x="33861" y="37635"/>
                    <a:pt x="31474" y="32864"/>
                    <a:pt x="26701" y="31075"/>
                  </a:cubicBezTo>
                  <a:cubicBezTo>
                    <a:pt x="15960" y="27497"/>
                    <a:pt x="17750" y="9606"/>
                    <a:pt x="17750" y="9606"/>
                  </a:cubicBezTo>
                  <a:cubicBezTo>
                    <a:pt x="18347" y="4836"/>
                    <a:pt x="14767" y="661"/>
                    <a:pt x="9993" y="65"/>
                  </a:cubicBezTo>
                  <a:cubicBezTo>
                    <a:pt x="5220" y="-531"/>
                    <a:pt x="1043" y="3047"/>
                    <a:pt x="446" y="7817"/>
                  </a:cubicBezTo>
                  <a:cubicBezTo>
                    <a:pt x="-1344" y="19148"/>
                    <a:pt x="1640" y="41213"/>
                    <a:pt x="20734" y="4777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8" name="Google Shape;458;p29"/>
          <p:cNvGrpSpPr/>
          <p:nvPr/>
        </p:nvGrpSpPr>
        <p:grpSpPr>
          <a:xfrm>
            <a:off x="4577859" y="1917653"/>
            <a:ext cx="451653" cy="411770"/>
            <a:chOff x="7037564" y="876612"/>
            <a:chExt cx="272129" cy="248099"/>
          </a:xfrm>
        </p:grpSpPr>
        <p:sp>
          <p:nvSpPr>
            <p:cNvPr id="459" name="Google Shape;459;p29"/>
            <p:cNvSpPr/>
            <p:nvPr/>
          </p:nvSpPr>
          <p:spPr>
            <a:xfrm>
              <a:off x="7037564" y="876612"/>
              <a:ext cx="272129" cy="248099"/>
            </a:xfrm>
            <a:custGeom>
              <a:rect b="b" l="l" r="r" t="t"/>
              <a:pathLst>
                <a:path extrusionOk="0" h="248099" w="272129">
                  <a:moveTo>
                    <a:pt x="8969" y="248099"/>
                  </a:moveTo>
                  <a:cubicBezTo>
                    <a:pt x="10759" y="248099"/>
                    <a:pt x="13146" y="247503"/>
                    <a:pt x="14936" y="245714"/>
                  </a:cubicBezTo>
                  <a:lnTo>
                    <a:pt x="74605" y="193832"/>
                  </a:lnTo>
                  <a:cubicBezTo>
                    <a:pt x="84749" y="203373"/>
                    <a:pt x="97280" y="208144"/>
                    <a:pt x="110407" y="208144"/>
                  </a:cubicBezTo>
                  <a:cubicBezTo>
                    <a:pt x="122341" y="208144"/>
                    <a:pt x="134275" y="203970"/>
                    <a:pt x="144418" y="195621"/>
                  </a:cubicBezTo>
                  <a:lnTo>
                    <a:pt x="178430" y="166400"/>
                  </a:lnTo>
                  <a:cubicBezTo>
                    <a:pt x="178430" y="166400"/>
                    <a:pt x="178430" y="166400"/>
                    <a:pt x="178430" y="166400"/>
                  </a:cubicBezTo>
                  <a:cubicBezTo>
                    <a:pt x="178430" y="166400"/>
                    <a:pt x="178430" y="166400"/>
                    <a:pt x="178430" y="166400"/>
                  </a:cubicBezTo>
                  <a:lnTo>
                    <a:pt x="207071" y="141353"/>
                  </a:lnTo>
                  <a:cubicBezTo>
                    <a:pt x="207071" y="141353"/>
                    <a:pt x="207071" y="141353"/>
                    <a:pt x="207071" y="141353"/>
                  </a:cubicBezTo>
                  <a:cubicBezTo>
                    <a:pt x="207071" y="141353"/>
                    <a:pt x="207071" y="141353"/>
                    <a:pt x="207071" y="141353"/>
                  </a:cubicBezTo>
                  <a:lnTo>
                    <a:pt x="226166" y="124655"/>
                  </a:lnTo>
                  <a:lnTo>
                    <a:pt x="236309" y="136582"/>
                  </a:lnTo>
                  <a:cubicBezTo>
                    <a:pt x="238099" y="138371"/>
                    <a:pt x="240486" y="139564"/>
                    <a:pt x="242873" y="139564"/>
                  </a:cubicBezTo>
                  <a:cubicBezTo>
                    <a:pt x="244663" y="139564"/>
                    <a:pt x="247050" y="138968"/>
                    <a:pt x="248840" y="137179"/>
                  </a:cubicBezTo>
                  <a:cubicBezTo>
                    <a:pt x="252420" y="134197"/>
                    <a:pt x="253017" y="128233"/>
                    <a:pt x="249436" y="124655"/>
                  </a:cubicBezTo>
                  <a:lnTo>
                    <a:pt x="208861" y="77544"/>
                  </a:lnTo>
                  <a:lnTo>
                    <a:pt x="230343" y="59057"/>
                  </a:lnTo>
                  <a:lnTo>
                    <a:pt x="256597" y="89471"/>
                  </a:lnTo>
                  <a:cubicBezTo>
                    <a:pt x="258387" y="91260"/>
                    <a:pt x="260774" y="92452"/>
                    <a:pt x="263161" y="92452"/>
                  </a:cubicBezTo>
                  <a:cubicBezTo>
                    <a:pt x="264951" y="92452"/>
                    <a:pt x="267337" y="91856"/>
                    <a:pt x="269128" y="90067"/>
                  </a:cubicBezTo>
                  <a:cubicBezTo>
                    <a:pt x="272708" y="87085"/>
                    <a:pt x="273304" y="81122"/>
                    <a:pt x="269724" y="77544"/>
                  </a:cubicBezTo>
                  <a:lnTo>
                    <a:pt x="205281" y="3000"/>
                  </a:lnTo>
                  <a:cubicBezTo>
                    <a:pt x="202298" y="-578"/>
                    <a:pt x="196331" y="-1174"/>
                    <a:pt x="192751" y="2404"/>
                  </a:cubicBezTo>
                  <a:cubicBezTo>
                    <a:pt x="189171" y="5386"/>
                    <a:pt x="188574" y="11349"/>
                    <a:pt x="192154" y="14927"/>
                  </a:cubicBezTo>
                  <a:lnTo>
                    <a:pt x="218409" y="45341"/>
                  </a:lnTo>
                  <a:lnTo>
                    <a:pt x="196927" y="63828"/>
                  </a:lnTo>
                  <a:lnTo>
                    <a:pt x="156352" y="16716"/>
                  </a:lnTo>
                  <a:cubicBezTo>
                    <a:pt x="153369" y="13138"/>
                    <a:pt x="147402" y="12542"/>
                    <a:pt x="143822" y="16120"/>
                  </a:cubicBezTo>
                  <a:cubicBezTo>
                    <a:pt x="140242" y="19102"/>
                    <a:pt x="139645" y="25065"/>
                    <a:pt x="143225" y="28643"/>
                  </a:cubicBezTo>
                  <a:lnTo>
                    <a:pt x="153369" y="40570"/>
                  </a:lnTo>
                  <a:lnTo>
                    <a:pt x="71025" y="111536"/>
                  </a:lnTo>
                  <a:cubicBezTo>
                    <a:pt x="60285" y="120481"/>
                    <a:pt x="54318" y="133004"/>
                    <a:pt x="53124" y="146720"/>
                  </a:cubicBezTo>
                  <a:cubicBezTo>
                    <a:pt x="52527" y="158647"/>
                    <a:pt x="55511" y="170574"/>
                    <a:pt x="62671" y="180116"/>
                  </a:cubicBezTo>
                  <a:lnTo>
                    <a:pt x="3002" y="231402"/>
                  </a:lnTo>
                  <a:cubicBezTo>
                    <a:pt x="-578" y="234383"/>
                    <a:pt x="-1175" y="240347"/>
                    <a:pt x="2405" y="243925"/>
                  </a:cubicBezTo>
                  <a:cubicBezTo>
                    <a:pt x="3599" y="246907"/>
                    <a:pt x="6582" y="248099"/>
                    <a:pt x="8969" y="248099"/>
                  </a:cubicBezTo>
                  <a:close/>
                  <a:moveTo>
                    <a:pt x="82362" y="125252"/>
                  </a:moveTo>
                  <a:lnTo>
                    <a:pt x="164706" y="54286"/>
                  </a:lnTo>
                  <a:lnTo>
                    <a:pt x="214232" y="110939"/>
                  </a:lnTo>
                  <a:lnTo>
                    <a:pt x="201701" y="121673"/>
                  </a:lnTo>
                  <a:lnTo>
                    <a:pt x="192751" y="111536"/>
                  </a:lnTo>
                  <a:cubicBezTo>
                    <a:pt x="189767" y="107958"/>
                    <a:pt x="183800" y="107361"/>
                    <a:pt x="180220" y="110939"/>
                  </a:cubicBezTo>
                  <a:cubicBezTo>
                    <a:pt x="176640" y="113921"/>
                    <a:pt x="176043" y="119885"/>
                    <a:pt x="179624" y="123463"/>
                  </a:cubicBezTo>
                  <a:lnTo>
                    <a:pt x="188574" y="133600"/>
                  </a:lnTo>
                  <a:lnTo>
                    <a:pt x="173060" y="147316"/>
                  </a:lnTo>
                  <a:lnTo>
                    <a:pt x="164109" y="137179"/>
                  </a:lnTo>
                  <a:cubicBezTo>
                    <a:pt x="161126" y="133600"/>
                    <a:pt x="155159" y="133004"/>
                    <a:pt x="151579" y="136582"/>
                  </a:cubicBezTo>
                  <a:cubicBezTo>
                    <a:pt x="147999" y="139564"/>
                    <a:pt x="147402" y="145527"/>
                    <a:pt x="150982" y="149106"/>
                  </a:cubicBezTo>
                  <a:lnTo>
                    <a:pt x="159932" y="159243"/>
                  </a:lnTo>
                  <a:lnTo>
                    <a:pt x="132485" y="183097"/>
                  </a:lnTo>
                  <a:cubicBezTo>
                    <a:pt x="118164" y="195621"/>
                    <a:pt x="96683" y="193832"/>
                    <a:pt x="84153" y="179519"/>
                  </a:cubicBezTo>
                  <a:lnTo>
                    <a:pt x="79379" y="174152"/>
                  </a:lnTo>
                  <a:cubicBezTo>
                    <a:pt x="73412" y="166996"/>
                    <a:pt x="70428" y="158647"/>
                    <a:pt x="71025" y="149106"/>
                  </a:cubicBezTo>
                  <a:cubicBezTo>
                    <a:pt x="71622" y="139564"/>
                    <a:pt x="75799" y="131215"/>
                    <a:pt x="82362" y="12525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0" name="Google Shape;460;p29"/>
            <p:cNvSpPr/>
            <p:nvPr/>
          </p:nvSpPr>
          <p:spPr>
            <a:xfrm>
              <a:off x="7124380" y="1022628"/>
              <a:ext cx="41972" cy="31880"/>
            </a:xfrm>
            <a:custGeom>
              <a:rect b="b" l="l" r="r" t="t"/>
              <a:pathLst>
                <a:path extrusionOk="0" h="31880" w="41972">
                  <a:moveTo>
                    <a:pt x="14044" y="29925"/>
                  </a:moveTo>
                  <a:lnTo>
                    <a:pt x="14044" y="29925"/>
                  </a:lnTo>
                  <a:cubicBezTo>
                    <a:pt x="24188" y="34099"/>
                    <a:pt x="35525" y="31714"/>
                    <a:pt x="41492" y="21576"/>
                  </a:cubicBezTo>
                  <a:cubicBezTo>
                    <a:pt x="42685" y="19787"/>
                    <a:pt x="41492" y="17402"/>
                    <a:pt x="39702" y="16805"/>
                  </a:cubicBezTo>
                  <a:cubicBezTo>
                    <a:pt x="34331" y="15613"/>
                    <a:pt x="28961" y="13227"/>
                    <a:pt x="23591" y="7860"/>
                  </a:cubicBezTo>
                  <a:cubicBezTo>
                    <a:pt x="16430" y="1300"/>
                    <a:pt x="9867" y="-489"/>
                    <a:pt x="3900" y="108"/>
                  </a:cubicBezTo>
                  <a:cubicBezTo>
                    <a:pt x="2707" y="108"/>
                    <a:pt x="1513" y="704"/>
                    <a:pt x="1513" y="1897"/>
                  </a:cubicBezTo>
                  <a:cubicBezTo>
                    <a:pt x="-3260" y="13227"/>
                    <a:pt x="3900" y="25751"/>
                    <a:pt x="14044" y="2992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61" name="Google Shape;461;p29"/>
          <p:cNvGrpSpPr/>
          <p:nvPr/>
        </p:nvGrpSpPr>
        <p:grpSpPr>
          <a:xfrm>
            <a:off x="3425141" y="4154588"/>
            <a:ext cx="333744" cy="380066"/>
            <a:chOff x="6343030" y="2566084"/>
            <a:chExt cx="201087" cy="228997"/>
          </a:xfrm>
        </p:grpSpPr>
        <p:sp>
          <p:nvSpPr>
            <p:cNvPr id="462" name="Google Shape;462;p29"/>
            <p:cNvSpPr/>
            <p:nvPr/>
          </p:nvSpPr>
          <p:spPr>
            <a:xfrm>
              <a:off x="6343030" y="2566084"/>
              <a:ext cx="201087" cy="228997"/>
            </a:xfrm>
            <a:custGeom>
              <a:rect b="b" l="l" r="r" t="t"/>
              <a:pathLst>
                <a:path extrusionOk="0" h="228997" w="201087">
                  <a:moveTo>
                    <a:pt x="1" y="220649"/>
                  </a:moveTo>
                  <a:cubicBezTo>
                    <a:pt x="1" y="225420"/>
                    <a:pt x="4178" y="228998"/>
                    <a:pt x="8951" y="228998"/>
                  </a:cubicBezTo>
                  <a:cubicBezTo>
                    <a:pt x="8951" y="228998"/>
                    <a:pt x="8951" y="228998"/>
                    <a:pt x="8951" y="228998"/>
                  </a:cubicBezTo>
                  <a:cubicBezTo>
                    <a:pt x="13725" y="228998"/>
                    <a:pt x="17902" y="224823"/>
                    <a:pt x="17902" y="220053"/>
                  </a:cubicBezTo>
                  <a:cubicBezTo>
                    <a:pt x="17902" y="219456"/>
                    <a:pt x="17902" y="187850"/>
                    <a:pt x="38786" y="166977"/>
                  </a:cubicBezTo>
                  <a:cubicBezTo>
                    <a:pt x="51317" y="154454"/>
                    <a:pt x="69814" y="147894"/>
                    <a:pt x="93085" y="147894"/>
                  </a:cubicBezTo>
                  <a:cubicBezTo>
                    <a:pt x="93682" y="147894"/>
                    <a:pt x="94279" y="147894"/>
                    <a:pt x="94279" y="147894"/>
                  </a:cubicBezTo>
                  <a:cubicBezTo>
                    <a:pt x="94875" y="147894"/>
                    <a:pt x="95472" y="147894"/>
                    <a:pt x="96665" y="147894"/>
                  </a:cubicBezTo>
                  <a:cubicBezTo>
                    <a:pt x="97859" y="147894"/>
                    <a:pt x="99649" y="147894"/>
                    <a:pt x="100842" y="147894"/>
                  </a:cubicBezTo>
                  <a:cubicBezTo>
                    <a:pt x="102036" y="147894"/>
                    <a:pt x="103826" y="147894"/>
                    <a:pt x="105019" y="147894"/>
                  </a:cubicBezTo>
                  <a:cubicBezTo>
                    <a:pt x="105616" y="147894"/>
                    <a:pt x="106213" y="147894"/>
                    <a:pt x="107406" y="147894"/>
                  </a:cubicBezTo>
                  <a:cubicBezTo>
                    <a:pt x="107406" y="147894"/>
                    <a:pt x="107406" y="147894"/>
                    <a:pt x="107406" y="147894"/>
                  </a:cubicBezTo>
                  <a:cubicBezTo>
                    <a:pt x="131274" y="147298"/>
                    <a:pt x="149771" y="153858"/>
                    <a:pt x="162899" y="166977"/>
                  </a:cubicBezTo>
                  <a:cubicBezTo>
                    <a:pt x="183783" y="187850"/>
                    <a:pt x="183783" y="219456"/>
                    <a:pt x="183783" y="220053"/>
                  </a:cubicBezTo>
                  <a:cubicBezTo>
                    <a:pt x="183783" y="224823"/>
                    <a:pt x="187363" y="228998"/>
                    <a:pt x="192136" y="228998"/>
                  </a:cubicBezTo>
                  <a:cubicBezTo>
                    <a:pt x="192136" y="228998"/>
                    <a:pt x="192136" y="228998"/>
                    <a:pt x="192136" y="228998"/>
                  </a:cubicBezTo>
                  <a:cubicBezTo>
                    <a:pt x="196910" y="228998"/>
                    <a:pt x="201087" y="225420"/>
                    <a:pt x="201087" y="220053"/>
                  </a:cubicBezTo>
                  <a:cubicBezTo>
                    <a:pt x="201087" y="218263"/>
                    <a:pt x="201684" y="180694"/>
                    <a:pt x="175429" y="154454"/>
                  </a:cubicBezTo>
                  <a:cubicBezTo>
                    <a:pt x="166479" y="145509"/>
                    <a:pt x="155142" y="138949"/>
                    <a:pt x="142611" y="134775"/>
                  </a:cubicBezTo>
                  <a:cubicBezTo>
                    <a:pt x="162302" y="121655"/>
                    <a:pt x="175429" y="98994"/>
                    <a:pt x="175429" y="73351"/>
                  </a:cubicBezTo>
                  <a:cubicBezTo>
                    <a:pt x="175429" y="69176"/>
                    <a:pt x="174832" y="65002"/>
                    <a:pt x="174235" y="61424"/>
                  </a:cubicBezTo>
                  <a:cubicBezTo>
                    <a:pt x="176622" y="60231"/>
                    <a:pt x="177816" y="59635"/>
                    <a:pt x="178412" y="59635"/>
                  </a:cubicBezTo>
                  <a:cubicBezTo>
                    <a:pt x="182589" y="57249"/>
                    <a:pt x="183783" y="51882"/>
                    <a:pt x="181396" y="47708"/>
                  </a:cubicBezTo>
                  <a:cubicBezTo>
                    <a:pt x="179009" y="43534"/>
                    <a:pt x="173639" y="42341"/>
                    <a:pt x="169462" y="44726"/>
                  </a:cubicBezTo>
                  <a:cubicBezTo>
                    <a:pt x="169462" y="44726"/>
                    <a:pt x="169462" y="44726"/>
                    <a:pt x="169462" y="44726"/>
                  </a:cubicBezTo>
                  <a:cubicBezTo>
                    <a:pt x="158125" y="18487"/>
                    <a:pt x="131870" y="0"/>
                    <a:pt x="101439" y="0"/>
                  </a:cubicBezTo>
                  <a:cubicBezTo>
                    <a:pt x="71604" y="0"/>
                    <a:pt x="45946" y="17890"/>
                    <a:pt x="34013" y="42937"/>
                  </a:cubicBezTo>
                  <a:cubicBezTo>
                    <a:pt x="34013" y="42937"/>
                    <a:pt x="34013" y="42937"/>
                    <a:pt x="34013" y="43534"/>
                  </a:cubicBezTo>
                  <a:cubicBezTo>
                    <a:pt x="29836" y="53075"/>
                    <a:pt x="27449" y="63213"/>
                    <a:pt x="27449" y="74543"/>
                  </a:cubicBezTo>
                  <a:cubicBezTo>
                    <a:pt x="27449" y="100187"/>
                    <a:pt x="40576" y="122848"/>
                    <a:pt x="60267" y="135967"/>
                  </a:cubicBezTo>
                  <a:cubicBezTo>
                    <a:pt x="47140" y="140142"/>
                    <a:pt x="36399" y="146702"/>
                    <a:pt x="27449" y="155647"/>
                  </a:cubicBezTo>
                  <a:cubicBezTo>
                    <a:pt x="-596" y="181886"/>
                    <a:pt x="1" y="219456"/>
                    <a:pt x="1" y="220649"/>
                  </a:cubicBezTo>
                  <a:close/>
                  <a:moveTo>
                    <a:pt x="149771" y="47708"/>
                  </a:moveTo>
                  <a:cubicBezTo>
                    <a:pt x="142014" y="47112"/>
                    <a:pt x="131274" y="44726"/>
                    <a:pt x="119340" y="36974"/>
                  </a:cubicBezTo>
                  <a:cubicBezTo>
                    <a:pt x="101439" y="25643"/>
                    <a:pt x="82345" y="25047"/>
                    <a:pt x="66831" y="28028"/>
                  </a:cubicBezTo>
                  <a:cubicBezTo>
                    <a:pt x="76378" y="21469"/>
                    <a:pt x="87715" y="17294"/>
                    <a:pt x="99649" y="17294"/>
                  </a:cubicBezTo>
                  <a:cubicBezTo>
                    <a:pt x="121726" y="17294"/>
                    <a:pt x="140224" y="29817"/>
                    <a:pt x="149771" y="47708"/>
                  </a:cubicBezTo>
                  <a:close/>
                  <a:moveTo>
                    <a:pt x="43560" y="73947"/>
                  </a:moveTo>
                  <a:cubicBezTo>
                    <a:pt x="43560" y="66791"/>
                    <a:pt x="44753" y="59635"/>
                    <a:pt x="47736" y="53075"/>
                  </a:cubicBezTo>
                  <a:cubicBezTo>
                    <a:pt x="56090" y="48901"/>
                    <a:pt x="85328" y="36377"/>
                    <a:pt x="110389" y="51882"/>
                  </a:cubicBezTo>
                  <a:cubicBezTo>
                    <a:pt x="127097" y="62617"/>
                    <a:pt x="141417" y="65598"/>
                    <a:pt x="152755" y="65598"/>
                  </a:cubicBezTo>
                  <a:cubicBezTo>
                    <a:pt x="153948" y="65598"/>
                    <a:pt x="155142" y="65598"/>
                    <a:pt x="156335" y="65598"/>
                  </a:cubicBezTo>
                  <a:cubicBezTo>
                    <a:pt x="156932" y="68580"/>
                    <a:pt x="156932" y="70966"/>
                    <a:pt x="156932" y="73947"/>
                  </a:cubicBezTo>
                  <a:cubicBezTo>
                    <a:pt x="156932" y="104957"/>
                    <a:pt x="131870" y="130600"/>
                    <a:pt x="100246" y="130600"/>
                  </a:cubicBezTo>
                  <a:cubicBezTo>
                    <a:pt x="68621" y="130600"/>
                    <a:pt x="43560" y="104957"/>
                    <a:pt x="43560" y="7394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3" name="Google Shape;463;p29"/>
            <p:cNvSpPr/>
            <p:nvPr/>
          </p:nvSpPr>
          <p:spPr>
            <a:xfrm>
              <a:off x="6426303" y="2662982"/>
              <a:ext cx="32194" cy="18197"/>
            </a:xfrm>
            <a:custGeom>
              <a:rect b="b" l="l" r="r" t="t"/>
              <a:pathLst>
                <a:path extrusionOk="0" h="18197" w="32194">
                  <a:moveTo>
                    <a:pt x="6232" y="17005"/>
                  </a:moveTo>
                  <a:cubicBezTo>
                    <a:pt x="6829" y="17005"/>
                    <a:pt x="11006" y="18197"/>
                    <a:pt x="16376" y="18197"/>
                  </a:cubicBezTo>
                  <a:cubicBezTo>
                    <a:pt x="19359" y="18197"/>
                    <a:pt x="22343" y="17601"/>
                    <a:pt x="25923" y="17005"/>
                  </a:cubicBezTo>
                  <a:cubicBezTo>
                    <a:pt x="30697" y="15812"/>
                    <a:pt x="33083" y="11041"/>
                    <a:pt x="31890" y="6271"/>
                  </a:cubicBezTo>
                  <a:cubicBezTo>
                    <a:pt x="30697" y="1500"/>
                    <a:pt x="25923" y="-886"/>
                    <a:pt x="21149" y="307"/>
                  </a:cubicBezTo>
                  <a:cubicBezTo>
                    <a:pt x="16376" y="1500"/>
                    <a:pt x="11602" y="307"/>
                    <a:pt x="11602" y="307"/>
                  </a:cubicBezTo>
                  <a:cubicBezTo>
                    <a:pt x="6829" y="-886"/>
                    <a:pt x="2055" y="1500"/>
                    <a:pt x="265" y="5674"/>
                  </a:cubicBezTo>
                  <a:cubicBezTo>
                    <a:pt x="-928" y="10445"/>
                    <a:pt x="2055" y="15216"/>
                    <a:pt x="6232" y="170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4" name="Google Shape;464;p29"/>
            <p:cNvSpPr/>
            <p:nvPr/>
          </p:nvSpPr>
          <p:spPr>
            <a:xfrm>
              <a:off x="6441485" y="2735447"/>
              <a:ext cx="54895" cy="54863"/>
            </a:xfrm>
            <a:custGeom>
              <a:rect b="b" l="l" r="r" t="t"/>
              <a:pathLst>
                <a:path extrusionOk="0" h="54863" w="54895">
                  <a:moveTo>
                    <a:pt x="46542" y="18487"/>
                  </a:moveTo>
                  <a:lnTo>
                    <a:pt x="36398" y="18487"/>
                  </a:lnTo>
                  <a:lnTo>
                    <a:pt x="36398" y="8945"/>
                  </a:lnTo>
                  <a:cubicBezTo>
                    <a:pt x="36398" y="4174"/>
                    <a:pt x="32221" y="0"/>
                    <a:pt x="27448" y="0"/>
                  </a:cubicBezTo>
                  <a:cubicBezTo>
                    <a:pt x="22674" y="0"/>
                    <a:pt x="18498" y="4174"/>
                    <a:pt x="18498" y="8945"/>
                  </a:cubicBezTo>
                  <a:lnTo>
                    <a:pt x="18498" y="18487"/>
                  </a:lnTo>
                  <a:lnTo>
                    <a:pt x="8950" y="18487"/>
                  </a:lnTo>
                  <a:cubicBezTo>
                    <a:pt x="4177" y="18487"/>
                    <a:pt x="0" y="22661"/>
                    <a:pt x="0" y="27432"/>
                  </a:cubicBezTo>
                  <a:cubicBezTo>
                    <a:pt x="0" y="32203"/>
                    <a:pt x="4177" y="36377"/>
                    <a:pt x="8950" y="36377"/>
                  </a:cubicBezTo>
                  <a:lnTo>
                    <a:pt x="18498" y="36377"/>
                  </a:lnTo>
                  <a:lnTo>
                    <a:pt x="18498" y="45919"/>
                  </a:lnTo>
                  <a:cubicBezTo>
                    <a:pt x="18498" y="50690"/>
                    <a:pt x="22674" y="54864"/>
                    <a:pt x="27448" y="54864"/>
                  </a:cubicBezTo>
                  <a:cubicBezTo>
                    <a:pt x="32221" y="54864"/>
                    <a:pt x="36398" y="50690"/>
                    <a:pt x="36398" y="45919"/>
                  </a:cubicBezTo>
                  <a:lnTo>
                    <a:pt x="36398" y="36377"/>
                  </a:lnTo>
                  <a:lnTo>
                    <a:pt x="45945" y="36377"/>
                  </a:lnTo>
                  <a:cubicBezTo>
                    <a:pt x="50719" y="36377"/>
                    <a:pt x="54896" y="32203"/>
                    <a:pt x="54896" y="27432"/>
                  </a:cubicBezTo>
                  <a:cubicBezTo>
                    <a:pt x="54896" y="22065"/>
                    <a:pt x="51316" y="18487"/>
                    <a:pt x="46542" y="1848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65" name="Google Shape;465;p29"/>
          <p:cNvGrpSpPr/>
          <p:nvPr/>
        </p:nvGrpSpPr>
        <p:grpSpPr>
          <a:xfrm>
            <a:off x="4647210" y="3412854"/>
            <a:ext cx="310968" cy="383424"/>
            <a:chOff x="7079349" y="2005283"/>
            <a:chExt cx="187364" cy="231020"/>
          </a:xfrm>
        </p:grpSpPr>
        <p:sp>
          <p:nvSpPr>
            <p:cNvPr id="466" name="Google Shape;466;p29"/>
            <p:cNvSpPr/>
            <p:nvPr/>
          </p:nvSpPr>
          <p:spPr>
            <a:xfrm>
              <a:off x="7158711" y="2109282"/>
              <a:ext cx="29834" cy="17890"/>
            </a:xfrm>
            <a:custGeom>
              <a:rect b="b" l="l" r="r" t="t"/>
              <a:pathLst>
                <a:path extrusionOk="0" h="17890" w="29834">
                  <a:moveTo>
                    <a:pt x="20884" y="0"/>
                  </a:moveTo>
                  <a:lnTo>
                    <a:pt x="8950" y="0"/>
                  </a:lnTo>
                  <a:cubicBezTo>
                    <a:pt x="4177" y="0"/>
                    <a:pt x="0" y="4174"/>
                    <a:pt x="0" y="8945"/>
                  </a:cubicBezTo>
                  <a:cubicBezTo>
                    <a:pt x="0" y="13716"/>
                    <a:pt x="4177" y="17890"/>
                    <a:pt x="8950" y="17890"/>
                  </a:cubicBezTo>
                  <a:lnTo>
                    <a:pt x="20884" y="17890"/>
                  </a:lnTo>
                  <a:cubicBezTo>
                    <a:pt x="25658" y="17890"/>
                    <a:pt x="29835" y="13716"/>
                    <a:pt x="29835" y="8945"/>
                  </a:cubicBezTo>
                  <a:cubicBezTo>
                    <a:pt x="29238" y="4174"/>
                    <a:pt x="25658" y="0"/>
                    <a:pt x="208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7" name="Google Shape;467;p29"/>
            <p:cNvSpPr/>
            <p:nvPr/>
          </p:nvSpPr>
          <p:spPr>
            <a:xfrm>
              <a:off x="7079349" y="2005283"/>
              <a:ext cx="187364" cy="231020"/>
            </a:xfrm>
            <a:custGeom>
              <a:rect b="b" l="l" r="r" t="t"/>
              <a:pathLst>
                <a:path extrusionOk="0" h="231020" w="187364">
                  <a:moveTo>
                    <a:pt x="43560" y="16336"/>
                  </a:moveTo>
                  <a:cubicBezTo>
                    <a:pt x="40576" y="24088"/>
                    <a:pt x="42963" y="31244"/>
                    <a:pt x="45350" y="36015"/>
                  </a:cubicBezTo>
                  <a:cubicBezTo>
                    <a:pt x="33416" y="48538"/>
                    <a:pt x="25659" y="65832"/>
                    <a:pt x="25659" y="84319"/>
                  </a:cubicBezTo>
                  <a:cubicBezTo>
                    <a:pt x="25659" y="89686"/>
                    <a:pt x="26256" y="94457"/>
                    <a:pt x="27449" y="99824"/>
                  </a:cubicBezTo>
                  <a:cubicBezTo>
                    <a:pt x="23869" y="101613"/>
                    <a:pt x="22079" y="105788"/>
                    <a:pt x="22676" y="109366"/>
                  </a:cubicBezTo>
                  <a:cubicBezTo>
                    <a:pt x="23869" y="113540"/>
                    <a:pt x="27449" y="116522"/>
                    <a:pt x="31029" y="116522"/>
                  </a:cubicBezTo>
                  <a:cubicBezTo>
                    <a:pt x="31626" y="116522"/>
                    <a:pt x="32223" y="116522"/>
                    <a:pt x="32819" y="116522"/>
                  </a:cubicBezTo>
                  <a:cubicBezTo>
                    <a:pt x="32819" y="116522"/>
                    <a:pt x="32819" y="116522"/>
                    <a:pt x="32819" y="116522"/>
                  </a:cubicBezTo>
                  <a:cubicBezTo>
                    <a:pt x="38190" y="126660"/>
                    <a:pt x="45350" y="135009"/>
                    <a:pt x="54301" y="141569"/>
                  </a:cubicBezTo>
                  <a:cubicBezTo>
                    <a:pt x="42367" y="145147"/>
                    <a:pt x="32223" y="151707"/>
                    <a:pt x="23869" y="160056"/>
                  </a:cubicBezTo>
                  <a:cubicBezTo>
                    <a:pt x="-595" y="185102"/>
                    <a:pt x="1" y="220287"/>
                    <a:pt x="1" y="222076"/>
                  </a:cubicBezTo>
                  <a:cubicBezTo>
                    <a:pt x="1" y="226846"/>
                    <a:pt x="4178" y="231021"/>
                    <a:pt x="8952" y="231021"/>
                  </a:cubicBezTo>
                  <a:cubicBezTo>
                    <a:pt x="8952" y="231021"/>
                    <a:pt x="8952" y="231021"/>
                    <a:pt x="8952" y="231021"/>
                  </a:cubicBezTo>
                  <a:cubicBezTo>
                    <a:pt x="13725" y="231021"/>
                    <a:pt x="17902" y="226846"/>
                    <a:pt x="17306" y="222076"/>
                  </a:cubicBezTo>
                  <a:cubicBezTo>
                    <a:pt x="17306" y="222076"/>
                    <a:pt x="16709" y="192855"/>
                    <a:pt x="36400" y="173175"/>
                  </a:cubicBezTo>
                  <a:cubicBezTo>
                    <a:pt x="48334" y="161248"/>
                    <a:pt x="65638" y="154688"/>
                    <a:pt x="87715" y="155285"/>
                  </a:cubicBezTo>
                  <a:cubicBezTo>
                    <a:pt x="88312" y="155285"/>
                    <a:pt x="89505" y="155285"/>
                    <a:pt x="90102" y="154688"/>
                  </a:cubicBezTo>
                  <a:cubicBezTo>
                    <a:pt x="91892" y="154688"/>
                    <a:pt x="93086" y="154688"/>
                    <a:pt x="94876" y="154688"/>
                  </a:cubicBezTo>
                  <a:cubicBezTo>
                    <a:pt x="96069" y="154688"/>
                    <a:pt x="96666" y="154688"/>
                    <a:pt x="97859" y="154688"/>
                  </a:cubicBezTo>
                  <a:cubicBezTo>
                    <a:pt x="98456" y="154688"/>
                    <a:pt x="99053" y="154688"/>
                    <a:pt x="99649" y="154688"/>
                  </a:cubicBezTo>
                  <a:cubicBezTo>
                    <a:pt x="121727" y="154092"/>
                    <a:pt x="139031" y="160652"/>
                    <a:pt x="150965" y="172579"/>
                  </a:cubicBezTo>
                  <a:cubicBezTo>
                    <a:pt x="170059" y="191662"/>
                    <a:pt x="170059" y="220883"/>
                    <a:pt x="170059" y="221479"/>
                  </a:cubicBezTo>
                  <a:cubicBezTo>
                    <a:pt x="170059" y="226250"/>
                    <a:pt x="173639" y="230425"/>
                    <a:pt x="178413" y="230425"/>
                  </a:cubicBezTo>
                  <a:cubicBezTo>
                    <a:pt x="178413" y="230425"/>
                    <a:pt x="178413" y="230425"/>
                    <a:pt x="178413" y="230425"/>
                  </a:cubicBezTo>
                  <a:cubicBezTo>
                    <a:pt x="183186" y="230425"/>
                    <a:pt x="187363" y="226846"/>
                    <a:pt x="187363" y="221479"/>
                  </a:cubicBezTo>
                  <a:cubicBezTo>
                    <a:pt x="187363" y="219690"/>
                    <a:pt x="187960" y="184506"/>
                    <a:pt x="163496" y="159459"/>
                  </a:cubicBezTo>
                  <a:cubicBezTo>
                    <a:pt x="155739" y="151110"/>
                    <a:pt x="145595" y="145147"/>
                    <a:pt x="134257" y="141569"/>
                  </a:cubicBezTo>
                  <a:cubicBezTo>
                    <a:pt x="152158" y="129045"/>
                    <a:pt x="164092" y="108173"/>
                    <a:pt x="164092" y="84319"/>
                  </a:cubicBezTo>
                  <a:cubicBezTo>
                    <a:pt x="164092" y="46153"/>
                    <a:pt x="133064" y="14547"/>
                    <a:pt x="94279" y="14547"/>
                  </a:cubicBezTo>
                  <a:cubicBezTo>
                    <a:pt x="93086" y="14547"/>
                    <a:pt x="91295" y="14547"/>
                    <a:pt x="90102" y="14547"/>
                  </a:cubicBezTo>
                  <a:cubicBezTo>
                    <a:pt x="88909" y="10969"/>
                    <a:pt x="85328" y="5601"/>
                    <a:pt x="79361" y="2620"/>
                  </a:cubicBezTo>
                  <a:cubicBezTo>
                    <a:pt x="75185" y="234"/>
                    <a:pt x="68621" y="-1555"/>
                    <a:pt x="59074" y="2023"/>
                  </a:cubicBezTo>
                  <a:cubicBezTo>
                    <a:pt x="51317" y="6198"/>
                    <a:pt x="45947" y="10372"/>
                    <a:pt x="43560" y="16336"/>
                  </a:cubicBezTo>
                  <a:close/>
                  <a:moveTo>
                    <a:pt x="66235" y="41382"/>
                  </a:moveTo>
                  <a:cubicBezTo>
                    <a:pt x="68025" y="43768"/>
                    <a:pt x="70411" y="47346"/>
                    <a:pt x="73395" y="50328"/>
                  </a:cubicBezTo>
                  <a:cubicBezTo>
                    <a:pt x="71008" y="59273"/>
                    <a:pt x="63848" y="81338"/>
                    <a:pt x="43560" y="93265"/>
                  </a:cubicBezTo>
                  <a:cubicBezTo>
                    <a:pt x="42963" y="90283"/>
                    <a:pt x="42963" y="87301"/>
                    <a:pt x="42963" y="84319"/>
                  </a:cubicBezTo>
                  <a:cubicBezTo>
                    <a:pt x="42963" y="67025"/>
                    <a:pt x="52510" y="50924"/>
                    <a:pt x="66235" y="41382"/>
                  </a:cubicBezTo>
                  <a:close/>
                  <a:moveTo>
                    <a:pt x="95472" y="136798"/>
                  </a:moveTo>
                  <a:cubicBezTo>
                    <a:pt x="76378" y="136798"/>
                    <a:pt x="59074" y="126064"/>
                    <a:pt x="50124" y="110559"/>
                  </a:cubicBezTo>
                  <a:cubicBezTo>
                    <a:pt x="72201" y="99228"/>
                    <a:pt x="82942" y="78356"/>
                    <a:pt x="88312" y="64640"/>
                  </a:cubicBezTo>
                  <a:cubicBezTo>
                    <a:pt x="102036" y="75374"/>
                    <a:pt x="121130" y="86108"/>
                    <a:pt x="147385" y="89090"/>
                  </a:cubicBezTo>
                  <a:cubicBezTo>
                    <a:pt x="144998" y="115926"/>
                    <a:pt x="122324" y="136798"/>
                    <a:pt x="95472" y="136798"/>
                  </a:cubicBezTo>
                  <a:close/>
                  <a:moveTo>
                    <a:pt x="145595" y="71200"/>
                  </a:moveTo>
                  <a:cubicBezTo>
                    <a:pt x="110987" y="65832"/>
                    <a:pt x="91892" y="45557"/>
                    <a:pt x="82942" y="34226"/>
                  </a:cubicBezTo>
                  <a:cubicBezTo>
                    <a:pt x="87119" y="33033"/>
                    <a:pt x="91295" y="32437"/>
                    <a:pt x="95472" y="32437"/>
                  </a:cubicBezTo>
                  <a:cubicBezTo>
                    <a:pt x="119340" y="32437"/>
                    <a:pt x="139628" y="49135"/>
                    <a:pt x="145595" y="71200"/>
                  </a:cubicBezTo>
                  <a:close/>
                  <a:moveTo>
                    <a:pt x="59671" y="23492"/>
                  </a:moveTo>
                  <a:cubicBezTo>
                    <a:pt x="59671" y="23492"/>
                    <a:pt x="60864" y="21703"/>
                    <a:pt x="65638" y="19317"/>
                  </a:cubicBezTo>
                  <a:cubicBezTo>
                    <a:pt x="67428" y="18721"/>
                    <a:pt x="69815" y="18125"/>
                    <a:pt x="71605" y="18721"/>
                  </a:cubicBezTo>
                  <a:cubicBezTo>
                    <a:pt x="71605" y="18721"/>
                    <a:pt x="71605" y="18721"/>
                    <a:pt x="71605" y="18721"/>
                  </a:cubicBezTo>
                  <a:cubicBezTo>
                    <a:pt x="67428" y="20510"/>
                    <a:pt x="63251" y="22299"/>
                    <a:pt x="59074" y="24684"/>
                  </a:cubicBezTo>
                  <a:cubicBezTo>
                    <a:pt x="59671" y="24088"/>
                    <a:pt x="59671" y="23492"/>
                    <a:pt x="59671" y="2349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8" name="Google Shape;468;p29"/>
            <p:cNvSpPr/>
            <p:nvPr/>
          </p:nvSpPr>
          <p:spPr>
            <a:xfrm>
              <a:off x="7170645" y="2177862"/>
              <a:ext cx="52509" cy="52478"/>
            </a:xfrm>
            <a:custGeom>
              <a:rect b="b" l="l" r="r" t="t"/>
              <a:pathLst>
                <a:path extrusionOk="0" h="52478" w="52509">
                  <a:moveTo>
                    <a:pt x="17304" y="8945"/>
                  </a:moveTo>
                  <a:lnTo>
                    <a:pt x="17304" y="17294"/>
                  </a:lnTo>
                  <a:lnTo>
                    <a:pt x="8950" y="17294"/>
                  </a:lnTo>
                  <a:cubicBezTo>
                    <a:pt x="4177" y="17294"/>
                    <a:pt x="0" y="21468"/>
                    <a:pt x="0" y="26239"/>
                  </a:cubicBezTo>
                  <a:cubicBezTo>
                    <a:pt x="0" y="31010"/>
                    <a:pt x="4177" y="35184"/>
                    <a:pt x="8950" y="35184"/>
                  </a:cubicBezTo>
                  <a:lnTo>
                    <a:pt x="17304" y="35184"/>
                  </a:lnTo>
                  <a:lnTo>
                    <a:pt x="17304" y="43533"/>
                  </a:lnTo>
                  <a:cubicBezTo>
                    <a:pt x="17304" y="48304"/>
                    <a:pt x="21481" y="52479"/>
                    <a:pt x="26255" y="52479"/>
                  </a:cubicBezTo>
                  <a:cubicBezTo>
                    <a:pt x="31028" y="52479"/>
                    <a:pt x="35205" y="48304"/>
                    <a:pt x="35205" y="43533"/>
                  </a:cubicBezTo>
                  <a:lnTo>
                    <a:pt x="35205" y="35184"/>
                  </a:lnTo>
                  <a:lnTo>
                    <a:pt x="43559" y="35184"/>
                  </a:lnTo>
                  <a:cubicBezTo>
                    <a:pt x="48332" y="35184"/>
                    <a:pt x="52509" y="31010"/>
                    <a:pt x="52509" y="26239"/>
                  </a:cubicBezTo>
                  <a:cubicBezTo>
                    <a:pt x="52509" y="21468"/>
                    <a:pt x="48332" y="17294"/>
                    <a:pt x="43559" y="17294"/>
                  </a:cubicBezTo>
                  <a:lnTo>
                    <a:pt x="35205" y="17294"/>
                  </a:lnTo>
                  <a:lnTo>
                    <a:pt x="35205" y="8945"/>
                  </a:lnTo>
                  <a:cubicBezTo>
                    <a:pt x="35205" y="4174"/>
                    <a:pt x="31028" y="0"/>
                    <a:pt x="26255" y="0"/>
                  </a:cubicBezTo>
                  <a:cubicBezTo>
                    <a:pt x="21481" y="0"/>
                    <a:pt x="17304" y="4174"/>
                    <a:pt x="17304" y="89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69" name="Google Shape;469;p29"/>
          <p:cNvGrpSpPr/>
          <p:nvPr/>
        </p:nvGrpSpPr>
        <p:grpSpPr>
          <a:xfrm>
            <a:off x="4644448" y="4211005"/>
            <a:ext cx="319185" cy="271193"/>
            <a:chOff x="7077685" y="2600076"/>
            <a:chExt cx="192315" cy="163399"/>
          </a:xfrm>
        </p:grpSpPr>
        <p:sp>
          <p:nvSpPr>
            <p:cNvPr id="470" name="Google Shape;470;p29"/>
            <p:cNvSpPr/>
            <p:nvPr/>
          </p:nvSpPr>
          <p:spPr>
            <a:xfrm>
              <a:off x="7077685" y="2600076"/>
              <a:ext cx="192315" cy="133581"/>
            </a:xfrm>
            <a:custGeom>
              <a:rect b="b" l="l" r="r" t="t"/>
              <a:pathLst>
                <a:path extrusionOk="0" h="133581" w="192315">
                  <a:moveTo>
                    <a:pt x="99524" y="115095"/>
                  </a:moveTo>
                  <a:cubicBezTo>
                    <a:pt x="98927" y="115095"/>
                    <a:pt x="98330" y="115095"/>
                    <a:pt x="97734" y="114499"/>
                  </a:cubicBezTo>
                  <a:lnTo>
                    <a:pt x="45821" y="69773"/>
                  </a:lnTo>
                  <a:cubicBezTo>
                    <a:pt x="41048" y="65598"/>
                    <a:pt x="35081" y="64405"/>
                    <a:pt x="29114" y="65598"/>
                  </a:cubicBezTo>
                  <a:cubicBezTo>
                    <a:pt x="23147" y="66791"/>
                    <a:pt x="18373" y="70965"/>
                    <a:pt x="15390" y="76332"/>
                  </a:cubicBezTo>
                  <a:lnTo>
                    <a:pt x="1069" y="104361"/>
                  </a:lnTo>
                  <a:cubicBezTo>
                    <a:pt x="-1318" y="108535"/>
                    <a:pt x="472" y="113902"/>
                    <a:pt x="4649" y="116288"/>
                  </a:cubicBezTo>
                  <a:cubicBezTo>
                    <a:pt x="8826" y="118673"/>
                    <a:pt x="14196" y="116884"/>
                    <a:pt x="16583" y="112710"/>
                  </a:cubicBezTo>
                  <a:lnTo>
                    <a:pt x="31500" y="84681"/>
                  </a:lnTo>
                  <a:cubicBezTo>
                    <a:pt x="32097" y="84085"/>
                    <a:pt x="32694" y="83489"/>
                    <a:pt x="32694" y="83489"/>
                  </a:cubicBezTo>
                  <a:cubicBezTo>
                    <a:pt x="33290" y="83489"/>
                    <a:pt x="33887" y="83489"/>
                    <a:pt x="34484" y="84085"/>
                  </a:cubicBezTo>
                  <a:lnTo>
                    <a:pt x="86396" y="128811"/>
                  </a:lnTo>
                  <a:cubicBezTo>
                    <a:pt x="89976" y="131793"/>
                    <a:pt x="94750" y="133582"/>
                    <a:pt x="98927" y="133582"/>
                  </a:cubicBezTo>
                  <a:cubicBezTo>
                    <a:pt x="100120" y="133582"/>
                    <a:pt x="101314" y="133582"/>
                    <a:pt x="103104" y="132986"/>
                  </a:cubicBezTo>
                  <a:cubicBezTo>
                    <a:pt x="109071" y="131793"/>
                    <a:pt x="113844" y="128215"/>
                    <a:pt x="116828" y="122848"/>
                  </a:cubicBezTo>
                  <a:lnTo>
                    <a:pt x="163966" y="31606"/>
                  </a:lnTo>
                  <a:lnTo>
                    <a:pt x="175304" y="68580"/>
                  </a:lnTo>
                  <a:cubicBezTo>
                    <a:pt x="176497" y="72158"/>
                    <a:pt x="180077" y="75140"/>
                    <a:pt x="183657" y="75140"/>
                  </a:cubicBezTo>
                  <a:cubicBezTo>
                    <a:pt x="184254" y="75140"/>
                    <a:pt x="185447" y="75140"/>
                    <a:pt x="186044" y="74543"/>
                  </a:cubicBezTo>
                  <a:cubicBezTo>
                    <a:pt x="190818" y="73351"/>
                    <a:pt x="193205" y="67984"/>
                    <a:pt x="192011" y="63809"/>
                  </a:cubicBezTo>
                  <a:lnTo>
                    <a:pt x="174707" y="5963"/>
                  </a:lnTo>
                  <a:cubicBezTo>
                    <a:pt x="174707" y="5963"/>
                    <a:pt x="174707" y="5963"/>
                    <a:pt x="174707" y="5963"/>
                  </a:cubicBezTo>
                  <a:cubicBezTo>
                    <a:pt x="174707" y="5963"/>
                    <a:pt x="174707" y="5367"/>
                    <a:pt x="174707" y="5367"/>
                  </a:cubicBezTo>
                  <a:cubicBezTo>
                    <a:pt x="174707" y="5367"/>
                    <a:pt x="174707" y="5367"/>
                    <a:pt x="174707" y="4771"/>
                  </a:cubicBezTo>
                  <a:cubicBezTo>
                    <a:pt x="174707" y="4771"/>
                    <a:pt x="174707" y="4771"/>
                    <a:pt x="174707" y="4175"/>
                  </a:cubicBezTo>
                  <a:cubicBezTo>
                    <a:pt x="174707" y="4175"/>
                    <a:pt x="174707" y="4175"/>
                    <a:pt x="174707" y="4175"/>
                  </a:cubicBezTo>
                  <a:cubicBezTo>
                    <a:pt x="174707" y="4175"/>
                    <a:pt x="174707" y="4175"/>
                    <a:pt x="174707" y="3578"/>
                  </a:cubicBezTo>
                  <a:cubicBezTo>
                    <a:pt x="174707" y="3578"/>
                    <a:pt x="174707" y="2982"/>
                    <a:pt x="174110" y="2982"/>
                  </a:cubicBezTo>
                  <a:cubicBezTo>
                    <a:pt x="174110" y="2982"/>
                    <a:pt x="174110" y="2385"/>
                    <a:pt x="173513" y="2385"/>
                  </a:cubicBezTo>
                  <a:cubicBezTo>
                    <a:pt x="173513" y="2385"/>
                    <a:pt x="172917" y="1789"/>
                    <a:pt x="172917" y="1789"/>
                  </a:cubicBezTo>
                  <a:cubicBezTo>
                    <a:pt x="172917" y="1789"/>
                    <a:pt x="172320" y="1193"/>
                    <a:pt x="172320" y="1193"/>
                  </a:cubicBezTo>
                  <a:cubicBezTo>
                    <a:pt x="172320" y="1193"/>
                    <a:pt x="171723" y="596"/>
                    <a:pt x="171723" y="596"/>
                  </a:cubicBezTo>
                  <a:cubicBezTo>
                    <a:pt x="171723" y="596"/>
                    <a:pt x="171127" y="596"/>
                    <a:pt x="171127" y="0"/>
                  </a:cubicBezTo>
                  <a:cubicBezTo>
                    <a:pt x="171127" y="0"/>
                    <a:pt x="171127" y="0"/>
                    <a:pt x="171127" y="0"/>
                  </a:cubicBezTo>
                  <a:cubicBezTo>
                    <a:pt x="171127" y="0"/>
                    <a:pt x="171127" y="0"/>
                    <a:pt x="171127" y="0"/>
                  </a:cubicBezTo>
                  <a:cubicBezTo>
                    <a:pt x="171127" y="0"/>
                    <a:pt x="171127" y="0"/>
                    <a:pt x="171127" y="0"/>
                  </a:cubicBezTo>
                  <a:cubicBezTo>
                    <a:pt x="171127" y="0"/>
                    <a:pt x="171127" y="0"/>
                    <a:pt x="170530" y="0"/>
                  </a:cubicBezTo>
                  <a:cubicBezTo>
                    <a:pt x="170530" y="0"/>
                    <a:pt x="169933" y="0"/>
                    <a:pt x="169933" y="0"/>
                  </a:cubicBezTo>
                  <a:cubicBezTo>
                    <a:pt x="169933" y="0"/>
                    <a:pt x="169933" y="0"/>
                    <a:pt x="169337" y="0"/>
                  </a:cubicBezTo>
                  <a:cubicBezTo>
                    <a:pt x="169337" y="0"/>
                    <a:pt x="168740" y="0"/>
                    <a:pt x="168740" y="0"/>
                  </a:cubicBezTo>
                  <a:cubicBezTo>
                    <a:pt x="168740" y="0"/>
                    <a:pt x="168143" y="0"/>
                    <a:pt x="168143" y="0"/>
                  </a:cubicBezTo>
                  <a:cubicBezTo>
                    <a:pt x="168143" y="0"/>
                    <a:pt x="167547" y="0"/>
                    <a:pt x="167547" y="0"/>
                  </a:cubicBezTo>
                  <a:cubicBezTo>
                    <a:pt x="167547" y="0"/>
                    <a:pt x="166950" y="0"/>
                    <a:pt x="166950" y="0"/>
                  </a:cubicBezTo>
                  <a:cubicBezTo>
                    <a:pt x="166950" y="0"/>
                    <a:pt x="166353" y="0"/>
                    <a:pt x="166353" y="0"/>
                  </a:cubicBezTo>
                  <a:cubicBezTo>
                    <a:pt x="166353" y="0"/>
                    <a:pt x="165756" y="0"/>
                    <a:pt x="165756" y="0"/>
                  </a:cubicBezTo>
                  <a:cubicBezTo>
                    <a:pt x="165756" y="0"/>
                    <a:pt x="165160" y="0"/>
                    <a:pt x="165160" y="0"/>
                  </a:cubicBezTo>
                  <a:cubicBezTo>
                    <a:pt x="165160" y="0"/>
                    <a:pt x="164563" y="0"/>
                    <a:pt x="164563" y="0"/>
                  </a:cubicBezTo>
                  <a:cubicBezTo>
                    <a:pt x="164563" y="0"/>
                    <a:pt x="163966" y="0"/>
                    <a:pt x="163966" y="0"/>
                  </a:cubicBezTo>
                  <a:cubicBezTo>
                    <a:pt x="163966" y="0"/>
                    <a:pt x="163966" y="0"/>
                    <a:pt x="163966" y="0"/>
                  </a:cubicBezTo>
                  <a:cubicBezTo>
                    <a:pt x="163966" y="0"/>
                    <a:pt x="163370" y="0"/>
                    <a:pt x="163370" y="0"/>
                  </a:cubicBezTo>
                  <a:cubicBezTo>
                    <a:pt x="163370" y="0"/>
                    <a:pt x="163370" y="0"/>
                    <a:pt x="162773" y="0"/>
                  </a:cubicBezTo>
                  <a:lnTo>
                    <a:pt x="106087" y="24450"/>
                  </a:lnTo>
                  <a:cubicBezTo>
                    <a:pt x="101314" y="26239"/>
                    <a:pt x="99524" y="31606"/>
                    <a:pt x="101314" y="35781"/>
                  </a:cubicBezTo>
                  <a:cubicBezTo>
                    <a:pt x="102507" y="39359"/>
                    <a:pt x="106087" y="41148"/>
                    <a:pt x="109667" y="41148"/>
                  </a:cubicBezTo>
                  <a:cubicBezTo>
                    <a:pt x="110861" y="41148"/>
                    <a:pt x="112054" y="41148"/>
                    <a:pt x="113248" y="40552"/>
                  </a:cubicBezTo>
                  <a:lnTo>
                    <a:pt x="147259" y="26239"/>
                  </a:lnTo>
                  <a:lnTo>
                    <a:pt x="101314" y="115095"/>
                  </a:lnTo>
                  <a:cubicBezTo>
                    <a:pt x="100120" y="114499"/>
                    <a:pt x="99524" y="115095"/>
                    <a:pt x="99524" y="11509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1" name="Google Shape;471;p29"/>
            <p:cNvSpPr/>
            <p:nvPr/>
          </p:nvSpPr>
          <p:spPr>
            <a:xfrm>
              <a:off x="7107992" y="2745585"/>
              <a:ext cx="137239" cy="17890"/>
            </a:xfrm>
            <a:custGeom>
              <a:rect b="b" l="l" r="r" t="t"/>
              <a:pathLst>
                <a:path extrusionOk="0" h="17890" w="137239">
                  <a:moveTo>
                    <a:pt x="128289" y="0"/>
                  </a:moveTo>
                  <a:lnTo>
                    <a:pt x="8950" y="0"/>
                  </a:lnTo>
                  <a:cubicBezTo>
                    <a:pt x="4177" y="0"/>
                    <a:pt x="0" y="4175"/>
                    <a:pt x="0" y="8945"/>
                  </a:cubicBezTo>
                  <a:cubicBezTo>
                    <a:pt x="0" y="13716"/>
                    <a:pt x="4177" y="17890"/>
                    <a:pt x="8950" y="17890"/>
                  </a:cubicBezTo>
                  <a:lnTo>
                    <a:pt x="128289" y="17890"/>
                  </a:lnTo>
                  <a:cubicBezTo>
                    <a:pt x="133063" y="17890"/>
                    <a:pt x="137240" y="13716"/>
                    <a:pt x="137240" y="8945"/>
                  </a:cubicBezTo>
                  <a:cubicBezTo>
                    <a:pt x="137240" y="4175"/>
                    <a:pt x="133660" y="0"/>
                    <a:pt x="12828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72" name="Google Shape;472;p29"/>
          <p:cNvGrpSpPr/>
          <p:nvPr/>
        </p:nvGrpSpPr>
        <p:grpSpPr>
          <a:xfrm>
            <a:off x="2186978" y="4154341"/>
            <a:ext cx="381525" cy="381303"/>
            <a:chOff x="5597014" y="2565935"/>
            <a:chExt cx="229876" cy="229742"/>
          </a:xfrm>
        </p:grpSpPr>
        <p:sp>
          <p:nvSpPr>
            <p:cNvPr id="473" name="Google Shape;473;p29"/>
            <p:cNvSpPr/>
            <p:nvPr/>
          </p:nvSpPr>
          <p:spPr>
            <a:xfrm>
              <a:off x="5597014" y="2565935"/>
              <a:ext cx="229876" cy="229742"/>
            </a:xfrm>
            <a:custGeom>
              <a:rect b="b" l="l" r="r" t="t"/>
              <a:pathLst>
                <a:path extrusionOk="0" h="229742" w="229876">
                  <a:moveTo>
                    <a:pt x="139179" y="15654"/>
                  </a:moveTo>
                  <a:lnTo>
                    <a:pt x="15663" y="139098"/>
                  </a:lnTo>
                  <a:cubicBezTo>
                    <a:pt x="-5221" y="159970"/>
                    <a:pt x="-5221" y="193366"/>
                    <a:pt x="15663" y="214238"/>
                  </a:cubicBezTo>
                  <a:cubicBezTo>
                    <a:pt x="25807" y="224376"/>
                    <a:pt x="38934" y="229743"/>
                    <a:pt x="53255" y="229743"/>
                  </a:cubicBezTo>
                  <a:cubicBezTo>
                    <a:pt x="67576" y="229743"/>
                    <a:pt x="80703" y="224376"/>
                    <a:pt x="90847" y="214238"/>
                  </a:cubicBezTo>
                  <a:lnTo>
                    <a:pt x="214362" y="90794"/>
                  </a:lnTo>
                  <a:cubicBezTo>
                    <a:pt x="224506" y="80656"/>
                    <a:pt x="229876" y="67536"/>
                    <a:pt x="229876" y="53224"/>
                  </a:cubicBezTo>
                  <a:cubicBezTo>
                    <a:pt x="229876" y="38912"/>
                    <a:pt x="224506" y="25792"/>
                    <a:pt x="214362" y="15654"/>
                  </a:cubicBezTo>
                  <a:cubicBezTo>
                    <a:pt x="194075" y="-5218"/>
                    <a:pt x="160063" y="-5218"/>
                    <a:pt x="139179" y="15654"/>
                  </a:cubicBezTo>
                  <a:close/>
                  <a:moveTo>
                    <a:pt x="116504" y="63362"/>
                  </a:moveTo>
                  <a:lnTo>
                    <a:pt x="166627" y="113455"/>
                  </a:lnTo>
                  <a:lnTo>
                    <a:pt x="114118" y="165934"/>
                  </a:lnTo>
                  <a:lnTo>
                    <a:pt x="63995" y="115841"/>
                  </a:lnTo>
                  <a:lnTo>
                    <a:pt x="116504" y="63362"/>
                  </a:lnTo>
                  <a:close/>
                  <a:moveTo>
                    <a:pt x="78913" y="201715"/>
                  </a:moveTo>
                  <a:cubicBezTo>
                    <a:pt x="72349" y="208275"/>
                    <a:pt x="63399" y="211853"/>
                    <a:pt x="53852" y="211853"/>
                  </a:cubicBezTo>
                  <a:cubicBezTo>
                    <a:pt x="44304" y="211853"/>
                    <a:pt x="35354" y="208275"/>
                    <a:pt x="28791" y="201715"/>
                  </a:cubicBezTo>
                  <a:cubicBezTo>
                    <a:pt x="15066" y="187999"/>
                    <a:pt x="15066" y="165337"/>
                    <a:pt x="28791" y="151622"/>
                  </a:cubicBezTo>
                  <a:lnTo>
                    <a:pt x="52062" y="128364"/>
                  </a:lnTo>
                  <a:lnTo>
                    <a:pt x="102184" y="178457"/>
                  </a:lnTo>
                  <a:lnTo>
                    <a:pt x="78913" y="201715"/>
                  </a:lnTo>
                  <a:close/>
                  <a:moveTo>
                    <a:pt x="202428" y="78271"/>
                  </a:moveTo>
                  <a:lnTo>
                    <a:pt x="179157" y="101528"/>
                  </a:lnTo>
                  <a:lnTo>
                    <a:pt x="129035" y="51435"/>
                  </a:lnTo>
                  <a:lnTo>
                    <a:pt x="152306" y="28177"/>
                  </a:lnTo>
                  <a:cubicBezTo>
                    <a:pt x="159466" y="21021"/>
                    <a:pt x="168417" y="18039"/>
                    <a:pt x="177367" y="18039"/>
                  </a:cubicBezTo>
                  <a:cubicBezTo>
                    <a:pt x="186318" y="18039"/>
                    <a:pt x="195865" y="21618"/>
                    <a:pt x="202428" y="28177"/>
                  </a:cubicBezTo>
                  <a:cubicBezTo>
                    <a:pt x="208992" y="34737"/>
                    <a:pt x="212572" y="43683"/>
                    <a:pt x="212572" y="53224"/>
                  </a:cubicBezTo>
                  <a:cubicBezTo>
                    <a:pt x="212572" y="62766"/>
                    <a:pt x="208992" y="71711"/>
                    <a:pt x="202428" y="7827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4" name="Google Shape;474;p29"/>
            <p:cNvSpPr/>
            <p:nvPr/>
          </p:nvSpPr>
          <p:spPr>
            <a:xfrm>
              <a:off x="5702480" y="2650467"/>
              <a:ext cx="18497" cy="18486"/>
            </a:xfrm>
            <a:custGeom>
              <a:rect b="b" l="l" r="r" t="t"/>
              <a:pathLst>
                <a:path extrusionOk="0" h="18486" w="18497">
                  <a:moveTo>
                    <a:pt x="2685" y="2684"/>
                  </a:moveTo>
                  <a:cubicBezTo>
                    <a:pt x="-895" y="6262"/>
                    <a:pt x="-895" y="12225"/>
                    <a:pt x="2685" y="15803"/>
                  </a:cubicBezTo>
                  <a:cubicBezTo>
                    <a:pt x="6265" y="19381"/>
                    <a:pt x="12232" y="19381"/>
                    <a:pt x="15812" y="15803"/>
                  </a:cubicBezTo>
                  <a:cubicBezTo>
                    <a:pt x="19393" y="12225"/>
                    <a:pt x="19393" y="6262"/>
                    <a:pt x="15812" y="2684"/>
                  </a:cubicBezTo>
                  <a:cubicBezTo>
                    <a:pt x="12232" y="-895"/>
                    <a:pt x="6265" y="-895"/>
                    <a:pt x="2685" y="26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5" name="Google Shape;475;p29"/>
            <p:cNvSpPr/>
            <p:nvPr/>
          </p:nvSpPr>
          <p:spPr>
            <a:xfrm>
              <a:off x="5723961" y="2672532"/>
              <a:ext cx="18497" cy="18486"/>
            </a:xfrm>
            <a:custGeom>
              <a:rect b="b" l="l" r="r" t="t"/>
              <a:pathLst>
                <a:path extrusionOk="0" h="18486" w="18497">
                  <a:moveTo>
                    <a:pt x="15812" y="15803"/>
                  </a:moveTo>
                  <a:cubicBezTo>
                    <a:pt x="19393" y="12225"/>
                    <a:pt x="19393" y="6262"/>
                    <a:pt x="15812" y="2684"/>
                  </a:cubicBezTo>
                  <a:cubicBezTo>
                    <a:pt x="12232" y="-895"/>
                    <a:pt x="6265" y="-895"/>
                    <a:pt x="2685" y="2684"/>
                  </a:cubicBezTo>
                  <a:cubicBezTo>
                    <a:pt x="-895" y="6262"/>
                    <a:pt x="-895" y="12225"/>
                    <a:pt x="2685" y="15803"/>
                  </a:cubicBezTo>
                  <a:cubicBezTo>
                    <a:pt x="6265" y="19381"/>
                    <a:pt x="12232" y="19381"/>
                    <a:pt x="15812" y="1580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6" name="Google Shape;476;p29"/>
            <p:cNvSpPr/>
            <p:nvPr/>
          </p:nvSpPr>
          <p:spPr>
            <a:xfrm>
              <a:off x="5682192" y="2670743"/>
              <a:ext cx="18497" cy="18486"/>
            </a:xfrm>
            <a:custGeom>
              <a:rect b="b" l="l" r="r" t="t"/>
              <a:pathLst>
                <a:path extrusionOk="0" h="18486" w="18497">
                  <a:moveTo>
                    <a:pt x="2685" y="15803"/>
                  </a:moveTo>
                  <a:cubicBezTo>
                    <a:pt x="6265" y="19381"/>
                    <a:pt x="12232" y="19381"/>
                    <a:pt x="15812" y="15803"/>
                  </a:cubicBezTo>
                  <a:cubicBezTo>
                    <a:pt x="19393" y="12225"/>
                    <a:pt x="19393" y="6262"/>
                    <a:pt x="15812" y="2683"/>
                  </a:cubicBezTo>
                  <a:cubicBezTo>
                    <a:pt x="12232" y="-894"/>
                    <a:pt x="6265" y="-894"/>
                    <a:pt x="2685" y="2683"/>
                  </a:cubicBezTo>
                  <a:cubicBezTo>
                    <a:pt x="-895" y="6262"/>
                    <a:pt x="-895" y="12225"/>
                    <a:pt x="2685" y="1580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7" name="Google Shape;477;p29"/>
            <p:cNvSpPr/>
            <p:nvPr/>
          </p:nvSpPr>
          <p:spPr>
            <a:xfrm>
              <a:off x="5703673" y="2692580"/>
              <a:ext cx="18497" cy="18714"/>
            </a:xfrm>
            <a:custGeom>
              <a:rect b="b" l="l" r="r" t="t"/>
              <a:pathLst>
                <a:path extrusionOk="0" h="18714" w="18497">
                  <a:moveTo>
                    <a:pt x="2685" y="2912"/>
                  </a:moveTo>
                  <a:cubicBezTo>
                    <a:pt x="-895" y="6490"/>
                    <a:pt x="-895" y="12453"/>
                    <a:pt x="2685" y="16031"/>
                  </a:cubicBezTo>
                  <a:cubicBezTo>
                    <a:pt x="6265" y="19609"/>
                    <a:pt x="12232" y="19609"/>
                    <a:pt x="15812" y="16031"/>
                  </a:cubicBezTo>
                  <a:cubicBezTo>
                    <a:pt x="19393" y="12453"/>
                    <a:pt x="19393" y="6490"/>
                    <a:pt x="15812" y="2912"/>
                  </a:cubicBezTo>
                  <a:cubicBezTo>
                    <a:pt x="12232" y="-667"/>
                    <a:pt x="6265" y="-1263"/>
                    <a:pt x="2685" y="29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78" name="Google Shape;478;p29"/>
          <p:cNvGrpSpPr/>
          <p:nvPr/>
        </p:nvGrpSpPr>
        <p:grpSpPr>
          <a:xfrm>
            <a:off x="5757744" y="2695216"/>
            <a:ext cx="411977" cy="352353"/>
            <a:chOff x="6319760" y="3135000"/>
            <a:chExt cx="248224" cy="212299"/>
          </a:xfrm>
        </p:grpSpPr>
        <p:sp>
          <p:nvSpPr>
            <p:cNvPr id="479" name="Google Shape;479;p29"/>
            <p:cNvSpPr/>
            <p:nvPr/>
          </p:nvSpPr>
          <p:spPr>
            <a:xfrm>
              <a:off x="6411054" y="3235783"/>
              <a:ext cx="61459" cy="17890"/>
            </a:xfrm>
            <a:custGeom>
              <a:rect b="b" l="l" r="r" t="t"/>
              <a:pathLst>
                <a:path extrusionOk="0" h="17890" w="61459">
                  <a:moveTo>
                    <a:pt x="8950" y="17890"/>
                  </a:moveTo>
                  <a:lnTo>
                    <a:pt x="52509" y="17890"/>
                  </a:lnTo>
                  <a:cubicBezTo>
                    <a:pt x="57283" y="17890"/>
                    <a:pt x="61459" y="13716"/>
                    <a:pt x="61459" y="8945"/>
                  </a:cubicBezTo>
                  <a:cubicBezTo>
                    <a:pt x="61459" y="4175"/>
                    <a:pt x="57283" y="0"/>
                    <a:pt x="52509" y="0"/>
                  </a:cubicBezTo>
                  <a:lnTo>
                    <a:pt x="8950" y="0"/>
                  </a:lnTo>
                  <a:cubicBezTo>
                    <a:pt x="4177" y="0"/>
                    <a:pt x="0" y="4175"/>
                    <a:pt x="0" y="8945"/>
                  </a:cubicBezTo>
                  <a:cubicBezTo>
                    <a:pt x="0" y="13716"/>
                    <a:pt x="4177" y="17890"/>
                    <a:pt x="8950" y="1789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0" name="Google Shape;480;p29"/>
            <p:cNvSpPr/>
            <p:nvPr/>
          </p:nvSpPr>
          <p:spPr>
            <a:xfrm>
              <a:off x="6319760" y="3135000"/>
              <a:ext cx="248224" cy="212299"/>
            </a:xfrm>
            <a:custGeom>
              <a:rect b="b" l="l" r="r" t="t"/>
              <a:pathLst>
                <a:path extrusionOk="0" h="212299" w="248224">
                  <a:moveTo>
                    <a:pt x="238081" y="194409"/>
                  </a:moveTo>
                  <a:lnTo>
                    <a:pt x="212423" y="194409"/>
                  </a:lnTo>
                  <a:lnTo>
                    <a:pt x="212423" y="22661"/>
                  </a:lnTo>
                  <a:cubicBezTo>
                    <a:pt x="212423" y="10138"/>
                    <a:pt x="202279" y="0"/>
                    <a:pt x="189749" y="0"/>
                  </a:cubicBezTo>
                  <a:lnTo>
                    <a:pt x="54896" y="0"/>
                  </a:lnTo>
                  <a:cubicBezTo>
                    <a:pt x="42365" y="0"/>
                    <a:pt x="32221" y="10138"/>
                    <a:pt x="32221" y="22661"/>
                  </a:cubicBezTo>
                  <a:lnTo>
                    <a:pt x="32221" y="194409"/>
                  </a:lnTo>
                  <a:lnTo>
                    <a:pt x="8950" y="194409"/>
                  </a:lnTo>
                  <a:cubicBezTo>
                    <a:pt x="4177" y="194409"/>
                    <a:pt x="0" y="198584"/>
                    <a:pt x="0" y="203354"/>
                  </a:cubicBezTo>
                  <a:cubicBezTo>
                    <a:pt x="0" y="208125"/>
                    <a:pt x="4177" y="212300"/>
                    <a:pt x="8950" y="212300"/>
                  </a:cubicBezTo>
                  <a:lnTo>
                    <a:pt x="107405" y="212300"/>
                  </a:lnTo>
                  <a:cubicBezTo>
                    <a:pt x="107405" y="212300"/>
                    <a:pt x="107405" y="212300"/>
                    <a:pt x="108002" y="212300"/>
                  </a:cubicBezTo>
                  <a:lnTo>
                    <a:pt x="138433" y="212300"/>
                  </a:lnTo>
                  <a:cubicBezTo>
                    <a:pt x="138433" y="212300"/>
                    <a:pt x="138433" y="212300"/>
                    <a:pt x="139030" y="212300"/>
                  </a:cubicBezTo>
                  <a:lnTo>
                    <a:pt x="239274" y="212300"/>
                  </a:lnTo>
                  <a:cubicBezTo>
                    <a:pt x="244048" y="212300"/>
                    <a:pt x="248224" y="208125"/>
                    <a:pt x="248224" y="203354"/>
                  </a:cubicBezTo>
                  <a:cubicBezTo>
                    <a:pt x="248224" y="198584"/>
                    <a:pt x="242854" y="194409"/>
                    <a:pt x="238081" y="194409"/>
                  </a:cubicBezTo>
                  <a:close/>
                  <a:moveTo>
                    <a:pt x="134853" y="194409"/>
                  </a:moveTo>
                  <a:lnTo>
                    <a:pt x="109195" y="194409"/>
                  </a:lnTo>
                  <a:lnTo>
                    <a:pt x="109195" y="155050"/>
                  </a:lnTo>
                  <a:lnTo>
                    <a:pt x="134853" y="155050"/>
                  </a:lnTo>
                  <a:lnTo>
                    <a:pt x="134853" y="194409"/>
                  </a:lnTo>
                  <a:close/>
                  <a:moveTo>
                    <a:pt x="49526" y="22065"/>
                  </a:moveTo>
                  <a:cubicBezTo>
                    <a:pt x="49526" y="19083"/>
                    <a:pt x="51912" y="16698"/>
                    <a:pt x="54896" y="16698"/>
                  </a:cubicBezTo>
                  <a:lnTo>
                    <a:pt x="189749" y="16698"/>
                  </a:lnTo>
                  <a:cubicBezTo>
                    <a:pt x="192732" y="16698"/>
                    <a:pt x="195119" y="19083"/>
                    <a:pt x="195119" y="22065"/>
                  </a:cubicBezTo>
                  <a:lnTo>
                    <a:pt x="195119" y="193813"/>
                  </a:lnTo>
                  <a:lnTo>
                    <a:pt x="152753" y="193813"/>
                  </a:lnTo>
                  <a:lnTo>
                    <a:pt x="152753" y="152069"/>
                  </a:lnTo>
                  <a:cubicBezTo>
                    <a:pt x="152753" y="143720"/>
                    <a:pt x="145593" y="136563"/>
                    <a:pt x="137240" y="136563"/>
                  </a:cubicBezTo>
                  <a:lnTo>
                    <a:pt x="106808" y="136563"/>
                  </a:lnTo>
                  <a:cubicBezTo>
                    <a:pt x="98454" y="136563"/>
                    <a:pt x="91294" y="143720"/>
                    <a:pt x="91294" y="152069"/>
                  </a:cubicBezTo>
                  <a:lnTo>
                    <a:pt x="91294" y="193813"/>
                  </a:lnTo>
                  <a:lnTo>
                    <a:pt x="48929" y="193813"/>
                  </a:lnTo>
                  <a:lnTo>
                    <a:pt x="48929" y="2206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1" name="Google Shape;481;p29"/>
            <p:cNvSpPr/>
            <p:nvPr/>
          </p:nvSpPr>
          <p:spPr>
            <a:xfrm>
              <a:off x="6415231" y="3173166"/>
              <a:ext cx="52508" cy="52478"/>
            </a:xfrm>
            <a:custGeom>
              <a:rect b="b" l="l" r="r" t="t"/>
              <a:pathLst>
                <a:path extrusionOk="0" h="52478" w="52508">
                  <a:moveTo>
                    <a:pt x="43559" y="17294"/>
                  </a:moveTo>
                  <a:lnTo>
                    <a:pt x="35205" y="17294"/>
                  </a:lnTo>
                  <a:lnTo>
                    <a:pt x="35205" y="8945"/>
                  </a:lnTo>
                  <a:cubicBezTo>
                    <a:pt x="35205" y="4175"/>
                    <a:pt x="31028" y="0"/>
                    <a:pt x="26254" y="0"/>
                  </a:cubicBezTo>
                  <a:cubicBezTo>
                    <a:pt x="21481" y="0"/>
                    <a:pt x="17304" y="4175"/>
                    <a:pt x="17304" y="8945"/>
                  </a:cubicBezTo>
                  <a:lnTo>
                    <a:pt x="17304" y="17294"/>
                  </a:lnTo>
                  <a:lnTo>
                    <a:pt x="8950" y="17294"/>
                  </a:lnTo>
                  <a:cubicBezTo>
                    <a:pt x="4177" y="17294"/>
                    <a:pt x="0" y="21469"/>
                    <a:pt x="0" y="26239"/>
                  </a:cubicBezTo>
                  <a:cubicBezTo>
                    <a:pt x="0" y="31010"/>
                    <a:pt x="4177" y="35185"/>
                    <a:pt x="8950" y="35185"/>
                  </a:cubicBezTo>
                  <a:lnTo>
                    <a:pt x="17304" y="35185"/>
                  </a:lnTo>
                  <a:lnTo>
                    <a:pt x="17304" y="43534"/>
                  </a:lnTo>
                  <a:cubicBezTo>
                    <a:pt x="17304" y="48304"/>
                    <a:pt x="21481" y="52479"/>
                    <a:pt x="26254" y="52479"/>
                  </a:cubicBezTo>
                  <a:cubicBezTo>
                    <a:pt x="31028" y="52479"/>
                    <a:pt x="35205" y="48304"/>
                    <a:pt x="35205" y="43534"/>
                  </a:cubicBezTo>
                  <a:lnTo>
                    <a:pt x="35205" y="35185"/>
                  </a:lnTo>
                  <a:lnTo>
                    <a:pt x="43559" y="35185"/>
                  </a:lnTo>
                  <a:cubicBezTo>
                    <a:pt x="48332" y="35185"/>
                    <a:pt x="52509" y="31010"/>
                    <a:pt x="52509" y="26239"/>
                  </a:cubicBezTo>
                  <a:cubicBezTo>
                    <a:pt x="52509" y="21469"/>
                    <a:pt x="48332" y="17294"/>
                    <a:pt x="43559" y="172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82" name="Google Shape;482;p29"/>
          <p:cNvGrpSpPr/>
          <p:nvPr/>
        </p:nvGrpSpPr>
        <p:grpSpPr>
          <a:xfrm>
            <a:off x="4545207" y="2698621"/>
            <a:ext cx="515963" cy="345424"/>
            <a:chOff x="7017891" y="1461052"/>
            <a:chExt cx="310877" cy="208124"/>
          </a:xfrm>
        </p:grpSpPr>
        <p:sp>
          <p:nvSpPr>
            <p:cNvPr id="483" name="Google Shape;483;p29"/>
            <p:cNvSpPr/>
            <p:nvPr/>
          </p:nvSpPr>
          <p:spPr>
            <a:xfrm>
              <a:off x="7017891" y="1497429"/>
              <a:ext cx="310877" cy="153261"/>
            </a:xfrm>
            <a:custGeom>
              <a:rect b="b" l="l" r="r" t="t"/>
              <a:pathLst>
                <a:path extrusionOk="0" h="153261" w="310877">
                  <a:moveTo>
                    <a:pt x="306701" y="81700"/>
                  </a:moveTo>
                  <a:lnTo>
                    <a:pt x="252998" y="7752"/>
                  </a:lnTo>
                  <a:cubicBezTo>
                    <a:pt x="249418" y="2982"/>
                    <a:pt x="244048" y="0"/>
                    <a:pt x="238081" y="0"/>
                  </a:cubicBezTo>
                  <a:lnTo>
                    <a:pt x="35205" y="0"/>
                  </a:lnTo>
                  <a:cubicBezTo>
                    <a:pt x="25061" y="0"/>
                    <a:pt x="16707" y="8349"/>
                    <a:pt x="16707" y="18487"/>
                  </a:cubicBezTo>
                  <a:lnTo>
                    <a:pt x="16707" y="134178"/>
                  </a:lnTo>
                  <a:lnTo>
                    <a:pt x="8950" y="134178"/>
                  </a:lnTo>
                  <a:cubicBezTo>
                    <a:pt x="4177" y="134178"/>
                    <a:pt x="0" y="138353"/>
                    <a:pt x="0" y="143123"/>
                  </a:cubicBezTo>
                  <a:cubicBezTo>
                    <a:pt x="0" y="147894"/>
                    <a:pt x="4177" y="152069"/>
                    <a:pt x="8950" y="152069"/>
                  </a:cubicBezTo>
                  <a:lnTo>
                    <a:pt x="38189" y="152069"/>
                  </a:lnTo>
                  <a:cubicBezTo>
                    <a:pt x="42962" y="152069"/>
                    <a:pt x="47139" y="147894"/>
                    <a:pt x="47139" y="143123"/>
                  </a:cubicBezTo>
                  <a:cubicBezTo>
                    <a:pt x="47139" y="138353"/>
                    <a:pt x="42962" y="134178"/>
                    <a:pt x="38189" y="134178"/>
                  </a:cubicBezTo>
                  <a:lnTo>
                    <a:pt x="34012" y="134178"/>
                  </a:lnTo>
                  <a:lnTo>
                    <a:pt x="34012" y="18487"/>
                  </a:lnTo>
                  <a:cubicBezTo>
                    <a:pt x="34012" y="17890"/>
                    <a:pt x="34608" y="17890"/>
                    <a:pt x="34608" y="17890"/>
                  </a:cubicBezTo>
                  <a:lnTo>
                    <a:pt x="238081" y="18487"/>
                  </a:lnTo>
                  <a:lnTo>
                    <a:pt x="243451" y="26239"/>
                  </a:lnTo>
                  <a:lnTo>
                    <a:pt x="225550" y="26239"/>
                  </a:lnTo>
                  <a:cubicBezTo>
                    <a:pt x="213020" y="26239"/>
                    <a:pt x="203472" y="36377"/>
                    <a:pt x="203472" y="48304"/>
                  </a:cubicBezTo>
                  <a:lnTo>
                    <a:pt x="203472" y="74543"/>
                  </a:lnTo>
                  <a:cubicBezTo>
                    <a:pt x="203472" y="87067"/>
                    <a:pt x="213616" y="96608"/>
                    <a:pt x="225550" y="96608"/>
                  </a:cubicBezTo>
                  <a:lnTo>
                    <a:pt x="291187" y="96608"/>
                  </a:lnTo>
                  <a:cubicBezTo>
                    <a:pt x="291783" y="96608"/>
                    <a:pt x="292380" y="96608"/>
                    <a:pt x="292977" y="96608"/>
                  </a:cubicBezTo>
                  <a:lnTo>
                    <a:pt x="292977" y="131793"/>
                  </a:lnTo>
                  <a:cubicBezTo>
                    <a:pt x="292977" y="133582"/>
                    <a:pt x="291187" y="135371"/>
                    <a:pt x="289396" y="135371"/>
                  </a:cubicBezTo>
                  <a:lnTo>
                    <a:pt x="280446" y="135371"/>
                  </a:lnTo>
                  <a:cubicBezTo>
                    <a:pt x="276866" y="134775"/>
                    <a:pt x="272689" y="136564"/>
                    <a:pt x="270899" y="139545"/>
                  </a:cubicBezTo>
                  <a:lnTo>
                    <a:pt x="268512" y="142527"/>
                  </a:lnTo>
                  <a:lnTo>
                    <a:pt x="270302" y="146702"/>
                  </a:lnTo>
                  <a:cubicBezTo>
                    <a:pt x="270302" y="147298"/>
                    <a:pt x="270899" y="148491"/>
                    <a:pt x="271496" y="149087"/>
                  </a:cubicBezTo>
                  <a:cubicBezTo>
                    <a:pt x="273883" y="152665"/>
                    <a:pt x="278059" y="153261"/>
                    <a:pt x="280446" y="153261"/>
                  </a:cubicBezTo>
                  <a:cubicBezTo>
                    <a:pt x="280446" y="153261"/>
                    <a:pt x="281043" y="153261"/>
                    <a:pt x="281043" y="153261"/>
                  </a:cubicBezTo>
                  <a:lnTo>
                    <a:pt x="289993" y="153261"/>
                  </a:lnTo>
                  <a:cubicBezTo>
                    <a:pt x="301330" y="153261"/>
                    <a:pt x="310877" y="143720"/>
                    <a:pt x="310877" y="131793"/>
                  </a:cubicBezTo>
                  <a:lnTo>
                    <a:pt x="310877" y="94223"/>
                  </a:lnTo>
                  <a:cubicBezTo>
                    <a:pt x="310877" y="89452"/>
                    <a:pt x="309684" y="85278"/>
                    <a:pt x="306701" y="81700"/>
                  </a:cubicBezTo>
                  <a:close/>
                  <a:moveTo>
                    <a:pt x="221970" y="73947"/>
                  </a:moveTo>
                  <a:lnTo>
                    <a:pt x="221970" y="47708"/>
                  </a:lnTo>
                  <a:cubicBezTo>
                    <a:pt x="221970" y="45322"/>
                    <a:pt x="224357" y="42937"/>
                    <a:pt x="226744" y="42937"/>
                  </a:cubicBezTo>
                  <a:lnTo>
                    <a:pt x="257772" y="42937"/>
                  </a:lnTo>
                  <a:cubicBezTo>
                    <a:pt x="257772" y="42937"/>
                    <a:pt x="257772" y="42937"/>
                    <a:pt x="257772" y="42937"/>
                  </a:cubicBezTo>
                  <a:lnTo>
                    <a:pt x="283430" y="78122"/>
                  </a:lnTo>
                  <a:lnTo>
                    <a:pt x="226744" y="78122"/>
                  </a:lnTo>
                  <a:cubicBezTo>
                    <a:pt x="223760" y="78718"/>
                    <a:pt x="221970" y="76929"/>
                    <a:pt x="221970" y="7394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4" name="Google Shape;484;p29"/>
            <p:cNvSpPr/>
            <p:nvPr/>
          </p:nvSpPr>
          <p:spPr>
            <a:xfrm>
              <a:off x="7132457" y="1631607"/>
              <a:ext cx="82940" cy="17890"/>
            </a:xfrm>
            <a:custGeom>
              <a:rect b="b" l="l" r="r" t="t"/>
              <a:pathLst>
                <a:path extrusionOk="0" h="17890" w="82940">
                  <a:moveTo>
                    <a:pt x="73990" y="17890"/>
                  </a:moveTo>
                  <a:cubicBezTo>
                    <a:pt x="78764" y="17890"/>
                    <a:pt x="82940" y="13716"/>
                    <a:pt x="82940" y="8945"/>
                  </a:cubicBezTo>
                  <a:cubicBezTo>
                    <a:pt x="82940" y="4174"/>
                    <a:pt x="78764" y="0"/>
                    <a:pt x="73990" y="0"/>
                  </a:cubicBezTo>
                  <a:lnTo>
                    <a:pt x="8950" y="0"/>
                  </a:lnTo>
                  <a:cubicBezTo>
                    <a:pt x="4177" y="0"/>
                    <a:pt x="0" y="4174"/>
                    <a:pt x="0" y="8945"/>
                  </a:cubicBezTo>
                  <a:cubicBezTo>
                    <a:pt x="0" y="13716"/>
                    <a:pt x="4177" y="17890"/>
                    <a:pt x="8950" y="17890"/>
                  </a:cubicBezTo>
                  <a:lnTo>
                    <a:pt x="73990" y="1789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5" name="Google Shape;485;p29"/>
            <p:cNvSpPr/>
            <p:nvPr/>
          </p:nvSpPr>
          <p:spPr>
            <a:xfrm>
              <a:off x="7075174" y="1621469"/>
              <a:ext cx="47735" cy="47707"/>
            </a:xfrm>
            <a:custGeom>
              <a:rect b="b" l="l" r="r" t="t"/>
              <a:pathLst>
                <a:path extrusionOk="0" h="47707" w="47735">
                  <a:moveTo>
                    <a:pt x="23868" y="0"/>
                  </a:moveTo>
                  <a:cubicBezTo>
                    <a:pt x="10741" y="0"/>
                    <a:pt x="0" y="10734"/>
                    <a:pt x="0" y="23854"/>
                  </a:cubicBezTo>
                  <a:cubicBezTo>
                    <a:pt x="0" y="36974"/>
                    <a:pt x="10741" y="47708"/>
                    <a:pt x="23868" y="47708"/>
                  </a:cubicBezTo>
                  <a:cubicBezTo>
                    <a:pt x="36995" y="47708"/>
                    <a:pt x="47736" y="36974"/>
                    <a:pt x="47736" y="23854"/>
                  </a:cubicBezTo>
                  <a:cubicBezTo>
                    <a:pt x="47736" y="10734"/>
                    <a:pt x="37592" y="0"/>
                    <a:pt x="23868" y="0"/>
                  </a:cubicBezTo>
                  <a:close/>
                  <a:moveTo>
                    <a:pt x="23868" y="30414"/>
                  </a:moveTo>
                  <a:cubicBezTo>
                    <a:pt x="20288" y="30414"/>
                    <a:pt x="17304" y="27432"/>
                    <a:pt x="17304" y="23854"/>
                  </a:cubicBezTo>
                  <a:cubicBezTo>
                    <a:pt x="17304" y="20276"/>
                    <a:pt x="20288" y="17294"/>
                    <a:pt x="23868" y="17294"/>
                  </a:cubicBezTo>
                  <a:cubicBezTo>
                    <a:pt x="27448" y="17294"/>
                    <a:pt x="30432" y="20276"/>
                    <a:pt x="30432" y="23854"/>
                  </a:cubicBezTo>
                  <a:cubicBezTo>
                    <a:pt x="30432" y="27432"/>
                    <a:pt x="27448" y="30414"/>
                    <a:pt x="23868" y="3041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6" name="Google Shape;486;p29"/>
            <p:cNvSpPr/>
            <p:nvPr/>
          </p:nvSpPr>
          <p:spPr>
            <a:xfrm>
              <a:off x="7225541" y="1621469"/>
              <a:ext cx="47735" cy="47707"/>
            </a:xfrm>
            <a:custGeom>
              <a:rect b="b" l="l" r="r" t="t"/>
              <a:pathLst>
                <a:path extrusionOk="0" h="47707" w="47735">
                  <a:moveTo>
                    <a:pt x="23868" y="0"/>
                  </a:moveTo>
                  <a:cubicBezTo>
                    <a:pt x="10740" y="0"/>
                    <a:pt x="0" y="10734"/>
                    <a:pt x="0" y="23854"/>
                  </a:cubicBezTo>
                  <a:cubicBezTo>
                    <a:pt x="0" y="36974"/>
                    <a:pt x="10740" y="47708"/>
                    <a:pt x="23868" y="47708"/>
                  </a:cubicBezTo>
                  <a:cubicBezTo>
                    <a:pt x="36995" y="47708"/>
                    <a:pt x="47736" y="36974"/>
                    <a:pt x="47736" y="23854"/>
                  </a:cubicBezTo>
                  <a:cubicBezTo>
                    <a:pt x="47736" y="10734"/>
                    <a:pt x="37592" y="0"/>
                    <a:pt x="23868" y="0"/>
                  </a:cubicBezTo>
                  <a:close/>
                  <a:moveTo>
                    <a:pt x="23868" y="30414"/>
                  </a:moveTo>
                  <a:cubicBezTo>
                    <a:pt x="20288" y="30414"/>
                    <a:pt x="17304" y="27432"/>
                    <a:pt x="17304" y="23854"/>
                  </a:cubicBezTo>
                  <a:cubicBezTo>
                    <a:pt x="17304" y="20276"/>
                    <a:pt x="20288" y="17294"/>
                    <a:pt x="23868" y="17294"/>
                  </a:cubicBezTo>
                  <a:cubicBezTo>
                    <a:pt x="27448" y="17294"/>
                    <a:pt x="30432" y="20276"/>
                    <a:pt x="30432" y="23854"/>
                  </a:cubicBezTo>
                  <a:cubicBezTo>
                    <a:pt x="30432" y="27432"/>
                    <a:pt x="27448" y="30414"/>
                    <a:pt x="23868" y="3041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7" name="Google Shape;487;p29"/>
            <p:cNvSpPr/>
            <p:nvPr/>
          </p:nvSpPr>
          <p:spPr>
            <a:xfrm>
              <a:off x="7118733" y="1537981"/>
              <a:ext cx="54895" cy="54864"/>
            </a:xfrm>
            <a:custGeom>
              <a:rect b="b" l="l" r="r" t="t"/>
              <a:pathLst>
                <a:path extrusionOk="0" h="54864" w="54895">
                  <a:moveTo>
                    <a:pt x="8950" y="36377"/>
                  </a:moveTo>
                  <a:lnTo>
                    <a:pt x="18497" y="36377"/>
                  </a:lnTo>
                  <a:lnTo>
                    <a:pt x="18497" y="45919"/>
                  </a:lnTo>
                  <a:cubicBezTo>
                    <a:pt x="18497" y="50690"/>
                    <a:pt x="22674" y="54864"/>
                    <a:pt x="27448" y="54864"/>
                  </a:cubicBezTo>
                  <a:cubicBezTo>
                    <a:pt x="32221" y="54864"/>
                    <a:pt x="36398" y="50690"/>
                    <a:pt x="36398" y="45919"/>
                  </a:cubicBezTo>
                  <a:lnTo>
                    <a:pt x="36398" y="36377"/>
                  </a:lnTo>
                  <a:lnTo>
                    <a:pt x="45945" y="36377"/>
                  </a:lnTo>
                  <a:cubicBezTo>
                    <a:pt x="50719" y="36377"/>
                    <a:pt x="54896" y="32203"/>
                    <a:pt x="54896" y="27432"/>
                  </a:cubicBezTo>
                  <a:cubicBezTo>
                    <a:pt x="54896" y="22661"/>
                    <a:pt x="50719" y="18487"/>
                    <a:pt x="45945" y="18487"/>
                  </a:cubicBezTo>
                  <a:lnTo>
                    <a:pt x="36398" y="18487"/>
                  </a:lnTo>
                  <a:lnTo>
                    <a:pt x="36398" y="8945"/>
                  </a:lnTo>
                  <a:cubicBezTo>
                    <a:pt x="36398" y="4175"/>
                    <a:pt x="32221" y="0"/>
                    <a:pt x="27448" y="0"/>
                  </a:cubicBezTo>
                  <a:cubicBezTo>
                    <a:pt x="22674" y="0"/>
                    <a:pt x="18497" y="4175"/>
                    <a:pt x="18497" y="8945"/>
                  </a:cubicBezTo>
                  <a:lnTo>
                    <a:pt x="18497" y="18487"/>
                  </a:lnTo>
                  <a:lnTo>
                    <a:pt x="8950" y="18487"/>
                  </a:lnTo>
                  <a:cubicBezTo>
                    <a:pt x="4177" y="18487"/>
                    <a:pt x="0" y="22661"/>
                    <a:pt x="0" y="27432"/>
                  </a:cubicBezTo>
                  <a:cubicBezTo>
                    <a:pt x="0" y="32203"/>
                    <a:pt x="4177" y="36377"/>
                    <a:pt x="8950" y="3637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8" name="Google Shape;488;p29"/>
            <p:cNvSpPr/>
            <p:nvPr/>
          </p:nvSpPr>
          <p:spPr>
            <a:xfrm>
              <a:off x="7134247" y="1461052"/>
              <a:ext cx="24464" cy="23257"/>
            </a:xfrm>
            <a:custGeom>
              <a:rect b="b" l="l" r="r" t="t"/>
              <a:pathLst>
                <a:path extrusionOk="0" h="23257" w="24464">
                  <a:moveTo>
                    <a:pt x="8354" y="0"/>
                  </a:moveTo>
                  <a:cubicBezTo>
                    <a:pt x="3580" y="0"/>
                    <a:pt x="0" y="3578"/>
                    <a:pt x="0" y="8349"/>
                  </a:cubicBezTo>
                  <a:lnTo>
                    <a:pt x="0" y="23258"/>
                  </a:lnTo>
                  <a:lnTo>
                    <a:pt x="24464" y="23258"/>
                  </a:lnTo>
                  <a:lnTo>
                    <a:pt x="24464" y="8349"/>
                  </a:lnTo>
                  <a:cubicBezTo>
                    <a:pt x="24464" y="3578"/>
                    <a:pt x="20884" y="0"/>
                    <a:pt x="16111" y="0"/>
                  </a:cubicBezTo>
                  <a:lnTo>
                    <a:pt x="835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89" name="Google Shape;489;p29"/>
          <p:cNvGrpSpPr/>
          <p:nvPr/>
        </p:nvGrpSpPr>
        <p:grpSpPr>
          <a:xfrm>
            <a:off x="5837789" y="1932582"/>
            <a:ext cx="247606" cy="382046"/>
            <a:chOff x="5637142" y="3125458"/>
            <a:chExt cx="149187" cy="230190"/>
          </a:xfrm>
        </p:grpSpPr>
        <p:sp>
          <p:nvSpPr>
            <p:cNvPr id="490" name="Google Shape;490;p29"/>
            <p:cNvSpPr/>
            <p:nvPr/>
          </p:nvSpPr>
          <p:spPr>
            <a:xfrm>
              <a:off x="5637142" y="3125458"/>
              <a:ext cx="149187" cy="230190"/>
            </a:xfrm>
            <a:custGeom>
              <a:rect b="b" l="l" r="r" t="t"/>
              <a:pathLst>
                <a:path extrusionOk="0" h="230190" w="149187">
                  <a:moveTo>
                    <a:pt x="103228" y="86470"/>
                  </a:moveTo>
                  <a:lnTo>
                    <a:pt x="103228" y="17890"/>
                  </a:lnTo>
                  <a:lnTo>
                    <a:pt x="109792" y="17890"/>
                  </a:lnTo>
                  <a:cubicBezTo>
                    <a:pt x="114565" y="17890"/>
                    <a:pt x="118742" y="13716"/>
                    <a:pt x="118742" y="8945"/>
                  </a:cubicBezTo>
                  <a:cubicBezTo>
                    <a:pt x="118742" y="4175"/>
                    <a:pt x="114565" y="0"/>
                    <a:pt x="109792" y="0"/>
                  </a:cubicBezTo>
                  <a:lnTo>
                    <a:pt x="39978" y="0"/>
                  </a:lnTo>
                  <a:cubicBezTo>
                    <a:pt x="35205" y="0"/>
                    <a:pt x="31028" y="4175"/>
                    <a:pt x="31028" y="8945"/>
                  </a:cubicBezTo>
                  <a:cubicBezTo>
                    <a:pt x="31028" y="13716"/>
                    <a:pt x="35205" y="17890"/>
                    <a:pt x="39978" y="17890"/>
                  </a:cubicBezTo>
                  <a:lnTo>
                    <a:pt x="46542" y="17890"/>
                  </a:lnTo>
                  <a:lnTo>
                    <a:pt x="46542" y="86470"/>
                  </a:lnTo>
                  <a:cubicBezTo>
                    <a:pt x="18498" y="97801"/>
                    <a:pt x="0" y="124637"/>
                    <a:pt x="0" y="155647"/>
                  </a:cubicBezTo>
                  <a:cubicBezTo>
                    <a:pt x="0" y="196795"/>
                    <a:pt x="33415" y="230190"/>
                    <a:pt x="74587" y="230190"/>
                  </a:cubicBezTo>
                  <a:cubicBezTo>
                    <a:pt x="115759" y="230190"/>
                    <a:pt x="149173" y="196795"/>
                    <a:pt x="149173" y="155647"/>
                  </a:cubicBezTo>
                  <a:cubicBezTo>
                    <a:pt x="149770" y="124637"/>
                    <a:pt x="131273" y="97801"/>
                    <a:pt x="103228" y="86470"/>
                  </a:cubicBezTo>
                  <a:close/>
                  <a:moveTo>
                    <a:pt x="75183" y="212300"/>
                  </a:moveTo>
                  <a:cubicBezTo>
                    <a:pt x="43559" y="212300"/>
                    <a:pt x="17901" y="186657"/>
                    <a:pt x="17901" y="155050"/>
                  </a:cubicBezTo>
                  <a:cubicBezTo>
                    <a:pt x="17901" y="130004"/>
                    <a:pt x="34011" y="107939"/>
                    <a:pt x="57879" y="100783"/>
                  </a:cubicBezTo>
                  <a:lnTo>
                    <a:pt x="63846" y="98994"/>
                  </a:lnTo>
                  <a:lnTo>
                    <a:pt x="63846" y="17890"/>
                  </a:lnTo>
                  <a:lnTo>
                    <a:pt x="84730" y="17890"/>
                  </a:lnTo>
                  <a:lnTo>
                    <a:pt x="84730" y="98994"/>
                  </a:lnTo>
                  <a:lnTo>
                    <a:pt x="90697" y="100783"/>
                  </a:lnTo>
                  <a:cubicBezTo>
                    <a:pt x="101438" y="104361"/>
                    <a:pt x="110388" y="110324"/>
                    <a:pt x="117549" y="118673"/>
                  </a:cubicBezTo>
                  <a:lnTo>
                    <a:pt x="108002" y="118673"/>
                  </a:lnTo>
                  <a:cubicBezTo>
                    <a:pt x="103228" y="118673"/>
                    <a:pt x="99051" y="122848"/>
                    <a:pt x="99051" y="127619"/>
                  </a:cubicBezTo>
                  <a:cubicBezTo>
                    <a:pt x="99051" y="132389"/>
                    <a:pt x="103228" y="136564"/>
                    <a:pt x="108002" y="136564"/>
                  </a:cubicBezTo>
                  <a:lnTo>
                    <a:pt x="127692" y="136564"/>
                  </a:lnTo>
                  <a:cubicBezTo>
                    <a:pt x="128886" y="139546"/>
                    <a:pt x="129482" y="142527"/>
                    <a:pt x="130079" y="144913"/>
                  </a:cubicBezTo>
                  <a:lnTo>
                    <a:pt x="108002" y="144913"/>
                  </a:lnTo>
                  <a:cubicBezTo>
                    <a:pt x="103228" y="144913"/>
                    <a:pt x="99051" y="149087"/>
                    <a:pt x="99051" y="153858"/>
                  </a:cubicBezTo>
                  <a:cubicBezTo>
                    <a:pt x="99051" y="158629"/>
                    <a:pt x="103228" y="162803"/>
                    <a:pt x="108002" y="162803"/>
                  </a:cubicBezTo>
                  <a:lnTo>
                    <a:pt x="130079" y="162803"/>
                  </a:lnTo>
                  <a:cubicBezTo>
                    <a:pt x="128289" y="190831"/>
                    <a:pt x="104421" y="212300"/>
                    <a:pt x="75183" y="21230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1" name="Google Shape;491;p29"/>
            <p:cNvSpPr/>
            <p:nvPr/>
          </p:nvSpPr>
          <p:spPr>
            <a:xfrm>
              <a:off x="5677187" y="3295174"/>
              <a:ext cx="67626" cy="28272"/>
            </a:xfrm>
            <a:custGeom>
              <a:rect b="b" l="l" r="r" t="t"/>
              <a:pathLst>
                <a:path extrusionOk="0" h="28272" w="67626">
                  <a:moveTo>
                    <a:pt x="59603" y="6804"/>
                  </a:moveTo>
                  <a:cubicBezTo>
                    <a:pt x="53039" y="7400"/>
                    <a:pt x="45879" y="6804"/>
                    <a:pt x="38122" y="3822"/>
                  </a:cubicBezTo>
                  <a:cubicBezTo>
                    <a:pt x="26784" y="-949"/>
                    <a:pt x="14851" y="-352"/>
                    <a:pt x="5900" y="840"/>
                  </a:cubicBezTo>
                  <a:cubicBezTo>
                    <a:pt x="1723" y="1437"/>
                    <a:pt x="-1260" y="5611"/>
                    <a:pt x="530" y="9189"/>
                  </a:cubicBezTo>
                  <a:cubicBezTo>
                    <a:pt x="7094" y="20520"/>
                    <a:pt x="20221" y="28272"/>
                    <a:pt x="36332" y="28272"/>
                  </a:cubicBezTo>
                  <a:cubicBezTo>
                    <a:pt x="48265" y="28272"/>
                    <a:pt x="58409" y="24098"/>
                    <a:pt x="65570" y="17538"/>
                  </a:cubicBezTo>
                  <a:cubicBezTo>
                    <a:pt x="70343" y="12767"/>
                    <a:pt x="66166" y="6804"/>
                    <a:pt x="59603" y="680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92" name="Google Shape;492;p29"/>
          <p:cNvGrpSpPr/>
          <p:nvPr/>
        </p:nvGrpSpPr>
        <p:grpSpPr>
          <a:xfrm>
            <a:off x="3406327" y="3413242"/>
            <a:ext cx="369393" cy="382046"/>
            <a:chOff x="6331694" y="2005517"/>
            <a:chExt cx="222566" cy="230190"/>
          </a:xfrm>
        </p:grpSpPr>
        <p:sp>
          <p:nvSpPr>
            <p:cNvPr id="493" name="Google Shape;493;p29"/>
            <p:cNvSpPr/>
            <p:nvPr/>
          </p:nvSpPr>
          <p:spPr>
            <a:xfrm>
              <a:off x="6331694" y="2005517"/>
              <a:ext cx="222566" cy="180097"/>
            </a:xfrm>
            <a:custGeom>
              <a:rect b="b" l="l" r="r" t="t"/>
              <a:pathLst>
                <a:path extrusionOk="0" h="180097" w="222566">
                  <a:moveTo>
                    <a:pt x="29835" y="180097"/>
                  </a:moveTo>
                  <a:lnTo>
                    <a:pt x="192732" y="180097"/>
                  </a:lnTo>
                  <a:cubicBezTo>
                    <a:pt x="209439" y="180097"/>
                    <a:pt x="222567" y="166977"/>
                    <a:pt x="222567" y="150280"/>
                  </a:cubicBezTo>
                  <a:lnTo>
                    <a:pt x="222567" y="29817"/>
                  </a:lnTo>
                  <a:cubicBezTo>
                    <a:pt x="222567" y="13120"/>
                    <a:pt x="209439" y="0"/>
                    <a:pt x="192732" y="0"/>
                  </a:cubicBezTo>
                  <a:lnTo>
                    <a:pt x="29835" y="0"/>
                  </a:lnTo>
                  <a:cubicBezTo>
                    <a:pt x="13127" y="0"/>
                    <a:pt x="0" y="13120"/>
                    <a:pt x="0" y="29817"/>
                  </a:cubicBezTo>
                  <a:lnTo>
                    <a:pt x="0" y="150280"/>
                  </a:lnTo>
                  <a:cubicBezTo>
                    <a:pt x="0" y="166977"/>
                    <a:pt x="13127" y="180097"/>
                    <a:pt x="29835" y="180097"/>
                  </a:cubicBezTo>
                  <a:close/>
                  <a:moveTo>
                    <a:pt x="17304" y="30414"/>
                  </a:moveTo>
                  <a:cubicBezTo>
                    <a:pt x="17304" y="23854"/>
                    <a:pt x="22674" y="18487"/>
                    <a:pt x="29238" y="18487"/>
                  </a:cubicBezTo>
                  <a:lnTo>
                    <a:pt x="192135" y="18487"/>
                  </a:lnTo>
                  <a:cubicBezTo>
                    <a:pt x="198699" y="18487"/>
                    <a:pt x="204069" y="23854"/>
                    <a:pt x="204069" y="30414"/>
                  </a:cubicBezTo>
                  <a:lnTo>
                    <a:pt x="204069" y="150876"/>
                  </a:lnTo>
                  <a:cubicBezTo>
                    <a:pt x="204069" y="157436"/>
                    <a:pt x="198699" y="162803"/>
                    <a:pt x="192135" y="162803"/>
                  </a:cubicBezTo>
                  <a:lnTo>
                    <a:pt x="29238" y="162803"/>
                  </a:lnTo>
                  <a:cubicBezTo>
                    <a:pt x="22674" y="162803"/>
                    <a:pt x="17304" y="157436"/>
                    <a:pt x="17304" y="150876"/>
                  </a:cubicBezTo>
                  <a:lnTo>
                    <a:pt x="17304" y="30414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4" name="Google Shape;494;p29"/>
            <p:cNvSpPr/>
            <p:nvPr/>
          </p:nvSpPr>
          <p:spPr>
            <a:xfrm>
              <a:off x="6397330" y="2197541"/>
              <a:ext cx="91890" cy="38166"/>
            </a:xfrm>
            <a:custGeom>
              <a:rect b="b" l="l" r="r" t="t"/>
              <a:pathLst>
                <a:path extrusionOk="0" h="38166" w="91890">
                  <a:moveTo>
                    <a:pt x="45349" y="0"/>
                  </a:moveTo>
                  <a:cubicBezTo>
                    <a:pt x="45349" y="0"/>
                    <a:pt x="45349" y="0"/>
                    <a:pt x="45349" y="0"/>
                  </a:cubicBezTo>
                  <a:cubicBezTo>
                    <a:pt x="40575" y="0"/>
                    <a:pt x="36398" y="4175"/>
                    <a:pt x="36398" y="8945"/>
                  </a:cubicBezTo>
                  <a:lnTo>
                    <a:pt x="36398" y="20276"/>
                  </a:lnTo>
                  <a:lnTo>
                    <a:pt x="8950" y="20276"/>
                  </a:lnTo>
                  <a:cubicBezTo>
                    <a:pt x="4177" y="20276"/>
                    <a:pt x="0" y="24450"/>
                    <a:pt x="0" y="29221"/>
                  </a:cubicBezTo>
                  <a:cubicBezTo>
                    <a:pt x="0" y="33992"/>
                    <a:pt x="4177" y="38166"/>
                    <a:pt x="8950" y="38166"/>
                  </a:cubicBezTo>
                  <a:lnTo>
                    <a:pt x="82941" y="38166"/>
                  </a:lnTo>
                  <a:cubicBezTo>
                    <a:pt x="87714" y="38166"/>
                    <a:pt x="91891" y="33992"/>
                    <a:pt x="91891" y="29221"/>
                  </a:cubicBezTo>
                  <a:cubicBezTo>
                    <a:pt x="91891" y="24450"/>
                    <a:pt x="87714" y="20276"/>
                    <a:pt x="82941" y="20276"/>
                  </a:cubicBezTo>
                  <a:lnTo>
                    <a:pt x="54896" y="20276"/>
                  </a:lnTo>
                  <a:lnTo>
                    <a:pt x="54896" y="8945"/>
                  </a:lnTo>
                  <a:cubicBezTo>
                    <a:pt x="54299" y="4175"/>
                    <a:pt x="50719" y="0"/>
                    <a:pt x="453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5" name="Google Shape;495;p29"/>
            <p:cNvSpPr/>
            <p:nvPr/>
          </p:nvSpPr>
          <p:spPr>
            <a:xfrm>
              <a:off x="6381816" y="2058592"/>
              <a:ext cx="122918" cy="75139"/>
            </a:xfrm>
            <a:custGeom>
              <a:rect b="b" l="l" r="r" t="t"/>
              <a:pathLst>
                <a:path extrusionOk="0" h="75139" w="122918">
                  <a:moveTo>
                    <a:pt x="113372" y="32203"/>
                  </a:moveTo>
                  <a:lnTo>
                    <a:pt x="88311" y="32203"/>
                  </a:lnTo>
                  <a:lnTo>
                    <a:pt x="80554" y="7752"/>
                  </a:lnTo>
                  <a:cubicBezTo>
                    <a:pt x="79360" y="3578"/>
                    <a:pt x="75183" y="0"/>
                    <a:pt x="70410" y="0"/>
                  </a:cubicBezTo>
                  <a:cubicBezTo>
                    <a:pt x="65636" y="0"/>
                    <a:pt x="61460" y="2982"/>
                    <a:pt x="60266" y="7156"/>
                  </a:cubicBezTo>
                  <a:lnTo>
                    <a:pt x="45945" y="46515"/>
                  </a:lnTo>
                  <a:lnTo>
                    <a:pt x="39382" y="33395"/>
                  </a:lnTo>
                  <a:cubicBezTo>
                    <a:pt x="36995" y="29221"/>
                    <a:pt x="32818" y="26239"/>
                    <a:pt x="28045" y="26239"/>
                  </a:cubicBezTo>
                  <a:lnTo>
                    <a:pt x="8950" y="26239"/>
                  </a:lnTo>
                  <a:cubicBezTo>
                    <a:pt x="4177" y="26239"/>
                    <a:pt x="0" y="30414"/>
                    <a:pt x="0" y="35184"/>
                  </a:cubicBezTo>
                  <a:cubicBezTo>
                    <a:pt x="0" y="39955"/>
                    <a:pt x="4177" y="44130"/>
                    <a:pt x="8950" y="44130"/>
                  </a:cubicBezTo>
                  <a:lnTo>
                    <a:pt x="25061" y="44130"/>
                  </a:lnTo>
                  <a:lnTo>
                    <a:pt x="37592" y="69176"/>
                  </a:lnTo>
                  <a:cubicBezTo>
                    <a:pt x="39382" y="72754"/>
                    <a:pt x="42962" y="75140"/>
                    <a:pt x="47139" y="75140"/>
                  </a:cubicBezTo>
                  <a:cubicBezTo>
                    <a:pt x="47139" y="75140"/>
                    <a:pt x="47736" y="75140"/>
                    <a:pt x="47736" y="75140"/>
                  </a:cubicBezTo>
                  <a:cubicBezTo>
                    <a:pt x="51912" y="75140"/>
                    <a:pt x="55493" y="72158"/>
                    <a:pt x="57283" y="67984"/>
                  </a:cubicBezTo>
                  <a:lnTo>
                    <a:pt x="70410" y="32203"/>
                  </a:lnTo>
                  <a:lnTo>
                    <a:pt x="72797" y="39955"/>
                  </a:lnTo>
                  <a:cubicBezTo>
                    <a:pt x="74587" y="45919"/>
                    <a:pt x="79957" y="49497"/>
                    <a:pt x="85924" y="49497"/>
                  </a:cubicBezTo>
                  <a:lnTo>
                    <a:pt x="113969" y="49497"/>
                  </a:lnTo>
                  <a:cubicBezTo>
                    <a:pt x="118742" y="49497"/>
                    <a:pt x="122919" y="45322"/>
                    <a:pt x="122919" y="40552"/>
                  </a:cubicBezTo>
                  <a:cubicBezTo>
                    <a:pt x="122322" y="36377"/>
                    <a:pt x="118145" y="32203"/>
                    <a:pt x="113372" y="3220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96" name="Google Shape;496;p29"/>
          <p:cNvGrpSpPr/>
          <p:nvPr/>
        </p:nvGrpSpPr>
        <p:grpSpPr>
          <a:xfrm>
            <a:off x="2152564" y="3412253"/>
            <a:ext cx="449981" cy="381056"/>
            <a:chOff x="5576279" y="2004921"/>
            <a:chExt cx="271122" cy="229593"/>
          </a:xfrm>
        </p:grpSpPr>
        <p:sp>
          <p:nvSpPr>
            <p:cNvPr id="497" name="Google Shape;497;p29"/>
            <p:cNvSpPr/>
            <p:nvPr/>
          </p:nvSpPr>
          <p:spPr>
            <a:xfrm>
              <a:off x="5576279" y="2004921"/>
              <a:ext cx="271122" cy="229593"/>
            </a:xfrm>
            <a:custGeom>
              <a:rect b="b" l="l" r="r" t="t"/>
              <a:pathLst>
                <a:path extrusionOk="0" h="229593" w="271122">
                  <a:moveTo>
                    <a:pt x="213616" y="85278"/>
                  </a:moveTo>
                  <a:cubicBezTo>
                    <a:pt x="211826" y="82296"/>
                    <a:pt x="208843" y="79911"/>
                    <a:pt x="205263" y="79314"/>
                  </a:cubicBezTo>
                  <a:cubicBezTo>
                    <a:pt x="201683" y="78718"/>
                    <a:pt x="198102" y="79314"/>
                    <a:pt x="195119" y="81103"/>
                  </a:cubicBezTo>
                  <a:lnTo>
                    <a:pt x="168864" y="97801"/>
                  </a:lnTo>
                  <a:cubicBezTo>
                    <a:pt x="167671" y="74543"/>
                    <a:pt x="153350" y="54864"/>
                    <a:pt x="133063" y="45919"/>
                  </a:cubicBezTo>
                  <a:cubicBezTo>
                    <a:pt x="133659" y="44726"/>
                    <a:pt x="134256" y="43533"/>
                    <a:pt x="134256" y="41744"/>
                  </a:cubicBezTo>
                  <a:cubicBezTo>
                    <a:pt x="134256" y="36973"/>
                    <a:pt x="130079" y="32799"/>
                    <a:pt x="125306" y="32799"/>
                  </a:cubicBezTo>
                  <a:lnTo>
                    <a:pt x="99051" y="32799"/>
                  </a:lnTo>
                  <a:lnTo>
                    <a:pt x="125902" y="30414"/>
                  </a:lnTo>
                  <a:cubicBezTo>
                    <a:pt x="130676" y="29817"/>
                    <a:pt x="134256" y="25643"/>
                    <a:pt x="134256" y="20872"/>
                  </a:cubicBezTo>
                  <a:cubicBezTo>
                    <a:pt x="134256" y="18487"/>
                    <a:pt x="133063" y="16698"/>
                    <a:pt x="131869" y="15505"/>
                  </a:cubicBezTo>
                  <a:cubicBezTo>
                    <a:pt x="133659" y="13716"/>
                    <a:pt x="134256" y="11927"/>
                    <a:pt x="134256" y="8945"/>
                  </a:cubicBezTo>
                  <a:cubicBezTo>
                    <a:pt x="134256" y="4174"/>
                    <a:pt x="130079" y="0"/>
                    <a:pt x="125306" y="0"/>
                  </a:cubicBezTo>
                  <a:lnTo>
                    <a:pt x="43559" y="0"/>
                  </a:lnTo>
                  <a:cubicBezTo>
                    <a:pt x="38785" y="0"/>
                    <a:pt x="34608" y="4174"/>
                    <a:pt x="34608" y="8945"/>
                  </a:cubicBezTo>
                  <a:cubicBezTo>
                    <a:pt x="34608" y="13716"/>
                    <a:pt x="38785" y="17890"/>
                    <a:pt x="43559" y="17890"/>
                  </a:cubicBezTo>
                  <a:lnTo>
                    <a:pt x="59669" y="17890"/>
                  </a:lnTo>
                  <a:lnTo>
                    <a:pt x="42962" y="19083"/>
                  </a:lnTo>
                  <a:cubicBezTo>
                    <a:pt x="38188" y="19679"/>
                    <a:pt x="34608" y="23854"/>
                    <a:pt x="34608" y="28625"/>
                  </a:cubicBezTo>
                  <a:cubicBezTo>
                    <a:pt x="34608" y="31010"/>
                    <a:pt x="35802" y="33395"/>
                    <a:pt x="37592" y="34588"/>
                  </a:cubicBezTo>
                  <a:cubicBezTo>
                    <a:pt x="35802" y="36377"/>
                    <a:pt x="34608" y="38763"/>
                    <a:pt x="34608" y="41148"/>
                  </a:cubicBezTo>
                  <a:cubicBezTo>
                    <a:pt x="34608" y="42937"/>
                    <a:pt x="35205" y="44130"/>
                    <a:pt x="35802" y="45322"/>
                  </a:cubicBezTo>
                  <a:cubicBezTo>
                    <a:pt x="14917" y="54864"/>
                    <a:pt x="0" y="75736"/>
                    <a:pt x="0" y="100186"/>
                  </a:cubicBezTo>
                  <a:lnTo>
                    <a:pt x="0" y="175326"/>
                  </a:lnTo>
                  <a:cubicBezTo>
                    <a:pt x="0" y="205144"/>
                    <a:pt x="24464" y="229594"/>
                    <a:pt x="54299" y="229594"/>
                  </a:cubicBezTo>
                  <a:lnTo>
                    <a:pt x="113969" y="229594"/>
                  </a:lnTo>
                  <a:cubicBezTo>
                    <a:pt x="143803" y="229594"/>
                    <a:pt x="168268" y="205144"/>
                    <a:pt x="168268" y="175326"/>
                  </a:cubicBezTo>
                  <a:lnTo>
                    <a:pt x="168268" y="125829"/>
                  </a:lnTo>
                  <a:lnTo>
                    <a:pt x="217793" y="204547"/>
                  </a:lnTo>
                  <a:cubicBezTo>
                    <a:pt x="219583" y="207529"/>
                    <a:pt x="222567" y="209914"/>
                    <a:pt x="226147" y="210511"/>
                  </a:cubicBezTo>
                  <a:cubicBezTo>
                    <a:pt x="227340" y="210511"/>
                    <a:pt x="227937" y="211107"/>
                    <a:pt x="229130" y="211107"/>
                  </a:cubicBezTo>
                  <a:cubicBezTo>
                    <a:pt x="231517" y="211107"/>
                    <a:pt x="233904" y="210511"/>
                    <a:pt x="236291" y="209318"/>
                  </a:cubicBezTo>
                  <a:lnTo>
                    <a:pt x="264932" y="191428"/>
                  </a:lnTo>
                  <a:cubicBezTo>
                    <a:pt x="267915" y="189639"/>
                    <a:pt x="270302" y="186657"/>
                    <a:pt x="270899" y="183079"/>
                  </a:cubicBezTo>
                  <a:cubicBezTo>
                    <a:pt x="271496" y="179501"/>
                    <a:pt x="270899" y="175923"/>
                    <a:pt x="269109" y="172941"/>
                  </a:cubicBezTo>
                  <a:lnTo>
                    <a:pt x="213616" y="85278"/>
                  </a:lnTo>
                  <a:close/>
                  <a:moveTo>
                    <a:pt x="151560" y="176519"/>
                  </a:moveTo>
                  <a:cubicBezTo>
                    <a:pt x="151560" y="196795"/>
                    <a:pt x="134853" y="213492"/>
                    <a:pt x="114565" y="213492"/>
                  </a:cubicBezTo>
                  <a:lnTo>
                    <a:pt x="54896" y="213492"/>
                  </a:lnTo>
                  <a:cubicBezTo>
                    <a:pt x="34608" y="213492"/>
                    <a:pt x="17901" y="196795"/>
                    <a:pt x="17901" y="176519"/>
                  </a:cubicBezTo>
                  <a:lnTo>
                    <a:pt x="17901" y="101379"/>
                  </a:lnTo>
                  <a:cubicBezTo>
                    <a:pt x="17901" y="77525"/>
                    <a:pt x="36995" y="58442"/>
                    <a:pt x="60863" y="58442"/>
                  </a:cubicBezTo>
                  <a:lnTo>
                    <a:pt x="109195" y="58442"/>
                  </a:lnTo>
                  <a:cubicBezTo>
                    <a:pt x="133063" y="58442"/>
                    <a:pt x="152157" y="77525"/>
                    <a:pt x="152157" y="101379"/>
                  </a:cubicBezTo>
                  <a:lnTo>
                    <a:pt x="152157" y="176519"/>
                  </a:lnTo>
                  <a:close/>
                  <a:moveTo>
                    <a:pt x="231517" y="193217"/>
                  </a:moveTo>
                  <a:lnTo>
                    <a:pt x="180202" y="111517"/>
                  </a:lnTo>
                  <a:lnTo>
                    <a:pt x="201086" y="98397"/>
                  </a:lnTo>
                  <a:lnTo>
                    <a:pt x="206456" y="106746"/>
                  </a:lnTo>
                  <a:lnTo>
                    <a:pt x="202279" y="109728"/>
                  </a:lnTo>
                  <a:cubicBezTo>
                    <a:pt x="198102" y="112113"/>
                    <a:pt x="196909" y="118077"/>
                    <a:pt x="199296" y="121655"/>
                  </a:cubicBezTo>
                  <a:cubicBezTo>
                    <a:pt x="201086" y="124040"/>
                    <a:pt x="204069" y="125829"/>
                    <a:pt x="207053" y="125829"/>
                  </a:cubicBezTo>
                  <a:cubicBezTo>
                    <a:pt x="208843" y="125829"/>
                    <a:pt x="210036" y="125233"/>
                    <a:pt x="211826" y="124637"/>
                  </a:cubicBezTo>
                  <a:lnTo>
                    <a:pt x="216003" y="121655"/>
                  </a:lnTo>
                  <a:lnTo>
                    <a:pt x="221970" y="131793"/>
                  </a:lnTo>
                  <a:lnTo>
                    <a:pt x="217793" y="134774"/>
                  </a:lnTo>
                  <a:cubicBezTo>
                    <a:pt x="213616" y="137160"/>
                    <a:pt x="212423" y="143123"/>
                    <a:pt x="214810" y="146701"/>
                  </a:cubicBezTo>
                  <a:cubicBezTo>
                    <a:pt x="216600" y="149087"/>
                    <a:pt x="219583" y="150876"/>
                    <a:pt x="222567" y="150876"/>
                  </a:cubicBezTo>
                  <a:cubicBezTo>
                    <a:pt x="224357" y="150876"/>
                    <a:pt x="225550" y="150280"/>
                    <a:pt x="227340" y="149683"/>
                  </a:cubicBezTo>
                  <a:lnTo>
                    <a:pt x="231517" y="146701"/>
                  </a:lnTo>
                  <a:lnTo>
                    <a:pt x="237484" y="156839"/>
                  </a:lnTo>
                  <a:lnTo>
                    <a:pt x="233307" y="159821"/>
                  </a:lnTo>
                  <a:cubicBezTo>
                    <a:pt x="229130" y="162207"/>
                    <a:pt x="227937" y="168170"/>
                    <a:pt x="230324" y="171748"/>
                  </a:cubicBezTo>
                  <a:cubicBezTo>
                    <a:pt x="232114" y="174133"/>
                    <a:pt x="235097" y="175923"/>
                    <a:pt x="238081" y="175923"/>
                  </a:cubicBezTo>
                  <a:cubicBezTo>
                    <a:pt x="239871" y="175923"/>
                    <a:pt x="241064" y="175326"/>
                    <a:pt x="242854" y="174730"/>
                  </a:cubicBezTo>
                  <a:lnTo>
                    <a:pt x="247031" y="171748"/>
                  </a:lnTo>
                  <a:lnTo>
                    <a:pt x="252402" y="180097"/>
                  </a:lnTo>
                  <a:lnTo>
                    <a:pt x="231517" y="193217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8" name="Google Shape;498;p29"/>
            <p:cNvSpPr/>
            <p:nvPr/>
          </p:nvSpPr>
          <p:spPr>
            <a:xfrm>
              <a:off x="5632368" y="2111667"/>
              <a:ext cx="58476" cy="58442"/>
            </a:xfrm>
            <a:custGeom>
              <a:rect b="b" l="l" r="r" t="t"/>
              <a:pathLst>
                <a:path extrusionOk="0" h="58442" w="58476">
                  <a:moveTo>
                    <a:pt x="49526" y="38166"/>
                  </a:moveTo>
                  <a:cubicBezTo>
                    <a:pt x="54299" y="38166"/>
                    <a:pt x="58476" y="33992"/>
                    <a:pt x="58476" y="29221"/>
                  </a:cubicBezTo>
                  <a:cubicBezTo>
                    <a:pt x="58476" y="24450"/>
                    <a:pt x="54299" y="20276"/>
                    <a:pt x="49526" y="20276"/>
                  </a:cubicBezTo>
                  <a:lnTo>
                    <a:pt x="38189" y="20276"/>
                  </a:lnTo>
                  <a:lnTo>
                    <a:pt x="38189" y="8945"/>
                  </a:lnTo>
                  <a:cubicBezTo>
                    <a:pt x="38189" y="4174"/>
                    <a:pt x="34012" y="0"/>
                    <a:pt x="29238" y="0"/>
                  </a:cubicBezTo>
                  <a:cubicBezTo>
                    <a:pt x="24464" y="0"/>
                    <a:pt x="20288" y="4174"/>
                    <a:pt x="20288" y="8945"/>
                  </a:cubicBezTo>
                  <a:lnTo>
                    <a:pt x="20288" y="20276"/>
                  </a:lnTo>
                  <a:lnTo>
                    <a:pt x="8950" y="20276"/>
                  </a:lnTo>
                  <a:cubicBezTo>
                    <a:pt x="4177" y="20276"/>
                    <a:pt x="0" y="24450"/>
                    <a:pt x="0" y="29221"/>
                  </a:cubicBezTo>
                  <a:cubicBezTo>
                    <a:pt x="0" y="33992"/>
                    <a:pt x="4177" y="38166"/>
                    <a:pt x="8950" y="38166"/>
                  </a:cubicBezTo>
                  <a:lnTo>
                    <a:pt x="20288" y="38166"/>
                  </a:lnTo>
                  <a:lnTo>
                    <a:pt x="20288" y="49497"/>
                  </a:lnTo>
                  <a:cubicBezTo>
                    <a:pt x="20288" y="54268"/>
                    <a:pt x="24464" y="58442"/>
                    <a:pt x="29238" y="58442"/>
                  </a:cubicBezTo>
                  <a:cubicBezTo>
                    <a:pt x="34012" y="58442"/>
                    <a:pt x="38189" y="54268"/>
                    <a:pt x="38189" y="49497"/>
                  </a:cubicBezTo>
                  <a:lnTo>
                    <a:pt x="38189" y="38166"/>
                  </a:lnTo>
                  <a:lnTo>
                    <a:pt x="49526" y="381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99" name="Google Shape;499;p29"/>
          <p:cNvGrpSpPr/>
          <p:nvPr/>
        </p:nvGrpSpPr>
        <p:grpSpPr>
          <a:xfrm>
            <a:off x="4673952" y="1192175"/>
            <a:ext cx="258475" cy="384025"/>
            <a:chOff x="7095462" y="325605"/>
            <a:chExt cx="155736" cy="231382"/>
          </a:xfrm>
        </p:grpSpPr>
        <p:sp>
          <p:nvSpPr>
            <p:cNvPr id="500" name="Google Shape;500;p29"/>
            <p:cNvSpPr/>
            <p:nvPr/>
          </p:nvSpPr>
          <p:spPr>
            <a:xfrm>
              <a:off x="7095462" y="325605"/>
              <a:ext cx="155736" cy="231382"/>
            </a:xfrm>
            <a:custGeom>
              <a:rect b="b" l="l" r="r" t="t"/>
              <a:pathLst>
                <a:path extrusionOk="0" h="231382" w="155736">
                  <a:moveTo>
                    <a:pt x="54299" y="231383"/>
                  </a:moveTo>
                  <a:lnTo>
                    <a:pt x="101438" y="231383"/>
                  </a:lnTo>
                  <a:cubicBezTo>
                    <a:pt x="131273" y="231383"/>
                    <a:pt x="155737" y="206933"/>
                    <a:pt x="155737" y="177115"/>
                  </a:cubicBezTo>
                  <a:lnTo>
                    <a:pt x="155737" y="116288"/>
                  </a:lnTo>
                  <a:cubicBezTo>
                    <a:pt x="155737" y="91241"/>
                    <a:pt x="140223" y="69176"/>
                    <a:pt x="118145" y="60231"/>
                  </a:cubicBezTo>
                  <a:cubicBezTo>
                    <a:pt x="120532" y="59635"/>
                    <a:pt x="122322" y="57846"/>
                    <a:pt x="123516" y="55460"/>
                  </a:cubicBezTo>
                  <a:lnTo>
                    <a:pt x="124709" y="55460"/>
                  </a:lnTo>
                  <a:cubicBezTo>
                    <a:pt x="131869" y="55460"/>
                    <a:pt x="137836" y="49497"/>
                    <a:pt x="137836" y="42341"/>
                  </a:cubicBezTo>
                  <a:lnTo>
                    <a:pt x="137836" y="13120"/>
                  </a:lnTo>
                  <a:cubicBezTo>
                    <a:pt x="137836" y="5963"/>
                    <a:pt x="131869" y="0"/>
                    <a:pt x="124709" y="0"/>
                  </a:cubicBezTo>
                  <a:lnTo>
                    <a:pt x="31028" y="0"/>
                  </a:lnTo>
                  <a:cubicBezTo>
                    <a:pt x="23868" y="0"/>
                    <a:pt x="17901" y="5963"/>
                    <a:pt x="17901" y="13120"/>
                  </a:cubicBezTo>
                  <a:lnTo>
                    <a:pt x="17901" y="42341"/>
                  </a:lnTo>
                  <a:cubicBezTo>
                    <a:pt x="17901" y="49497"/>
                    <a:pt x="23868" y="55460"/>
                    <a:pt x="31028" y="55460"/>
                  </a:cubicBezTo>
                  <a:lnTo>
                    <a:pt x="32222" y="55460"/>
                  </a:lnTo>
                  <a:cubicBezTo>
                    <a:pt x="33415" y="57846"/>
                    <a:pt x="35205" y="59635"/>
                    <a:pt x="37592" y="60231"/>
                  </a:cubicBezTo>
                  <a:cubicBezTo>
                    <a:pt x="15514" y="69176"/>
                    <a:pt x="0" y="90645"/>
                    <a:pt x="0" y="116288"/>
                  </a:cubicBezTo>
                  <a:lnTo>
                    <a:pt x="0" y="177115"/>
                  </a:lnTo>
                  <a:cubicBezTo>
                    <a:pt x="0" y="206933"/>
                    <a:pt x="24464" y="231383"/>
                    <a:pt x="54299" y="231383"/>
                  </a:cubicBezTo>
                  <a:close/>
                  <a:moveTo>
                    <a:pt x="35802" y="17294"/>
                  </a:moveTo>
                  <a:lnTo>
                    <a:pt x="120532" y="17294"/>
                  </a:lnTo>
                  <a:lnTo>
                    <a:pt x="120532" y="37570"/>
                  </a:lnTo>
                  <a:lnTo>
                    <a:pt x="113372" y="37570"/>
                  </a:lnTo>
                  <a:lnTo>
                    <a:pt x="113372" y="33992"/>
                  </a:lnTo>
                  <a:cubicBezTo>
                    <a:pt x="113372" y="29221"/>
                    <a:pt x="109195" y="25047"/>
                    <a:pt x="104421" y="25047"/>
                  </a:cubicBezTo>
                  <a:cubicBezTo>
                    <a:pt x="99648" y="25047"/>
                    <a:pt x="95471" y="29221"/>
                    <a:pt x="95471" y="33992"/>
                  </a:cubicBezTo>
                  <a:lnTo>
                    <a:pt x="95471" y="37570"/>
                  </a:lnTo>
                  <a:lnTo>
                    <a:pt x="86521" y="37570"/>
                  </a:lnTo>
                  <a:lnTo>
                    <a:pt x="86521" y="33992"/>
                  </a:lnTo>
                  <a:cubicBezTo>
                    <a:pt x="86521" y="29221"/>
                    <a:pt x="82344" y="25047"/>
                    <a:pt x="77570" y="25047"/>
                  </a:cubicBezTo>
                  <a:cubicBezTo>
                    <a:pt x="72797" y="25047"/>
                    <a:pt x="68620" y="29221"/>
                    <a:pt x="68620" y="33992"/>
                  </a:cubicBezTo>
                  <a:lnTo>
                    <a:pt x="68620" y="37570"/>
                  </a:lnTo>
                  <a:lnTo>
                    <a:pt x="59669" y="37570"/>
                  </a:lnTo>
                  <a:lnTo>
                    <a:pt x="59669" y="33992"/>
                  </a:lnTo>
                  <a:cubicBezTo>
                    <a:pt x="59669" y="29221"/>
                    <a:pt x="55492" y="25047"/>
                    <a:pt x="50719" y="25047"/>
                  </a:cubicBezTo>
                  <a:cubicBezTo>
                    <a:pt x="45945" y="25047"/>
                    <a:pt x="41769" y="29221"/>
                    <a:pt x="41769" y="33992"/>
                  </a:cubicBezTo>
                  <a:lnTo>
                    <a:pt x="41769" y="37570"/>
                  </a:lnTo>
                  <a:lnTo>
                    <a:pt x="34608" y="37570"/>
                  </a:lnTo>
                  <a:lnTo>
                    <a:pt x="34608" y="17294"/>
                  </a:lnTo>
                  <a:close/>
                  <a:moveTo>
                    <a:pt x="17304" y="116288"/>
                  </a:moveTo>
                  <a:cubicBezTo>
                    <a:pt x="17304" y="92434"/>
                    <a:pt x="36398" y="73351"/>
                    <a:pt x="60266" y="73351"/>
                  </a:cubicBezTo>
                  <a:lnTo>
                    <a:pt x="95471" y="73351"/>
                  </a:lnTo>
                  <a:cubicBezTo>
                    <a:pt x="119339" y="73351"/>
                    <a:pt x="138433" y="92434"/>
                    <a:pt x="138433" y="116288"/>
                  </a:cubicBezTo>
                  <a:lnTo>
                    <a:pt x="138433" y="177115"/>
                  </a:lnTo>
                  <a:cubicBezTo>
                    <a:pt x="138433" y="197391"/>
                    <a:pt x="121726" y="214089"/>
                    <a:pt x="101438" y="214089"/>
                  </a:cubicBezTo>
                  <a:lnTo>
                    <a:pt x="54299" y="214089"/>
                  </a:lnTo>
                  <a:cubicBezTo>
                    <a:pt x="34012" y="214089"/>
                    <a:pt x="17304" y="197391"/>
                    <a:pt x="17304" y="177115"/>
                  </a:cubicBezTo>
                  <a:lnTo>
                    <a:pt x="17304" y="116288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1" name="Google Shape;501;p29"/>
            <p:cNvSpPr/>
            <p:nvPr/>
          </p:nvSpPr>
          <p:spPr>
            <a:xfrm>
              <a:off x="7150059" y="435035"/>
              <a:ext cx="43558" cy="43235"/>
            </a:xfrm>
            <a:custGeom>
              <a:rect b="b" l="l" r="r" t="t"/>
              <a:pathLst>
                <a:path extrusionOk="0" h="43235" w="43558">
                  <a:moveTo>
                    <a:pt x="3878" y="40850"/>
                  </a:moveTo>
                  <a:cubicBezTo>
                    <a:pt x="5668" y="42639"/>
                    <a:pt x="8055" y="43235"/>
                    <a:pt x="9845" y="43235"/>
                  </a:cubicBezTo>
                  <a:cubicBezTo>
                    <a:pt x="12232" y="43235"/>
                    <a:pt x="14619" y="42639"/>
                    <a:pt x="15812" y="40850"/>
                  </a:cubicBezTo>
                  <a:lnTo>
                    <a:pt x="22376" y="34290"/>
                  </a:lnTo>
                  <a:lnTo>
                    <a:pt x="28940" y="40850"/>
                  </a:lnTo>
                  <a:cubicBezTo>
                    <a:pt x="30730" y="42639"/>
                    <a:pt x="33117" y="43235"/>
                    <a:pt x="34907" y="43235"/>
                  </a:cubicBezTo>
                  <a:cubicBezTo>
                    <a:pt x="36697" y="43235"/>
                    <a:pt x="39680" y="42639"/>
                    <a:pt x="40874" y="40850"/>
                  </a:cubicBezTo>
                  <a:cubicBezTo>
                    <a:pt x="44454" y="37272"/>
                    <a:pt x="44454" y="31905"/>
                    <a:pt x="40874" y="28326"/>
                  </a:cubicBezTo>
                  <a:lnTo>
                    <a:pt x="34310" y="21767"/>
                  </a:lnTo>
                  <a:lnTo>
                    <a:pt x="40874" y="15207"/>
                  </a:lnTo>
                  <a:cubicBezTo>
                    <a:pt x="44454" y="11629"/>
                    <a:pt x="44454" y="6262"/>
                    <a:pt x="40874" y="2684"/>
                  </a:cubicBezTo>
                  <a:cubicBezTo>
                    <a:pt x="37294" y="-895"/>
                    <a:pt x="31923" y="-895"/>
                    <a:pt x="28343" y="2684"/>
                  </a:cubicBezTo>
                  <a:lnTo>
                    <a:pt x="21779" y="9243"/>
                  </a:lnTo>
                  <a:lnTo>
                    <a:pt x="15216" y="2684"/>
                  </a:lnTo>
                  <a:cubicBezTo>
                    <a:pt x="11635" y="-895"/>
                    <a:pt x="6265" y="-895"/>
                    <a:pt x="2685" y="2684"/>
                  </a:cubicBezTo>
                  <a:cubicBezTo>
                    <a:pt x="-895" y="6262"/>
                    <a:pt x="-895" y="11629"/>
                    <a:pt x="2685" y="15207"/>
                  </a:cubicBezTo>
                  <a:lnTo>
                    <a:pt x="9249" y="21767"/>
                  </a:lnTo>
                  <a:lnTo>
                    <a:pt x="2685" y="28326"/>
                  </a:lnTo>
                  <a:cubicBezTo>
                    <a:pt x="895" y="31905"/>
                    <a:pt x="895" y="37272"/>
                    <a:pt x="3878" y="4085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2" name="Google Shape;502;p29"/>
            <p:cNvSpPr/>
            <p:nvPr/>
          </p:nvSpPr>
          <p:spPr>
            <a:xfrm>
              <a:off x="7147374" y="486023"/>
              <a:ext cx="52508" cy="17890"/>
            </a:xfrm>
            <a:custGeom>
              <a:rect b="b" l="l" r="r" t="t"/>
              <a:pathLst>
                <a:path extrusionOk="0" h="17890" w="52508">
                  <a:moveTo>
                    <a:pt x="8950" y="17890"/>
                  </a:moveTo>
                  <a:lnTo>
                    <a:pt x="43559" y="17890"/>
                  </a:lnTo>
                  <a:cubicBezTo>
                    <a:pt x="48332" y="17890"/>
                    <a:pt x="52509" y="13716"/>
                    <a:pt x="52509" y="8945"/>
                  </a:cubicBezTo>
                  <a:cubicBezTo>
                    <a:pt x="52509" y="4174"/>
                    <a:pt x="48332" y="0"/>
                    <a:pt x="43559" y="0"/>
                  </a:cubicBezTo>
                  <a:lnTo>
                    <a:pt x="8950" y="0"/>
                  </a:lnTo>
                  <a:cubicBezTo>
                    <a:pt x="4177" y="0"/>
                    <a:pt x="0" y="4174"/>
                    <a:pt x="0" y="8945"/>
                  </a:cubicBezTo>
                  <a:cubicBezTo>
                    <a:pt x="0" y="13716"/>
                    <a:pt x="4177" y="17890"/>
                    <a:pt x="8950" y="1789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03" name="Google Shape;503;p29"/>
          <p:cNvGrpSpPr/>
          <p:nvPr/>
        </p:nvGrpSpPr>
        <p:grpSpPr>
          <a:xfrm>
            <a:off x="5771238" y="3367022"/>
            <a:ext cx="380782" cy="380314"/>
            <a:chOff x="7058318" y="3125906"/>
            <a:chExt cx="229428" cy="229146"/>
          </a:xfrm>
        </p:grpSpPr>
        <p:sp>
          <p:nvSpPr>
            <p:cNvPr id="504" name="Google Shape;504;p29"/>
            <p:cNvSpPr/>
            <p:nvPr/>
          </p:nvSpPr>
          <p:spPr>
            <a:xfrm>
              <a:off x="7058318" y="3125906"/>
              <a:ext cx="229428" cy="229146"/>
            </a:xfrm>
            <a:custGeom>
              <a:rect b="b" l="l" r="r" t="t"/>
              <a:pathLst>
                <a:path extrusionOk="0" h="229146" w="229428">
                  <a:moveTo>
                    <a:pt x="33564" y="33545"/>
                  </a:moveTo>
                  <a:cubicBezTo>
                    <a:pt x="-11188" y="78271"/>
                    <a:pt x="-11188" y="151025"/>
                    <a:pt x="33564" y="195751"/>
                  </a:cubicBezTo>
                  <a:cubicBezTo>
                    <a:pt x="56238" y="218412"/>
                    <a:pt x="85476" y="229147"/>
                    <a:pt x="114714" y="229147"/>
                  </a:cubicBezTo>
                  <a:cubicBezTo>
                    <a:pt x="143952" y="229147"/>
                    <a:pt x="173787" y="217816"/>
                    <a:pt x="195864" y="195751"/>
                  </a:cubicBezTo>
                  <a:cubicBezTo>
                    <a:pt x="240616" y="151025"/>
                    <a:pt x="240616" y="78271"/>
                    <a:pt x="195864" y="33545"/>
                  </a:cubicBezTo>
                  <a:cubicBezTo>
                    <a:pt x="151112" y="-11182"/>
                    <a:pt x="78913" y="-11182"/>
                    <a:pt x="33564" y="33545"/>
                  </a:cubicBezTo>
                  <a:close/>
                  <a:moveTo>
                    <a:pt x="183931" y="183228"/>
                  </a:moveTo>
                  <a:cubicBezTo>
                    <a:pt x="145742" y="221394"/>
                    <a:pt x="84283" y="221394"/>
                    <a:pt x="46094" y="183228"/>
                  </a:cubicBezTo>
                  <a:cubicBezTo>
                    <a:pt x="7906" y="145062"/>
                    <a:pt x="7906" y="83638"/>
                    <a:pt x="46094" y="45472"/>
                  </a:cubicBezTo>
                  <a:cubicBezTo>
                    <a:pt x="65189" y="26388"/>
                    <a:pt x="90250" y="16847"/>
                    <a:pt x="114714" y="16847"/>
                  </a:cubicBezTo>
                  <a:cubicBezTo>
                    <a:pt x="139775" y="16847"/>
                    <a:pt x="164240" y="26388"/>
                    <a:pt x="183334" y="45472"/>
                  </a:cubicBezTo>
                  <a:cubicBezTo>
                    <a:pt x="221523" y="84234"/>
                    <a:pt x="221523" y="145658"/>
                    <a:pt x="183931" y="18322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5" name="Google Shape;505;p29"/>
            <p:cNvSpPr/>
            <p:nvPr/>
          </p:nvSpPr>
          <p:spPr>
            <a:xfrm>
              <a:off x="7139915" y="3208053"/>
              <a:ext cx="66099" cy="65896"/>
            </a:xfrm>
            <a:custGeom>
              <a:rect b="b" l="l" r="r" t="t"/>
              <a:pathLst>
                <a:path extrusionOk="0" h="65896" w="66099">
                  <a:moveTo>
                    <a:pt x="63548" y="2684"/>
                  </a:moveTo>
                  <a:cubicBezTo>
                    <a:pt x="59968" y="-895"/>
                    <a:pt x="54597" y="-895"/>
                    <a:pt x="51017" y="2684"/>
                  </a:cubicBezTo>
                  <a:lnTo>
                    <a:pt x="33117" y="20574"/>
                  </a:lnTo>
                  <a:lnTo>
                    <a:pt x="15216" y="2684"/>
                  </a:lnTo>
                  <a:cubicBezTo>
                    <a:pt x="11636" y="-895"/>
                    <a:pt x="6265" y="-895"/>
                    <a:pt x="2685" y="2684"/>
                  </a:cubicBezTo>
                  <a:cubicBezTo>
                    <a:pt x="-895" y="6262"/>
                    <a:pt x="-895" y="11629"/>
                    <a:pt x="2685" y="15207"/>
                  </a:cubicBezTo>
                  <a:lnTo>
                    <a:pt x="20586" y="33097"/>
                  </a:lnTo>
                  <a:lnTo>
                    <a:pt x="2685" y="50988"/>
                  </a:lnTo>
                  <a:cubicBezTo>
                    <a:pt x="-895" y="54566"/>
                    <a:pt x="-895" y="59933"/>
                    <a:pt x="2685" y="63511"/>
                  </a:cubicBezTo>
                  <a:cubicBezTo>
                    <a:pt x="4475" y="65300"/>
                    <a:pt x="6862" y="65896"/>
                    <a:pt x="8652" y="65896"/>
                  </a:cubicBezTo>
                  <a:cubicBezTo>
                    <a:pt x="10442" y="65896"/>
                    <a:pt x="13426" y="65300"/>
                    <a:pt x="14619" y="63511"/>
                  </a:cubicBezTo>
                  <a:lnTo>
                    <a:pt x="32520" y="45620"/>
                  </a:lnTo>
                  <a:lnTo>
                    <a:pt x="50421" y="63511"/>
                  </a:lnTo>
                  <a:cubicBezTo>
                    <a:pt x="52211" y="65300"/>
                    <a:pt x="54597" y="65896"/>
                    <a:pt x="56388" y="65896"/>
                  </a:cubicBezTo>
                  <a:cubicBezTo>
                    <a:pt x="58178" y="65896"/>
                    <a:pt x="61161" y="65300"/>
                    <a:pt x="62355" y="63511"/>
                  </a:cubicBezTo>
                  <a:cubicBezTo>
                    <a:pt x="65935" y="59933"/>
                    <a:pt x="65935" y="54566"/>
                    <a:pt x="62355" y="50988"/>
                  </a:cubicBezTo>
                  <a:lnTo>
                    <a:pt x="44454" y="33097"/>
                  </a:lnTo>
                  <a:lnTo>
                    <a:pt x="62355" y="15207"/>
                  </a:lnTo>
                  <a:cubicBezTo>
                    <a:pt x="67128" y="11629"/>
                    <a:pt x="67128" y="5665"/>
                    <a:pt x="63548" y="26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06" name="Google Shape;506;p29"/>
          <p:cNvGrpSpPr/>
          <p:nvPr/>
        </p:nvGrpSpPr>
        <p:grpSpPr>
          <a:xfrm>
            <a:off x="970084" y="4125885"/>
            <a:ext cx="362485" cy="439452"/>
            <a:chOff x="4863813" y="2548790"/>
            <a:chExt cx="218404" cy="264778"/>
          </a:xfrm>
        </p:grpSpPr>
        <p:sp>
          <p:nvSpPr>
            <p:cNvPr id="507" name="Google Shape;507;p29"/>
            <p:cNvSpPr/>
            <p:nvPr/>
          </p:nvSpPr>
          <p:spPr>
            <a:xfrm>
              <a:off x="4863813" y="2548790"/>
              <a:ext cx="218404" cy="264778"/>
            </a:xfrm>
            <a:custGeom>
              <a:rect b="b" l="l" r="r" t="t"/>
              <a:pathLst>
                <a:path extrusionOk="0" h="264778" w="218404">
                  <a:moveTo>
                    <a:pt x="41186" y="264778"/>
                  </a:moveTo>
                  <a:lnTo>
                    <a:pt x="176635" y="264778"/>
                  </a:lnTo>
                  <a:cubicBezTo>
                    <a:pt x="199906" y="264778"/>
                    <a:pt x="218404" y="245695"/>
                    <a:pt x="218404" y="223034"/>
                  </a:cubicBezTo>
                  <a:lnTo>
                    <a:pt x="218404" y="72158"/>
                  </a:lnTo>
                  <a:cubicBezTo>
                    <a:pt x="218404" y="48901"/>
                    <a:pt x="199310" y="30414"/>
                    <a:pt x="176635" y="30414"/>
                  </a:cubicBezTo>
                  <a:lnTo>
                    <a:pt x="149187" y="30414"/>
                  </a:lnTo>
                  <a:lnTo>
                    <a:pt x="149187" y="22661"/>
                  </a:lnTo>
                  <a:cubicBezTo>
                    <a:pt x="149187" y="10138"/>
                    <a:pt x="139044" y="0"/>
                    <a:pt x="126513" y="0"/>
                  </a:cubicBezTo>
                  <a:lnTo>
                    <a:pt x="91905" y="0"/>
                  </a:lnTo>
                  <a:cubicBezTo>
                    <a:pt x="79374" y="0"/>
                    <a:pt x="69231" y="10138"/>
                    <a:pt x="69231" y="22661"/>
                  </a:cubicBezTo>
                  <a:lnTo>
                    <a:pt x="69231" y="30414"/>
                  </a:lnTo>
                  <a:lnTo>
                    <a:pt x="41783" y="30414"/>
                  </a:lnTo>
                  <a:cubicBezTo>
                    <a:pt x="18512" y="30414"/>
                    <a:pt x="14" y="49497"/>
                    <a:pt x="14" y="72158"/>
                  </a:cubicBezTo>
                  <a:lnTo>
                    <a:pt x="14" y="223034"/>
                  </a:lnTo>
                  <a:cubicBezTo>
                    <a:pt x="-583" y="245695"/>
                    <a:pt x="17915" y="264778"/>
                    <a:pt x="41186" y="264778"/>
                  </a:cubicBezTo>
                  <a:close/>
                  <a:moveTo>
                    <a:pt x="86535" y="22065"/>
                  </a:moveTo>
                  <a:cubicBezTo>
                    <a:pt x="86535" y="19083"/>
                    <a:pt x="88921" y="16698"/>
                    <a:pt x="91905" y="16698"/>
                  </a:cubicBezTo>
                  <a:lnTo>
                    <a:pt x="126513" y="16698"/>
                  </a:lnTo>
                  <a:cubicBezTo>
                    <a:pt x="129497" y="16698"/>
                    <a:pt x="131883" y="19083"/>
                    <a:pt x="131883" y="22065"/>
                  </a:cubicBezTo>
                  <a:lnTo>
                    <a:pt x="131883" y="29817"/>
                  </a:lnTo>
                  <a:lnTo>
                    <a:pt x="86535" y="29817"/>
                  </a:lnTo>
                  <a:lnTo>
                    <a:pt x="86535" y="22065"/>
                  </a:lnTo>
                  <a:close/>
                  <a:moveTo>
                    <a:pt x="145011" y="47708"/>
                  </a:moveTo>
                  <a:lnTo>
                    <a:pt x="145011" y="55460"/>
                  </a:lnTo>
                  <a:cubicBezTo>
                    <a:pt x="145011" y="58442"/>
                    <a:pt x="142624" y="60828"/>
                    <a:pt x="139640" y="60828"/>
                  </a:cubicBezTo>
                  <a:lnTo>
                    <a:pt x="76988" y="60828"/>
                  </a:lnTo>
                  <a:cubicBezTo>
                    <a:pt x="74004" y="60828"/>
                    <a:pt x="71617" y="58442"/>
                    <a:pt x="71617" y="55460"/>
                  </a:cubicBezTo>
                  <a:lnTo>
                    <a:pt x="71617" y="47708"/>
                  </a:lnTo>
                  <a:lnTo>
                    <a:pt x="145011" y="47708"/>
                  </a:lnTo>
                  <a:close/>
                  <a:moveTo>
                    <a:pt x="16721" y="71562"/>
                  </a:moveTo>
                  <a:cubicBezTo>
                    <a:pt x="16721" y="58442"/>
                    <a:pt x="27462" y="47111"/>
                    <a:pt x="41186" y="47111"/>
                  </a:cubicBezTo>
                  <a:lnTo>
                    <a:pt x="54910" y="47111"/>
                  </a:lnTo>
                  <a:lnTo>
                    <a:pt x="54910" y="54864"/>
                  </a:lnTo>
                  <a:cubicBezTo>
                    <a:pt x="54910" y="67387"/>
                    <a:pt x="65054" y="77525"/>
                    <a:pt x="77584" y="77525"/>
                  </a:cubicBezTo>
                  <a:lnTo>
                    <a:pt x="140237" y="77525"/>
                  </a:lnTo>
                  <a:cubicBezTo>
                    <a:pt x="152768" y="77525"/>
                    <a:pt x="162911" y="67387"/>
                    <a:pt x="162911" y="54864"/>
                  </a:cubicBezTo>
                  <a:lnTo>
                    <a:pt x="162911" y="47111"/>
                  </a:lnTo>
                  <a:lnTo>
                    <a:pt x="176635" y="47111"/>
                  </a:lnTo>
                  <a:cubicBezTo>
                    <a:pt x="189763" y="47111"/>
                    <a:pt x="201100" y="57846"/>
                    <a:pt x="201100" y="71562"/>
                  </a:cubicBezTo>
                  <a:lnTo>
                    <a:pt x="201100" y="222438"/>
                  </a:lnTo>
                  <a:cubicBezTo>
                    <a:pt x="201100" y="235557"/>
                    <a:pt x="190359" y="246888"/>
                    <a:pt x="176635" y="246888"/>
                  </a:cubicBezTo>
                  <a:lnTo>
                    <a:pt x="41186" y="246888"/>
                  </a:lnTo>
                  <a:cubicBezTo>
                    <a:pt x="28059" y="246888"/>
                    <a:pt x="16721" y="236154"/>
                    <a:pt x="16721" y="222438"/>
                  </a:cubicBezTo>
                  <a:lnTo>
                    <a:pt x="16721" y="7156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8" name="Google Shape;508;p29"/>
            <p:cNvSpPr/>
            <p:nvPr/>
          </p:nvSpPr>
          <p:spPr>
            <a:xfrm>
              <a:off x="4925883" y="2706226"/>
              <a:ext cx="93680" cy="17890"/>
            </a:xfrm>
            <a:custGeom>
              <a:rect b="b" l="l" r="r" t="t"/>
              <a:pathLst>
                <a:path extrusionOk="0" h="17890" w="93680">
                  <a:moveTo>
                    <a:pt x="8950" y="17890"/>
                  </a:moveTo>
                  <a:lnTo>
                    <a:pt x="84731" y="17890"/>
                  </a:lnTo>
                  <a:cubicBezTo>
                    <a:pt x="89504" y="17890"/>
                    <a:pt x="93681" y="13716"/>
                    <a:pt x="93681" y="8945"/>
                  </a:cubicBezTo>
                  <a:cubicBezTo>
                    <a:pt x="93681" y="4175"/>
                    <a:pt x="89504" y="0"/>
                    <a:pt x="84731" y="0"/>
                  </a:cubicBezTo>
                  <a:lnTo>
                    <a:pt x="8950" y="0"/>
                  </a:lnTo>
                  <a:cubicBezTo>
                    <a:pt x="4177" y="0"/>
                    <a:pt x="0" y="4175"/>
                    <a:pt x="0" y="8945"/>
                  </a:cubicBezTo>
                  <a:cubicBezTo>
                    <a:pt x="0" y="13716"/>
                    <a:pt x="4177" y="17890"/>
                    <a:pt x="8950" y="1789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9" name="Google Shape;509;p29"/>
            <p:cNvSpPr/>
            <p:nvPr/>
          </p:nvSpPr>
          <p:spPr>
            <a:xfrm>
              <a:off x="4925883" y="2740814"/>
              <a:ext cx="93680" cy="17890"/>
            </a:xfrm>
            <a:custGeom>
              <a:rect b="b" l="l" r="r" t="t"/>
              <a:pathLst>
                <a:path extrusionOk="0" h="17890" w="93680">
                  <a:moveTo>
                    <a:pt x="8950" y="17890"/>
                  </a:moveTo>
                  <a:lnTo>
                    <a:pt x="84731" y="17890"/>
                  </a:lnTo>
                  <a:cubicBezTo>
                    <a:pt x="89504" y="17890"/>
                    <a:pt x="93681" y="13716"/>
                    <a:pt x="93681" y="8945"/>
                  </a:cubicBezTo>
                  <a:cubicBezTo>
                    <a:pt x="93681" y="4174"/>
                    <a:pt x="89504" y="0"/>
                    <a:pt x="84731" y="0"/>
                  </a:cubicBezTo>
                  <a:lnTo>
                    <a:pt x="8950" y="0"/>
                  </a:lnTo>
                  <a:cubicBezTo>
                    <a:pt x="4177" y="0"/>
                    <a:pt x="0" y="4174"/>
                    <a:pt x="0" y="8945"/>
                  </a:cubicBezTo>
                  <a:cubicBezTo>
                    <a:pt x="0" y="13716"/>
                    <a:pt x="4177" y="17890"/>
                    <a:pt x="8950" y="1789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0" name="Google Shape;510;p29"/>
            <p:cNvSpPr/>
            <p:nvPr/>
          </p:nvSpPr>
          <p:spPr>
            <a:xfrm>
              <a:off x="4925883" y="2671638"/>
              <a:ext cx="47138" cy="17890"/>
            </a:xfrm>
            <a:custGeom>
              <a:rect b="b" l="l" r="r" t="t"/>
              <a:pathLst>
                <a:path extrusionOk="0" h="17890" w="47138">
                  <a:moveTo>
                    <a:pt x="8950" y="17890"/>
                  </a:moveTo>
                  <a:lnTo>
                    <a:pt x="38188" y="17890"/>
                  </a:lnTo>
                  <a:cubicBezTo>
                    <a:pt x="42962" y="17890"/>
                    <a:pt x="47139" y="13716"/>
                    <a:pt x="47139" y="8945"/>
                  </a:cubicBezTo>
                  <a:cubicBezTo>
                    <a:pt x="47139" y="4175"/>
                    <a:pt x="42962" y="0"/>
                    <a:pt x="38188" y="0"/>
                  </a:cubicBezTo>
                  <a:lnTo>
                    <a:pt x="8950" y="0"/>
                  </a:lnTo>
                  <a:cubicBezTo>
                    <a:pt x="4177" y="0"/>
                    <a:pt x="0" y="4175"/>
                    <a:pt x="0" y="8945"/>
                  </a:cubicBezTo>
                  <a:cubicBezTo>
                    <a:pt x="0" y="13716"/>
                    <a:pt x="4177" y="17890"/>
                    <a:pt x="8950" y="1789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1" name="Google Shape;511;p29"/>
            <p:cNvSpPr/>
            <p:nvPr/>
          </p:nvSpPr>
          <p:spPr>
            <a:xfrm>
              <a:off x="4977417" y="2645082"/>
              <a:ext cx="57380" cy="46832"/>
            </a:xfrm>
            <a:custGeom>
              <a:rect b="b" l="l" r="r" t="t"/>
              <a:pathLst>
                <a:path extrusionOk="0" h="46832" w="57380">
                  <a:moveTo>
                    <a:pt x="42147" y="3299"/>
                  </a:moveTo>
                  <a:lnTo>
                    <a:pt x="22456" y="26556"/>
                  </a:lnTo>
                  <a:lnTo>
                    <a:pt x="15295" y="18804"/>
                  </a:lnTo>
                  <a:cubicBezTo>
                    <a:pt x="11715" y="15226"/>
                    <a:pt x="6345" y="15226"/>
                    <a:pt x="2765" y="18207"/>
                  </a:cubicBezTo>
                  <a:cubicBezTo>
                    <a:pt x="-815" y="21786"/>
                    <a:pt x="-815" y="27153"/>
                    <a:pt x="2168" y="30731"/>
                  </a:cubicBezTo>
                  <a:lnTo>
                    <a:pt x="13505" y="43254"/>
                  </a:lnTo>
                  <a:cubicBezTo>
                    <a:pt x="15892" y="45639"/>
                    <a:pt x="18876" y="46832"/>
                    <a:pt x="21859" y="46832"/>
                  </a:cubicBezTo>
                  <a:cubicBezTo>
                    <a:pt x="21859" y="46832"/>
                    <a:pt x="21859" y="46832"/>
                    <a:pt x="21859" y="46832"/>
                  </a:cubicBezTo>
                  <a:cubicBezTo>
                    <a:pt x="24843" y="46832"/>
                    <a:pt x="28423" y="45639"/>
                    <a:pt x="30810" y="42658"/>
                  </a:cubicBezTo>
                  <a:lnTo>
                    <a:pt x="55274" y="14629"/>
                  </a:lnTo>
                  <a:cubicBezTo>
                    <a:pt x="58257" y="11051"/>
                    <a:pt x="58257" y="5088"/>
                    <a:pt x="54081" y="2106"/>
                  </a:cubicBezTo>
                  <a:cubicBezTo>
                    <a:pt x="51097" y="-876"/>
                    <a:pt x="45727" y="-876"/>
                    <a:pt x="42147" y="329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12" name="Google Shape;512;p29"/>
          <p:cNvGrpSpPr/>
          <p:nvPr/>
        </p:nvGrpSpPr>
        <p:grpSpPr>
          <a:xfrm>
            <a:off x="5775297" y="4138612"/>
            <a:ext cx="372559" cy="412117"/>
            <a:chOff x="4872108" y="3645474"/>
            <a:chExt cx="224474" cy="248308"/>
          </a:xfrm>
        </p:grpSpPr>
        <p:sp>
          <p:nvSpPr>
            <p:cNvPr id="513" name="Google Shape;513;p29"/>
            <p:cNvSpPr/>
            <p:nvPr/>
          </p:nvSpPr>
          <p:spPr>
            <a:xfrm>
              <a:off x="4872108" y="3645474"/>
              <a:ext cx="224474" cy="248308"/>
            </a:xfrm>
            <a:custGeom>
              <a:rect b="b" l="l" r="r" t="t"/>
              <a:pathLst>
                <a:path extrusionOk="0" h="248308" w="224474">
                  <a:moveTo>
                    <a:pt x="213092" y="122848"/>
                  </a:moveTo>
                  <a:cubicBezTo>
                    <a:pt x="208915" y="122848"/>
                    <a:pt x="205335" y="125233"/>
                    <a:pt x="202948" y="128811"/>
                  </a:cubicBezTo>
                  <a:lnTo>
                    <a:pt x="193998" y="128811"/>
                  </a:lnTo>
                  <a:cubicBezTo>
                    <a:pt x="192805" y="113306"/>
                    <a:pt x="186838" y="98397"/>
                    <a:pt x="177291" y="87067"/>
                  </a:cubicBezTo>
                  <a:lnTo>
                    <a:pt x="200562" y="63809"/>
                  </a:lnTo>
                  <a:cubicBezTo>
                    <a:pt x="204142" y="65002"/>
                    <a:pt x="208915" y="63809"/>
                    <a:pt x="211899" y="60828"/>
                  </a:cubicBezTo>
                  <a:cubicBezTo>
                    <a:pt x="216672" y="56057"/>
                    <a:pt x="216672" y="48901"/>
                    <a:pt x="211899" y="44130"/>
                  </a:cubicBezTo>
                  <a:cubicBezTo>
                    <a:pt x="207125" y="39359"/>
                    <a:pt x="199965" y="39359"/>
                    <a:pt x="195191" y="44130"/>
                  </a:cubicBezTo>
                  <a:cubicBezTo>
                    <a:pt x="192208" y="47112"/>
                    <a:pt x="191015" y="51286"/>
                    <a:pt x="192208" y="55460"/>
                  </a:cubicBezTo>
                  <a:lnTo>
                    <a:pt x="169533" y="78122"/>
                  </a:lnTo>
                  <a:cubicBezTo>
                    <a:pt x="157003" y="66791"/>
                    <a:pt x="140892" y="59635"/>
                    <a:pt x="123588" y="57846"/>
                  </a:cubicBezTo>
                  <a:lnTo>
                    <a:pt x="123588" y="22065"/>
                  </a:lnTo>
                  <a:cubicBezTo>
                    <a:pt x="127168" y="20276"/>
                    <a:pt x="129555" y="16101"/>
                    <a:pt x="129555" y="11927"/>
                  </a:cubicBezTo>
                  <a:cubicBezTo>
                    <a:pt x="129555" y="5367"/>
                    <a:pt x="124185" y="0"/>
                    <a:pt x="117621" y="0"/>
                  </a:cubicBezTo>
                  <a:cubicBezTo>
                    <a:pt x="111058" y="0"/>
                    <a:pt x="105687" y="5367"/>
                    <a:pt x="105687" y="11927"/>
                  </a:cubicBezTo>
                  <a:cubicBezTo>
                    <a:pt x="105687" y="16101"/>
                    <a:pt x="108074" y="19679"/>
                    <a:pt x="111654" y="22065"/>
                  </a:cubicBezTo>
                  <a:lnTo>
                    <a:pt x="111654" y="57846"/>
                  </a:lnTo>
                  <a:cubicBezTo>
                    <a:pt x="96737" y="59039"/>
                    <a:pt x="83013" y="64405"/>
                    <a:pt x="72272" y="72755"/>
                  </a:cubicBezTo>
                  <a:cubicBezTo>
                    <a:pt x="71676" y="70966"/>
                    <a:pt x="70482" y="69177"/>
                    <a:pt x="68692" y="67387"/>
                  </a:cubicBezTo>
                  <a:cubicBezTo>
                    <a:pt x="63919" y="63213"/>
                    <a:pt x="56162" y="63809"/>
                    <a:pt x="51985" y="69177"/>
                  </a:cubicBezTo>
                  <a:cubicBezTo>
                    <a:pt x="47808" y="73947"/>
                    <a:pt x="48405" y="81700"/>
                    <a:pt x="53775" y="85874"/>
                  </a:cubicBezTo>
                  <a:cubicBezTo>
                    <a:pt x="54968" y="86470"/>
                    <a:pt x="56162" y="87663"/>
                    <a:pt x="57355" y="87663"/>
                  </a:cubicBezTo>
                  <a:cubicBezTo>
                    <a:pt x="50791" y="96012"/>
                    <a:pt x="46018" y="106150"/>
                    <a:pt x="43035" y="116884"/>
                  </a:cubicBezTo>
                  <a:lnTo>
                    <a:pt x="32294" y="116884"/>
                  </a:lnTo>
                  <a:cubicBezTo>
                    <a:pt x="30504" y="113306"/>
                    <a:pt x="26327" y="110921"/>
                    <a:pt x="22150" y="110921"/>
                  </a:cubicBezTo>
                  <a:cubicBezTo>
                    <a:pt x="15587" y="110921"/>
                    <a:pt x="10216" y="116288"/>
                    <a:pt x="10216" y="122848"/>
                  </a:cubicBezTo>
                  <a:cubicBezTo>
                    <a:pt x="10216" y="129408"/>
                    <a:pt x="15587" y="134775"/>
                    <a:pt x="22150" y="134775"/>
                  </a:cubicBezTo>
                  <a:cubicBezTo>
                    <a:pt x="26327" y="134775"/>
                    <a:pt x="29907" y="132389"/>
                    <a:pt x="32294" y="128811"/>
                  </a:cubicBezTo>
                  <a:lnTo>
                    <a:pt x="41244" y="128811"/>
                  </a:lnTo>
                  <a:cubicBezTo>
                    <a:pt x="41244" y="130600"/>
                    <a:pt x="40648" y="132986"/>
                    <a:pt x="40648" y="134775"/>
                  </a:cubicBezTo>
                  <a:cubicBezTo>
                    <a:pt x="40648" y="147298"/>
                    <a:pt x="43631" y="158629"/>
                    <a:pt x="49001" y="169363"/>
                  </a:cubicBezTo>
                  <a:lnTo>
                    <a:pt x="16780" y="189639"/>
                  </a:lnTo>
                  <a:cubicBezTo>
                    <a:pt x="13200" y="187850"/>
                    <a:pt x="9023" y="187850"/>
                    <a:pt x="5443" y="190235"/>
                  </a:cubicBezTo>
                  <a:cubicBezTo>
                    <a:pt x="72" y="193813"/>
                    <a:pt x="-1718" y="200969"/>
                    <a:pt x="1863" y="206337"/>
                  </a:cubicBezTo>
                  <a:cubicBezTo>
                    <a:pt x="5443" y="211703"/>
                    <a:pt x="12603" y="213492"/>
                    <a:pt x="17973" y="209915"/>
                  </a:cubicBezTo>
                  <a:cubicBezTo>
                    <a:pt x="21554" y="207529"/>
                    <a:pt x="23344" y="203951"/>
                    <a:pt x="23344" y="199777"/>
                  </a:cubicBezTo>
                  <a:lnTo>
                    <a:pt x="54968" y="179501"/>
                  </a:lnTo>
                  <a:cubicBezTo>
                    <a:pt x="63919" y="192024"/>
                    <a:pt x="77046" y="202162"/>
                    <a:pt x="91963" y="207529"/>
                  </a:cubicBezTo>
                  <a:lnTo>
                    <a:pt x="87787" y="226016"/>
                  </a:lnTo>
                  <a:cubicBezTo>
                    <a:pt x="84206" y="227209"/>
                    <a:pt x="81223" y="230190"/>
                    <a:pt x="80029" y="234365"/>
                  </a:cubicBezTo>
                  <a:cubicBezTo>
                    <a:pt x="78836" y="240925"/>
                    <a:pt x="82416" y="246888"/>
                    <a:pt x="88980" y="248081"/>
                  </a:cubicBezTo>
                  <a:cubicBezTo>
                    <a:pt x="95543" y="249273"/>
                    <a:pt x="101510" y="245695"/>
                    <a:pt x="102704" y="239136"/>
                  </a:cubicBezTo>
                  <a:cubicBezTo>
                    <a:pt x="103897" y="234961"/>
                    <a:pt x="102107" y="230787"/>
                    <a:pt x="99124" y="228401"/>
                  </a:cubicBezTo>
                  <a:lnTo>
                    <a:pt x="103301" y="210511"/>
                  </a:lnTo>
                  <a:cubicBezTo>
                    <a:pt x="107477" y="211107"/>
                    <a:pt x="112251" y="211703"/>
                    <a:pt x="117025" y="211703"/>
                  </a:cubicBezTo>
                  <a:cubicBezTo>
                    <a:pt x="121798" y="211703"/>
                    <a:pt x="126572" y="211107"/>
                    <a:pt x="131345" y="210511"/>
                  </a:cubicBezTo>
                  <a:cubicBezTo>
                    <a:pt x="130748" y="212896"/>
                    <a:pt x="130748" y="215282"/>
                    <a:pt x="131345" y="217667"/>
                  </a:cubicBezTo>
                  <a:cubicBezTo>
                    <a:pt x="133732" y="223630"/>
                    <a:pt x="140296" y="227209"/>
                    <a:pt x="146262" y="224823"/>
                  </a:cubicBezTo>
                  <a:cubicBezTo>
                    <a:pt x="152229" y="222438"/>
                    <a:pt x="155810" y="215878"/>
                    <a:pt x="153423" y="209915"/>
                  </a:cubicBezTo>
                  <a:cubicBezTo>
                    <a:pt x="152826" y="207529"/>
                    <a:pt x="151036" y="205740"/>
                    <a:pt x="149246" y="204547"/>
                  </a:cubicBezTo>
                  <a:cubicBezTo>
                    <a:pt x="155810" y="201566"/>
                    <a:pt x="161777" y="197988"/>
                    <a:pt x="166550" y="193217"/>
                  </a:cubicBezTo>
                  <a:lnTo>
                    <a:pt x="170130" y="196795"/>
                  </a:lnTo>
                  <a:cubicBezTo>
                    <a:pt x="168937" y="200373"/>
                    <a:pt x="170130" y="205144"/>
                    <a:pt x="173114" y="208126"/>
                  </a:cubicBezTo>
                  <a:cubicBezTo>
                    <a:pt x="177887" y="212896"/>
                    <a:pt x="185048" y="212896"/>
                    <a:pt x="189821" y="208126"/>
                  </a:cubicBezTo>
                  <a:cubicBezTo>
                    <a:pt x="194595" y="203355"/>
                    <a:pt x="194595" y="196199"/>
                    <a:pt x="189821" y="191428"/>
                  </a:cubicBezTo>
                  <a:cubicBezTo>
                    <a:pt x="186838" y="188446"/>
                    <a:pt x="182661" y="187253"/>
                    <a:pt x="178484" y="188446"/>
                  </a:cubicBezTo>
                  <a:lnTo>
                    <a:pt x="174904" y="184868"/>
                  </a:lnTo>
                  <a:cubicBezTo>
                    <a:pt x="185048" y="172941"/>
                    <a:pt x="191611" y="157436"/>
                    <a:pt x="193401" y="140738"/>
                  </a:cubicBezTo>
                  <a:lnTo>
                    <a:pt x="202352" y="140738"/>
                  </a:lnTo>
                  <a:cubicBezTo>
                    <a:pt x="204142" y="144316"/>
                    <a:pt x="208319" y="146702"/>
                    <a:pt x="212496" y="146702"/>
                  </a:cubicBezTo>
                  <a:cubicBezTo>
                    <a:pt x="219059" y="146702"/>
                    <a:pt x="224429" y="141335"/>
                    <a:pt x="224429" y="134775"/>
                  </a:cubicBezTo>
                  <a:cubicBezTo>
                    <a:pt x="225026" y="128215"/>
                    <a:pt x="219656" y="122848"/>
                    <a:pt x="213092" y="122848"/>
                  </a:cubicBezTo>
                  <a:close/>
                  <a:moveTo>
                    <a:pt x="117621" y="193217"/>
                  </a:moveTo>
                  <a:cubicBezTo>
                    <a:pt x="84803" y="193217"/>
                    <a:pt x="58549" y="166977"/>
                    <a:pt x="58549" y="134178"/>
                  </a:cubicBezTo>
                  <a:cubicBezTo>
                    <a:pt x="58549" y="101379"/>
                    <a:pt x="84803" y="75140"/>
                    <a:pt x="117621" y="75140"/>
                  </a:cubicBezTo>
                  <a:cubicBezTo>
                    <a:pt x="150439" y="75140"/>
                    <a:pt x="176694" y="101379"/>
                    <a:pt x="176694" y="134178"/>
                  </a:cubicBezTo>
                  <a:cubicBezTo>
                    <a:pt x="176694" y="166977"/>
                    <a:pt x="150439" y="193217"/>
                    <a:pt x="117621" y="19321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4" name="Google Shape;514;p29"/>
            <p:cNvSpPr/>
            <p:nvPr/>
          </p:nvSpPr>
          <p:spPr>
            <a:xfrm>
              <a:off x="4961685" y="3740889"/>
              <a:ext cx="38188" cy="38166"/>
            </a:xfrm>
            <a:custGeom>
              <a:rect b="b" l="l" r="r" t="t"/>
              <a:pathLst>
                <a:path extrusionOk="0" h="38166" w="38188">
                  <a:moveTo>
                    <a:pt x="19094" y="0"/>
                  </a:moveTo>
                  <a:cubicBezTo>
                    <a:pt x="8354" y="0"/>
                    <a:pt x="0" y="8945"/>
                    <a:pt x="0" y="19083"/>
                  </a:cubicBezTo>
                  <a:cubicBezTo>
                    <a:pt x="0" y="29817"/>
                    <a:pt x="8950" y="38166"/>
                    <a:pt x="19094" y="38166"/>
                  </a:cubicBezTo>
                  <a:cubicBezTo>
                    <a:pt x="29238" y="38166"/>
                    <a:pt x="38188" y="29221"/>
                    <a:pt x="38188" y="19083"/>
                  </a:cubicBezTo>
                  <a:cubicBezTo>
                    <a:pt x="38188" y="8945"/>
                    <a:pt x="29835" y="0"/>
                    <a:pt x="190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5" name="Google Shape;515;p29"/>
            <p:cNvSpPr/>
            <p:nvPr/>
          </p:nvSpPr>
          <p:spPr>
            <a:xfrm>
              <a:off x="4999276" y="3779652"/>
              <a:ext cx="29834" cy="29817"/>
            </a:xfrm>
            <a:custGeom>
              <a:rect b="b" l="l" r="r" t="t"/>
              <a:pathLst>
                <a:path extrusionOk="0" h="29817" w="29834">
                  <a:moveTo>
                    <a:pt x="29835" y="14909"/>
                  </a:moveTo>
                  <a:cubicBezTo>
                    <a:pt x="29835" y="23143"/>
                    <a:pt x="23156" y="29817"/>
                    <a:pt x="14917" y="29817"/>
                  </a:cubicBezTo>
                  <a:cubicBezTo>
                    <a:pt x="6679" y="29817"/>
                    <a:pt x="0" y="23143"/>
                    <a:pt x="0" y="14909"/>
                  </a:cubicBezTo>
                  <a:cubicBezTo>
                    <a:pt x="0" y="6675"/>
                    <a:pt x="6679" y="0"/>
                    <a:pt x="14917" y="0"/>
                  </a:cubicBezTo>
                  <a:cubicBezTo>
                    <a:pt x="23156" y="0"/>
                    <a:pt x="29835" y="6675"/>
                    <a:pt x="29835" y="1490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6" name="Google Shape;516;p29"/>
            <p:cNvSpPr/>
            <p:nvPr/>
          </p:nvSpPr>
          <p:spPr>
            <a:xfrm>
              <a:off x="4962281" y="3793368"/>
              <a:ext cx="23867" cy="23853"/>
            </a:xfrm>
            <a:custGeom>
              <a:rect b="b" l="l" r="r" t="t"/>
              <a:pathLst>
                <a:path extrusionOk="0" h="23853" w="23867">
                  <a:moveTo>
                    <a:pt x="23868" y="11927"/>
                  </a:moveTo>
                  <a:cubicBezTo>
                    <a:pt x="23868" y="18514"/>
                    <a:pt x="18525" y="23854"/>
                    <a:pt x="11934" y="23854"/>
                  </a:cubicBezTo>
                  <a:cubicBezTo>
                    <a:pt x="5343" y="23854"/>
                    <a:pt x="0" y="18514"/>
                    <a:pt x="0" y="11927"/>
                  </a:cubicBezTo>
                  <a:cubicBezTo>
                    <a:pt x="0" y="5340"/>
                    <a:pt x="5343" y="0"/>
                    <a:pt x="11934" y="0"/>
                  </a:cubicBezTo>
                  <a:cubicBezTo>
                    <a:pt x="18525" y="0"/>
                    <a:pt x="23868" y="5340"/>
                    <a:pt x="23868" y="1192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17" name="Google Shape;517;p29"/>
          <p:cNvSpPr txBox="1"/>
          <p:nvPr>
            <p:ph idx="4294967295" type="body"/>
          </p:nvPr>
        </p:nvSpPr>
        <p:spPr>
          <a:xfrm>
            <a:off x="6645025" y="1115975"/>
            <a:ext cx="2041800" cy="15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3000"/>
              <a:buNone/>
            </a:pPr>
            <a:r>
              <a:rPr lang="en" sz="1800"/>
              <a:t>Medical icons by</a:t>
            </a:r>
            <a:br>
              <a:rPr lang="en" sz="1800"/>
            </a:br>
            <a:r>
              <a:rPr lang="en" sz="1800" u="sng">
                <a:solidFill>
                  <a:schemeClr val="hlink"/>
                </a:solidFill>
                <a:hlinkClick r:id="rId3"/>
              </a:rPr>
              <a:t>José Polanco</a:t>
            </a:r>
            <a:endParaRPr sz="18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30"/>
          <p:cNvSpPr txBox="1"/>
          <p:nvPr/>
        </p:nvSpPr>
        <p:spPr>
          <a:xfrm>
            <a:off x="6248575" y="312075"/>
            <a:ext cx="2592000" cy="15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" sz="9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SlidesCarnival icons are editable shapes</a:t>
            </a:r>
            <a:r>
              <a:rPr b="0" i="0" lang="en" sz="9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. </a:t>
            </a:r>
            <a:endParaRPr b="0" i="0" sz="900" u="none" cap="none" strike="noStrike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9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This means that you can:</a:t>
            </a:r>
            <a:endParaRPr b="0" i="0" sz="900" u="none" cap="none" strike="noStrike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2857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Source Sans Pro"/>
              <a:buChar char="●"/>
            </a:pPr>
            <a:r>
              <a:rPr b="0" i="0" lang="en" sz="9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Resize them without losing quality.</a:t>
            </a:r>
            <a:endParaRPr b="0" i="0" sz="900" u="none" cap="none" strike="noStrike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2857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Source Sans Pro"/>
              <a:buChar char="●"/>
            </a:pPr>
            <a:r>
              <a:rPr b="0" i="0" lang="en" sz="9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Change line color, width and style.</a:t>
            </a:r>
            <a:endParaRPr b="0" i="0" sz="900" u="none" cap="none" strike="noStrike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" sz="9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Isn’t that nice? :)</a:t>
            </a:r>
            <a:endParaRPr b="0" i="0" sz="900" u="none" cap="none" strike="noStrike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" sz="9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Examples:</a:t>
            </a:r>
            <a:endParaRPr b="0" i="0" sz="900" u="none" cap="none" strike="noStrike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grpSp>
        <p:nvGrpSpPr>
          <p:cNvPr id="523" name="Google Shape;523;p30"/>
          <p:cNvGrpSpPr/>
          <p:nvPr/>
        </p:nvGrpSpPr>
        <p:grpSpPr>
          <a:xfrm>
            <a:off x="1108463" y="426166"/>
            <a:ext cx="304553" cy="397269"/>
            <a:chOff x="590250" y="244200"/>
            <a:chExt cx="407975" cy="532175"/>
          </a:xfrm>
        </p:grpSpPr>
        <p:sp>
          <p:nvSpPr>
            <p:cNvPr id="524" name="Google Shape;524;p30"/>
            <p:cNvSpPr/>
            <p:nvPr/>
          </p:nvSpPr>
          <p:spPr>
            <a:xfrm>
              <a:off x="623125" y="313625"/>
              <a:ext cx="375100" cy="462750"/>
            </a:xfrm>
            <a:custGeom>
              <a:rect b="b" l="l" r="r" t="t"/>
              <a:pathLst>
                <a:path extrusionOk="0" fill="none" h="18510" w="15004">
                  <a:moveTo>
                    <a:pt x="1" y="17536"/>
                  </a:moveTo>
                  <a:lnTo>
                    <a:pt x="1" y="17536"/>
                  </a:lnTo>
                  <a:lnTo>
                    <a:pt x="1" y="17536"/>
                  </a:lnTo>
                  <a:lnTo>
                    <a:pt x="25" y="17682"/>
                  </a:lnTo>
                  <a:lnTo>
                    <a:pt x="49" y="17852"/>
                  </a:lnTo>
                  <a:lnTo>
                    <a:pt x="123" y="18023"/>
                  </a:lnTo>
                  <a:lnTo>
                    <a:pt x="220" y="18193"/>
                  </a:lnTo>
                  <a:lnTo>
                    <a:pt x="293" y="18291"/>
                  </a:lnTo>
                  <a:lnTo>
                    <a:pt x="390" y="18364"/>
                  </a:lnTo>
                  <a:lnTo>
                    <a:pt x="488" y="18412"/>
                  </a:lnTo>
                  <a:lnTo>
                    <a:pt x="610" y="18461"/>
                  </a:lnTo>
                  <a:lnTo>
                    <a:pt x="756" y="18510"/>
                  </a:lnTo>
                  <a:lnTo>
                    <a:pt x="926" y="18510"/>
                  </a:lnTo>
                  <a:lnTo>
                    <a:pt x="14468" y="18510"/>
                  </a:lnTo>
                  <a:lnTo>
                    <a:pt x="14468" y="18510"/>
                  </a:lnTo>
                  <a:lnTo>
                    <a:pt x="14541" y="18510"/>
                  </a:lnTo>
                  <a:lnTo>
                    <a:pt x="14614" y="18485"/>
                  </a:lnTo>
                  <a:lnTo>
                    <a:pt x="14736" y="18412"/>
                  </a:lnTo>
                  <a:lnTo>
                    <a:pt x="14833" y="18291"/>
                  </a:lnTo>
                  <a:lnTo>
                    <a:pt x="14906" y="18144"/>
                  </a:lnTo>
                  <a:lnTo>
                    <a:pt x="14955" y="17974"/>
                  </a:lnTo>
                  <a:lnTo>
                    <a:pt x="14979" y="17779"/>
                  </a:lnTo>
                  <a:lnTo>
                    <a:pt x="15003" y="17438"/>
                  </a:lnTo>
                  <a:lnTo>
                    <a:pt x="15003" y="487"/>
                  </a:lnTo>
                  <a:lnTo>
                    <a:pt x="15003" y="487"/>
                  </a:lnTo>
                  <a:lnTo>
                    <a:pt x="15003" y="341"/>
                  </a:lnTo>
                  <a:lnTo>
                    <a:pt x="14979" y="219"/>
                  </a:lnTo>
                  <a:lnTo>
                    <a:pt x="14955" y="146"/>
                  </a:lnTo>
                  <a:lnTo>
                    <a:pt x="14906" y="73"/>
                  </a:lnTo>
                  <a:lnTo>
                    <a:pt x="14833" y="49"/>
                  </a:lnTo>
                  <a:lnTo>
                    <a:pt x="14736" y="24"/>
                  </a:lnTo>
                  <a:lnTo>
                    <a:pt x="14468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5" name="Google Shape;525;p30"/>
            <p:cNvSpPr/>
            <p:nvPr/>
          </p:nvSpPr>
          <p:spPr>
            <a:xfrm>
              <a:off x="590250" y="269775"/>
              <a:ext cx="377525" cy="462775"/>
            </a:xfrm>
            <a:custGeom>
              <a:rect b="b" l="l" r="r" t="t"/>
              <a:pathLst>
                <a:path extrusionOk="0" fill="none" h="18511" w="15101">
                  <a:moveTo>
                    <a:pt x="14321" y="0"/>
                  </a:moveTo>
                  <a:lnTo>
                    <a:pt x="780" y="0"/>
                  </a:lnTo>
                  <a:lnTo>
                    <a:pt x="780" y="0"/>
                  </a:lnTo>
                  <a:lnTo>
                    <a:pt x="634" y="25"/>
                  </a:lnTo>
                  <a:lnTo>
                    <a:pt x="488" y="74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2" y="341"/>
                  </a:lnTo>
                  <a:lnTo>
                    <a:pt x="74" y="488"/>
                  </a:lnTo>
                  <a:lnTo>
                    <a:pt x="25" y="634"/>
                  </a:lnTo>
                  <a:lnTo>
                    <a:pt x="1" y="780"/>
                  </a:lnTo>
                  <a:lnTo>
                    <a:pt x="1" y="17731"/>
                  </a:lnTo>
                  <a:lnTo>
                    <a:pt x="1" y="17731"/>
                  </a:lnTo>
                  <a:lnTo>
                    <a:pt x="25" y="17877"/>
                  </a:lnTo>
                  <a:lnTo>
                    <a:pt x="74" y="18023"/>
                  </a:lnTo>
                  <a:lnTo>
                    <a:pt x="122" y="18169"/>
                  </a:lnTo>
                  <a:lnTo>
                    <a:pt x="220" y="18291"/>
                  </a:lnTo>
                  <a:lnTo>
                    <a:pt x="342" y="18388"/>
                  </a:lnTo>
                  <a:lnTo>
                    <a:pt x="488" y="18437"/>
                  </a:lnTo>
                  <a:lnTo>
                    <a:pt x="634" y="18486"/>
                  </a:lnTo>
                  <a:lnTo>
                    <a:pt x="780" y="18510"/>
                  </a:lnTo>
                  <a:lnTo>
                    <a:pt x="14321" y="18510"/>
                  </a:lnTo>
                  <a:lnTo>
                    <a:pt x="14321" y="18510"/>
                  </a:lnTo>
                  <a:lnTo>
                    <a:pt x="14467" y="18486"/>
                  </a:lnTo>
                  <a:lnTo>
                    <a:pt x="14614" y="18437"/>
                  </a:lnTo>
                  <a:lnTo>
                    <a:pt x="14760" y="18388"/>
                  </a:lnTo>
                  <a:lnTo>
                    <a:pt x="14881" y="18291"/>
                  </a:lnTo>
                  <a:lnTo>
                    <a:pt x="14979" y="18169"/>
                  </a:lnTo>
                  <a:lnTo>
                    <a:pt x="15028" y="18023"/>
                  </a:lnTo>
                  <a:lnTo>
                    <a:pt x="15076" y="17877"/>
                  </a:lnTo>
                  <a:lnTo>
                    <a:pt x="15101" y="17731"/>
                  </a:lnTo>
                  <a:lnTo>
                    <a:pt x="15101" y="780"/>
                  </a:lnTo>
                  <a:lnTo>
                    <a:pt x="15101" y="780"/>
                  </a:lnTo>
                  <a:lnTo>
                    <a:pt x="15076" y="634"/>
                  </a:lnTo>
                  <a:lnTo>
                    <a:pt x="15028" y="488"/>
                  </a:lnTo>
                  <a:lnTo>
                    <a:pt x="14979" y="341"/>
                  </a:lnTo>
                  <a:lnTo>
                    <a:pt x="14881" y="220"/>
                  </a:lnTo>
                  <a:lnTo>
                    <a:pt x="14760" y="122"/>
                  </a:lnTo>
                  <a:lnTo>
                    <a:pt x="14614" y="74"/>
                  </a:lnTo>
                  <a:lnTo>
                    <a:pt x="14467" y="25"/>
                  </a:lnTo>
                  <a:lnTo>
                    <a:pt x="14321" y="0"/>
                  </a:lnTo>
                  <a:lnTo>
                    <a:pt x="14321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6" name="Google Shape;526;p30"/>
            <p:cNvSpPr/>
            <p:nvPr/>
          </p:nvSpPr>
          <p:spPr>
            <a:xfrm>
              <a:off x="796650" y="274025"/>
              <a:ext cx="45100" cy="45100"/>
            </a:xfrm>
            <a:custGeom>
              <a:rect b="b" l="l" r="r" t="t"/>
              <a:pathLst>
                <a:path extrusionOk="0" fill="none" h="1804" w="1804">
                  <a:moveTo>
                    <a:pt x="902" y="1"/>
                  </a:moveTo>
                  <a:lnTo>
                    <a:pt x="902" y="1"/>
                  </a:lnTo>
                  <a:lnTo>
                    <a:pt x="1073" y="25"/>
                  </a:lnTo>
                  <a:lnTo>
                    <a:pt x="1243" y="74"/>
                  </a:lnTo>
                  <a:lnTo>
                    <a:pt x="1414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9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9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4" y="1657"/>
                  </a:lnTo>
                  <a:lnTo>
                    <a:pt x="1243" y="1730"/>
                  </a:lnTo>
                  <a:lnTo>
                    <a:pt x="1073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2" y="1779"/>
                  </a:lnTo>
                  <a:lnTo>
                    <a:pt x="561" y="1730"/>
                  </a:lnTo>
                  <a:lnTo>
                    <a:pt x="391" y="1657"/>
                  </a:lnTo>
                  <a:lnTo>
                    <a:pt x="269" y="1535"/>
                  </a:lnTo>
                  <a:lnTo>
                    <a:pt x="147" y="1414"/>
                  </a:lnTo>
                  <a:lnTo>
                    <a:pt x="74" y="1243"/>
                  </a:lnTo>
                  <a:lnTo>
                    <a:pt x="25" y="1073"/>
                  </a:lnTo>
                  <a:lnTo>
                    <a:pt x="1" y="902"/>
                  </a:lnTo>
                  <a:lnTo>
                    <a:pt x="1" y="902"/>
                  </a:lnTo>
                  <a:lnTo>
                    <a:pt x="25" y="732"/>
                  </a:lnTo>
                  <a:lnTo>
                    <a:pt x="74" y="561"/>
                  </a:lnTo>
                  <a:lnTo>
                    <a:pt x="147" y="391"/>
                  </a:lnTo>
                  <a:lnTo>
                    <a:pt x="269" y="269"/>
                  </a:lnTo>
                  <a:lnTo>
                    <a:pt x="391" y="147"/>
                  </a:lnTo>
                  <a:lnTo>
                    <a:pt x="561" y="74"/>
                  </a:lnTo>
                  <a:lnTo>
                    <a:pt x="732" y="25"/>
                  </a:lnTo>
                  <a:lnTo>
                    <a:pt x="902" y="1"/>
                  </a:lnTo>
                  <a:lnTo>
                    <a:pt x="902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7" name="Google Shape;527;p30"/>
            <p:cNvSpPr/>
            <p:nvPr/>
          </p:nvSpPr>
          <p:spPr>
            <a:xfrm>
              <a:off x="713850" y="274025"/>
              <a:ext cx="45075" cy="45100"/>
            </a:xfrm>
            <a:custGeom>
              <a:rect b="b" l="l" r="r" t="t"/>
              <a:pathLst>
                <a:path extrusionOk="0" fill="none" h="1804" w="1803">
                  <a:moveTo>
                    <a:pt x="902" y="1"/>
                  </a:moveTo>
                  <a:lnTo>
                    <a:pt x="902" y="1"/>
                  </a:lnTo>
                  <a:lnTo>
                    <a:pt x="1072" y="25"/>
                  </a:lnTo>
                  <a:lnTo>
                    <a:pt x="1243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9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9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3" y="1730"/>
                  </a:lnTo>
                  <a:lnTo>
                    <a:pt x="1072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1" y="1779"/>
                  </a:lnTo>
                  <a:lnTo>
                    <a:pt x="561" y="1730"/>
                  </a:lnTo>
                  <a:lnTo>
                    <a:pt x="390" y="1657"/>
                  </a:lnTo>
                  <a:lnTo>
                    <a:pt x="269" y="1535"/>
                  </a:lnTo>
                  <a:lnTo>
                    <a:pt x="147" y="1414"/>
                  </a:lnTo>
                  <a:lnTo>
                    <a:pt x="74" y="1243"/>
                  </a:lnTo>
                  <a:lnTo>
                    <a:pt x="25" y="1073"/>
                  </a:lnTo>
                  <a:lnTo>
                    <a:pt x="1" y="902"/>
                  </a:lnTo>
                  <a:lnTo>
                    <a:pt x="1" y="902"/>
                  </a:lnTo>
                  <a:lnTo>
                    <a:pt x="25" y="732"/>
                  </a:lnTo>
                  <a:lnTo>
                    <a:pt x="74" y="561"/>
                  </a:lnTo>
                  <a:lnTo>
                    <a:pt x="147" y="391"/>
                  </a:lnTo>
                  <a:lnTo>
                    <a:pt x="269" y="269"/>
                  </a:lnTo>
                  <a:lnTo>
                    <a:pt x="390" y="147"/>
                  </a:lnTo>
                  <a:lnTo>
                    <a:pt x="561" y="74"/>
                  </a:lnTo>
                  <a:lnTo>
                    <a:pt x="731" y="25"/>
                  </a:lnTo>
                  <a:lnTo>
                    <a:pt x="902" y="1"/>
                  </a:lnTo>
                  <a:lnTo>
                    <a:pt x="902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8" name="Google Shape;528;p30"/>
            <p:cNvSpPr/>
            <p:nvPr/>
          </p:nvSpPr>
          <p:spPr>
            <a:xfrm>
              <a:off x="631050" y="274025"/>
              <a:ext cx="45075" cy="45100"/>
            </a:xfrm>
            <a:custGeom>
              <a:rect b="b" l="l" r="r" t="t"/>
              <a:pathLst>
                <a:path extrusionOk="0" fill="none" h="1804" w="1803">
                  <a:moveTo>
                    <a:pt x="0" y="902"/>
                  </a:moveTo>
                  <a:lnTo>
                    <a:pt x="0" y="902"/>
                  </a:lnTo>
                  <a:lnTo>
                    <a:pt x="25" y="732"/>
                  </a:lnTo>
                  <a:lnTo>
                    <a:pt x="73" y="561"/>
                  </a:lnTo>
                  <a:lnTo>
                    <a:pt x="147" y="391"/>
                  </a:lnTo>
                  <a:lnTo>
                    <a:pt x="268" y="269"/>
                  </a:lnTo>
                  <a:lnTo>
                    <a:pt x="390" y="147"/>
                  </a:lnTo>
                  <a:lnTo>
                    <a:pt x="561" y="74"/>
                  </a:lnTo>
                  <a:lnTo>
                    <a:pt x="731" y="25"/>
                  </a:lnTo>
                  <a:lnTo>
                    <a:pt x="902" y="1"/>
                  </a:lnTo>
                  <a:lnTo>
                    <a:pt x="902" y="1"/>
                  </a:lnTo>
                  <a:lnTo>
                    <a:pt x="1072" y="25"/>
                  </a:lnTo>
                  <a:lnTo>
                    <a:pt x="1243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8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8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3" y="1730"/>
                  </a:lnTo>
                  <a:lnTo>
                    <a:pt x="1072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1" y="1779"/>
                  </a:lnTo>
                  <a:lnTo>
                    <a:pt x="561" y="1730"/>
                  </a:lnTo>
                  <a:lnTo>
                    <a:pt x="390" y="1657"/>
                  </a:lnTo>
                  <a:lnTo>
                    <a:pt x="268" y="1535"/>
                  </a:lnTo>
                  <a:lnTo>
                    <a:pt x="147" y="1414"/>
                  </a:lnTo>
                  <a:lnTo>
                    <a:pt x="73" y="1243"/>
                  </a:lnTo>
                  <a:lnTo>
                    <a:pt x="25" y="1073"/>
                  </a:lnTo>
                  <a:lnTo>
                    <a:pt x="0" y="902"/>
                  </a:lnTo>
                  <a:lnTo>
                    <a:pt x="0" y="902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9" name="Google Shape;529;p30"/>
            <p:cNvSpPr/>
            <p:nvPr/>
          </p:nvSpPr>
          <p:spPr>
            <a:xfrm>
              <a:off x="649925" y="590050"/>
              <a:ext cx="133975" cy="25"/>
            </a:xfrm>
            <a:custGeom>
              <a:rect b="b" l="l" r="r" t="t"/>
              <a:pathLst>
                <a:path extrusionOk="0" fill="none" h="1" w="5359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0" name="Google Shape;530;p30"/>
            <p:cNvSpPr/>
            <p:nvPr/>
          </p:nvSpPr>
          <p:spPr>
            <a:xfrm>
              <a:off x="649925" y="534625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1" name="Google Shape;531;p30"/>
            <p:cNvSpPr/>
            <p:nvPr/>
          </p:nvSpPr>
          <p:spPr>
            <a:xfrm>
              <a:off x="649925" y="479825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2" name="Google Shape;532;p30"/>
            <p:cNvSpPr/>
            <p:nvPr/>
          </p:nvSpPr>
          <p:spPr>
            <a:xfrm>
              <a:off x="649925" y="424425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3" name="Google Shape;533;p30"/>
            <p:cNvSpPr/>
            <p:nvPr/>
          </p:nvSpPr>
          <p:spPr>
            <a:xfrm>
              <a:off x="879475" y="274025"/>
              <a:ext cx="45075" cy="45100"/>
            </a:xfrm>
            <a:custGeom>
              <a:rect b="b" l="l" r="r" t="t"/>
              <a:pathLst>
                <a:path extrusionOk="0" fill="none" h="1804" w="1803">
                  <a:moveTo>
                    <a:pt x="901" y="1803"/>
                  </a:moveTo>
                  <a:lnTo>
                    <a:pt x="901" y="1803"/>
                  </a:lnTo>
                  <a:lnTo>
                    <a:pt x="731" y="1779"/>
                  </a:lnTo>
                  <a:lnTo>
                    <a:pt x="560" y="1730"/>
                  </a:lnTo>
                  <a:lnTo>
                    <a:pt x="390" y="1657"/>
                  </a:lnTo>
                  <a:lnTo>
                    <a:pt x="268" y="1535"/>
                  </a:lnTo>
                  <a:lnTo>
                    <a:pt x="146" y="1414"/>
                  </a:lnTo>
                  <a:lnTo>
                    <a:pt x="73" y="1243"/>
                  </a:lnTo>
                  <a:lnTo>
                    <a:pt x="25" y="1073"/>
                  </a:lnTo>
                  <a:lnTo>
                    <a:pt x="0" y="902"/>
                  </a:lnTo>
                  <a:lnTo>
                    <a:pt x="0" y="902"/>
                  </a:lnTo>
                  <a:lnTo>
                    <a:pt x="25" y="732"/>
                  </a:lnTo>
                  <a:lnTo>
                    <a:pt x="73" y="561"/>
                  </a:lnTo>
                  <a:lnTo>
                    <a:pt x="146" y="391"/>
                  </a:lnTo>
                  <a:lnTo>
                    <a:pt x="268" y="269"/>
                  </a:lnTo>
                  <a:lnTo>
                    <a:pt x="390" y="147"/>
                  </a:lnTo>
                  <a:lnTo>
                    <a:pt x="560" y="74"/>
                  </a:lnTo>
                  <a:lnTo>
                    <a:pt x="731" y="25"/>
                  </a:lnTo>
                  <a:lnTo>
                    <a:pt x="901" y="1"/>
                  </a:lnTo>
                  <a:lnTo>
                    <a:pt x="901" y="1"/>
                  </a:lnTo>
                  <a:lnTo>
                    <a:pt x="1072" y="25"/>
                  </a:lnTo>
                  <a:lnTo>
                    <a:pt x="1242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6" y="391"/>
                  </a:lnTo>
                  <a:lnTo>
                    <a:pt x="1729" y="561"/>
                  </a:lnTo>
                  <a:lnTo>
                    <a:pt x="1778" y="732"/>
                  </a:lnTo>
                  <a:lnTo>
                    <a:pt x="1802" y="902"/>
                  </a:lnTo>
                  <a:lnTo>
                    <a:pt x="1802" y="902"/>
                  </a:lnTo>
                  <a:lnTo>
                    <a:pt x="1778" y="1073"/>
                  </a:lnTo>
                  <a:lnTo>
                    <a:pt x="1729" y="1243"/>
                  </a:lnTo>
                  <a:lnTo>
                    <a:pt x="1656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2" y="1730"/>
                  </a:lnTo>
                  <a:lnTo>
                    <a:pt x="1072" y="1779"/>
                  </a:lnTo>
                  <a:lnTo>
                    <a:pt x="901" y="1803"/>
                  </a:lnTo>
                  <a:lnTo>
                    <a:pt x="901" y="1803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4" name="Google Shape;534;p30"/>
            <p:cNvSpPr/>
            <p:nvPr/>
          </p:nvSpPr>
          <p:spPr>
            <a:xfrm>
              <a:off x="654800" y="244200"/>
              <a:ext cx="25" cy="51175"/>
            </a:xfrm>
            <a:custGeom>
              <a:rect b="b" l="l" r="r" t="t"/>
              <a:pathLst>
                <a:path extrusionOk="0" fill="none" h="2047" w="1">
                  <a:moveTo>
                    <a:pt x="0" y="1"/>
                  </a:moveTo>
                  <a:lnTo>
                    <a:pt x="0" y="2046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5" name="Google Shape;535;p30"/>
            <p:cNvSpPr/>
            <p:nvPr/>
          </p:nvSpPr>
          <p:spPr>
            <a:xfrm>
              <a:off x="737600" y="244200"/>
              <a:ext cx="25" cy="51175"/>
            </a:xfrm>
            <a:custGeom>
              <a:rect b="b" l="l" r="r" t="t"/>
              <a:pathLst>
                <a:path extrusionOk="0" fill="none" h="2047" w="1">
                  <a:moveTo>
                    <a:pt x="1" y="1"/>
                  </a:moveTo>
                  <a:lnTo>
                    <a:pt x="1" y="2046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6" name="Google Shape;536;p30"/>
            <p:cNvSpPr/>
            <p:nvPr/>
          </p:nvSpPr>
          <p:spPr>
            <a:xfrm>
              <a:off x="820400" y="244200"/>
              <a:ext cx="25" cy="51175"/>
            </a:xfrm>
            <a:custGeom>
              <a:rect b="b" l="l" r="r" t="t"/>
              <a:pathLst>
                <a:path extrusionOk="0" fill="none" h="2047" w="1">
                  <a:moveTo>
                    <a:pt x="1" y="1"/>
                  </a:moveTo>
                  <a:lnTo>
                    <a:pt x="1" y="2046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7" name="Google Shape;537;p30"/>
            <p:cNvSpPr/>
            <p:nvPr/>
          </p:nvSpPr>
          <p:spPr>
            <a:xfrm>
              <a:off x="903225" y="244200"/>
              <a:ext cx="25" cy="51175"/>
            </a:xfrm>
            <a:custGeom>
              <a:rect b="b" l="l" r="r" t="t"/>
              <a:pathLst>
                <a:path extrusionOk="0" fill="none" h="2047" w="1">
                  <a:moveTo>
                    <a:pt x="0" y="1"/>
                  </a:moveTo>
                  <a:lnTo>
                    <a:pt x="0" y="2046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38" name="Google Shape;538;p30"/>
          <p:cNvGrpSpPr/>
          <p:nvPr/>
        </p:nvGrpSpPr>
        <p:grpSpPr>
          <a:xfrm>
            <a:off x="1599343" y="484803"/>
            <a:ext cx="330923" cy="275459"/>
            <a:chOff x="1247825" y="322750"/>
            <a:chExt cx="443300" cy="369000"/>
          </a:xfrm>
        </p:grpSpPr>
        <p:sp>
          <p:nvSpPr>
            <p:cNvPr id="539" name="Google Shape;539;p30"/>
            <p:cNvSpPr/>
            <p:nvPr/>
          </p:nvSpPr>
          <p:spPr>
            <a:xfrm>
              <a:off x="1247825" y="322750"/>
              <a:ext cx="443300" cy="369000"/>
            </a:xfrm>
            <a:custGeom>
              <a:rect b="b" l="l" r="r" t="t"/>
              <a:pathLst>
                <a:path extrusionOk="0" fill="none" h="14760" w="17732">
                  <a:moveTo>
                    <a:pt x="16952" y="2558"/>
                  </a:moveTo>
                  <a:lnTo>
                    <a:pt x="13664" y="2558"/>
                  </a:lnTo>
                  <a:lnTo>
                    <a:pt x="13226" y="755"/>
                  </a:lnTo>
                  <a:lnTo>
                    <a:pt x="13226" y="755"/>
                  </a:lnTo>
                  <a:lnTo>
                    <a:pt x="13177" y="609"/>
                  </a:lnTo>
                  <a:lnTo>
                    <a:pt x="13104" y="463"/>
                  </a:lnTo>
                  <a:lnTo>
                    <a:pt x="13006" y="317"/>
                  </a:lnTo>
                  <a:lnTo>
                    <a:pt x="12885" y="220"/>
                  </a:lnTo>
                  <a:lnTo>
                    <a:pt x="12739" y="122"/>
                  </a:lnTo>
                  <a:lnTo>
                    <a:pt x="12592" y="49"/>
                  </a:lnTo>
                  <a:lnTo>
                    <a:pt x="12446" y="0"/>
                  </a:lnTo>
                  <a:lnTo>
                    <a:pt x="12276" y="0"/>
                  </a:lnTo>
                  <a:lnTo>
                    <a:pt x="5456" y="0"/>
                  </a:lnTo>
                  <a:lnTo>
                    <a:pt x="5456" y="0"/>
                  </a:lnTo>
                  <a:lnTo>
                    <a:pt x="5286" y="0"/>
                  </a:lnTo>
                  <a:lnTo>
                    <a:pt x="5140" y="49"/>
                  </a:lnTo>
                  <a:lnTo>
                    <a:pt x="4994" y="122"/>
                  </a:lnTo>
                  <a:lnTo>
                    <a:pt x="4848" y="220"/>
                  </a:lnTo>
                  <a:lnTo>
                    <a:pt x="4726" y="317"/>
                  </a:lnTo>
                  <a:lnTo>
                    <a:pt x="4628" y="463"/>
                  </a:lnTo>
                  <a:lnTo>
                    <a:pt x="4555" y="609"/>
                  </a:lnTo>
                  <a:lnTo>
                    <a:pt x="4507" y="755"/>
                  </a:lnTo>
                  <a:lnTo>
                    <a:pt x="4068" y="2558"/>
                  </a:lnTo>
                  <a:lnTo>
                    <a:pt x="3240" y="2558"/>
                  </a:lnTo>
                  <a:lnTo>
                    <a:pt x="3240" y="2558"/>
                  </a:lnTo>
                  <a:lnTo>
                    <a:pt x="3240" y="2558"/>
                  </a:lnTo>
                  <a:lnTo>
                    <a:pt x="3240" y="2460"/>
                  </a:lnTo>
                  <a:lnTo>
                    <a:pt x="3216" y="2363"/>
                  </a:lnTo>
                  <a:lnTo>
                    <a:pt x="3167" y="2290"/>
                  </a:lnTo>
                  <a:lnTo>
                    <a:pt x="3094" y="2217"/>
                  </a:lnTo>
                  <a:lnTo>
                    <a:pt x="3045" y="2144"/>
                  </a:lnTo>
                  <a:lnTo>
                    <a:pt x="2948" y="2119"/>
                  </a:lnTo>
                  <a:lnTo>
                    <a:pt x="2850" y="2071"/>
                  </a:lnTo>
                  <a:lnTo>
                    <a:pt x="2753" y="2071"/>
                  </a:lnTo>
                  <a:lnTo>
                    <a:pt x="2047" y="2071"/>
                  </a:lnTo>
                  <a:lnTo>
                    <a:pt x="2047" y="2071"/>
                  </a:lnTo>
                  <a:lnTo>
                    <a:pt x="1949" y="2071"/>
                  </a:lnTo>
                  <a:lnTo>
                    <a:pt x="1852" y="2119"/>
                  </a:lnTo>
                  <a:lnTo>
                    <a:pt x="1779" y="2144"/>
                  </a:lnTo>
                  <a:lnTo>
                    <a:pt x="1706" y="2217"/>
                  </a:lnTo>
                  <a:lnTo>
                    <a:pt x="1633" y="2290"/>
                  </a:lnTo>
                  <a:lnTo>
                    <a:pt x="1608" y="2363"/>
                  </a:lnTo>
                  <a:lnTo>
                    <a:pt x="1560" y="2460"/>
                  </a:lnTo>
                  <a:lnTo>
                    <a:pt x="1560" y="2558"/>
                  </a:lnTo>
                  <a:lnTo>
                    <a:pt x="1560" y="2558"/>
                  </a:lnTo>
                  <a:lnTo>
                    <a:pt x="780" y="2558"/>
                  </a:lnTo>
                  <a:lnTo>
                    <a:pt x="780" y="2558"/>
                  </a:lnTo>
                  <a:lnTo>
                    <a:pt x="634" y="2582"/>
                  </a:lnTo>
                  <a:lnTo>
                    <a:pt x="488" y="2631"/>
                  </a:lnTo>
                  <a:lnTo>
                    <a:pt x="342" y="2679"/>
                  </a:lnTo>
                  <a:lnTo>
                    <a:pt x="220" y="2777"/>
                  </a:lnTo>
                  <a:lnTo>
                    <a:pt x="123" y="2899"/>
                  </a:lnTo>
                  <a:lnTo>
                    <a:pt x="74" y="3045"/>
                  </a:lnTo>
                  <a:lnTo>
                    <a:pt x="25" y="3191"/>
                  </a:lnTo>
                  <a:lnTo>
                    <a:pt x="1" y="3337"/>
                  </a:lnTo>
                  <a:lnTo>
                    <a:pt x="1" y="13980"/>
                  </a:lnTo>
                  <a:lnTo>
                    <a:pt x="1" y="13980"/>
                  </a:lnTo>
                  <a:lnTo>
                    <a:pt x="25" y="14151"/>
                  </a:lnTo>
                  <a:lnTo>
                    <a:pt x="74" y="14297"/>
                  </a:lnTo>
                  <a:lnTo>
                    <a:pt x="123" y="14418"/>
                  </a:lnTo>
                  <a:lnTo>
                    <a:pt x="220" y="14540"/>
                  </a:lnTo>
                  <a:lnTo>
                    <a:pt x="342" y="14638"/>
                  </a:lnTo>
                  <a:lnTo>
                    <a:pt x="488" y="14711"/>
                  </a:lnTo>
                  <a:lnTo>
                    <a:pt x="634" y="14759"/>
                  </a:lnTo>
                  <a:lnTo>
                    <a:pt x="780" y="14759"/>
                  </a:lnTo>
                  <a:lnTo>
                    <a:pt x="16952" y="14759"/>
                  </a:lnTo>
                  <a:lnTo>
                    <a:pt x="16952" y="14759"/>
                  </a:lnTo>
                  <a:lnTo>
                    <a:pt x="17098" y="14759"/>
                  </a:lnTo>
                  <a:lnTo>
                    <a:pt x="17244" y="14711"/>
                  </a:lnTo>
                  <a:lnTo>
                    <a:pt x="17390" y="14638"/>
                  </a:lnTo>
                  <a:lnTo>
                    <a:pt x="17512" y="14540"/>
                  </a:lnTo>
                  <a:lnTo>
                    <a:pt x="17610" y="14418"/>
                  </a:lnTo>
                  <a:lnTo>
                    <a:pt x="17658" y="14297"/>
                  </a:lnTo>
                  <a:lnTo>
                    <a:pt x="17707" y="14151"/>
                  </a:lnTo>
                  <a:lnTo>
                    <a:pt x="17731" y="13980"/>
                  </a:lnTo>
                  <a:lnTo>
                    <a:pt x="17731" y="3337"/>
                  </a:lnTo>
                  <a:lnTo>
                    <a:pt x="17731" y="3337"/>
                  </a:lnTo>
                  <a:lnTo>
                    <a:pt x="17707" y="3191"/>
                  </a:lnTo>
                  <a:lnTo>
                    <a:pt x="17658" y="3045"/>
                  </a:lnTo>
                  <a:lnTo>
                    <a:pt x="17610" y="2899"/>
                  </a:lnTo>
                  <a:lnTo>
                    <a:pt x="17512" y="2777"/>
                  </a:lnTo>
                  <a:lnTo>
                    <a:pt x="17390" y="2679"/>
                  </a:lnTo>
                  <a:lnTo>
                    <a:pt x="17244" y="2631"/>
                  </a:lnTo>
                  <a:lnTo>
                    <a:pt x="17098" y="2582"/>
                  </a:lnTo>
                  <a:lnTo>
                    <a:pt x="16952" y="2558"/>
                  </a:lnTo>
                  <a:lnTo>
                    <a:pt x="16952" y="2558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0" name="Google Shape;540;p30"/>
            <p:cNvSpPr/>
            <p:nvPr/>
          </p:nvSpPr>
          <p:spPr>
            <a:xfrm>
              <a:off x="1398225" y="386675"/>
              <a:ext cx="142500" cy="25"/>
            </a:xfrm>
            <a:custGeom>
              <a:rect b="b" l="l" r="r" t="t"/>
              <a:pathLst>
                <a:path extrusionOk="0" fill="none" h="1" w="5700">
                  <a:moveTo>
                    <a:pt x="5700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1" name="Google Shape;541;p30"/>
            <p:cNvSpPr/>
            <p:nvPr/>
          </p:nvSpPr>
          <p:spPr>
            <a:xfrm>
              <a:off x="1370225" y="450000"/>
              <a:ext cx="198500" cy="197900"/>
            </a:xfrm>
            <a:custGeom>
              <a:rect b="b" l="l" r="r" t="t"/>
              <a:pathLst>
                <a:path extrusionOk="0" fill="none" h="7916" w="7940">
                  <a:moveTo>
                    <a:pt x="3970" y="7916"/>
                  </a:moveTo>
                  <a:lnTo>
                    <a:pt x="3970" y="7916"/>
                  </a:lnTo>
                  <a:lnTo>
                    <a:pt x="3556" y="7892"/>
                  </a:lnTo>
                  <a:lnTo>
                    <a:pt x="3166" y="7843"/>
                  </a:lnTo>
                  <a:lnTo>
                    <a:pt x="2801" y="7745"/>
                  </a:lnTo>
                  <a:lnTo>
                    <a:pt x="2436" y="7624"/>
                  </a:lnTo>
                  <a:lnTo>
                    <a:pt x="2070" y="7453"/>
                  </a:lnTo>
                  <a:lnTo>
                    <a:pt x="1754" y="7258"/>
                  </a:lnTo>
                  <a:lnTo>
                    <a:pt x="1462" y="7015"/>
                  </a:lnTo>
                  <a:lnTo>
                    <a:pt x="1169" y="6771"/>
                  </a:lnTo>
                  <a:lnTo>
                    <a:pt x="901" y="6479"/>
                  </a:lnTo>
                  <a:lnTo>
                    <a:pt x="682" y="6187"/>
                  </a:lnTo>
                  <a:lnTo>
                    <a:pt x="487" y="5846"/>
                  </a:lnTo>
                  <a:lnTo>
                    <a:pt x="317" y="5505"/>
                  </a:lnTo>
                  <a:lnTo>
                    <a:pt x="195" y="5139"/>
                  </a:lnTo>
                  <a:lnTo>
                    <a:pt x="98" y="4750"/>
                  </a:lnTo>
                  <a:lnTo>
                    <a:pt x="25" y="4360"/>
                  </a:lnTo>
                  <a:lnTo>
                    <a:pt x="0" y="3970"/>
                  </a:lnTo>
                  <a:lnTo>
                    <a:pt x="0" y="3970"/>
                  </a:lnTo>
                  <a:lnTo>
                    <a:pt x="25" y="3556"/>
                  </a:lnTo>
                  <a:lnTo>
                    <a:pt x="98" y="3167"/>
                  </a:lnTo>
                  <a:lnTo>
                    <a:pt x="195" y="2777"/>
                  </a:lnTo>
                  <a:lnTo>
                    <a:pt x="317" y="2412"/>
                  </a:lnTo>
                  <a:lnTo>
                    <a:pt x="487" y="2071"/>
                  </a:lnTo>
                  <a:lnTo>
                    <a:pt x="682" y="1754"/>
                  </a:lnTo>
                  <a:lnTo>
                    <a:pt x="901" y="1437"/>
                  </a:lnTo>
                  <a:lnTo>
                    <a:pt x="1169" y="1170"/>
                  </a:lnTo>
                  <a:lnTo>
                    <a:pt x="1462" y="902"/>
                  </a:lnTo>
                  <a:lnTo>
                    <a:pt x="1754" y="682"/>
                  </a:lnTo>
                  <a:lnTo>
                    <a:pt x="2070" y="488"/>
                  </a:lnTo>
                  <a:lnTo>
                    <a:pt x="2436" y="317"/>
                  </a:lnTo>
                  <a:lnTo>
                    <a:pt x="2801" y="171"/>
                  </a:lnTo>
                  <a:lnTo>
                    <a:pt x="3166" y="74"/>
                  </a:lnTo>
                  <a:lnTo>
                    <a:pt x="3556" y="25"/>
                  </a:lnTo>
                  <a:lnTo>
                    <a:pt x="3970" y="1"/>
                  </a:lnTo>
                  <a:lnTo>
                    <a:pt x="3970" y="1"/>
                  </a:lnTo>
                  <a:lnTo>
                    <a:pt x="4384" y="25"/>
                  </a:lnTo>
                  <a:lnTo>
                    <a:pt x="4774" y="74"/>
                  </a:lnTo>
                  <a:lnTo>
                    <a:pt x="5139" y="171"/>
                  </a:lnTo>
                  <a:lnTo>
                    <a:pt x="5505" y="317"/>
                  </a:lnTo>
                  <a:lnTo>
                    <a:pt x="5870" y="488"/>
                  </a:lnTo>
                  <a:lnTo>
                    <a:pt x="6186" y="682"/>
                  </a:lnTo>
                  <a:lnTo>
                    <a:pt x="6479" y="902"/>
                  </a:lnTo>
                  <a:lnTo>
                    <a:pt x="6771" y="1170"/>
                  </a:lnTo>
                  <a:lnTo>
                    <a:pt x="7039" y="1437"/>
                  </a:lnTo>
                  <a:lnTo>
                    <a:pt x="7258" y="1754"/>
                  </a:lnTo>
                  <a:lnTo>
                    <a:pt x="7453" y="2071"/>
                  </a:lnTo>
                  <a:lnTo>
                    <a:pt x="7623" y="2412"/>
                  </a:lnTo>
                  <a:lnTo>
                    <a:pt x="7745" y="2777"/>
                  </a:lnTo>
                  <a:lnTo>
                    <a:pt x="7843" y="3167"/>
                  </a:lnTo>
                  <a:lnTo>
                    <a:pt x="7916" y="3556"/>
                  </a:lnTo>
                  <a:lnTo>
                    <a:pt x="7940" y="3970"/>
                  </a:lnTo>
                  <a:lnTo>
                    <a:pt x="7940" y="3970"/>
                  </a:lnTo>
                  <a:lnTo>
                    <a:pt x="7916" y="4360"/>
                  </a:lnTo>
                  <a:lnTo>
                    <a:pt x="7843" y="4750"/>
                  </a:lnTo>
                  <a:lnTo>
                    <a:pt x="7745" y="5139"/>
                  </a:lnTo>
                  <a:lnTo>
                    <a:pt x="7623" y="5505"/>
                  </a:lnTo>
                  <a:lnTo>
                    <a:pt x="7453" y="5846"/>
                  </a:lnTo>
                  <a:lnTo>
                    <a:pt x="7258" y="6187"/>
                  </a:lnTo>
                  <a:lnTo>
                    <a:pt x="7039" y="6479"/>
                  </a:lnTo>
                  <a:lnTo>
                    <a:pt x="6771" y="6771"/>
                  </a:lnTo>
                  <a:lnTo>
                    <a:pt x="6479" y="7015"/>
                  </a:lnTo>
                  <a:lnTo>
                    <a:pt x="6186" y="7258"/>
                  </a:lnTo>
                  <a:lnTo>
                    <a:pt x="5870" y="7453"/>
                  </a:lnTo>
                  <a:lnTo>
                    <a:pt x="5505" y="7624"/>
                  </a:lnTo>
                  <a:lnTo>
                    <a:pt x="5139" y="7745"/>
                  </a:lnTo>
                  <a:lnTo>
                    <a:pt x="4774" y="7843"/>
                  </a:lnTo>
                  <a:lnTo>
                    <a:pt x="4384" y="7892"/>
                  </a:lnTo>
                  <a:lnTo>
                    <a:pt x="3970" y="7916"/>
                  </a:lnTo>
                  <a:lnTo>
                    <a:pt x="3970" y="7916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2" name="Google Shape;542;p30"/>
            <p:cNvSpPr/>
            <p:nvPr/>
          </p:nvSpPr>
          <p:spPr>
            <a:xfrm>
              <a:off x="1403100" y="482875"/>
              <a:ext cx="132750" cy="132150"/>
            </a:xfrm>
            <a:custGeom>
              <a:rect b="b" l="l" r="r" t="t"/>
              <a:pathLst>
                <a:path extrusionOk="0" fill="none" h="5286" w="5310">
                  <a:moveTo>
                    <a:pt x="2655" y="5286"/>
                  </a:moveTo>
                  <a:lnTo>
                    <a:pt x="2655" y="5286"/>
                  </a:lnTo>
                  <a:lnTo>
                    <a:pt x="2387" y="5286"/>
                  </a:lnTo>
                  <a:lnTo>
                    <a:pt x="2119" y="5237"/>
                  </a:lnTo>
                  <a:lnTo>
                    <a:pt x="1876" y="5164"/>
                  </a:lnTo>
                  <a:lnTo>
                    <a:pt x="1632" y="5091"/>
                  </a:lnTo>
                  <a:lnTo>
                    <a:pt x="1389" y="4969"/>
                  </a:lnTo>
                  <a:lnTo>
                    <a:pt x="1169" y="4847"/>
                  </a:lnTo>
                  <a:lnTo>
                    <a:pt x="975" y="4677"/>
                  </a:lnTo>
                  <a:lnTo>
                    <a:pt x="780" y="4506"/>
                  </a:lnTo>
                  <a:lnTo>
                    <a:pt x="609" y="4336"/>
                  </a:lnTo>
                  <a:lnTo>
                    <a:pt x="463" y="4117"/>
                  </a:lnTo>
                  <a:lnTo>
                    <a:pt x="317" y="3897"/>
                  </a:lnTo>
                  <a:lnTo>
                    <a:pt x="220" y="3678"/>
                  </a:lnTo>
                  <a:lnTo>
                    <a:pt x="122" y="3435"/>
                  </a:lnTo>
                  <a:lnTo>
                    <a:pt x="74" y="3191"/>
                  </a:lnTo>
                  <a:lnTo>
                    <a:pt x="25" y="2923"/>
                  </a:lnTo>
                  <a:lnTo>
                    <a:pt x="0" y="2655"/>
                  </a:lnTo>
                  <a:lnTo>
                    <a:pt x="0" y="2655"/>
                  </a:lnTo>
                  <a:lnTo>
                    <a:pt x="25" y="2387"/>
                  </a:lnTo>
                  <a:lnTo>
                    <a:pt x="74" y="2120"/>
                  </a:lnTo>
                  <a:lnTo>
                    <a:pt x="122" y="1852"/>
                  </a:lnTo>
                  <a:lnTo>
                    <a:pt x="220" y="1608"/>
                  </a:lnTo>
                  <a:lnTo>
                    <a:pt x="317" y="1389"/>
                  </a:lnTo>
                  <a:lnTo>
                    <a:pt x="463" y="1170"/>
                  </a:lnTo>
                  <a:lnTo>
                    <a:pt x="609" y="975"/>
                  </a:lnTo>
                  <a:lnTo>
                    <a:pt x="780" y="780"/>
                  </a:lnTo>
                  <a:lnTo>
                    <a:pt x="975" y="610"/>
                  </a:lnTo>
                  <a:lnTo>
                    <a:pt x="1169" y="463"/>
                  </a:lnTo>
                  <a:lnTo>
                    <a:pt x="1389" y="317"/>
                  </a:lnTo>
                  <a:lnTo>
                    <a:pt x="1632" y="220"/>
                  </a:lnTo>
                  <a:lnTo>
                    <a:pt x="1876" y="122"/>
                  </a:lnTo>
                  <a:lnTo>
                    <a:pt x="2119" y="49"/>
                  </a:lnTo>
                  <a:lnTo>
                    <a:pt x="2387" y="25"/>
                  </a:lnTo>
                  <a:lnTo>
                    <a:pt x="2655" y="1"/>
                  </a:lnTo>
                  <a:lnTo>
                    <a:pt x="2655" y="1"/>
                  </a:lnTo>
                  <a:lnTo>
                    <a:pt x="2923" y="25"/>
                  </a:lnTo>
                  <a:lnTo>
                    <a:pt x="3191" y="49"/>
                  </a:lnTo>
                  <a:lnTo>
                    <a:pt x="3435" y="122"/>
                  </a:lnTo>
                  <a:lnTo>
                    <a:pt x="3678" y="220"/>
                  </a:lnTo>
                  <a:lnTo>
                    <a:pt x="3922" y="317"/>
                  </a:lnTo>
                  <a:lnTo>
                    <a:pt x="4141" y="463"/>
                  </a:lnTo>
                  <a:lnTo>
                    <a:pt x="4336" y="610"/>
                  </a:lnTo>
                  <a:lnTo>
                    <a:pt x="4530" y="780"/>
                  </a:lnTo>
                  <a:lnTo>
                    <a:pt x="4701" y="975"/>
                  </a:lnTo>
                  <a:lnTo>
                    <a:pt x="4847" y="1170"/>
                  </a:lnTo>
                  <a:lnTo>
                    <a:pt x="4993" y="1389"/>
                  </a:lnTo>
                  <a:lnTo>
                    <a:pt x="5091" y="1608"/>
                  </a:lnTo>
                  <a:lnTo>
                    <a:pt x="5188" y="1852"/>
                  </a:lnTo>
                  <a:lnTo>
                    <a:pt x="5237" y="2120"/>
                  </a:lnTo>
                  <a:lnTo>
                    <a:pt x="5285" y="2387"/>
                  </a:lnTo>
                  <a:lnTo>
                    <a:pt x="5310" y="2655"/>
                  </a:lnTo>
                  <a:lnTo>
                    <a:pt x="5310" y="2655"/>
                  </a:lnTo>
                  <a:lnTo>
                    <a:pt x="5285" y="2923"/>
                  </a:lnTo>
                  <a:lnTo>
                    <a:pt x="5237" y="3191"/>
                  </a:lnTo>
                  <a:lnTo>
                    <a:pt x="5188" y="3435"/>
                  </a:lnTo>
                  <a:lnTo>
                    <a:pt x="5091" y="3678"/>
                  </a:lnTo>
                  <a:lnTo>
                    <a:pt x="4993" y="3897"/>
                  </a:lnTo>
                  <a:lnTo>
                    <a:pt x="4847" y="4117"/>
                  </a:lnTo>
                  <a:lnTo>
                    <a:pt x="4701" y="4336"/>
                  </a:lnTo>
                  <a:lnTo>
                    <a:pt x="4530" y="4506"/>
                  </a:lnTo>
                  <a:lnTo>
                    <a:pt x="4336" y="4677"/>
                  </a:lnTo>
                  <a:lnTo>
                    <a:pt x="4141" y="4847"/>
                  </a:lnTo>
                  <a:lnTo>
                    <a:pt x="3922" y="4969"/>
                  </a:lnTo>
                  <a:lnTo>
                    <a:pt x="3678" y="5091"/>
                  </a:lnTo>
                  <a:lnTo>
                    <a:pt x="3435" y="5164"/>
                  </a:lnTo>
                  <a:lnTo>
                    <a:pt x="3191" y="5237"/>
                  </a:lnTo>
                  <a:lnTo>
                    <a:pt x="2923" y="5286"/>
                  </a:lnTo>
                  <a:lnTo>
                    <a:pt x="2655" y="5286"/>
                  </a:lnTo>
                  <a:lnTo>
                    <a:pt x="2655" y="5286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3" name="Google Shape;543;p30"/>
            <p:cNvSpPr/>
            <p:nvPr/>
          </p:nvSpPr>
          <p:spPr>
            <a:xfrm>
              <a:off x="1588800" y="435400"/>
              <a:ext cx="66400" cy="43850"/>
            </a:xfrm>
            <a:custGeom>
              <a:rect b="b" l="l" r="r" t="t"/>
              <a:pathLst>
                <a:path extrusionOk="0" fill="none" h="1754" w="2656">
                  <a:moveTo>
                    <a:pt x="2655" y="1266"/>
                  </a:moveTo>
                  <a:lnTo>
                    <a:pt x="2655" y="1266"/>
                  </a:lnTo>
                  <a:lnTo>
                    <a:pt x="2655" y="1364"/>
                  </a:lnTo>
                  <a:lnTo>
                    <a:pt x="2631" y="1461"/>
                  </a:lnTo>
                  <a:lnTo>
                    <a:pt x="2582" y="1534"/>
                  </a:lnTo>
                  <a:lnTo>
                    <a:pt x="2509" y="1607"/>
                  </a:lnTo>
                  <a:lnTo>
                    <a:pt x="2461" y="1680"/>
                  </a:lnTo>
                  <a:lnTo>
                    <a:pt x="2363" y="1705"/>
                  </a:lnTo>
                  <a:lnTo>
                    <a:pt x="2266" y="1754"/>
                  </a:lnTo>
                  <a:lnTo>
                    <a:pt x="2168" y="1754"/>
                  </a:lnTo>
                  <a:lnTo>
                    <a:pt x="488" y="1754"/>
                  </a:lnTo>
                  <a:lnTo>
                    <a:pt x="488" y="1754"/>
                  </a:lnTo>
                  <a:lnTo>
                    <a:pt x="390" y="1754"/>
                  </a:lnTo>
                  <a:lnTo>
                    <a:pt x="293" y="1705"/>
                  </a:lnTo>
                  <a:lnTo>
                    <a:pt x="220" y="1680"/>
                  </a:lnTo>
                  <a:lnTo>
                    <a:pt x="147" y="1607"/>
                  </a:lnTo>
                  <a:lnTo>
                    <a:pt x="74" y="1534"/>
                  </a:lnTo>
                  <a:lnTo>
                    <a:pt x="49" y="1461"/>
                  </a:lnTo>
                  <a:lnTo>
                    <a:pt x="1" y="1364"/>
                  </a:lnTo>
                  <a:lnTo>
                    <a:pt x="1" y="1266"/>
                  </a:lnTo>
                  <a:lnTo>
                    <a:pt x="1" y="487"/>
                  </a:lnTo>
                  <a:lnTo>
                    <a:pt x="1" y="487"/>
                  </a:lnTo>
                  <a:lnTo>
                    <a:pt x="1" y="390"/>
                  </a:lnTo>
                  <a:lnTo>
                    <a:pt x="49" y="292"/>
                  </a:lnTo>
                  <a:lnTo>
                    <a:pt x="74" y="219"/>
                  </a:lnTo>
                  <a:lnTo>
                    <a:pt x="147" y="146"/>
                  </a:lnTo>
                  <a:lnTo>
                    <a:pt x="220" y="73"/>
                  </a:lnTo>
                  <a:lnTo>
                    <a:pt x="293" y="49"/>
                  </a:lnTo>
                  <a:lnTo>
                    <a:pt x="390" y="0"/>
                  </a:lnTo>
                  <a:lnTo>
                    <a:pt x="488" y="0"/>
                  </a:lnTo>
                  <a:lnTo>
                    <a:pt x="2168" y="0"/>
                  </a:lnTo>
                  <a:lnTo>
                    <a:pt x="2168" y="0"/>
                  </a:lnTo>
                  <a:lnTo>
                    <a:pt x="2266" y="0"/>
                  </a:lnTo>
                  <a:lnTo>
                    <a:pt x="2363" y="49"/>
                  </a:lnTo>
                  <a:lnTo>
                    <a:pt x="2461" y="73"/>
                  </a:lnTo>
                  <a:lnTo>
                    <a:pt x="2509" y="146"/>
                  </a:lnTo>
                  <a:lnTo>
                    <a:pt x="2582" y="219"/>
                  </a:lnTo>
                  <a:lnTo>
                    <a:pt x="2631" y="292"/>
                  </a:lnTo>
                  <a:lnTo>
                    <a:pt x="2655" y="390"/>
                  </a:lnTo>
                  <a:lnTo>
                    <a:pt x="2655" y="487"/>
                  </a:lnTo>
                  <a:lnTo>
                    <a:pt x="2655" y="1266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4" name="Google Shape;544;p30"/>
          <p:cNvGrpSpPr/>
          <p:nvPr/>
        </p:nvGrpSpPr>
        <p:grpSpPr>
          <a:xfrm>
            <a:off x="2108419" y="483441"/>
            <a:ext cx="316367" cy="278183"/>
            <a:chOff x="1929775" y="320925"/>
            <a:chExt cx="423800" cy="372650"/>
          </a:xfrm>
        </p:grpSpPr>
        <p:sp>
          <p:nvSpPr>
            <p:cNvPr id="545" name="Google Shape;545;p30"/>
            <p:cNvSpPr/>
            <p:nvPr/>
          </p:nvSpPr>
          <p:spPr>
            <a:xfrm>
              <a:off x="1929775" y="320925"/>
              <a:ext cx="423800" cy="372650"/>
            </a:xfrm>
            <a:custGeom>
              <a:rect b="b" l="l" r="r" t="t"/>
              <a:pathLst>
                <a:path extrusionOk="0" fill="none" h="14906" w="16952">
                  <a:moveTo>
                    <a:pt x="16172" y="0"/>
                  </a:moveTo>
                  <a:lnTo>
                    <a:pt x="780" y="0"/>
                  </a:lnTo>
                  <a:lnTo>
                    <a:pt x="780" y="0"/>
                  </a:lnTo>
                  <a:lnTo>
                    <a:pt x="634" y="25"/>
                  </a:lnTo>
                  <a:lnTo>
                    <a:pt x="488" y="73"/>
                  </a:lnTo>
                  <a:lnTo>
                    <a:pt x="341" y="146"/>
                  </a:lnTo>
                  <a:lnTo>
                    <a:pt x="220" y="244"/>
                  </a:lnTo>
                  <a:lnTo>
                    <a:pt x="122" y="341"/>
                  </a:lnTo>
                  <a:lnTo>
                    <a:pt x="74" y="487"/>
                  </a:lnTo>
                  <a:lnTo>
                    <a:pt x="25" y="634"/>
                  </a:lnTo>
                  <a:lnTo>
                    <a:pt x="0" y="780"/>
                  </a:lnTo>
                  <a:lnTo>
                    <a:pt x="0" y="14126"/>
                  </a:lnTo>
                  <a:lnTo>
                    <a:pt x="0" y="14126"/>
                  </a:lnTo>
                  <a:lnTo>
                    <a:pt x="25" y="14272"/>
                  </a:lnTo>
                  <a:lnTo>
                    <a:pt x="74" y="14418"/>
                  </a:lnTo>
                  <a:lnTo>
                    <a:pt x="122" y="14565"/>
                  </a:lnTo>
                  <a:lnTo>
                    <a:pt x="220" y="14662"/>
                  </a:lnTo>
                  <a:lnTo>
                    <a:pt x="341" y="14759"/>
                  </a:lnTo>
                  <a:lnTo>
                    <a:pt x="488" y="14832"/>
                  </a:lnTo>
                  <a:lnTo>
                    <a:pt x="634" y="14881"/>
                  </a:lnTo>
                  <a:lnTo>
                    <a:pt x="780" y="14906"/>
                  </a:lnTo>
                  <a:lnTo>
                    <a:pt x="16172" y="14906"/>
                  </a:lnTo>
                  <a:lnTo>
                    <a:pt x="16172" y="14906"/>
                  </a:lnTo>
                  <a:lnTo>
                    <a:pt x="16318" y="14881"/>
                  </a:lnTo>
                  <a:lnTo>
                    <a:pt x="16464" y="14832"/>
                  </a:lnTo>
                  <a:lnTo>
                    <a:pt x="16611" y="14759"/>
                  </a:lnTo>
                  <a:lnTo>
                    <a:pt x="16732" y="14662"/>
                  </a:lnTo>
                  <a:lnTo>
                    <a:pt x="16830" y="14565"/>
                  </a:lnTo>
                  <a:lnTo>
                    <a:pt x="16878" y="14418"/>
                  </a:lnTo>
                  <a:lnTo>
                    <a:pt x="16927" y="14272"/>
                  </a:lnTo>
                  <a:lnTo>
                    <a:pt x="16952" y="14126"/>
                  </a:lnTo>
                  <a:lnTo>
                    <a:pt x="16952" y="780"/>
                  </a:lnTo>
                  <a:lnTo>
                    <a:pt x="16952" y="780"/>
                  </a:lnTo>
                  <a:lnTo>
                    <a:pt x="16927" y="634"/>
                  </a:lnTo>
                  <a:lnTo>
                    <a:pt x="16878" y="487"/>
                  </a:lnTo>
                  <a:lnTo>
                    <a:pt x="16830" y="341"/>
                  </a:lnTo>
                  <a:lnTo>
                    <a:pt x="16732" y="244"/>
                  </a:lnTo>
                  <a:lnTo>
                    <a:pt x="16611" y="146"/>
                  </a:lnTo>
                  <a:lnTo>
                    <a:pt x="16464" y="73"/>
                  </a:lnTo>
                  <a:lnTo>
                    <a:pt x="16318" y="25"/>
                  </a:lnTo>
                  <a:lnTo>
                    <a:pt x="16172" y="0"/>
                  </a:lnTo>
                  <a:lnTo>
                    <a:pt x="16172" y="0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6" name="Google Shape;546;p30"/>
            <p:cNvSpPr/>
            <p:nvPr/>
          </p:nvSpPr>
          <p:spPr>
            <a:xfrm>
              <a:off x="1954125" y="345275"/>
              <a:ext cx="375100" cy="323950"/>
            </a:xfrm>
            <a:custGeom>
              <a:rect b="b" l="l" r="r" t="t"/>
              <a:pathLst>
                <a:path extrusionOk="0" fill="none" h="12958" w="15004">
                  <a:moveTo>
                    <a:pt x="15003" y="12957"/>
                  </a:moveTo>
                  <a:lnTo>
                    <a:pt x="1" y="12957"/>
                  </a:lnTo>
                  <a:lnTo>
                    <a:pt x="1" y="0"/>
                  </a:lnTo>
                  <a:lnTo>
                    <a:pt x="15003" y="0"/>
                  </a:lnTo>
                  <a:lnTo>
                    <a:pt x="15003" y="12957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7" name="Google Shape;547;p30"/>
            <p:cNvSpPr/>
            <p:nvPr/>
          </p:nvSpPr>
          <p:spPr>
            <a:xfrm>
              <a:off x="2162375" y="534625"/>
              <a:ext cx="146750" cy="113275"/>
            </a:xfrm>
            <a:custGeom>
              <a:rect b="b" l="l" r="r" t="t"/>
              <a:pathLst>
                <a:path extrusionOk="0" fill="none" h="4531" w="5870">
                  <a:moveTo>
                    <a:pt x="0" y="2266"/>
                  </a:moveTo>
                  <a:lnTo>
                    <a:pt x="1534" y="244"/>
                  </a:lnTo>
                  <a:lnTo>
                    <a:pt x="1534" y="244"/>
                  </a:lnTo>
                  <a:lnTo>
                    <a:pt x="1632" y="147"/>
                  </a:lnTo>
                  <a:lnTo>
                    <a:pt x="1754" y="50"/>
                  </a:lnTo>
                  <a:lnTo>
                    <a:pt x="1875" y="1"/>
                  </a:lnTo>
                  <a:lnTo>
                    <a:pt x="2022" y="1"/>
                  </a:lnTo>
                  <a:lnTo>
                    <a:pt x="2143" y="1"/>
                  </a:lnTo>
                  <a:lnTo>
                    <a:pt x="2289" y="50"/>
                  </a:lnTo>
                  <a:lnTo>
                    <a:pt x="2411" y="147"/>
                  </a:lnTo>
                  <a:lnTo>
                    <a:pt x="2509" y="244"/>
                  </a:lnTo>
                  <a:lnTo>
                    <a:pt x="5870" y="453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8" name="Google Shape;548;p30"/>
            <p:cNvSpPr/>
            <p:nvPr/>
          </p:nvSpPr>
          <p:spPr>
            <a:xfrm>
              <a:off x="1974225" y="468875"/>
              <a:ext cx="232600" cy="179025"/>
            </a:xfrm>
            <a:custGeom>
              <a:rect b="b" l="l" r="r" t="t"/>
              <a:pathLst>
                <a:path extrusionOk="0" fill="none" h="7161" w="9304">
                  <a:moveTo>
                    <a:pt x="0" y="3995"/>
                  </a:moveTo>
                  <a:lnTo>
                    <a:pt x="2923" y="244"/>
                  </a:lnTo>
                  <a:lnTo>
                    <a:pt x="2923" y="244"/>
                  </a:lnTo>
                  <a:lnTo>
                    <a:pt x="3020" y="147"/>
                  </a:lnTo>
                  <a:lnTo>
                    <a:pt x="3142" y="49"/>
                  </a:lnTo>
                  <a:lnTo>
                    <a:pt x="3264" y="1"/>
                  </a:lnTo>
                  <a:lnTo>
                    <a:pt x="3410" y="1"/>
                  </a:lnTo>
                  <a:lnTo>
                    <a:pt x="3532" y="1"/>
                  </a:lnTo>
                  <a:lnTo>
                    <a:pt x="3678" y="49"/>
                  </a:lnTo>
                  <a:lnTo>
                    <a:pt x="3800" y="147"/>
                  </a:lnTo>
                  <a:lnTo>
                    <a:pt x="3897" y="244"/>
                  </a:lnTo>
                  <a:lnTo>
                    <a:pt x="9304" y="716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9" name="Google Shape;549;p30"/>
            <p:cNvSpPr/>
            <p:nvPr/>
          </p:nvSpPr>
          <p:spPr>
            <a:xfrm>
              <a:off x="2169675" y="396425"/>
              <a:ext cx="97450" cy="97450"/>
            </a:xfrm>
            <a:custGeom>
              <a:rect b="b" l="l" r="r" t="t"/>
              <a:pathLst>
                <a:path extrusionOk="0" fill="none" h="3898" w="3898">
                  <a:moveTo>
                    <a:pt x="1949" y="3897"/>
                  </a:moveTo>
                  <a:lnTo>
                    <a:pt x="1949" y="3897"/>
                  </a:lnTo>
                  <a:lnTo>
                    <a:pt x="1754" y="3897"/>
                  </a:lnTo>
                  <a:lnTo>
                    <a:pt x="1559" y="3873"/>
                  </a:lnTo>
                  <a:lnTo>
                    <a:pt x="1364" y="3824"/>
                  </a:lnTo>
                  <a:lnTo>
                    <a:pt x="1194" y="3751"/>
                  </a:lnTo>
                  <a:lnTo>
                    <a:pt x="1023" y="3678"/>
                  </a:lnTo>
                  <a:lnTo>
                    <a:pt x="853" y="3580"/>
                  </a:lnTo>
                  <a:lnTo>
                    <a:pt x="707" y="3459"/>
                  </a:lnTo>
                  <a:lnTo>
                    <a:pt x="560" y="3337"/>
                  </a:lnTo>
                  <a:lnTo>
                    <a:pt x="439" y="3191"/>
                  </a:lnTo>
                  <a:lnTo>
                    <a:pt x="317" y="3045"/>
                  </a:lnTo>
                  <a:lnTo>
                    <a:pt x="220" y="2874"/>
                  </a:lnTo>
                  <a:lnTo>
                    <a:pt x="146" y="2704"/>
                  </a:lnTo>
                  <a:lnTo>
                    <a:pt x="73" y="2533"/>
                  </a:lnTo>
                  <a:lnTo>
                    <a:pt x="25" y="2338"/>
                  </a:lnTo>
                  <a:lnTo>
                    <a:pt x="0" y="2168"/>
                  </a:lnTo>
                  <a:lnTo>
                    <a:pt x="0" y="1949"/>
                  </a:lnTo>
                  <a:lnTo>
                    <a:pt x="0" y="1949"/>
                  </a:lnTo>
                  <a:lnTo>
                    <a:pt x="0" y="1754"/>
                  </a:lnTo>
                  <a:lnTo>
                    <a:pt x="25" y="1559"/>
                  </a:lnTo>
                  <a:lnTo>
                    <a:pt x="73" y="1389"/>
                  </a:lnTo>
                  <a:lnTo>
                    <a:pt x="146" y="1194"/>
                  </a:lnTo>
                  <a:lnTo>
                    <a:pt x="220" y="1023"/>
                  </a:lnTo>
                  <a:lnTo>
                    <a:pt x="317" y="877"/>
                  </a:lnTo>
                  <a:lnTo>
                    <a:pt x="439" y="707"/>
                  </a:lnTo>
                  <a:lnTo>
                    <a:pt x="560" y="585"/>
                  </a:lnTo>
                  <a:lnTo>
                    <a:pt x="707" y="463"/>
                  </a:lnTo>
                  <a:lnTo>
                    <a:pt x="853" y="341"/>
                  </a:lnTo>
                  <a:lnTo>
                    <a:pt x="1023" y="244"/>
                  </a:lnTo>
                  <a:lnTo>
                    <a:pt x="1194" y="171"/>
                  </a:lnTo>
                  <a:lnTo>
                    <a:pt x="1364" y="98"/>
                  </a:lnTo>
                  <a:lnTo>
                    <a:pt x="1559" y="49"/>
                  </a:lnTo>
                  <a:lnTo>
                    <a:pt x="1754" y="25"/>
                  </a:lnTo>
                  <a:lnTo>
                    <a:pt x="1949" y="0"/>
                  </a:lnTo>
                  <a:lnTo>
                    <a:pt x="1949" y="0"/>
                  </a:lnTo>
                  <a:lnTo>
                    <a:pt x="2144" y="25"/>
                  </a:lnTo>
                  <a:lnTo>
                    <a:pt x="2338" y="49"/>
                  </a:lnTo>
                  <a:lnTo>
                    <a:pt x="2533" y="98"/>
                  </a:lnTo>
                  <a:lnTo>
                    <a:pt x="2704" y="171"/>
                  </a:lnTo>
                  <a:lnTo>
                    <a:pt x="2874" y="244"/>
                  </a:lnTo>
                  <a:lnTo>
                    <a:pt x="3020" y="341"/>
                  </a:lnTo>
                  <a:lnTo>
                    <a:pt x="3191" y="463"/>
                  </a:lnTo>
                  <a:lnTo>
                    <a:pt x="3313" y="585"/>
                  </a:lnTo>
                  <a:lnTo>
                    <a:pt x="3459" y="707"/>
                  </a:lnTo>
                  <a:lnTo>
                    <a:pt x="3556" y="877"/>
                  </a:lnTo>
                  <a:lnTo>
                    <a:pt x="3654" y="1023"/>
                  </a:lnTo>
                  <a:lnTo>
                    <a:pt x="3727" y="1194"/>
                  </a:lnTo>
                  <a:lnTo>
                    <a:pt x="3800" y="1389"/>
                  </a:lnTo>
                  <a:lnTo>
                    <a:pt x="3848" y="1559"/>
                  </a:lnTo>
                  <a:lnTo>
                    <a:pt x="3873" y="1754"/>
                  </a:lnTo>
                  <a:lnTo>
                    <a:pt x="3897" y="1949"/>
                  </a:lnTo>
                  <a:lnTo>
                    <a:pt x="3897" y="1949"/>
                  </a:lnTo>
                  <a:lnTo>
                    <a:pt x="3873" y="2168"/>
                  </a:lnTo>
                  <a:lnTo>
                    <a:pt x="3848" y="2338"/>
                  </a:lnTo>
                  <a:lnTo>
                    <a:pt x="3800" y="2533"/>
                  </a:lnTo>
                  <a:lnTo>
                    <a:pt x="3727" y="2704"/>
                  </a:lnTo>
                  <a:lnTo>
                    <a:pt x="3654" y="2874"/>
                  </a:lnTo>
                  <a:lnTo>
                    <a:pt x="3556" y="3045"/>
                  </a:lnTo>
                  <a:lnTo>
                    <a:pt x="3459" y="3191"/>
                  </a:lnTo>
                  <a:lnTo>
                    <a:pt x="3313" y="3337"/>
                  </a:lnTo>
                  <a:lnTo>
                    <a:pt x="3191" y="3459"/>
                  </a:lnTo>
                  <a:lnTo>
                    <a:pt x="3020" y="3580"/>
                  </a:lnTo>
                  <a:lnTo>
                    <a:pt x="2874" y="3678"/>
                  </a:lnTo>
                  <a:lnTo>
                    <a:pt x="2704" y="3751"/>
                  </a:lnTo>
                  <a:lnTo>
                    <a:pt x="2533" y="3824"/>
                  </a:lnTo>
                  <a:lnTo>
                    <a:pt x="2338" y="3873"/>
                  </a:lnTo>
                  <a:lnTo>
                    <a:pt x="2144" y="3897"/>
                  </a:lnTo>
                  <a:lnTo>
                    <a:pt x="1949" y="3897"/>
                  </a:lnTo>
                  <a:lnTo>
                    <a:pt x="1949" y="3897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50" name="Google Shape;550;p30"/>
          <p:cNvSpPr/>
          <p:nvPr/>
        </p:nvSpPr>
        <p:spPr>
          <a:xfrm>
            <a:off x="2639017" y="473458"/>
            <a:ext cx="259091" cy="298189"/>
          </a:xfrm>
          <a:custGeom>
            <a:rect b="b" l="l" r="r" t="t"/>
            <a:pathLst>
              <a:path extrusionOk="0" fill="none" h="15978" w="13883">
                <a:moveTo>
                  <a:pt x="3240" y="3240"/>
                </a:moveTo>
                <a:lnTo>
                  <a:pt x="3240" y="12616"/>
                </a:lnTo>
                <a:lnTo>
                  <a:pt x="3240" y="12616"/>
                </a:lnTo>
                <a:lnTo>
                  <a:pt x="2899" y="12592"/>
                </a:lnTo>
                <a:lnTo>
                  <a:pt x="2558" y="12592"/>
                </a:lnTo>
                <a:lnTo>
                  <a:pt x="2193" y="12641"/>
                </a:lnTo>
                <a:lnTo>
                  <a:pt x="1827" y="12738"/>
                </a:lnTo>
                <a:lnTo>
                  <a:pt x="1827" y="12738"/>
                </a:lnTo>
                <a:lnTo>
                  <a:pt x="1608" y="12811"/>
                </a:lnTo>
                <a:lnTo>
                  <a:pt x="1389" y="12909"/>
                </a:lnTo>
                <a:lnTo>
                  <a:pt x="1194" y="13030"/>
                </a:lnTo>
                <a:lnTo>
                  <a:pt x="999" y="13128"/>
                </a:lnTo>
                <a:lnTo>
                  <a:pt x="804" y="13274"/>
                </a:lnTo>
                <a:lnTo>
                  <a:pt x="658" y="13396"/>
                </a:lnTo>
                <a:lnTo>
                  <a:pt x="512" y="13542"/>
                </a:lnTo>
                <a:lnTo>
                  <a:pt x="390" y="13688"/>
                </a:lnTo>
                <a:lnTo>
                  <a:pt x="269" y="13858"/>
                </a:lnTo>
                <a:lnTo>
                  <a:pt x="171" y="14005"/>
                </a:lnTo>
                <a:lnTo>
                  <a:pt x="98" y="14175"/>
                </a:lnTo>
                <a:lnTo>
                  <a:pt x="49" y="14346"/>
                </a:lnTo>
                <a:lnTo>
                  <a:pt x="25" y="14492"/>
                </a:lnTo>
                <a:lnTo>
                  <a:pt x="1" y="14662"/>
                </a:lnTo>
                <a:lnTo>
                  <a:pt x="25" y="14833"/>
                </a:lnTo>
                <a:lnTo>
                  <a:pt x="49" y="14979"/>
                </a:lnTo>
                <a:lnTo>
                  <a:pt x="49" y="14979"/>
                </a:lnTo>
                <a:lnTo>
                  <a:pt x="122" y="15149"/>
                </a:lnTo>
                <a:lnTo>
                  <a:pt x="196" y="15295"/>
                </a:lnTo>
                <a:lnTo>
                  <a:pt x="293" y="15417"/>
                </a:lnTo>
                <a:lnTo>
                  <a:pt x="415" y="15539"/>
                </a:lnTo>
                <a:lnTo>
                  <a:pt x="561" y="15636"/>
                </a:lnTo>
                <a:lnTo>
                  <a:pt x="707" y="15734"/>
                </a:lnTo>
                <a:lnTo>
                  <a:pt x="877" y="15807"/>
                </a:lnTo>
                <a:lnTo>
                  <a:pt x="1072" y="15880"/>
                </a:lnTo>
                <a:lnTo>
                  <a:pt x="1243" y="15929"/>
                </a:lnTo>
                <a:lnTo>
                  <a:pt x="1462" y="15953"/>
                </a:lnTo>
                <a:lnTo>
                  <a:pt x="1657" y="15977"/>
                </a:lnTo>
                <a:lnTo>
                  <a:pt x="1876" y="15977"/>
                </a:lnTo>
                <a:lnTo>
                  <a:pt x="2095" y="15953"/>
                </a:lnTo>
                <a:lnTo>
                  <a:pt x="2339" y="15929"/>
                </a:lnTo>
                <a:lnTo>
                  <a:pt x="2558" y="15880"/>
                </a:lnTo>
                <a:lnTo>
                  <a:pt x="2801" y="15831"/>
                </a:lnTo>
                <a:lnTo>
                  <a:pt x="2801" y="15831"/>
                </a:lnTo>
                <a:lnTo>
                  <a:pt x="3216" y="15661"/>
                </a:lnTo>
                <a:lnTo>
                  <a:pt x="3581" y="15466"/>
                </a:lnTo>
                <a:lnTo>
                  <a:pt x="3897" y="15247"/>
                </a:lnTo>
                <a:lnTo>
                  <a:pt x="4165" y="14979"/>
                </a:lnTo>
                <a:lnTo>
                  <a:pt x="4360" y="14711"/>
                </a:lnTo>
                <a:lnTo>
                  <a:pt x="4458" y="14565"/>
                </a:lnTo>
                <a:lnTo>
                  <a:pt x="4531" y="14419"/>
                </a:lnTo>
                <a:lnTo>
                  <a:pt x="4579" y="14272"/>
                </a:lnTo>
                <a:lnTo>
                  <a:pt x="4604" y="14126"/>
                </a:lnTo>
                <a:lnTo>
                  <a:pt x="4628" y="13980"/>
                </a:lnTo>
                <a:lnTo>
                  <a:pt x="4628" y="13834"/>
                </a:lnTo>
                <a:lnTo>
                  <a:pt x="4628" y="6187"/>
                </a:lnTo>
                <a:lnTo>
                  <a:pt x="12470" y="3727"/>
                </a:lnTo>
                <a:lnTo>
                  <a:pt x="12470" y="10108"/>
                </a:lnTo>
                <a:lnTo>
                  <a:pt x="12470" y="10108"/>
                </a:lnTo>
                <a:lnTo>
                  <a:pt x="12154" y="10083"/>
                </a:lnTo>
                <a:lnTo>
                  <a:pt x="11813" y="10083"/>
                </a:lnTo>
                <a:lnTo>
                  <a:pt x="11447" y="10132"/>
                </a:lnTo>
                <a:lnTo>
                  <a:pt x="11082" y="10230"/>
                </a:lnTo>
                <a:lnTo>
                  <a:pt x="11082" y="10230"/>
                </a:lnTo>
                <a:lnTo>
                  <a:pt x="10863" y="10303"/>
                </a:lnTo>
                <a:lnTo>
                  <a:pt x="10644" y="10400"/>
                </a:lnTo>
                <a:lnTo>
                  <a:pt x="10425" y="10522"/>
                </a:lnTo>
                <a:lnTo>
                  <a:pt x="10254" y="10619"/>
                </a:lnTo>
                <a:lnTo>
                  <a:pt x="10059" y="10765"/>
                </a:lnTo>
                <a:lnTo>
                  <a:pt x="9913" y="10887"/>
                </a:lnTo>
                <a:lnTo>
                  <a:pt x="9767" y="11033"/>
                </a:lnTo>
                <a:lnTo>
                  <a:pt x="9621" y="11179"/>
                </a:lnTo>
                <a:lnTo>
                  <a:pt x="9523" y="11350"/>
                </a:lnTo>
                <a:lnTo>
                  <a:pt x="9426" y="11496"/>
                </a:lnTo>
                <a:lnTo>
                  <a:pt x="9353" y="11666"/>
                </a:lnTo>
                <a:lnTo>
                  <a:pt x="9304" y="11837"/>
                </a:lnTo>
                <a:lnTo>
                  <a:pt x="9280" y="11983"/>
                </a:lnTo>
                <a:lnTo>
                  <a:pt x="9256" y="12154"/>
                </a:lnTo>
                <a:lnTo>
                  <a:pt x="9280" y="12324"/>
                </a:lnTo>
                <a:lnTo>
                  <a:pt x="9304" y="12470"/>
                </a:lnTo>
                <a:lnTo>
                  <a:pt x="9304" y="12470"/>
                </a:lnTo>
                <a:lnTo>
                  <a:pt x="9377" y="12641"/>
                </a:lnTo>
                <a:lnTo>
                  <a:pt x="9450" y="12787"/>
                </a:lnTo>
                <a:lnTo>
                  <a:pt x="9548" y="12909"/>
                </a:lnTo>
                <a:lnTo>
                  <a:pt x="9670" y="13030"/>
                </a:lnTo>
                <a:lnTo>
                  <a:pt x="9816" y="13128"/>
                </a:lnTo>
                <a:lnTo>
                  <a:pt x="9962" y="13225"/>
                </a:lnTo>
                <a:lnTo>
                  <a:pt x="10132" y="13298"/>
                </a:lnTo>
                <a:lnTo>
                  <a:pt x="10303" y="13371"/>
                </a:lnTo>
                <a:lnTo>
                  <a:pt x="10498" y="13420"/>
                </a:lnTo>
                <a:lnTo>
                  <a:pt x="10717" y="13444"/>
                </a:lnTo>
                <a:lnTo>
                  <a:pt x="10912" y="13469"/>
                </a:lnTo>
                <a:lnTo>
                  <a:pt x="11131" y="13469"/>
                </a:lnTo>
                <a:lnTo>
                  <a:pt x="11350" y="13444"/>
                </a:lnTo>
                <a:lnTo>
                  <a:pt x="11594" y="13420"/>
                </a:lnTo>
                <a:lnTo>
                  <a:pt x="11813" y="13371"/>
                </a:lnTo>
                <a:lnTo>
                  <a:pt x="12056" y="13323"/>
                </a:lnTo>
                <a:lnTo>
                  <a:pt x="12056" y="13323"/>
                </a:lnTo>
                <a:lnTo>
                  <a:pt x="12422" y="13176"/>
                </a:lnTo>
                <a:lnTo>
                  <a:pt x="12763" y="13006"/>
                </a:lnTo>
                <a:lnTo>
                  <a:pt x="13055" y="12787"/>
                </a:lnTo>
                <a:lnTo>
                  <a:pt x="13323" y="12568"/>
                </a:lnTo>
                <a:lnTo>
                  <a:pt x="13542" y="12324"/>
                </a:lnTo>
                <a:lnTo>
                  <a:pt x="13713" y="12056"/>
                </a:lnTo>
                <a:lnTo>
                  <a:pt x="13810" y="11788"/>
                </a:lnTo>
                <a:lnTo>
                  <a:pt x="13859" y="11642"/>
                </a:lnTo>
                <a:lnTo>
                  <a:pt x="13883" y="11520"/>
                </a:lnTo>
                <a:lnTo>
                  <a:pt x="13883" y="0"/>
                </a:lnTo>
                <a:lnTo>
                  <a:pt x="3240" y="3240"/>
                </a:lnTo>
                <a:close/>
              </a:path>
            </a:pathLst>
          </a:custGeom>
          <a:noFill/>
          <a:ln cap="rnd" cmpd="sng" w="121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1" name="Google Shape;551;p30"/>
          <p:cNvSpPr/>
          <p:nvPr/>
        </p:nvSpPr>
        <p:spPr>
          <a:xfrm>
            <a:off x="3158589" y="474373"/>
            <a:ext cx="223633" cy="296361"/>
          </a:xfrm>
          <a:custGeom>
            <a:rect b="b" l="l" r="r" t="t"/>
            <a:pathLst>
              <a:path extrusionOk="0" fill="none" h="15880" w="11983">
                <a:moveTo>
                  <a:pt x="5992" y="0"/>
                </a:moveTo>
                <a:lnTo>
                  <a:pt x="5992" y="0"/>
                </a:lnTo>
                <a:lnTo>
                  <a:pt x="5675" y="0"/>
                </a:lnTo>
                <a:lnTo>
                  <a:pt x="5383" y="25"/>
                </a:lnTo>
                <a:lnTo>
                  <a:pt x="5091" y="73"/>
                </a:lnTo>
                <a:lnTo>
                  <a:pt x="4774" y="122"/>
                </a:lnTo>
                <a:lnTo>
                  <a:pt x="4506" y="195"/>
                </a:lnTo>
                <a:lnTo>
                  <a:pt x="4214" y="268"/>
                </a:lnTo>
                <a:lnTo>
                  <a:pt x="3654" y="463"/>
                </a:lnTo>
                <a:lnTo>
                  <a:pt x="3142" y="731"/>
                </a:lnTo>
                <a:lnTo>
                  <a:pt x="2631" y="1023"/>
                </a:lnTo>
                <a:lnTo>
                  <a:pt x="2192" y="1364"/>
                </a:lnTo>
                <a:lnTo>
                  <a:pt x="1754" y="1754"/>
                </a:lnTo>
                <a:lnTo>
                  <a:pt x="1364" y="2192"/>
                </a:lnTo>
                <a:lnTo>
                  <a:pt x="1023" y="2631"/>
                </a:lnTo>
                <a:lnTo>
                  <a:pt x="731" y="3142"/>
                </a:lnTo>
                <a:lnTo>
                  <a:pt x="463" y="3653"/>
                </a:lnTo>
                <a:lnTo>
                  <a:pt x="268" y="4214"/>
                </a:lnTo>
                <a:lnTo>
                  <a:pt x="195" y="4506"/>
                </a:lnTo>
                <a:lnTo>
                  <a:pt x="122" y="4774"/>
                </a:lnTo>
                <a:lnTo>
                  <a:pt x="73" y="5090"/>
                </a:lnTo>
                <a:lnTo>
                  <a:pt x="25" y="5383"/>
                </a:lnTo>
                <a:lnTo>
                  <a:pt x="0" y="5675"/>
                </a:lnTo>
                <a:lnTo>
                  <a:pt x="0" y="5991"/>
                </a:lnTo>
                <a:lnTo>
                  <a:pt x="0" y="5991"/>
                </a:lnTo>
                <a:lnTo>
                  <a:pt x="25" y="6430"/>
                </a:lnTo>
                <a:lnTo>
                  <a:pt x="73" y="6868"/>
                </a:lnTo>
                <a:lnTo>
                  <a:pt x="147" y="7331"/>
                </a:lnTo>
                <a:lnTo>
                  <a:pt x="268" y="7769"/>
                </a:lnTo>
                <a:lnTo>
                  <a:pt x="390" y="8208"/>
                </a:lnTo>
                <a:lnTo>
                  <a:pt x="561" y="8646"/>
                </a:lnTo>
                <a:lnTo>
                  <a:pt x="731" y="9085"/>
                </a:lnTo>
                <a:lnTo>
                  <a:pt x="926" y="9523"/>
                </a:lnTo>
                <a:lnTo>
                  <a:pt x="1145" y="9937"/>
                </a:lnTo>
                <a:lnTo>
                  <a:pt x="1389" y="10375"/>
                </a:lnTo>
                <a:lnTo>
                  <a:pt x="1900" y="11179"/>
                </a:lnTo>
                <a:lnTo>
                  <a:pt x="2436" y="11958"/>
                </a:lnTo>
                <a:lnTo>
                  <a:pt x="2996" y="12689"/>
                </a:lnTo>
                <a:lnTo>
                  <a:pt x="3556" y="13371"/>
                </a:lnTo>
                <a:lnTo>
                  <a:pt x="4092" y="13980"/>
                </a:lnTo>
                <a:lnTo>
                  <a:pt x="4603" y="14540"/>
                </a:lnTo>
                <a:lnTo>
                  <a:pt x="5066" y="15003"/>
                </a:lnTo>
                <a:lnTo>
                  <a:pt x="5724" y="15636"/>
                </a:lnTo>
                <a:lnTo>
                  <a:pt x="5992" y="15880"/>
                </a:lnTo>
                <a:lnTo>
                  <a:pt x="5992" y="15880"/>
                </a:lnTo>
                <a:lnTo>
                  <a:pt x="6260" y="15636"/>
                </a:lnTo>
                <a:lnTo>
                  <a:pt x="6917" y="15003"/>
                </a:lnTo>
                <a:lnTo>
                  <a:pt x="7380" y="14540"/>
                </a:lnTo>
                <a:lnTo>
                  <a:pt x="7891" y="13980"/>
                </a:lnTo>
                <a:lnTo>
                  <a:pt x="8427" y="13371"/>
                </a:lnTo>
                <a:lnTo>
                  <a:pt x="8987" y="12689"/>
                </a:lnTo>
                <a:lnTo>
                  <a:pt x="9548" y="11958"/>
                </a:lnTo>
                <a:lnTo>
                  <a:pt x="10083" y="11179"/>
                </a:lnTo>
                <a:lnTo>
                  <a:pt x="10595" y="10375"/>
                </a:lnTo>
                <a:lnTo>
                  <a:pt x="10838" y="9937"/>
                </a:lnTo>
                <a:lnTo>
                  <a:pt x="11058" y="9523"/>
                </a:lnTo>
                <a:lnTo>
                  <a:pt x="11252" y="9085"/>
                </a:lnTo>
                <a:lnTo>
                  <a:pt x="11423" y="8646"/>
                </a:lnTo>
                <a:lnTo>
                  <a:pt x="11593" y="8208"/>
                </a:lnTo>
                <a:lnTo>
                  <a:pt x="11715" y="7769"/>
                </a:lnTo>
                <a:lnTo>
                  <a:pt x="11837" y="7331"/>
                </a:lnTo>
                <a:lnTo>
                  <a:pt x="11910" y="6868"/>
                </a:lnTo>
                <a:lnTo>
                  <a:pt x="11959" y="6430"/>
                </a:lnTo>
                <a:lnTo>
                  <a:pt x="11983" y="5991"/>
                </a:lnTo>
                <a:lnTo>
                  <a:pt x="11983" y="5991"/>
                </a:lnTo>
                <a:lnTo>
                  <a:pt x="11983" y="5675"/>
                </a:lnTo>
                <a:lnTo>
                  <a:pt x="11959" y="5383"/>
                </a:lnTo>
                <a:lnTo>
                  <a:pt x="11910" y="5090"/>
                </a:lnTo>
                <a:lnTo>
                  <a:pt x="11861" y="4774"/>
                </a:lnTo>
                <a:lnTo>
                  <a:pt x="11788" y="4506"/>
                </a:lnTo>
                <a:lnTo>
                  <a:pt x="11715" y="4214"/>
                </a:lnTo>
                <a:lnTo>
                  <a:pt x="11520" y="3653"/>
                </a:lnTo>
                <a:lnTo>
                  <a:pt x="11252" y="3142"/>
                </a:lnTo>
                <a:lnTo>
                  <a:pt x="10960" y="2631"/>
                </a:lnTo>
                <a:lnTo>
                  <a:pt x="10619" y="2192"/>
                </a:lnTo>
                <a:lnTo>
                  <a:pt x="10229" y="1754"/>
                </a:lnTo>
                <a:lnTo>
                  <a:pt x="9791" y="1364"/>
                </a:lnTo>
                <a:lnTo>
                  <a:pt x="9353" y="1023"/>
                </a:lnTo>
                <a:lnTo>
                  <a:pt x="8841" y="731"/>
                </a:lnTo>
                <a:lnTo>
                  <a:pt x="8330" y="463"/>
                </a:lnTo>
                <a:lnTo>
                  <a:pt x="7770" y="268"/>
                </a:lnTo>
                <a:lnTo>
                  <a:pt x="7477" y="195"/>
                </a:lnTo>
                <a:lnTo>
                  <a:pt x="7209" y="122"/>
                </a:lnTo>
                <a:lnTo>
                  <a:pt x="6893" y="73"/>
                </a:lnTo>
                <a:lnTo>
                  <a:pt x="6601" y="25"/>
                </a:lnTo>
                <a:lnTo>
                  <a:pt x="6308" y="0"/>
                </a:lnTo>
                <a:lnTo>
                  <a:pt x="5992" y="0"/>
                </a:lnTo>
                <a:lnTo>
                  <a:pt x="5992" y="0"/>
                </a:lnTo>
                <a:close/>
                <a:moveTo>
                  <a:pt x="5992" y="8549"/>
                </a:moveTo>
                <a:lnTo>
                  <a:pt x="5992" y="8549"/>
                </a:lnTo>
                <a:lnTo>
                  <a:pt x="5724" y="8549"/>
                </a:lnTo>
                <a:lnTo>
                  <a:pt x="5480" y="8500"/>
                </a:lnTo>
                <a:lnTo>
                  <a:pt x="5237" y="8451"/>
                </a:lnTo>
                <a:lnTo>
                  <a:pt x="4993" y="8354"/>
                </a:lnTo>
                <a:lnTo>
                  <a:pt x="4774" y="8257"/>
                </a:lnTo>
                <a:lnTo>
                  <a:pt x="4555" y="8110"/>
                </a:lnTo>
                <a:lnTo>
                  <a:pt x="4360" y="7964"/>
                </a:lnTo>
                <a:lnTo>
                  <a:pt x="4189" y="7794"/>
                </a:lnTo>
                <a:lnTo>
                  <a:pt x="4019" y="7623"/>
                </a:lnTo>
                <a:lnTo>
                  <a:pt x="3873" y="7428"/>
                </a:lnTo>
                <a:lnTo>
                  <a:pt x="3727" y="7209"/>
                </a:lnTo>
                <a:lnTo>
                  <a:pt x="3629" y="6990"/>
                </a:lnTo>
                <a:lnTo>
                  <a:pt x="3532" y="6746"/>
                </a:lnTo>
                <a:lnTo>
                  <a:pt x="3483" y="6503"/>
                </a:lnTo>
                <a:lnTo>
                  <a:pt x="3434" y="6259"/>
                </a:lnTo>
                <a:lnTo>
                  <a:pt x="3434" y="5991"/>
                </a:lnTo>
                <a:lnTo>
                  <a:pt x="3434" y="5991"/>
                </a:lnTo>
                <a:lnTo>
                  <a:pt x="3434" y="5724"/>
                </a:lnTo>
                <a:lnTo>
                  <a:pt x="3483" y="5480"/>
                </a:lnTo>
                <a:lnTo>
                  <a:pt x="3532" y="5236"/>
                </a:lnTo>
                <a:lnTo>
                  <a:pt x="3629" y="4993"/>
                </a:lnTo>
                <a:lnTo>
                  <a:pt x="3727" y="4774"/>
                </a:lnTo>
                <a:lnTo>
                  <a:pt x="3873" y="4555"/>
                </a:lnTo>
                <a:lnTo>
                  <a:pt x="4019" y="4360"/>
                </a:lnTo>
                <a:lnTo>
                  <a:pt x="4189" y="4189"/>
                </a:lnTo>
                <a:lnTo>
                  <a:pt x="4360" y="4019"/>
                </a:lnTo>
                <a:lnTo>
                  <a:pt x="4555" y="3873"/>
                </a:lnTo>
                <a:lnTo>
                  <a:pt x="4774" y="3726"/>
                </a:lnTo>
                <a:lnTo>
                  <a:pt x="4993" y="3629"/>
                </a:lnTo>
                <a:lnTo>
                  <a:pt x="5237" y="3532"/>
                </a:lnTo>
                <a:lnTo>
                  <a:pt x="5480" y="3483"/>
                </a:lnTo>
                <a:lnTo>
                  <a:pt x="5724" y="3434"/>
                </a:lnTo>
                <a:lnTo>
                  <a:pt x="5992" y="3434"/>
                </a:lnTo>
                <a:lnTo>
                  <a:pt x="5992" y="3434"/>
                </a:lnTo>
                <a:lnTo>
                  <a:pt x="6260" y="3434"/>
                </a:lnTo>
                <a:lnTo>
                  <a:pt x="6503" y="3483"/>
                </a:lnTo>
                <a:lnTo>
                  <a:pt x="6747" y="3532"/>
                </a:lnTo>
                <a:lnTo>
                  <a:pt x="6990" y="3629"/>
                </a:lnTo>
                <a:lnTo>
                  <a:pt x="7209" y="3726"/>
                </a:lnTo>
                <a:lnTo>
                  <a:pt x="7429" y="3873"/>
                </a:lnTo>
                <a:lnTo>
                  <a:pt x="7623" y="4019"/>
                </a:lnTo>
                <a:lnTo>
                  <a:pt x="7794" y="4189"/>
                </a:lnTo>
                <a:lnTo>
                  <a:pt x="7964" y="4360"/>
                </a:lnTo>
                <a:lnTo>
                  <a:pt x="8111" y="4555"/>
                </a:lnTo>
                <a:lnTo>
                  <a:pt x="8257" y="4774"/>
                </a:lnTo>
                <a:lnTo>
                  <a:pt x="8354" y="4993"/>
                </a:lnTo>
                <a:lnTo>
                  <a:pt x="8452" y="5236"/>
                </a:lnTo>
                <a:lnTo>
                  <a:pt x="8500" y="5480"/>
                </a:lnTo>
                <a:lnTo>
                  <a:pt x="8549" y="5724"/>
                </a:lnTo>
                <a:lnTo>
                  <a:pt x="8549" y="5991"/>
                </a:lnTo>
                <a:lnTo>
                  <a:pt x="8549" y="5991"/>
                </a:lnTo>
                <a:lnTo>
                  <a:pt x="8549" y="6259"/>
                </a:lnTo>
                <a:lnTo>
                  <a:pt x="8500" y="6503"/>
                </a:lnTo>
                <a:lnTo>
                  <a:pt x="8452" y="6746"/>
                </a:lnTo>
                <a:lnTo>
                  <a:pt x="8354" y="6990"/>
                </a:lnTo>
                <a:lnTo>
                  <a:pt x="8257" y="7209"/>
                </a:lnTo>
                <a:lnTo>
                  <a:pt x="8111" y="7428"/>
                </a:lnTo>
                <a:lnTo>
                  <a:pt x="7964" y="7623"/>
                </a:lnTo>
                <a:lnTo>
                  <a:pt x="7794" y="7794"/>
                </a:lnTo>
                <a:lnTo>
                  <a:pt x="7623" y="7964"/>
                </a:lnTo>
                <a:lnTo>
                  <a:pt x="7429" y="8110"/>
                </a:lnTo>
                <a:lnTo>
                  <a:pt x="7209" y="8257"/>
                </a:lnTo>
                <a:lnTo>
                  <a:pt x="6990" y="8354"/>
                </a:lnTo>
                <a:lnTo>
                  <a:pt x="6747" y="8451"/>
                </a:lnTo>
                <a:lnTo>
                  <a:pt x="6503" y="8500"/>
                </a:lnTo>
                <a:lnTo>
                  <a:pt x="6260" y="8549"/>
                </a:lnTo>
                <a:lnTo>
                  <a:pt x="5992" y="8549"/>
                </a:lnTo>
                <a:lnTo>
                  <a:pt x="5992" y="8549"/>
                </a:lnTo>
                <a:close/>
              </a:path>
            </a:pathLst>
          </a:custGeom>
          <a:noFill/>
          <a:ln cap="rnd" cmpd="sng" w="121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52" name="Google Shape;552;p30"/>
          <p:cNvGrpSpPr/>
          <p:nvPr/>
        </p:nvGrpSpPr>
        <p:grpSpPr>
          <a:xfrm>
            <a:off x="4124230" y="452069"/>
            <a:ext cx="299104" cy="340908"/>
            <a:chOff x="4630125" y="278900"/>
            <a:chExt cx="400675" cy="456675"/>
          </a:xfrm>
        </p:grpSpPr>
        <p:sp>
          <p:nvSpPr>
            <p:cNvPr id="553" name="Google Shape;553;p30"/>
            <p:cNvSpPr/>
            <p:nvPr/>
          </p:nvSpPr>
          <p:spPr>
            <a:xfrm>
              <a:off x="4659350" y="328825"/>
              <a:ext cx="371450" cy="96850"/>
            </a:xfrm>
            <a:custGeom>
              <a:rect b="b" l="l" r="r" t="t"/>
              <a:pathLst>
                <a:path extrusionOk="0" fill="none" h="3874" w="14858">
                  <a:moveTo>
                    <a:pt x="12763" y="1"/>
                  </a:moveTo>
                  <a:lnTo>
                    <a:pt x="926" y="1"/>
                  </a:lnTo>
                  <a:lnTo>
                    <a:pt x="926" y="1"/>
                  </a:lnTo>
                  <a:lnTo>
                    <a:pt x="731" y="25"/>
                  </a:lnTo>
                  <a:lnTo>
                    <a:pt x="561" y="74"/>
                  </a:lnTo>
                  <a:lnTo>
                    <a:pt x="390" y="171"/>
                  </a:lnTo>
                  <a:lnTo>
                    <a:pt x="269" y="269"/>
                  </a:lnTo>
                  <a:lnTo>
                    <a:pt x="147" y="415"/>
                  </a:lnTo>
                  <a:lnTo>
                    <a:pt x="74" y="561"/>
                  </a:lnTo>
                  <a:lnTo>
                    <a:pt x="1" y="732"/>
                  </a:lnTo>
                  <a:lnTo>
                    <a:pt x="1" y="926"/>
                  </a:lnTo>
                  <a:lnTo>
                    <a:pt x="1" y="2948"/>
                  </a:lnTo>
                  <a:lnTo>
                    <a:pt x="1" y="2948"/>
                  </a:lnTo>
                  <a:lnTo>
                    <a:pt x="1" y="3143"/>
                  </a:lnTo>
                  <a:lnTo>
                    <a:pt x="74" y="3313"/>
                  </a:lnTo>
                  <a:lnTo>
                    <a:pt x="147" y="3459"/>
                  </a:lnTo>
                  <a:lnTo>
                    <a:pt x="269" y="3605"/>
                  </a:lnTo>
                  <a:lnTo>
                    <a:pt x="390" y="3727"/>
                  </a:lnTo>
                  <a:lnTo>
                    <a:pt x="561" y="3800"/>
                  </a:lnTo>
                  <a:lnTo>
                    <a:pt x="731" y="3849"/>
                  </a:lnTo>
                  <a:lnTo>
                    <a:pt x="926" y="3873"/>
                  </a:lnTo>
                  <a:lnTo>
                    <a:pt x="12763" y="3873"/>
                  </a:lnTo>
                  <a:lnTo>
                    <a:pt x="14857" y="1949"/>
                  </a:lnTo>
                  <a:lnTo>
                    <a:pt x="12763" y="1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4" name="Google Shape;554;p30"/>
            <p:cNvSpPr/>
            <p:nvPr/>
          </p:nvSpPr>
          <p:spPr>
            <a:xfrm>
              <a:off x="4630125" y="452425"/>
              <a:ext cx="371450" cy="96850"/>
            </a:xfrm>
            <a:custGeom>
              <a:rect b="b" l="l" r="r" t="t"/>
              <a:pathLst>
                <a:path extrusionOk="0" fill="none" h="3874" w="14858">
                  <a:moveTo>
                    <a:pt x="2095" y="1"/>
                  </a:moveTo>
                  <a:lnTo>
                    <a:pt x="13932" y="1"/>
                  </a:lnTo>
                  <a:lnTo>
                    <a:pt x="13932" y="1"/>
                  </a:lnTo>
                  <a:lnTo>
                    <a:pt x="14126" y="25"/>
                  </a:lnTo>
                  <a:lnTo>
                    <a:pt x="14297" y="74"/>
                  </a:lnTo>
                  <a:lnTo>
                    <a:pt x="14467" y="147"/>
                  </a:lnTo>
                  <a:lnTo>
                    <a:pt x="14589" y="269"/>
                  </a:lnTo>
                  <a:lnTo>
                    <a:pt x="14711" y="415"/>
                  </a:lnTo>
                  <a:lnTo>
                    <a:pt x="14784" y="561"/>
                  </a:lnTo>
                  <a:lnTo>
                    <a:pt x="14857" y="732"/>
                  </a:lnTo>
                  <a:lnTo>
                    <a:pt x="14857" y="926"/>
                  </a:lnTo>
                  <a:lnTo>
                    <a:pt x="14857" y="2948"/>
                  </a:lnTo>
                  <a:lnTo>
                    <a:pt x="14857" y="2948"/>
                  </a:lnTo>
                  <a:lnTo>
                    <a:pt x="14857" y="3143"/>
                  </a:lnTo>
                  <a:lnTo>
                    <a:pt x="14784" y="3313"/>
                  </a:lnTo>
                  <a:lnTo>
                    <a:pt x="14711" y="3459"/>
                  </a:lnTo>
                  <a:lnTo>
                    <a:pt x="14589" y="3605"/>
                  </a:lnTo>
                  <a:lnTo>
                    <a:pt x="14467" y="3703"/>
                  </a:lnTo>
                  <a:lnTo>
                    <a:pt x="14297" y="3800"/>
                  </a:lnTo>
                  <a:lnTo>
                    <a:pt x="14126" y="3849"/>
                  </a:lnTo>
                  <a:lnTo>
                    <a:pt x="13932" y="3873"/>
                  </a:lnTo>
                  <a:lnTo>
                    <a:pt x="2095" y="3873"/>
                  </a:lnTo>
                  <a:lnTo>
                    <a:pt x="1" y="1925"/>
                  </a:lnTo>
                  <a:lnTo>
                    <a:pt x="2095" y="1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5" name="Google Shape;555;p30"/>
            <p:cNvSpPr/>
            <p:nvPr/>
          </p:nvSpPr>
          <p:spPr>
            <a:xfrm>
              <a:off x="4808525" y="278900"/>
              <a:ext cx="43875" cy="49950"/>
            </a:xfrm>
            <a:custGeom>
              <a:rect b="b" l="l" r="r" t="t"/>
              <a:pathLst>
                <a:path extrusionOk="0" fill="none" h="1998" w="1755">
                  <a:moveTo>
                    <a:pt x="1754" y="1998"/>
                  </a:moveTo>
                  <a:lnTo>
                    <a:pt x="1754" y="585"/>
                  </a:lnTo>
                  <a:lnTo>
                    <a:pt x="1754" y="585"/>
                  </a:lnTo>
                  <a:lnTo>
                    <a:pt x="1754" y="464"/>
                  </a:lnTo>
                  <a:lnTo>
                    <a:pt x="1730" y="366"/>
                  </a:lnTo>
                  <a:lnTo>
                    <a:pt x="1657" y="269"/>
                  </a:lnTo>
                  <a:lnTo>
                    <a:pt x="1584" y="171"/>
                  </a:lnTo>
                  <a:lnTo>
                    <a:pt x="1511" y="98"/>
                  </a:lnTo>
                  <a:lnTo>
                    <a:pt x="1413" y="49"/>
                  </a:lnTo>
                  <a:lnTo>
                    <a:pt x="1291" y="25"/>
                  </a:lnTo>
                  <a:lnTo>
                    <a:pt x="1194" y="1"/>
                  </a:lnTo>
                  <a:lnTo>
                    <a:pt x="561" y="1"/>
                  </a:lnTo>
                  <a:lnTo>
                    <a:pt x="561" y="1"/>
                  </a:lnTo>
                  <a:lnTo>
                    <a:pt x="463" y="25"/>
                  </a:lnTo>
                  <a:lnTo>
                    <a:pt x="342" y="49"/>
                  </a:lnTo>
                  <a:lnTo>
                    <a:pt x="244" y="98"/>
                  </a:lnTo>
                  <a:lnTo>
                    <a:pt x="171" y="171"/>
                  </a:lnTo>
                  <a:lnTo>
                    <a:pt x="98" y="269"/>
                  </a:lnTo>
                  <a:lnTo>
                    <a:pt x="25" y="366"/>
                  </a:lnTo>
                  <a:lnTo>
                    <a:pt x="1" y="464"/>
                  </a:lnTo>
                  <a:lnTo>
                    <a:pt x="1" y="585"/>
                  </a:lnTo>
                  <a:lnTo>
                    <a:pt x="1" y="1998"/>
                  </a:lnTo>
                  <a:lnTo>
                    <a:pt x="1754" y="1998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6" name="Google Shape;556;p30"/>
            <p:cNvSpPr/>
            <p:nvPr/>
          </p:nvSpPr>
          <p:spPr>
            <a:xfrm>
              <a:off x="4808525" y="549250"/>
              <a:ext cx="43875" cy="186325"/>
            </a:xfrm>
            <a:custGeom>
              <a:rect b="b" l="l" r="r" t="t"/>
              <a:pathLst>
                <a:path extrusionOk="0" fill="none" h="7453" w="1755">
                  <a:moveTo>
                    <a:pt x="1" y="0"/>
                  </a:moveTo>
                  <a:lnTo>
                    <a:pt x="1" y="7453"/>
                  </a:lnTo>
                  <a:lnTo>
                    <a:pt x="1754" y="7453"/>
                  </a:lnTo>
                  <a:lnTo>
                    <a:pt x="1754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57" name="Google Shape;557;p30"/>
          <p:cNvSpPr/>
          <p:nvPr/>
        </p:nvSpPr>
        <p:spPr>
          <a:xfrm>
            <a:off x="4604555" y="473010"/>
            <a:ext cx="342737" cy="299085"/>
          </a:xfrm>
          <a:custGeom>
            <a:rect b="b" l="l" r="r" t="t"/>
            <a:pathLst>
              <a:path extrusionOk="0" fill="none" h="16026" w="18365">
                <a:moveTo>
                  <a:pt x="9182" y="0"/>
                </a:moveTo>
                <a:lnTo>
                  <a:pt x="0" y="8841"/>
                </a:lnTo>
                <a:lnTo>
                  <a:pt x="2874" y="8841"/>
                </a:lnTo>
                <a:lnTo>
                  <a:pt x="2874" y="15246"/>
                </a:lnTo>
                <a:lnTo>
                  <a:pt x="2874" y="15246"/>
                </a:lnTo>
                <a:lnTo>
                  <a:pt x="2899" y="15417"/>
                </a:lnTo>
                <a:lnTo>
                  <a:pt x="2947" y="15563"/>
                </a:lnTo>
                <a:lnTo>
                  <a:pt x="3020" y="15685"/>
                </a:lnTo>
                <a:lnTo>
                  <a:pt x="3093" y="15806"/>
                </a:lnTo>
                <a:lnTo>
                  <a:pt x="3215" y="15904"/>
                </a:lnTo>
                <a:lnTo>
                  <a:pt x="3361" y="15977"/>
                </a:lnTo>
                <a:lnTo>
                  <a:pt x="3508" y="16026"/>
                </a:lnTo>
                <a:lnTo>
                  <a:pt x="3654" y="16026"/>
                </a:lnTo>
                <a:lnTo>
                  <a:pt x="7404" y="16026"/>
                </a:lnTo>
                <a:lnTo>
                  <a:pt x="7404" y="13420"/>
                </a:lnTo>
                <a:lnTo>
                  <a:pt x="7404" y="13420"/>
                </a:lnTo>
                <a:lnTo>
                  <a:pt x="7429" y="13127"/>
                </a:lnTo>
                <a:lnTo>
                  <a:pt x="7526" y="12860"/>
                </a:lnTo>
                <a:lnTo>
                  <a:pt x="7648" y="12616"/>
                </a:lnTo>
                <a:lnTo>
                  <a:pt x="7818" y="12421"/>
                </a:lnTo>
                <a:lnTo>
                  <a:pt x="8038" y="12251"/>
                </a:lnTo>
                <a:lnTo>
                  <a:pt x="8257" y="12129"/>
                </a:lnTo>
                <a:lnTo>
                  <a:pt x="8525" y="12031"/>
                </a:lnTo>
                <a:lnTo>
                  <a:pt x="8817" y="12007"/>
                </a:lnTo>
                <a:lnTo>
                  <a:pt x="9548" y="12007"/>
                </a:lnTo>
                <a:lnTo>
                  <a:pt x="9548" y="12007"/>
                </a:lnTo>
                <a:lnTo>
                  <a:pt x="9840" y="12031"/>
                </a:lnTo>
                <a:lnTo>
                  <a:pt x="10108" y="12129"/>
                </a:lnTo>
                <a:lnTo>
                  <a:pt x="10327" y="12251"/>
                </a:lnTo>
                <a:lnTo>
                  <a:pt x="10546" y="12421"/>
                </a:lnTo>
                <a:lnTo>
                  <a:pt x="10717" y="12616"/>
                </a:lnTo>
                <a:lnTo>
                  <a:pt x="10838" y="12860"/>
                </a:lnTo>
                <a:lnTo>
                  <a:pt x="10936" y="13127"/>
                </a:lnTo>
                <a:lnTo>
                  <a:pt x="10960" y="13420"/>
                </a:lnTo>
                <a:lnTo>
                  <a:pt x="10960" y="16026"/>
                </a:lnTo>
                <a:lnTo>
                  <a:pt x="14711" y="16026"/>
                </a:lnTo>
                <a:lnTo>
                  <a:pt x="14711" y="16026"/>
                </a:lnTo>
                <a:lnTo>
                  <a:pt x="14857" y="16026"/>
                </a:lnTo>
                <a:lnTo>
                  <a:pt x="15003" y="15977"/>
                </a:lnTo>
                <a:lnTo>
                  <a:pt x="15149" y="15904"/>
                </a:lnTo>
                <a:lnTo>
                  <a:pt x="15271" y="15806"/>
                </a:lnTo>
                <a:lnTo>
                  <a:pt x="15344" y="15685"/>
                </a:lnTo>
                <a:lnTo>
                  <a:pt x="15417" y="15563"/>
                </a:lnTo>
                <a:lnTo>
                  <a:pt x="15466" y="15417"/>
                </a:lnTo>
                <a:lnTo>
                  <a:pt x="15490" y="15246"/>
                </a:lnTo>
                <a:lnTo>
                  <a:pt x="15490" y="8841"/>
                </a:lnTo>
                <a:lnTo>
                  <a:pt x="18364" y="8841"/>
                </a:lnTo>
                <a:lnTo>
                  <a:pt x="9182" y="0"/>
                </a:lnTo>
                <a:close/>
              </a:path>
            </a:pathLst>
          </a:custGeom>
          <a:noFill/>
          <a:ln cap="rnd" cmpd="sng" w="121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58" name="Google Shape;558;p30"/>
          <p:cNvGrpSpPr/>
          <p:nvPr/>
        </p:nvGrpSpPr>
        <p:grpSpPr>
          <a:xfrm>
            <a:off x="1113017" y="937500"/>
            <a:ext cx="304535" cy="371365"/>
            <a:chOff x="596350" y="929175"/>
            <a:chExt cx="407950" cy="497475"/>
          </a:xfrm>
        </p:grpSpPr>
        <p:sp>
          <p:nvSpPr>
            <p:cNvPr id="559" name="Google Shape;559;p30"/>
            <p:cNvSpPr/>
            <p:nvPr/>
          </p:nvSpPr>
          <p:spPr>
            <a:xfrm>
              <a:off x="596350" y="953550"/>
              <a:ext cx="387250" cy="473100"/>
            </a:xfrm>
            <a:custGeom>
              <a:rect b="b" l="l" r="r" t="t"/>
              <a:pathLst>
                <a:path extrusionOk="0" fill="none" h="18924" w="15490">
                  <a:moveTo>
                    <a:pt x="15490" y="17828"/>
                  </a:moveTo>
                  <a:lnTo>
                    <a:pt x="15490" y="17828"/>
                  </a:lnTo>
                  <a:lnTo>
                    <a:pt x="15466" y="17998"/>
                  </a:lnTo>
                  <a:lnTo>
                    <a:pt x="15417" y="18169"/>
                  </a:lnTo>
                  <a:lnTo>
                    <a:pt x="15319" y="18364"/>
                  </a:lnTo>
                  <a:lnTo>
                    <a:pt x="15198" y="18534"/>
                  </a:lnTo>
                  <a:lnTo>
                    <a:pt x="15052" y="18680"/>
                  </a:lnTo>
                  <a:lnTo>
                    <a:pt x="14881" y="18802"/>
                  </a:lnTo>
                  <a:lnTo>
                    <a:pt x="14735" y="18900"/>
                  </a:lnTo>
                  <a:lnTo>
                    <a:pt x="14564" y="18924"/>
                  </a:lnTo>
                  <a:lnTo>
                    <a:pt x="1023" y="18924"/>
                  </a:lnTo>
                  <a:lnTo>
                    <a:pt x="1023" y="18924"/>
                  </a:lnTo>
                  <a:lnTo>
                    <a:pt x="853" y="18900"/>
                  </a:lnTo>
                  <a:lnTo>
                    <a:pt x="682" y="18802"/>
                  </a:lnTo>
                  <a:lnTo>
                    <a:pt x="512" y="18680"/>
                  </a:lnTo>
                  <a:lnTo>
                    <a:pt x="341" y="18534"/>
                  </a:lnTo>
                  <a:lnTo>
                    <a:pt x="219" y="18364"/>
                  </a:lnTo>
                  <a:lnTo>
                    <a:pt x="98" y="18169"/>
                  </a:lnTo>
                  <a:lnTo>
                    <a:pt x="25" y="17998"/>
                  </a:lnTo>
                  <a:lnTo>
                    <a:pt x="0" y="1782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25" y="706"/>
                  </a:lnTo>
                  <a:lnTo>
                    <a:pt x="98" y="560"/>
                  </a:lnTo>
                  <a:lnTo>
                    <a:pt x="195" y="414"/>
                  </a:lnTo>
                  <a:lnTo>
                    <a:pt x="341" y="268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28" y="24"/>
                  </a:lnTo>
                  <a:lnTo>
                    <a:pt x="974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0" name="Google Shape;560;p30"/>
            <p:cNvSpPr/>
            <p:nvPr/>
          </p:nvSpPr>
          <p:spPr>
            <a:xfrm>
              <a:off x="626775" y="929175"/>
              <a:ext cx="377525" cy="462775"/>
            </a:xfrm>
            <a:custGeom>
              <a:rect b="b" l="l" r="r" t="t"/>
              <a:pathLst>
                <a:path extrusionOk="0" fill="none" h="18511" w="15101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7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2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1" name="Google Shape;561;p30"/>
            <p:cNvSpPr/>
            <p:nvPr/>
          </p:nvSpPr>
          <p:spPr>
            <a:xfrm>
              <a:off x="688900" y="1256150"/>
              <a:ext cx="133975" cy="25"/>
            </a:xfrm>
            <a:custGeom>
              <a:rect b="b" l="l" r="r" t="t"/>
              <a:pathLst>
                <a:path extrusionOk="0" fill="none" h="1" w="5359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2" name="Google Shape;562;p30"/>
            <p:cNvSpPr/>
            <p:nvPr/>
          </p:nvSpPr>
          <p:spPr>
            <a:xfrm>
              <a:off x="688900" y="1201350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3" name="Google Shape;563;p30"/>
            <p:cNvSpPr/>
            <p:nvPr/>
          </p:nvSpPr>
          <p:spPr>
            <a:xfrm>
              <a:off x="688900" y="1145950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4" name="Google Shape;564;p30"/>
            <p:cNvSpPr/>
            <p:nvPr/>
          </p:nvSpPr>
          <p:spPr>
            <a:xfrm>
              <a:off x="688900" y="1090525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5" name="Google Shape;565;p30"/>
            <p:cNvSpPr/>
            <p:nvPr/>
          </p:nvSpPr>
          <p:spPr>
            <a:xfrm>
              <a:off x="920250" y="929175"/>
              <a:ext cx="84050" cy="84050"/>
            </a:xfrm>
            <a:custGeom>
              <a:rect b="b" l="l" r="r" t="t"/>
              <a:pathLst>
                <a:path extrusionOk="0" fill="none" h="3362" w="3362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66" name="Google Shape;566;p30"/>
          <p:cNvGrpSpPr/>
          <p:nvPr/>
        </p:nvGrpSpPr>
        <p:grpSpPr>
          <a:xfrm>
            <a:off x="2111591" y="991602"/>
            <a:ext cx="310021" cy="265455"/>
            <a:chOff x="1934025" y="1001650"/>
            <a:chExt cx="415300" cy="355600"/>
          </a:xfrm>
        </p:grpSpPr>
        <p:sp>
          <p:nvSpPr>
            <p:cNvPr id="567" name="Google Shape;567;p30"/>
            <p:cNvSpPr/>
            <p:nvPr/>
          </p:nvSpPr>
          <p:spPr>
            <a:xfrm>
              <a:off x="1934025" y="1303650"/>
              <a:ext cx="207650" cy="53600"/>
            </a:xfrm>
            <a:custGeom>
              <a:rect b="b" l="l" r="r" t="t"/>
              <a:pathLst>
                <a:path extrusionOk="0" fill="none" h="2144" w="8306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33"/>
                  </a:lnTo>
                  <a:lnTo>
                    <a:pt x="74" y="755"/>
                  </a:lnTo>
                  <a:lnTo>
                    <a:pt x="147" y="853"/>
                  </a:lnTo>
                  <a:lnTo>
                    <a:pt x="245" y="950"/>
                  </a:lnTo>
                  <a:lnTo>
                    <a:pt x="245" y="950"/>
                  </a:lnTo>
                  <a:lnTo>
                    <a:pt x="391" y="1023"/>
                  </a:lnTo>
                  <a:lnTo>
                    <a:pt x="561" y="1047"/>
                  </a:lnTo>
                  <a:lnTo>
                    <a:pt x="561" y="1047"/>
                  </a:lnTo>
                  <a:lnTo>
                    <a:pt x="732" y="1023"/>
                  </a:lnTo>
                  <a:lnTo>
                    <a:pt x="732" y="1023"/>
                  </a:lnTo>
                  <a:lnTo>
                    <a:pt x="1292" y="853"/>
                  </a:lnTo>
                  <a:lnTo>
                    <a:pt x="1657" y="780"/>
                  </a:lnTo>
                  <a:lnTo>
                    <a:pt x="2071" y="682"/>
                  </a:lnTo>
                  <a:lnTo>
                    <a:pt x="2534" y="609"/>
                  </a:lnTo>
                  <a:lnTo>
                    <a:pt x="3021" y="560"/>
                  </a:lnTo>
                  <a:lnTo>
                    <a:pt x="3581" y="512"/>
                  </a:lnTo>
                  <a:lnTo>
                    <a:pt x="4166" y="487"/>
                  </a:lnTo>
                  <a:lnTo>
                    <a:pt x="4166" y="487"/>
                  </a:lnTo>
                  <a:lnTo>
                    <a:pt x="4604" y="512"/>
                  </a:lnTo>
                  <a:lnTo>
                    <a:pt x="5018" y="536"/>
                  </a:lnTo>
                  <a:lnTo>
                    <a:pt x="5408" y="609"/>
                  </a:lnTo>
                  <a:lnTo>
                    <a:pt x="5773" y="682"/>
                  </a:lnTo>
                  <a:lnTo>
                    <a:pt x="6114" y="780"/>
                  </a:lnTo>
                  <a:lnTo>
                    <a:pt x="6431" y="877"/>
                  </a:lnTo>
                  <a:lnTo>
                    <a:pt x="6699" y="999"/>
                  </a:lnTo>
                  <a:lnTo>
                    <a:pt x="6966" y="1120"/>
                  </a:lnTo>
                  <a:lnTo>
                    <a:pt x="7186" y="1242"/>
                  </a:lnTo>
                  <a:lnTo>
                    <a:pt x="7405" y="1388"/>
                  </a:lnTo>
                  <a:lnTo>
                    <a:pt x="7770" y="1656"/>
                  </a:lnTo>
                  <a:lnTo>
                    <a:pt x="8062" y="1924"/>
                  </a:lnTo>
                  <a:lnTo>
                    <a:pt x="8306" y="2143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8" name="Google Shape;568;p30"/>
            <p:cNvSpPr/>
            <p:nvPr/>
          </p:nvSpPr>
          <p:spPr>
            <a:xfrm>
              <a:off x="2141650" y="1303650"/>
              <a:ext cx="207675" cy="53600"/>
            </a:xfrm>
            <a:custGeom>
              <a:rect b="b" l="l" r="r" t="t"/>
              <a:pathLst>
                <a:path extrusionOk="0" fill="none" h="2144" w="8307">
                  <a:moveTo>
                    <a:pt x="1" y="2143"/>
                  </a:moveTo>
                  <a:lnTo>
                    <a:pt x="1" y="2143"/>
                  </a:lnTo>
                  <a:lnTo>
                    <a:pt x="245" y="1924"/>
                  </a:lnTo>
                  <a:lnTo>
                    <a:pt x="537" y="1656"/>
                  </a:lnTo>
                  <a:lnTo>
                    <a:pt x="902" y="1388"/>
                  </a:lnTo>
                  <a:lnTo>
                    <a:pt x="1121" y="1242"/>
                  </a:lnTo>
                  <a:lnTo>
                    <a:pt x="1341" y="1120"/>
                  </a:lnTo>
                  <a:lnTo>
                    <a:pt x="1608" y="999"/>
                  </a:lnTo>
                  <a:lnTo>
                    <a:pt x="1876" y="877"/>
                  </a:lnTo>
                  <a:lnTo>
                    <a:pt x="2193" y="780"/>
                  </a:lnTo>
                  <a:lnTo>
                    <a:pt x="2534" y="682"/>
                  </a:lnTo>
                  <a:lnTo>
                    <a:pt x="2899" y="609"/>
                  </a:lnTo>
                  <a:lnTo>
                    <a:pt x="3289" y="536"/>
                  </a:lnTo>
                  <a:lnTo>
                    <a:pt x="3703" y="512"/>
                  </a:lnTo>
                  <a:lnTo>
                    <a:pt x="4141" y="487"/>
                  </a:lnTo>
                  <a:lnTo>
                    <a:pt x="4141" y="487"/>
                  </a:lnTo>
                  <a:lnTo>
                    <a:pt x="4726" y="512"/>
                  </a:lnTo>
                  <a:lnTo>
                    <a:pt x="5286" y="560"/>
                  </a:lnTo>
                  <a:lnTo>
                    <a:pt x="5773" y="609"/>
                  </a:lnTo>
                  <a:lnTo>
                    <a:pt x="6236" y="682"/>
                  </a:lnTo>
                  <a:lnTo>
                    <a:pt x="6650" y="780"/>
                  </a:lnTo>
                  <a:lnTo>
                    <a:pt x="7015" y="853"/>
                  </a:lnTo>
                  <a:lnTo>
                    <a:pt x="7575" y="1023"/>
                  </a:lnTo>
                  <a:lnTo>
                    <a:pt x="7575" y="1023"/>
                  </a:lnTo>
                  <a:lnTo>
                    <a:pt x="7746" y="1047"/>
                  </a:lnTo>
                  <a:lnTo>
                    <a:pt x="7746" y="1047"/>
                  </a:lnTo>
                  <a:lnTo>
                    <a:pt x="7916" y="1023"/>
                  </a:lnTo>
                  <a:lnTo>
                    <a:pt x="8062" y="950"/>
                  </a:lnTo>
                  <a:lnTo>
                    <a:pt x="8062" y="950"/>
                  </a:lnTo>
                  <a:lnTo>
                    <a:pt x="8160" y="853"/>
                  </a:lnTo>
                  <a:lnTo>
                    <a:pt x="8233" y="755"/>
                  </a:lnTo>
                  <a:lnTo>
                    <a:pt x="8282" y="633"/>
                  </a:lnTo>
                  <a:lnTo>
                    <a:pt x="8306" y="487"/>
                  </a:lnTo>
                  <a:lnTo>
                    <a:pt x="8306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9" name="Google Shape;569;p30"/>
            <p:cNvSpPr/>
            <p:nvPr/>
          </p:nvSpPr>
          <p:spPr>
            <a:xfrm>
              <a:off x="1934025" y="1001650"/>
              <a:ext cx="207650" cy="331250"/>
            </a:xfrm>
            <a:custGeom>
              <a:rect b="b" l="l" r="r" t="t"/>
              <a:pathLst>
                <a:path extrusionOk="0" fill="none" h="13250" w="8306">
                  <a:moveTo>
                    <a:pt x="8306" y="2192"/>
                  </a:moveTo>
                  <a:lnTo>
                    <a:pt x="8306" y="13249"/>
                  </a:lnTo>
                  <a:lnTo>
                    <a:pt x="8306" y="13249"/>
                  </a:lnTo>
                  <a:lnTo>
                    <a:pt x="8062" y="13030"/>
                  </a:lnTo>
                  <a:lnTo>
                    <a:pt x="7770" y="12762"/>
                  </a:lnTo>
                  <a:lnTo>
                    <a:pt x="7405" y="12494"/>
                  </a:lnTo>
                  <a:lnTo>
                    <a:pt x="7186" y="12348"/>
                  </a:lnTo>
                  <a:lnTo>
                    <a:pt x="6966" y="12226"/>
                  </a:lnTo>
                  <a:lnTo>
                    <a:pt x="6699" y="12105"/>
                  </a:lnTo>
                  <a:lnTo>
                    <a:pt x="6431" y="11983"/>
                  </a:lnTo>
                  <a:lnTo>
                    <a:pt x="6114" y="11885"/>
                  </a:lnTo>
                  <a:lnTo>
                    <a:pt x="5773" y="11788"/>
                  </a:lnTo>
                  <a:lnTo>
                    <a:pt x="5408" y="11715"/>
                  </a:lnTo>
                  <a:lnTo>
                    <a:pt x="5018" y="11642"/>
                  </a:lnTo>
                  <a:lnTo>
                    <a:pt x="4604" y="11617"/>
                  </a:lnTo>
                  <a:lnTo>
                    <a:pt x="4166" y="11593"/>
                  </a:lnTo>
                  <a:lnTo>
                    <a:pt x="4166" y="11593"/>
                  </a:lnTo>
                  <a:lnTo>
                    <a:pt x="3581" y="11617"/>
                  </a:lnTo>
                  <a:lnTo>
                    <a:pt x="3021" y="11666"/>
                  </a:lnTo>
                  <a:lnTo>
                    <a:pt x="2534" y="11715"/>
                  </a:lnTo>
                  <a:lnTo>
                    <a:pt x="2071" y="11788"/>
                  </a:lnTo>
                  <a:lnTo>
                    <a:pt x="1657" y="11885"/>
                  </a:lnTo>
                  <a:lnTo>
                    <a:pt x="1292" y="11958"/>
                  </a:lnTo>
                  <a:lnTo>
                    <a:pt x="732" y="12129"/>
                  </a:lnTo>
                  <a:lnTo>
                    <a:pt x="732" y="12129"/>
                  </a:lnTo>
                  <a:lnTo>
                    <a:pt x="561" y="12153"/>
                  </a:lnTo>
                  <a:lnTo>
                    <a:pt x="561" y="12153"/>
                  </a:lnTo>
                  <a:lnTo>
                    <a:pt x="391" y="12129"/>
                  </a:lnTo>
                  <a:lnTo>
                    <a:pt x="245" y="12056"/>
                  </a:lnTo>
                  <a:lnTo>
                    <a:pt x="245" y="12056"/>
                  </a:lnTo>
                  <a:lnTo>
                    <a:pt x="147" y="11958"/>
                  </a:lnTo>
                  <a:lnTo>
                    <a:pt x="74" y="11861"/>
                  </a:lnTo>
                  <a:lnTo>
                    <a:pt x="25" y="11739"/>
                  </a:lnTo>
                  <a:lnTo>
                    <a:pt x="1" y="11593"/>
                  </a:lnTo>
                  <a:lnTo>
                    <a:pt x="1" y="1656"/>
                  </a:lnTo>
                  <a:lnTo>
                    <a:pt x="1" y="1656"/>
                  </a:lnTo>
                  <a:lnTo>
                    <a:pt x="25" y="1534"/>
                  </a:lnTo>
                  <a:lnTo>
                    <a:pt x="50" y="1437"/>
                  </a:lnTo>
                  <a:lnTo>
                    <a:pt x="123" y="1315"/>
                  </a:lnTo>
                  <a:lnTo>
                    <a:pt x="196" y="1242"/>
                  </a:lnTo>
                  <a:lnTo>
                    <a:pt x="196" y="1242"/>
                  </a:lnTo>
                  <a:lnTo>
                    <a:pt x="342" y="1120"/>
                  </a:lnTo>
                  <a:lnTo>
                    <a:pt x="512" y="974"/>
                  </a:lnTo>
                  <a:lnTo>
                    <a:pt x="926" y="755"/>
                  </a:lnTo>
                  <a:lnTo>
                    <a:pt x="1389" y="536"/>
                  </a:lnTo>
                  <a:lnTo>
                    <a:pt x="1901" y="341"/>
                  </a:lnTo>
                  <a:lnTo>
                    <a:pt x="2461" y="195"/>
                  </a:lnTo>
                  <a:lnTo>
                    <a:pt x="3021" y="73"/>
                  </a:lnTo>
                  <a:lnTo>
                    <a:pt x="3581" y="24"/>
                  </a:lnTo>
                  <a:lnTo>
                    <a:pt x="4166" y="0"/>
                  </a:lnTo>
                  <a:lnTo>
                    <a:pt x="4166" y="0"/>
                  </a:lnTo>
                  <a:lnTo>
                    <a:pt x="4531" y="0"/>
                  </a:lnTo>
                  <a:lnTo>
                    <a:pt x="4872" y="49"/>
                  </a:lnTo>
                  <a:lnTo>
                    <a:pt x="5213" y="98"/>
                  </a:lnTo>
                  <a:lnTo>
                    <a:pt x="5530" y="171"/>
                  </a:lnTo>
                  <a:lnTo>
                    <a:pt x="5822" y="268"/>
                  </a:lnTo>
                  <a:lnTo>
                    <a:pt x="6114" y="365"/>
                  </a:lnTo>
                  <a:lnTo>
                    <a:pt x="6358" y="487"/>
                  </a:lnTo>
                  <a:lnTo>
                    <a:pt x="6626" y="609"/>
                  </a:lnTo>
                  <a:lnTo>
                    <a:pt x="7064" y="901"/>
                  </a:lnTo>
                  <a:lnTo>
                    <a:pt x="7429" y="1169"/>
                  </a:lnTo>
                  <a:lnTo>
                    <a:pt x="7746" y="1437"/>
                  </a:lnTo>
                  <a:lnTo>
                    <a:pt x="8014" y="1681"/>
                  </a:lnTo>
                  <a:lnTo>
                    <a:pt x="8014" y="1681"/>
                  </a:lnTo>
                  <a:lnTo>
                    <a:pt x="8136" y="1802"/>
                  </a:lnTo>
                  <a:lnTo>
                    <a:pt x="8136" y="1802"/>
                  </a:lnTo>
                  <a:lnTo>
                    <a:pt x="8209" y="1875"/>
                  </a:lnTo>
                  <a:lnTo>
                    <a:pt x="8257" y="1973"/>
                  </a:lnTo>
                  <a:lnTo>
                    <a:pt x="8306" y="2095"/>
                  </a:lnTo>
                  <a:lnTo>
                    <a:pt x="8306" y="2192"/>
                  </a:lnTo>
                  <a:lnTo>
                    <a:pt x="8306" y="2192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0" name="Google Shape;570;p30"/>
            <p:cNvSpPr/>
            <p:nvPr/>
          </p:nvSpPr>
          <p:spPr>
            <a:xfrm>
              <a:off x="2141650" y="1001650"/>
              <a:ext cx="207675" cy="331250"/>
            </a:xfrm>
            <a:custGeom>
              <a:rect b="b" l="l" r="r" t="t"/>
              <a:pathLst>
                <a:path extrusionOk="0" fill="none" h="13250" w="8307">
                  <a:moveTo>
                    <a:pt x="1" y="2192"/>
                  </a:moveTo>
                  <a:lnTo>
                    <a:pt x="1" y="13249"/>
                  </a:lnTo>
                  <a:lnTo>
                    <a:pt x="1" y="13249"/>
                  </a:lnTo>
                  <a:lnTo>
                    <a:pt x="245" y="13030"/>
                  </a:lnTo>
                  <a:lnTo>
                    <a:pt x="537" y="12762"/>
                  </a:lnTo>
                  <a:lnTo>
                    <a:pt x="902" y="12494"/>
                  </a:lnTo>
                  <a:lnTo>
                    <a:pt x="1121" y="12348"/>
                  </a:lnTo>
                  <a:lnTo>
                    <a:pt x="1341" y="12226"/>
                  </a:lnTo>
                  <a:lnTo>
                    <a:pt x="1608" y="12105"/>
                  </a:lnTo>
                  <a:lnTo>
                    <a:pt x="1876" y="11983"/>
                  </a:lnTo>
                  <a:lnTo>
                    <a:pt x="2193" y="11885"/>
                  </a:lnTo>
                  <a:lnTo>
                    <a:pt x="2534" y="11788"/>
                  </a:lnTo>
                  <a:lnTo>
                    <a:pt x="2899" y="11715"/>
                  </a:lnTo>
                  <a:lnTo>
                    <a:pt x="3289" y="11642"/>
                  </a:lnTo>
                  <a:lnTo>
                    <a:pt x="3703" y="11617"/>
                  </a:lnTo>
                  <a:lnTo>
                    <a:pt x="4141" y="11593"/>
                  </a:lnTo>
                  <a:lnTo>
                    <a:pt x="4141" y="11593"/>
                  </a:lnTo>
                  <a:lnTo>
                    <a:pt x="4726" y="11617"/>
                  </a:lnTo>
                  <a:lnTo>
                    <a:pt x="5286" y="11666"/>
                  </a:lnTo>
                  <a:lnTo>
                    <a:pt x="5773" y="11715"/>
                  </a:lnTo>
                  <a:lnTo>
                    <a:pt x="6236" y="11788"/>
                  </a:lnTo>
                  <a:lnTo>
                    <a:pt x="6650" y="11885"/>
                  </a:lnTo>
                  <a:lnTo>
                    <a:pt x="7015" y="11958"/>
                  </a:lnTo>
                  <a:lnTo>
                    <a:pt x="7575" y="12129"/>
                  </a:lnTo>
                  <a:lnTo>
                    <a:pt x="7575" y="12129"/>
                  </a:lnTo>
                  <a:lnTo>
                    <a:pt x="7746" y="12153"/>
                  </a:lnTo>
                  <a:lnTo>
                    <a:pt x="7746" y="12153"/>
                  </a:lnTo>
                  <a:lnTo>
                    <a:pt x="7916" y="12129"/>
                  </a:lnTo>
                  <a:lnTo>
                    <a:pt x="8062" y="12056"/>
                  </a:lnTo>
                  <a:lnTo>
                    <a:pt x="8062" y="12056"/>
                  </a:lnTo>
                  <a:lnTo>
                    <a:pt x="8160" y="11958"/>
                  </a:lnTo>
                  <a:lnTo>
                    <a:pt x="8233" y="11861"/>
                  </a:lnTo>
                  <a:lnTo>
                    <a:pt x="8282" y="11739"/>
                  </a:lnTo>
                  <a:lnTo>
                    <a:pt x="8306" y="11593"/>
                  </a:lnTo>
                  <a:lnTo>
                    <a:pt x="8306" y="1656"/>
                  </a:lnTo>
                  <a:lnTo>
                    <a:pt x="8306" y="1656"/>
                  </a:lnTo>
                  <a:lnTo>
                    <a:pt x="8282" y="1534"/>
                  </a:lnTo>
                  <a:lnTo>
                    <a:pt x="8257" y="1437"/>
                  </a:lnTo>
                  <a:lnTo>
                    <a:pt x="8184" y="1315"/>
                  </a:lnTo>
                  <a:lnTo>
                    <a:pt x="8111" y="1242"/>
                  </a:lnTo>
                  <a:lnTo>
                    <a:pt x="8111" y="1242"/>
                  </a:lnTo>
                  <a:lnTo>
                    <a:pt x="7965" y="1120"/>
                  </a:lnTo>
                  <a:lnTo>
                    <a:pt x="7795" y="974"/>
                  </a:lnTo>
                  <a:lnTo>
                    <a:pt x="7381" y="755"/>
                  </a:lnTo>
                  <a:lnTo>
                    <a:pt x="6918" y="536"/>
                  </a:lnTo>
                  <a:lnTo>
                    <a:pt x="6406" y="341"/>
                  </a:lnTo>
                  <a:lnTo>
                    <a:pt x="5846" y="195"/>
                  </a:lnTo>
                  <a:lnTo>
                    <a:pt x="5286" y="73"/>
                  </a:lnTo>
                  <a:lnTo>
                    <a:pt x="4726" y="24"/>
                  </a:lnTo>
                  <a:lnTo>
                    <a:pt x="4141" y="0"/>
                  </a:lnTo>
                  <a:lnTo>
                    <a:pt x="4141" y="0"/>
                  </a:lnTo>
                  <a:lnTo>
                    <a:pt x="3776" y="0"/>
                  </a:lnTo>
                  <a:lnTo>
                    <a:pt x="3435" y="49"/>
                  </a:lnTo>
                  <a:lnTo>
                    <a:pt x="3094" y="98"/>
                  </a:lnTo>
                  <a:lnTo>
                    <a:pt x="2777" y="171"/>
                  </a:lnTo>
                  <a:lnTo>
                    <a:pt x="2485" y="268"/>
                  </a:lnTo>
                  <a:lnTo>
                    <a:pt x="2193" y="365"/>
                  </a:lnTo>
                  <a:lnTo>
                    <a:pt x="1949" y="487"/>
                  </a:lnTo>
                  <a:lnTo>
                    <a:pt x="1681" y="609"/>
                  </a:lnTo>
                  <a:lnTo>
                    <a:pt x="1243" y="901"/>
                  </a:lnTo>
                  <a:lnTo>
                    <a:pt x="878" y="1169"/>
                  </a:lnTo>
                  <a:lnTo>
                    <a:pt x="561" y="1437"/>
                  </a:lnTo>
                  <a:lnTo>
                    <a:pt x="293" y="1681"/>
                  </a:lnTo>
                  <a:lnTo>
                    <a:pt x="293" y="1681"/>
                  </a:lnTo>
                  <a:lnTo>
                    <a:pt x="171" y="1802"/>
                  </a:lnTo>
                  <a:lnTo>
                    <a:pt x="171" y="1802"/>
                  </a:lnTo>
                  <a:lnTo>
                    <a:pt x="98" y="1875"/>
                  </a:lnTo>
                  <a:lnTo>
                    <a:pt x="50" y="1973"/>
                  </a:lnTo>
                  <a:lnTo>
                    <a:pt x="1" y="2095"/>
                  </a:lnTo>
                  <a:lnTo>
                    <a:pt x="1" y="2192"/>
                  </a:lnTo>
                  <a:lnTo>
                    <a:pt x="1" y="2192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71" name="Google Shape;571;p30"/>
          <p:cNvSpPr/>
          <p:nvPr/>
        </p:nvSpPr>
        <p:spPr>
          <a:xfrm>
            <a:off x="2612663" y="969383"/>
            <a:ext cx="311813" cy="310003"/>
          </a:xfrm>
          <a:custGeom>
            <a:rect b="b" l="l" r="r" t="t"/>
            <a:pathLst>
              <a:path extrusionOk="0" fill="none" h="16611" w="16708">
                <a:moveTo>
                  <a:pt x="414" y="8842"/>
                </a:moveTo>
                <a:lnTo>
                  <a:pt x="8403" y="1048"/>
                </a:lnTo>
                <a:lnTo>
                  <a:pt x="8403" y="1048"/>
                </a:lnTo>
                <a:lnTo>
                  <a:pt x="8500" y="951"/>
                </a:lnTo>
                <a:lnTo>
                  <a:pt x="8597" y="829"/>
                </a:lnTo>
                <a:lnTo>
                  <a:pt x="8865" y="658"/>
                </a:lnTo>
                <a:lnTo>
                  <a:pt x="9158" y="488"/>
                </a:lnTo>
                <a:lnTo>
                  <a:pt x="9450" y="317"/>
                </a:lnTo>
                <a:lnTo>
                  <a:pt x="9450" y="317"/>
                </a:lnTo>
                <a:lnTo>
                  <a:pt x="9839" y="171"/>
                </a:lnTo>
                <a:lnTo>
                  <a:pt x="10180" y="74"/>
                </a:lnTo>
                <a:lnTo>
                  <a:pt x="10497" y="25"/>
                </a:lnTo>
                <a:lnTo>
                  <a:pt x="10814" y="1"/>
                </a:lnTo>
                <a:lnTo>
                  <a:pt x="15344" y="1"/>
                </a:lnTo>
                <a:lnTo>
                  <a:pt x="15344" y="1"/>
                </a:lnTo>
                <a:lnTo>
                  <a:pt x="15465" y="1"/>
                </a:lnTo>
                <a:lnTo>
                  <a:pt x="15587" y="49"/>
                </a:lnTo>
                <a:lnTo>
                  <a:pt x="15855" y="122"/>
                </a:lnTo>
                <a:lnTo>
                  <a:pt x="16099" y="269"/>
                </a:lnTo>
                <a:lnTo>
                  <a:pt x="16294" y="415"/>
                </a:lnTo>
                <a:lnTo>
                  <a:pt x="16294" y="415"/>
                </a:lnTo>
                <a:lnTo>
                  <a:pt x="16391" y="537"/>
                </a:lnTo>
                <a:lnTo>
                  <a:pt x="16488" y="658"/>
                </a:lnTo>
                <a:lnTo>
                  <a:pt x="16561" y="780"/>
                </a:lnTo>
                <a:lnTo>
                  <a:pt x="16610" y="902"/>
                </a:lnTo>
                <a:lnTo>
                  <a:pt x="16659" y="1048"/>
                </a:lnTo>
                <a:lnTo>
                  <a:pt x="16683" y="1170"/>
                </a:lnTo>
                <a:lnTo>
                  <a:pt x="16708" y="1486"/>
                </a:lnTo>
                <a:lnTo>
                  <a:pt x="16708" y="5992"/>
                </a:lnTo>
                <a:lnTo>
                  <a:pt x="16708" y="5992"/>
                </a:lnTo>
                <a:lnTo>
                  <a:pt x="16683" y="6309"/>
                </a:lnTo>
                <a:lnTo>
                  <a:pt x="16635" y="6625"/>
                </a:lnTo>
                <a:lnTo>
                  <a:pt x="16537" y="6942"/>
                </a:lnTo>
                <a:lnTo>
                  <a:pt x="16391" y="7258"/>
                </a:lnTo>
                <a:lnTo>
                  <a:pt x="16391" y="7258"/>
                </a:lnTo>
                <a:lnTo>
                  <a:pt x="16342" y="7453"/>
                </a:lnTo>
                <a:lnTo>
                  <a:pt x="16294" y="7624"/>
                </a:lnTo>
                <a:lnTo>
                  <a:pt x="16196" y="7770"/>
                </a:lnTo>
                <a:lnTo>
                  <a:pt x="16123" y="7916"/>
                </a:lnTo>
                <a:lnTo>
                  <a:pt x="15928" y="8160"/>
                </a:lnTo>
                <a:lnTo>
                  <a:pt x="15758" y="8403"/>
                </a:lnTo>
                <a:lnTo>
                  <a:pt x="7891" y="16197"/>
                </a:lnTo>
                <a:lnTo>
                  <a:pt x="7891" y="16197"/>
                </a:lnTo>
                <a:lnTo>
                  <a:pt x="7794" y="16294"/>
                </a:lnTo>
                <a:lnTo>
                  <a:pt x="7696" y="16392"/>
                </a:lnTo>
                <a:lnTo>
                  <a:pt x="7574" y="16465"/>
                </a:lnTo>
                <a:lnTo>
                  <a:pt x="7453" y="16513"/>
                </a:lnTo>
                <a:lnTo>
                  <a:pt x="7185" y="16586"/>
                </a:lnTo>
                <a:lnTo>
                  <a:pt x="6941" y="16611"/>
                </a:lnTo>
                <a:lnTo>
                  <a:pt x="6941" y="16611"/>
                </a:lnTo>
                <a:lnTo>
                  <a:pt x="6649" y="16586"/>
                </a:lnTo>
                <a:lnTo>
                  <a:pt x="6503" y="16562"/>
                </a:lnTo>
                <a:lnTo>
                  <a:pt x="6381" y="16513"/>
                </a:lnTo>
                <a:lnTo>
                  <a:pt x="6235" y="16465"/>
                </a:lnTo>
                <a:lnTo>
                  <a:pt x="6113" y="16392"/>
                </a:lnTo>
                <a:lnTo>
                  <a:pt x="5991" y="16294"/>
                </a:lnTo>
                <a:lnTo>
                  <a:pt x="5894" y="16197"/>
                </a:lnTo>
                <a:lnTo>
                  <a:pt x="414" y="10839"/>
                </a:lnTo>
                <a:lnTo>
                  <a:pt x="414" y="10839"/>
                </a:lnTo>
                <a:lnTo>
                  <a:pt x="268" y="10595"/>
                </a:lnTo>
                <a:lnTo>
                  <a:pt x="122" y="10352"/>
                </a:lnTo>
                <a:lnTo>
                  <a:pt x="24" y="10108"/>
                </a:lnTo>
                <a:lnTo>
                  <a:pt x="0" y="10011"/>
                </a:lnTo>
                <a:lnTo>
                  <a:pt x="0" y="9889"/>
                </a:lnTo>
                <a:lnTo>
                  <a:pt x="0" y="9889"/>
                </a:lnTo>
                <a:lnTo>
                  <a:pt x="0" y="9718"/>
                </a:lnTo>
                <a:lnTo>
                  <a:pt x="24" y="9597"/>
                </a:lnTo>
                <a:lnTo>
                  <a:pt x="122" y="9329"/>
                </a:lnTo>
                <a:lnTo>
                  <a:pt x="268" y="9061"/>
                </a:lnTo>
                <a:lnTo>
                  <a:pt x="414" y="8842"/>
                </a:lnTo>
                <a:lnTo>
                  <a:pt x="414" y="8842"/>
                </a:lnTo>
                <a:close/>
                <a:moveTo>
                  <a:pt x="12519" y="4190"/>
                </a:moveTo>
                <a:lnTo>
                  <a:pt x="12519" y="4190"/>
                </a:lnTo>
                <a:lnTo>
                  <a:pt x="12689" y="4336"/>
                </a:lnTo>
                <a:lnTo>
                  <a:pt x="12859" y="4433"/>
                </a:lnTo>
                <a:lnTo>
                  <a:pt x="13030" y="4482"/>
                </a:lnTo>
                <a:lnTo>
                  <a:pt x="13249" y="4482"/>
                </a:lnTo>
                <a:lnTo>
                  <a:pt x="13249" y="4482"/>
                </a:lnTo>
                <a:lnTo>
                  <a:pt x="13444" y="4482"/>
                </a:lnTo>
                <a:lnTo>
                  <a:pt x="13615" y="4433"/>
                </a:lnTo>
                <a:lnTo>
                  <a:pt x="13761" y="4336"/>
                </a:lnTo>
                <a:lnTo>
                  <a:pt x="13882" y="4190"/>
                </a:lnTo>
                <a:lnTo>
                  <a:pt x="13882" y="4190"/>
                </a:lnTo>
                <a:lnTo>
                  <a:pt x="14029" y="4044"/>
                </a:lnTo>
                <a:lnTo>
                  <a:pt x="14102" y="3873"/>
                </a:lnTo>
                <a:lnTo>
                  <a:pt x="14150" y="3727"/>
                </a:lnTo>
                <a:lnTo>
                  <a:pt x="14175" y="3557"/>
                </a:lnTo>
                <a:lnTo>
                  <a:pt x="14175" y="3557"/>
                </a:lnTo>
                <a:lnTo>
                  <a:pt x="14150" y="3362"/>
                </a:lnTo>
                <a:lnTo>
                  <a:pt x="14102" y="3167"/>
                </a:lnTo>
                <a:lnTo>
                  <a:pt x="14029" y="2996"/>
                </a:lnTo>
                <a:lnTo>
                  <a:pt x="13882" y="2850"/>
                </a:lnTo>
                <a:lnTo>
                  <a:pt x="13882" y="2850"/>
                </a:lnTo>
                <a:lnTo>
                  <a:pt x="13761" y="2728"/>
                </a:lnTo>
                <a:lnTo>
                  <a:pt x="13615" y="2655"/>
                </a:lnTo>
                <a:lnTo>
                  <a:pt x="13444" y="2582"/>
                </a:lnTo>
                <a:lnTo>
                  <a:pt x="13249" y="2558"/>
                </a:lnTo>
                <a:lnTo>
                  <a:pt x="13249" y="2558"/>
                </a:lnTo>
                <a:lnTo>
                  <a:pt x="13030" y="2582"/>
                </a:lnTo>
                <a:lnTo>
                  <a:pt x="12859" y="2655"/>
                </a:lnTo>
                <a:lnTo>
                  <a:pt x="12689" y="2728"/>
                </a:lnTo>
                <a:lnTo>
                  <a:pt x="12519" y="2850"/>
                </a:lnTo>
                <a:lnTo>
                  <a:pt x="12519" y="2850"/>
                </a:lnTo>
                <a:lnTo>
                  <a:pt x="12445" y="2996"/>
                </a:lnTo>
                <a:lnTo>
                  <a:pt x="12372" y="3167"/>
                </a:lnTo>
                <a:lnTo>
                  <a:pt x="12324" y="3362"/>
                </a:lnTo>
                <a:lnTo>
                  <a:pt x="12324" y="3557"/>
                </a:lnTo>
                <a:lnTo>
                  <a:pt x="12324" y="3557"/>
                </a:lnTo>
                <a:lnTo>
                  <a:pt x="12324" y="3727"/>
                </a:lnTo>
                <a:lnTo>
                  <a:pt x="12372" y="3873"/>
                </a:lnTo>
                <a:lnTo>
                  <a:pt x="12445" y="4044"/>
                </a:lnTo>
                <a:lnTo>
                  <a:pt x="12519" y="4190"/>
                </a:lnTo>
                <a:lnTo>
                  <a:pt x="12519" y="4190"/>
                </a:lnTo>
                <a:close/>
              </a:path>
            </a:pathLst>
          </a:custGeom>
          <a:noFill/>
          <a:ln cap="rnd" cmpd="sng" w="121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2" name="Google Shape;572;p30"/>
          <p:cNvSpPr/>
          <p:nvPr/>
        </p:nvSpPr>
        <p:spPr>
          <a:xfrm>
            <a:off x="3114952" y="984837"/>
            <a:ext cx="310917" cy="279098"/>
          </a:xfrm>
          <a:custGeom>
            <a:rect b="b" l="l" r="r" t="t"/>
            <a:pathLst>
              <a:path extrusionOk="0" fill="none" h="14955" w="16660">
                <a:moveTo>
                  <a:pt x="12373" y="1"/>
                </a:moveTo>
                <a:lnTo>
                  <a:pt x="12373" y="1"/>
                </a:lnTo>
                <a:lnTo>
                  <a:pt x="12032" y="1"/>
                </a:lnTo>
                <a:lnTo>
                  <a:pt x="11691" y="49"/>
                </a:lnTo>
                <a:lnTo>
                  <a:pt x="11350" y="123"/>
                </a:lnTo>
                <a:lnTo>
                  <a:pt x="11033" y="196"/>
                </a:lnTo>
                <a:lnTo>
                  <a:pt x="10716" y="317"/>
                </a:lnTo>
                <a:lnTo>
                  <a:pt x="10424" y="464"/>
                </a:lnTo>
                <a:lnTo>
                  <a:pt x="10132" y="610"/>
                </a:lnTo>
                <a:lnTo>
                  <a:pt x="9864" y="804"/>
                </a:lnTo>
                <a:lnTo>
                  <a:pt x="9620" y="999"/>
                </a:lnTo>
                <a:lnTo>
                  <a:pt x="9377" y="1219"/>
                </a:lnTo>
                <a:lnTo>
                  <a:pt x="9158" y="1462"/>
                </a:lnTo>
                <a:lnTo>
                  <a:pt x="8939" y="1706"/>
                </a:lnTo>
                <a:lnTo>
                  <a:pt x="8768" y="1974"/>
                </a:lnTo>
                <a:lnTo>
                  <a:pt x="8598" y="2266"/>
                </a:lnTo>
                <a:lnTo>
                  <a:pt x="8451" y="2558"/>
                </a:lnTo>
                <a:lnTo>
                  <a:pt x="8330" y="2850"/>
                </a:lnTo>
                <a:lnTo>
                  <a:pt x="8330" y="2850"/>
                </a:lnTo>
                <a:lnTo>
                  <a:pt x="8208" y="2558"/>
                </a:lnTo>
                <a:lnTo>
                  <a:pt x="8062" y="2266"/>
                </a:lnTo>
                <a:lnTo>
                  <a:pt x="7891" y="1974"/>
                </a:lnTo>
                <a:lnTo>
                  <a:pt x="7721" y="1706"/>
                </a:lnTo>
                <a:lnTo>
                  <a:pt x="7502" y="1462"/>
                </a:lnTo>
                <a:lnTo>
                  <a:pt x="7282" y="1219"/>
                </a:lnTo>
                <a:lnTo>
                  <a:pt x="7039" y="999"/>
                </a:lnTo>
                <a:lnTo>
                  <a:pt x="6795" y="804"/>
                </a:lnTo>
                <a:lnTo>
                  <a:pt x="6527" y="610"/>
                </a:lnTo>
                <a:lnTo>
                  <a:pt x="6235" y="464"/>
                </a:lnTo>
                <a:lnTo>
                  <a:pt x="5943" y="317"/>
                </a:lnTo>
                <a:lnTo>
                  <a:pt x="5626" y="196"/>
                </a:lnTo>
                <a:lnTo>
                  <a:pt x="5310" y="123"/>
                </a:lnTo>
                <a:lnTo>
                  <a:pt x="4969" y="49"/>
                </a:lnTo>
                <a:lnTo>
                  <a:pt x="4628" y="1"/>
                </a:lnTo>
                <a:lnTo>
                  <a:pt x="4287" y="1"/>
                </a:lnTo>
                <a:lnTo>
                  <a:pt x="4287" y="1"/>
                </a:lnTo>
                <a:lnTo>
                  <a:pt x="3848" y="25"/>
                </a:lnTo>
                <a:lnTo>
                  <a:pt x="3434" y="74"/>
                </a:lnTo>
                <a:lnTo>
                  <a:pt x="3020" y="196"/>
                </a:lnTo>
                <a:lnTo>
                  <a:pt x="2606" y="342"/>
                </a:lnTo>
                <a:lnTo>
                  <a:pt x="2241" y="512"/>
                </a:lnTo>
                <a:lnTo>
                  <a:pt x="1900" y="731"/>
                </a:lnTo>
                <a:lnTo>
                  <a:pt x="1559" y="975"/>
                </a:lnTo>
                <a:lnTo>
                  <a:pt x="1267" y="1243"/>
                </a:lnTo>
                <a:lnTo>
                  <a:pt x="974" y="1560"/>
                </a:lnTo>
                <a:lnTo>
                  <a:pt x="731" y="1876"/>
                </a:lnTo>
                <a:lnTo>
                  <a:pt x="512" y="2241"/>
                </a:lnTo>
                <a:lnTo>
                  <a:pt x="341" y="2607"/>
                </a:lnTo>
                <a:lnTo>
                  <a:pt x="195" y="2996"/>
                </a:lnTo>
                <a:lnTo>
                  <a:pt x="98" y="3410"/>
                </a:lnTo>
                <a:lnTo>
                  <a:pt x="25" y="3849"/>
                </a:lnTo>
                <a:lnTo>
                  <a:pt x="0" y="4287"/>
                </a:lnTo>
                <a:lnTo>
                  <a:pt x="0" y="4287"/>
                </a:lnTo>
                <a:lnTo>
                  <a:pt x="0" y="4580"/>
                </a:lnTo>
                <a:lnTo>
                  <a:pt x="25" y="4872"/>
                </a:lnTo>
                <a:lnTo>
                  <a:pt x="122" y="5432"/>
                </a:lnTo>
                <a:lnTo>
                  <a:pt x="244" y="5992"/>
                </a:lnTo>
                <a:lnTo>
                  <a:pt x="439" y="6528"/>
                </a:lnTo>
                <a:lnTo>
                  <a:pt x="658" y="7039"/>
                </a:lnTo>
                <a:lnTo>
                  <a:pt x="926" y="7526"/>
                </a:lnTo>
                <a:lnTo>
                  <a:pt x="1194" y="7989"/>
                </a:lnTo>
                <a:lnTo>
                  <a:pt x="1510" y="8452"/>
                </a:lnTo>
                <a:lnTo>
                  <a:pt x="1851" y="8890"/>
                </a:lnTo>
                <a:lnTo>
                  <a:pt x="2192" y="9304"/>
                </a:lnTo>
                <a:lnTo>
                  <a:pt x="2558" y="9718"/>
                </a:lnTo>
                <a:lnTo>
                  <a:pt x="2923" y="10108"/>
                </a:lnTo>
                <a:lnTo>
                  <a:pt x="3629" y="10839"/>
                </a:lnTo>
                <a:lnTo>
                  <a:pt x="4287" y="11496"/>
                </a:lnTo>
                <a:lnTo>
                  <a:pt x="4287" y="11496"/>
                </a:lnTo>
                <a:lnTo>
                  <a:pt x="4847" y="12032"/>
                </a:lnTo>
                <a:lnTo>
                  <a:pt x="5480" y="12592"/>
                </a:lnTo>
                <a:lnTo>
                  <a:pt x="6820" y="13737"/>
                </a:lnTo>
                <a:lnTo>
                  <a:pt x="7891" y="14614"/>
                </a:lnTo>
                <a:lnTo>
                  <a:pt x="8330" y="14955"/>
                </a:lnTo>
                <a:lnTo>
                  <a:pt x="8330" y="14955"/>
                </a:lnTo>
                <a:lnTo>
                  <a:pt x="8768" y="14614"/>
                </a:lnTo>
                <a:lnTo>
                  <a:pt x="9815" y="13761"/>
                </a:lnTo>
                <a:lnTo>
                  <a:pt x="11155" y="12617"/>
                </a:lnTo>
                <a:lnTo>
                  <a:pt x="11788" y="12056"/>
                </a:lnTo>
                <a:lnTo>
                  <a:pt x="12373" y="11496"/>
                </a:lnTo>
                <a:lnTo>
                  <a:pt x="12373" y="11496"/>
                </a:lnTo>
                <a:lnTo>
                  <a:pt x="13030" y="10839"/>
                </a:lnTo>
                <a:lnTo>
                  <a:pt x="13736" y="10108"/>
                </a:lnTo>
                <a:lnTo>
                  <a:pt x="14102" y="9718"/>
                </a:lnTo>
                <a:lnTo>
                  <a:pt x="14467" y="9304"/>
                </a:lnTo>
                <a:lnTo>
                  <a:pt x="14808" y="8890"/>
                </a:lnTo>
                <a:lnTo>
                  <a:pt x="15149" y="8452"/>
                </a:lnTo>
                <a:lnTo>
                  <a:pt x="15466" y="7989"/>
                </a:lnTo>
                <a:lnTo>
                  <a:pt x="15734" y="7526"/>
                </a:lnTo>
                <a:lnTo>
                  <a:pt x="16001" y="7039"/>
                </a:lnTo>
                <a:lnTo>
                  <a:pt x="16221" y="6528"/>
                </a:lnTo>
                <a:lnTo>
                  <a:pt x="16416" y="5992"/>
                </a:lnTo>
                <a:lnTo>
                  <a:pt x="16537" y="5432"/>
                </a:lnTo>
                <a:lnTo>
                  <a:pt x="16635" y="4872"/>
                </a:lnTo>
                <a:lnTo>
                  <a:pt x="16659" y="4580"/>
                </a:lnTo>
                <a:lnTo>
                  <a:pt x="16659" y="4287"/>
                </a:lnTo>
                <a:lnTo>
                  <a:pt x="16659" y="4287"/>
                </a:lnTo>
                <a:lnTo>
                  <a:pt x="16635" y="3849"/>
                </a:lnTo>
                <a:lnTo>
                  <a:pt x="16562" y="3410"/>
                </a:lnTo>
                <a:lnTo>
                  <a:pt x="16464" y="2996"/>
                </a:lnTo>
                <a:lnTo>
                  <a:pt x="16318" y="2607"/>
                </a:lnTo>
                <a:lnTo>
                  <a:pt x="16148" y="2241"/>
                </a:lnTo>
                <a:lnTo>
                  <a:pt x="15928" y="1876"/>
                </a:lnTo>
                <a:lnTo>
                  <a:pt x="15685" y="1560"/>
                </a:lnTo>
                <a:lnTo>
                  <a:pt x="15393" y="1243"/>
                </a:lnTo>
                <a:lnTo>
                  <a:pt x="15100" y="975"/>
                </a:lnTo>
                <a:lnTo>
                  <a:pt x="14759" y="731"/>
                </a:lnTo>
                <a:lnTo>
                  <a:pt x="14418" y="512"/>
                </a:lnTo>
                <a:lnTo>
                  <a:pt x="14053" y="342"/>
                </a:lnTo>
                <a:lnTo>
                  <a:pt x="13639" y="196"/>
                </a:lnTo>
                <a:lnTo>
                  <a:pt x="13225" y="74"/>
                </a:lnTo>
                <a:lnTo>
                  <a:pt x="12811" y="25"/>
                </a:lnTo>
                <a:lnTo>
                  <a:pt x="12373" y="1"/>
                </a:lnTo>
                <a:lnTo>
                  <a:pt x="12373" y="1"/>
                </a:lnTo>
                <a:close/>
              </a:path>
            </a:pathLst>
          </a:custGeom>
          <a:noFill/>
          <a:ln cap="rnd" cmpd="sng" w="121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3" name="Google Shape;573;p30"/>
          <p:cNvSpPr/>
          <p:nvPr/>
        </p:nvSpPr>
        <p:spPr>
          <a:xfrm>
            <a:off x="3621329" y="987114"/>
            <a:ext cx="301829" cy="274544"/>
          </a:xfrm>
          <a:custGeom>
            <a:rect b="b" l="l" r="r" t="t"/>
            <a:pathLst>
              <a:path extrusionOk="0" fill="none" h="14711" w="16173">
                <a:moveTo>
                  <a:pt x="8087" y="1"/>
                </a:moveTo>
                <a:lnTo>
                  <a:pt x="8087" y="1"/>
                </a:lnTo>
                <a:lnTo>
                  <a:pt x="7672" y="1"/>
                </a:lnTo>
                <a:lnTo>
                  <a:pt x="7258" y="25"/>
                </a:lnTo>
                <a:lnTo>
                  <a:pt x="6844" y="74"/>
                </a:lnTo>
                <a:lnTo>
                  <a:pt x="6455" y="122"/>
                </a:lnTo>
                <a:lnTo>
                  <a:pt x="6065" y="195"/>
                </a:lnTo>
                <a:lnTo>
                  <a:pt x="5675" y="293"/>
                </a:lnTo>
                <a:lnTo>
                  <a:pt x="5310" y="415"/>
                </a:lnTo>
                <a:lnTo>
                  <a:pt x="4945" y="536"/>
                </a:lnTo>
                <a:lnTo>
                  <a:pt x="4579" y="658"/>
                </a:lnTo>
                <a:lnTo>
                  <a:pt x="4238" y="829"/>
                </a:lnTo>
                <a:lnTo>
                  <a:pt x="3897" y="975"/>
                </a:lnTo>
                <a:lnTo>
                  <a:pt x="3557" y="1170"/>
                </a:lnTo>
                <a:lnTo>
                  <a:pt x="3240" y="1364"/>
                </a:lnTo>
                <a:lnTo>
                  <a:pt x="2948" y="1559"/>
                </a:lnTo>
                <a:lnTo>
                  <a:pt x="2655" y="1778"/>
                </a:lnTo>
                <a:lnTo>
                  <a:pt x="2363" y="1998"/>
                </a:lnTo>
                <a:lnTo>
                  <a:pt x="2095" y="2241"/>
                </a:lnTo>
                <a:lnTo>
                  <a:pt x="1852" y="2485"/>
                </a:lnTo>
                <a:lnTo>
                  <a:pt x="1608" y="2753"/>
                </a:lnTo>
                <a:lnTo>
                  <a:pt x="1389" y="3021"/>
                </a:lnTo>
                <a:lnTo>
                  <a:pt x="1170" y="3288"/>
                </a:lnTo>
                <a:lnTo>
                  <a:pt x="975" y="3581"/>
                </a:lnTo>
                <a:lnTo>
                  <a:pt x="804" y="3873"/>
                </a:lnTo>
                <a:lnTo>
                  <a:pt x="634" y="4190"/>
                </a:lnTo>
                <a:lnTo>
                  <a:pt x="488" y="4506"/>
                </a:lnTo>
                <a:lnTo>
                  <a:pt x="366" y="4823"/>
                </a:lnTo>
                <a:lnTo>
                  <a:pt x="244" y="5139"/>
                </a:lnTo>
                <a:lnTo>
                  <a:pt x="171" y="5480"/>
                </a:lnTo>
                <a:lnTo>
                  <a:pt x="98" y="5821"/>
                </a:lnTo>
                <a:lnTo>
                  <a:pt x="49" y="6162"/>
                </a:lnTo>
                <a:lnTo>
                  <a:pt x="1" y="6503"/>
                </a:lnTo>
                <a:lnTo>
                  <a:pt x="1" y="6869"/>
                </a:lnTo>
                <a:lnTo>
                  <a:pt x="1" y="6869"/>
                </a:lnTo>
                <a:lnTo>
                  <a:pt x="1" y="7234"/>
                </a:lnTo>
                <a:lnTo>
                  <a:pt x="49" y="7624"/>
                </a:lnTo>
                <a:lnTo>
                  <a:pt x="98" y="7989"/>
                </a:lnTo>
                <a:lnTo>
                  <a:pt x="196" y="8330"/>
                </a:lnTo>
                <a:lnTo>
                  <a:pt x="293" y="8695"/>
                </a:lnTo>
                <a:lnTo>
                  <a:pt x="415" y="9036"/>
                </a:lnTo>
                <a:lnTo>
                  <a:pt x="561" y="9377"/>
                </a:lnTo>
                <a:lnTo>
                  <a:pt x="731" y="9718"/>
                </a:lnTo>
                <a:lnTo>
                  <a:pt x="902" y="10035"/>
                </a:lnTo>
                <a:lnTo>
                  <a:pt x="1097" y="10327"/>
                </a:lnTo>
                <a:lnTo>
                  <a:pt x="1340" y="10644"/>
                </a:lnTo>
                <a:lnTo>
                  <a:pt x="1559" y="10936"/>
                </a:lnTo>
                <a:lnTo>
                  <a:pt x="1827" y="11204"/>
                </a:lnTo>
                <a:lnTo>
                  <a:pt x="2095" y="11472"/>
                </a:lnTo>
                <a:lnTo>
                  <a:pt x="2387" y="11740"/>
                </a:lnTo>
                <a:lnTo>
                  <a:pt x="2680" y="11983"/>
                </a:lnTo>
                <a:lnTo>
                  <a:pt x="2680" y="11983"/>
                </a:lnTo>
                <a:lnTo>
                  <a:pt x="2485" y="12349"/>
                </a:lnTo>
                <a:lnTo>
                  <a:pt x="2266" y="12714"/>
                </a:lnTo>
                <a:lnTo>
                  <a:pt x="2022" y="13104"/>
                </a:lnTo>
                <a:lnTo>
                  <a:pt x="1706" y="13469"/>
                </a:lnTo>
                <a:lnTo>
                  <a:pt x="1365" y="13834"/>
                </a:lnTo>
                <a:lnTo>
                  <a:pt x="1170" y="14005"/>
                </a:lnTo>
                <a:lnTo>
                  <a:pt x="951" y="14151"/>
                </a:lnTo>
                <a:lnTo>
                  <a:pt x="731" y="14297"/>
                </a:lnTo>
                <a:lnTo>
                  <a:pt x="512" y="14443"/>
                </a:lnTo>
                <a:lnTo>
                  <a:pt x="269" y="14540"/>
                </a:lnTo>
                <a:lnTo>
                  <a:pt x="1" y="14662"/>
                </a:lnTo>
                <a:lnTo>
                  <a:pt x="1" y="14662"/>
                </a:lnTo>
                <a:lnTo>
                  <a:pt x="122" y="14662"/>
                </a:lnTo>
                <a:lnTo>
                  <a:pt x="488" y="14711"/>
                </a:lnTo>
                <a:lnTo>
                  <a:pt x="1024" y="14711"/>
                </a:lnTo>
                <a:lnTo>
                  <a:pt x="1365" y="14711"/>
                </a:lnTo>
                <a:lnTo>
                  <a:pt x="1706" y="14687"/>
                </a:lnTo>
                <a:lnTo>
                  <a:pt x="2095" y="14614"/>
                </a:lnTo>
                <a:lnTo>
                  <a:pt x="2485" y="14540"/>
                </a:lnTo>
                <a:lnTo>
                  <a:pt x="2899" y="14419"/>
                </a:lnTo>
                <a:lnTo>
                  <a:pt x="3313" y="14273"/>
                </a:lnTo>
                <a:lnTo>
                  <a:pt x="3751" y="14078"/>
                </a:lnTo>
                <a:lnTo>
                  <a:pt x="4165" y="13834"/>
                </a:lnTo>
                <a:lnTo>
                  <a:pt x="4579" y="13566"/>
                </a:lnTo>
                <a:lnTo>
                  <a:pt x="4969" y="13201"/>
                </a:lnTo>
                <a:lnTo>
                  <a:pt x="4969" y="13201"/>
                </a:lnTo>
                <a:lnTo>
                  <a:pt x="5334" y="13323"/>
                </a:lnTo>
                <a:lnTo>
                  <a:pt x="5700" y="13444"/>
                </a:lnTo>
                <a:lnTo>
                  <a:pt x="6089" y="13518"/>
                </a:lnTo>
                <a:lnTo>
                  <a:pt x="6479" y="13591"/>
                </a:lnTo>
                <a:lnTo>
                  <a:pt x="6869" y="13664"/>
                </a:lnTo>
                <a:lnTo>
                  <a:pt x="7258" y="13712"/>
                </a:lnTo>
                <a:lnTo>
                  <a:pt x="7672" y="13737"/>
                </a:lnTo>
                <a:lnTo>
                  <a:pt x="8087" y="13737"/>
                </a:lnTo>
                <a:lnTo>
                  <a:pt x="8087" y="13737"/>
                </a:lnTo>
                <a:lnTo>
                  <a:pt x="8501" y="13737"/>
                </a:lnTo>
                <a:lnTo>
                  <a:pt x="8915" y="13712"/>
                </a:lnTo>
                <a:lnTo>
                  <a:pt x="9329" y="13664"/>
                </a:lnTo>
                <a:lnTo>
                  <a:pt x="9718" y="13591"/>
                </a:lnTo>
                <a:lnTo>
                  <a:pt x="10108" y="13518"/>
                </a:lnTo>
                <a:lnTo>
                  <a:pt x="10498" y="13420"/>
                </a:lnTo>
                <a:lnTo>
                  <a:pt x="10863" y="13323"/>
                </a:lnTo>
                <a:lnTo>
                  <a:pt x="11228" y="13201"/>
                </a:lnTo>
                <a:lnTo>
                  <a:pt x="11594" y="13055"/>
                </a:lnTo>
                <a:lnTo>
                  <a:pt x="11935" y="12909"/>
                </a:lnTo>
                <a:lnTo>
                  <a:pt x="12276" y="12738"/>
                </a:lnTo>
                <a:lnTo>
                  <a:pt x="12617" y="12568"/>
                </a:lnTo>
                <a:lnTo>
                  <a:pt x="12933" y="12373"/>
                </a:lnTo>
                <a:lnTo>
                  <a:pt x="13225" y="12178"/>
                </a:lnTo>
                <a:lnTo>
                  <a:pt x="13518" y="11959"/>
                </a:lnTo>
                <a:lnTo>
                  <a:pt x="13810" y="11715"/>
                </a:lnTo>
                <a:lnTo>
                  <a:pt x="14078" y="11496"/>
                </a:lnTo>
                <a:lnTo>
                  <a:pt x="14321" y="11228"/>
                </a:lnTo>
                <a:lnTo>
                  <a:pt x="14565" y="10985"/>
                </a:lnTo>
                <a:lnTo>
                  <a:pt x="14784" y="10717"/>
                </a:lnTo>
                <a:lnTo>
                  <a:pt x="15003" y="10424"/>
                </a:lnTo>
                <a:lnTo>
                  <a:pt x="15198" y="10132"/>
                </a:lnTo>
                <a:lnTo>
                  <a:pt x="15369" y="9840"/>
                </a:lnTo>
                <a:lnTo>
                  <a:pt x="15539" y="9548"/>
                </a:lnTo>
                <a:lnTo>
                  <a:pt x="15685" y="9231"/>
                </a:lnTo>
                <a:lnTo>
                  <a:pt x="15807" y="8914"/>
                </a:lnTo>
                <a:lnTo>
                  <a:pt x="15929" y="8574"/>
                </a:lnTo>
                <a:lnTo>
                  <a:pt x="16002" y="8257"/>
                </a:lnTo>
                <a:lnTo>
                  <a:pt x="16075" y="7916"/>
                </a:lnTo>
                <a:lnTo>
                  <a:pt x="16124" y="7575"/>
                </a:lnTo>
                <a:lnTo>
                  <a:pt x="16172" y="7210"/>
                </a:lnTo>
                <a:lnTo>
                  <a:pt x="16172" y="6869"/>
                </a:lnTo>
                <a:lnTo>
                  <a:pt x="16172" y="6869"/>
                </a:lnTo>
                <a:lnTo>
                  <a:pt x="16172" y="6503"/>
                </a:lnTo>
                <a:lnTo>
                  <a:pt x="16124" y="6162"/>
                </a:lnTo>
                <a:lnTo>
                  <a:pt x="16075" y="5821"/>
                </a:lnTo>
                <a:lnTo>
                  <a:pt x="16002" y="5480"/>
                </a:lnTo>
                <a:lnTo>
                  <a:pt x="15929" y="5139"/>
                </a:lnTo>
                <a:lnTo>
                  <a:pt x="15807" y="4823"/>
                </a:lnTo>
                <a:lnTo>
                  <a:pt x="15685" y="4506"/>
                </a:lnTo>
                <a:lnTo>
                  <a:pt x="15539" y="4190"/>
                </a:lnTo>
                <a:lnTo>
                  <a:pt x="15369" y="3873"/>
                </a:lnTo>
                <a:lnTo>
                  <a:pt x="15198" y="3581"/>
                </a:lnTo>
                <a:lnTo>
                  <a:pt x="15003" y="3288"/>
                </a:lnTo>
                <a:lnTo>
                  <a:pt x="14784" y="3021"/>
                </a:lnTo>
                <a:lnTo>
                  <a:pt x="14565" y="2753"/>
                </a:lnTo>
                <a:lnTo>
                  <a:pt x="14321" y="2485"/>
                </a:lnTo>
                <a:lnTo>
                  <a:pt x="14078" y="2241"/>
                </a:lnTo>
                <a:lnTo>
                  <a:pt x="13810" y="1998"/>
                </a:lnTo>
                <a:lnTo>
                  <a:pt x="13518" y="1778"/>
                </a:lnTo>
                <a:lnTo>
                  <a:pt x="13225" y="1559"/>
                </a:lnTo>
                <a:lnTo>
                  <a:pt x="12933" y="1364"/>
                </a:lnTo>
                <a:lnTo>
                  <a:pt x="12617" y="1170"/>
                </a:lnTo>
                <a:lnTo>
                  <a:pt x="12276" y="975"/>
                </a:lnTo>
                <a:lnTo>
                  <a:pt x="11935" y="829"/>
                </a:lnTo>
                <a:lnTo>
                  <a:pt x="11594" y="658"/>
                </a:lnTo>
                <a:lnTo>
                  <a:pt x="11228" y="536"/>
                </a:lnTo>
                <a:lnTo>
                  <a:pt x="10863" y="415"/>
                </a:lnTo>
                <a:lnTo>
                  <a:pt x="10498" y="293"/>
                </a:lnTo>
                <a:lnTo>
                  <a:pt x="10108" y="195"/>
                </a:lnTo>
                <a:lnTo>
                  <a:pt x="9718" y="122"/>
                </a:lnTo>
                <a:lnTo>
                  <a:pt x="9329" y="74"/>
                </a:lnTo>
                <a:lnTo>
                  <a:pt x="8915" y="25"/>
                </a:lnTo>
                <a:lnTo>
                  <a:pt x="8501" y="1"/>
                </a:lnTo>
                <a:lnTo>
                  <a:pt x="8087" y="1"/>
                </a:lnTo>
                <a:lnTo>
                  <a:pt x="8087" y="1"/>
                </a:lnTo>
                <a:close/>
              </a:path>
            </a:pathLst>
          </a:custGeom>
          <a:noFill/>
          <a:ln cap="rnd" cmpd="sng" w="121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4" name="Google Shape;574;p30"/>
          <p:cNvSpPr/>
          <p:nvPr/>
        </p:nvSpPr>
        <p:spPr>
          <a:xfrm>
            <a:off x="4133173" y="989838"/>
            <a:ext cx="281822" cy="269095"/>
          </a:xfrm>
          <a:custGeom>
            <a:rect b="b" l="l" r="r" t="t"/>
            <a:pathLst>
              <a:path extrusionOk="0" fill="none" h="14419" w="15101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cap="rnd" cmpd="sng" w="121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75" name="Google Shape;575;p30"/>
          <p:cNvGrpSpPr/>
          <p:nvPr/>
        </p:nvGrpSpPr>
        <p:grpSpPr>
          <a:xfrm>
            <a:off x="4620111" y="971596"/>
            <a:ext cx="310917" cy="311365"/>
            <a:chOff x="5294400" y="974850"/>
            <a:chExt cx="416500" cy="417100"/>
          </a:xfrm>
        </p:grpSpPr>
        <p:sp>
          <p:nvSpPr>
            <p:cNvPr id="576" name="Google Shape;576;p30"/>
            <p:cNvSpPr/>
            <p:nvPr/>
          </p:nvSpPr>
          <p:spPr>
            <a:xfrm>
              <a:off x="5325450" y="997975"/>
              <a:ext cx="151650" cy="154700"/>
            </a:xfrm>
            <a:custGeom>
              <a:rect b="b" l="l" r="r" t="t"/>
              <a:pathLst>
                <a:path extrusionOk="0" fill="none" h="6188" w="6066">
                  <a:moveTo>
                    <a:pt x="2680" y="74"/>
                  </a:moveTo>
                  <a:lnTo>
                    <a:pt x="2680" y="74"/>
                  </a:lnTo>
                  <a:lnTo>
                    <a:pt x="2607" y="1"/>
                  </a:lnTo>
                  <a:lnTo>
                    <a:pt x="2534" y="1"/>
                  </a:lnTo>
                  <a:lnTo>
                    <a:pt x="2461" y="25"/>
                  </a:lnTo>
                  <a:lnTo>
                    <a:pt x="2436" y="147"/>
                  </a:lnTo>
                  <a:lnTo>
                    <a:pt x="2095" y="1803"/>
                  </a:lnTo>
                  <a:lnTo>
                    <a:pt x="2095" y="1803"/>
                  </a:lnTo>
                  <a:lnTo>
                    <a:pt x="2047" y="1925"/>
                  </a:lnTo>
                  <a:lnTo>
                    <a:pt x="1974" y="2047"/>
                  </a:lnTo>
                  <a:lnTo>
                    <a:pt x="1852" y="2169"/>
                  </a:lnTo>
                  <a:lnTo>
                    <a:pt x="1730" y="2217"/>
                  </a:lnTo>
                  <a:lnTo>
                    <a:pt x="123" y="2753"/>
                  </a:lnTo>
                  <a:lnTo>
                    <a:pt x="123" y="2753"/>
                  </a:lnTo>
                  <a:lnTo>
                    <a:pt x="25" y="2826"/>
                  </a:lnTo>
                  <a:lnTo>
                    <a:pt x="1" y="2875"/>
                  </a:lnTo>
                  <a:lnTo>
                    <a:pt x="25" y="2948"/>
                  </a:lnTo>
                  <a:lnTo>
                    <a:pt x="98" y="3021"/>
                  </a:lnTo>
                  <a:lnTo>
                    <a:pt x="1584" y="3849"/>
                  </a:lnTo>
                  <a:lnTo>
                    <a:pt x="1584" y="3849"/>
                  </a:lnTo>
                  <a:lnTo>
                    <a:pt x="1706" y="3922"/>
                  </a:lnTo>
                  <a:lnTo>
                    <a:pt x="1803" y="4044"/>
                  </a:lnTo>
                  <a:lnTo>
                    <a:pt x="1852" y="4190"/>
                  </a:lnTo>
                  <a:lnTo>
                    <a:pt x="1876" y="4312"/>
                  </a:lnTo>
                  <a:lnTo>
                    <a:pt x="1901" y="6017"/>
                  </a:lnTo>
                  <a:lnTo>
                    <a:pt x="1901" y="6017"/>
                  </a:lnTo>
                  <a:lnTo>
                    <a:pt x="1925" y="6114"/>
                  </a:lnTo>
                  <a:lnTo>
                    <a:pt x="1974" y="6187"/>
                  </a:lnTo>
                  <a:lnTo>
                    <a:pt x="2047" y="6187"/>
                  </a:lnTo>
                  <a:lnTo>
                    <a:pt x="2120" y="6114"/>
                  </a:lnTo>
                  <a:lnTo>
                    <a:pt x="3362" y="4969"/>
                  </a:lnTo>
                  <a:lnTo>
                    <a:pt x="3362" y="4969"/>
                  </a:lnTo>
                  <a:lnTo>
                    <a:pt x="3484" y="4872"/>
                  </a:lnTo>
                  <a:lnTo>
                    <a:pt x="3630" y="4823"/>
                  </a:lnTo>
                  <a:lnTo>
                    <a:pt x="3776" y="4823"/>
                  </a:lnTo>
                  <a:lnTo>
                    <a:pt x="3922" y="4848"/>
                  </a:lnTo>
                  <a:lnTo>
                    <a:pt x="5530" y="5335"/>
                  </a:lnTo>
                  <a:lnTo>
                    <a:pt x="5530" y="5335"/>
                  </a:lnTo>
                  <a:lnTo>
                    <a:pt x="5651" y="5359"/>
                  </a:lnTo>
                  <a:lnTo>
                    <a:pt x="5700" y="5335"/>
                  </a:lnTo>
                  <a:lnTo>
                    <a:pt x="5724" y="5262"/>
                  </a:lnTo>
                  <a:lnTo>
                    <a:pt x="5700" y="5164"/>
                  </a:lnTo>
                  <a:lnTo>
                    <a:pt x="4994" y="3606"/>
                  </a:lnTo>
                  <a:lnTo>
                    <a:pt x="4994" y="3606"/>
                  </a:lnTo>
                  <a:lnTo>
                    <a:pt x="4945" y="3484"/>
                  </a:lnTo>
                  <a:lnTo>
                    <a:pt x="4945" y="3338"/>
                  </a:lnTo>
                  <a:lnTo>
                    <a:pt x="4969" y="3191"/>
                  </a:lnTo>
                  <a:lnTo>
                    <a:pt x="5042" y="3070"/>
                  </a:lnTo>
                  <a:lnTo>
                    <a:pt x="6017" y="1681"/>
                  </a:lnTo>
                  <a:lnTo>
                    <a:pt x="6017" y="1681"/>
                  </a:lnTo>
                  <a:lnTo>
                    <a:pt x="6065" y="1584"/>
                  </a:lnTo>
                  <a:lnTo>
                    <a:pt x="6065" y="1511"/>
                  </a:lnTo>
                  <a:lnTo>
                    <a:pt x="5992" y="1462"/>
                  </a:lnTo>
                  <a:lnTo>
                    <a:pt x="5895" y="1462"/>
                  </a:lnTo>
                  <a:lnTo>
                    <a:pt x="4190" y="1657"/>
                  </a:lnTo>
                  <a:lnTo>
                    <a:pt x="4190" y="1657"/>
                  </a:lnTo>
                  <a:lnTo>
                    <a:pt x="4068" y="1657"/>
                  </a:lnTo>
                  <a:lnTo>
                    <a:pt x="3922" y="1608"/>
                  </a:lnTo>
                  <a:lnTo>
                    <a:pt x="3800" y="1535"/>
                  </a:lnTo>
                  <a:lnTo>
                    <a:pt x="3703" y="1438"/>
                  </a:lnTo>
                  <a:lnTo>
                    <a:pt x="2680" y="74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7" name="Google Shape;577;p30"/>
            <p:cNvSpPr/>
            <p:nvPr/>
          </p:nvSpPr>
          <p:spPr>
            <a:xfrm>
              <a:off x="5294400" y="974850"/>
              <a:ext cx="416500" cy="417100"/>
            </a:xfrm>
            <a:custGeom>
              <a:rect b="b" l="l" r="r" t="t"/>
              <a:pathLst>
                <a:path extrusionOk="0" fill="none" h="16684" w="16660">
                  <a:moveTo>
                    <a:pt x="4872" y="12202"/>
                  </a:moveTo>
                  <a:lnTo>
                    <a:pt x="4872" y="12202"/>
                  </a:lnTo>
                  <a:lnTo>
                    <a:pt x="5261" y="12178"/>
                  </a:lnTo>
                  <a:lnTo>
                    <a:pt x="5627" y="12154"/>
                  </a:lnTo>
                  <a:lnTo>
                    <a:pt x="5992" y="12105"/>
                  </a:lnTo>
                  <a:lnTo>
                    <a:pt x="6357" y="12032"/>
                  </a:lnTo>
                  <a:lnTo>
                    <a:pt x="6698" y="11959"/>
                  </a:lnTo>
                  <a:lnTo>
                    <a:pt x="7039" y="11861"/>
                  </a:lnTo>
                  <a:lnTo>
                    <a:pt x="7380" y="11740"/>
                  </a:lnTo>
                  <a:lnTo>
                    <a:pt x="7721" y="11618"/>
                  </a:lnTo>
                  <a:lnTo>
                    <a:pt x="8038" y="11472"/>
                  </a:lnTo>
                  <a:lnTo>
                    <a:pt x="8355" y="11301"/>
                  </a:lnTo>
                  <a:lnTo>
                    <a:pt x="8671" y="11131"/>
                  </a:lnTo>
                  <a:lnTo>
                    <a:pt x="8963" y="10936"/>
                  </a:lnTo>
                  <a:lnTo>
                    <a:pt x="9256" y="10741"/>
                  </a:lnTo>
                  <a:lnTo>
                    <a:pt x="9524" y="10522"/>
                  </a:lnTo>
                  <a:lnTo>
                    <a:pt x="9792" y="10303"/>
                  </a:lnTo>
                  <a:lnTo>
                    <a:pt x="10035" y="10059"/>
                  </a:lnTo>
                  <a:lnTo>
                    <a:pt x="10279" y="9791"/>
                  </a:lnTo>
                  <a:lnTo>
                    <a:pt x="10522" y="9523"/>
                  </a:lnTo>
                  <a:lnTo>
                    <a:pt x="10741" y="9255"/>
                  </a:lnTo>
                  <a:lnTo>
                    <a:pt x="10936" y="8963"/>
                  </a:lnTo>
                  <a:lnTo>
                    <a:pt x="11131" y="8671"/>
                  </a:lnTo>
                  <a:lnTo>
                    <a:pt x="11302" y="8379"/>
                  </a:lnTo>
                  <a:lnTo>
                    <a:pt x="11472" y="8062"/>
                  </a:lnTo>
                  <a:lnTo>
                    <a:pt x="11618" y="7721"/>
                  </a:lnTo>
                  <a:lnTo>
                    <a:pt x="11740" y="7404"/>
                  </a:lnTo>
                  <a:lnTo>
                    <a:pt x="11862" y="7063"/>
                  </a:lnTo>
                  <a:lnTo>
                    <a:pt x="11959" y="6722"/>
                  </a:lnTo>
                  <a:lnTo>
                    <a:pt x="12032" y="6357"/>
                  </a:lnTo>
                  <a:lnTo>
                    <a:pt x="12105" y="5992"/>
                  </a:lnTo>
                  <a:lnTo>
                    <a:pt x="12154" y="5626"/>
                  </a:lnTo>
                  <a:lnTo>
                    <a:pt x="12178" y="5261"/>
                  </a:lnTo>
                  <a:lnTo>
                    <a:pt x="12178" y="4896"/>
                  </a:lnTo>
                  <a:lnTo>
                    <a:pt x="12178" y="4896"/>
                  </a:lnTo>
                  <a:lnTo>
                    <a:pt x="12178" y="4531"/>
                  </a:lnTo>
                  <a:lnTo>
                    <a:pt x="12154" y="4190"/>
                  </a:lnTo>
                  <a:lnTo>
                    <a:pt x="12105" y="3849"/>
                  </a:lnTo>
                  <a:lnTo>
                    <a:pt x="12057" y="3508"/>
                  </a:lnTo>
                  <a:lnTo>
                    <a:pt x="11983" y="3191"/>
                  </a:lnTo>
                  <a:lnTo>
                    <a:pt x="11886" y="2850"/>
                  </a:lnTo>
                  <a:lnTo>
                    <a:pt x="11789" y="2533"/>
                  </a:lnTo>
                  <a:lnTo>
                    <a:pt x="11691" y="2217"/>
                  </a:lnTo>
                  <a:lnTo>
                    <a:pt x="11545" y="1925"/>
                  </a:lnTo>
                  <a:lnTo>
                    <a:pt x="11423" y="1632"/>
                  </a:lnTo>
                  <a:lnTo>
                    <a:pt x="11253" y="1340"/>
                  </a:lnTo>
                  <a:lnTo>
                    <a:pt x="11107" y="1048"/>
                  </a:lnTo>
                  <a:lnTo>
                    <a:pt x="10912" y="780"/>
                  </a:lnTo>
                  <a:lnTo>
                    <a:pt x="10717" y="512"/>
                  </a:lnTo>
                  <a:lnTo>
                    <a:pt x="10303" y="0"/>
                  </a:lnTo>
                  <a:lnTo>
                    <a:pt x="10303" y="0"/>
                  </a:lnTo>
                  <a:lnTo>
                    <a:pt x="10644" y="98"/>
                  </a:lnTo>
                  <a:lnTo>
                    <a:pt x="10985" y="220"/>
                  </a:lnTo>
                  <a:lnTo>
                    <a:pt x="11642" y="463"/>
                  </a:lnTo>
                  <a:lnTo>
                    <a:pt x="12251" y="780"/>
                  </a:lnTo>
                  <a:lnTo>
                    <a:pt x="12836" y="1121"/>
                  </a:lnTo>
                  <a:lnTo>
                    <a:pt x="13396" y="1535"/>
                  </a:lnTo>
                  <a:lnTo>
                    <a:pt x="13932" y="1973"/>
                  </a:lnTo>
                  <a:lnTo>
                    <a:pt x="14419" y="2460"/>
                  </a:lnTo>
                  <a:lnTo>
                    <a:pt x="14857" y="2972"/>
                  </a:lnTo>
                  <a:lnTo>
                    <a:pt x="15271" y="3532"/>
                  </a:lnTo>
                  <a:lnTo>
                    <a:pt x="15612" y="4116"/>
                  </a:lnTo>
                  <a:lnTo>
                    <a:pt x="15929" y="4750"/>
                  </a:lnTo>
                  <a:lnTo>
                    <a:pt x="16197" y="5383"/>
                  </a:lnTo>
                  <a:lnTo>
                    <a:pt x="16294" y="5724"/>
                  </a:lnTo>
                  <a:lnTo>
                    <a:pt x="16392" y="6065"/>
                  </a:lnTo>
                  <a:lnTo>
                    <a:pt x="16465" y="6406"/>
                  </a:lnTo>
                  <a:lnTo>
                    <a:pt x="16538" y="6771"/>
                  </a:lnTo>
                  <a:lnTo>
                    <a:pt x="16587" y="7112"/>
                  </a:lnTo>
                  <a:lnTo>
                    <a:pt x="16635" y="7477"/>
                  </a:lnTo>
                  <a:lnTo>
                    <a:pt x="16660" y="7843"/>
                  </a:lnTo>
                  <a:lnTo>
                    <a:pt x="16660" y="8208"/>
                  </a:lnTo>
                  <a:lnTo>
                    <a:pt x="16660" y="8208"/>
                  </a:lnTo>
                  <a:lnTo>
                    <a:pt x="16660" y="8647"/>
                  </a:lnTo>
                  <a:lnTo>
                    <a:pt x="16611" y="9061"/>
                  </a:lnTo>
                  <a:lnTo>
                    <a:pt x="16562" y="9499"/>
                  </a:lnTo>
                  <a:lnTo>
                    <a:pt x="16489" y="9913"/>
                  </a:lnTo>
                  <a:lnTo>
                    <a:pt x="16392" y="10327"/>
                  </a:lnTo>
                  <a:lnTo>
                    <a:pt x="16294" y="10717"/>
                  </a:lnTo>
                  <a:lnTo>
                    <a:pt x="16148" y="11131"/>
                  </a:lnTo>
                  <a:lnTo>
                    <a:pt x="16002" y="11496"/>
                  </a:lnTo>
                  <a:lnTo>
                    <a:pt x="15832" y="11886"/>
                  </a:lnTo>
                  <a:lnTo>
                    <a:pt x="15637" y="12251"/>
                  </a:lnTo>
                  <a:lnTo>
                    <a:pt x="15442" y="12592"/>
                  </a:lnTo>
                  <a:lnTo>
                    <a:pt x="15223" y="12933"/>
                  </a:lnTo>
                  <a:lnTo>
                    <a:pt x="14979" y="13274"/>
                  </a:lnTo>
                  <a:lnTo>
                    <a:pt x="14736" y="13591"/>
                  </a:lnTo>
                  <a:lnTo>
                    <a:pt x="14468" y="13907"/>
                  </a:lnTo>
                  <a:lnTo>
                    <a:pt x="14175" y="14199"/>
                  </a:lnTo>
                  <a:lnTo>
                    <a:pt x="13883" y="14467"/>
                  </a:lnTo>
                  <a:lnTo>
                    <a:pt x="13591" y="14735"/>
                  </a:lnTo>
                  <a:lnTo>
                    <a:pt x="13274" y="15003"/>
                  </a:lnTo>
                  <a:lnTo>
                    <a:pt x="12933" y="15222"/>
                  </a:lnTo>
                  <a:lnTo>
                    <a:pt x="12592" y="15442"/>
                  </a:lnTo>
                  <a:lnTo>
                    <a:pt x="12227" y="15661"/>
                  </a:lnTo>
                  <a:lnTo>
                    <a:pt x="11862" y="15831"/>
                  </a:lnTo>
                  <a:lnTo>
                    <a:pt x="11496" y="16002"/>
                  </a:lnTo>
                  <a:lnTo>
                    <a:pt x="11107" y="16172"/>
                  </a:lnTo>
                  <a:lnTo>
                    <a:pt x="10717" y="16294"/>
                  </a:lnTo>
                  <a:lnTo>
                    <a:pt x="10303" y="16416"/>
                  </a:lnTo>
                  <a:lnTo>
                    <a:pt x="9913" y="16513"/>
                  </a:lnTo>
                  <a:lnTo>
                    <a:pt x="9475" y="16586"/>
                  </a:lnTo>
                  <a:lnTo>
                    <a:pt x="9061" y="16635"/>
                  </a:lnTo>
                  <a:lnTo>
                    <a:pt x="8622" y="16659"/>
                  </a:lnTo>
                  <a:lnTo>
                    <a:pt x="8208" y="16684"/>
                  </a:lnTo>
                  <a:lnTo>
                    <a:pt x="8208" y="16684"/>
                  </a:lnTo>
                  <a:lnTo>
                    <a:pt x="7819" y="16659"/>
                  </a:lnTo>
                  <a:lnTo>
                    <a:pt x="7453" y="16635"/>
                  </a:lnTo>
                  <a:lnTo>
                    <a:pt x="7112" y="16611"/>
                  </a:lnTo>
                  <a:lnTo>
                    <a:pt x="6747" y="16562"/>
                  </a:lnTo>
                  <a:lnTo>
                    <a:pt x="6406" y="16489"/>
                  </a:lnTo>
                  <a:lnTo>
                    <a:pt x="6065" y="16391"/>
                  </a:lnTo>
                  <a:lnTo>
                    <a:pt x="5724" y="16294"/>
                  </a:lnTo>
                  <a:lnTo>
                    <a:pt x="5383" y="16197"/>
                  </a:lnTo>
                  <a:lnTo>
                    <a:pt x="4726" y="15929"/>
                  </a:lnTo>
                  <a:lnTo>
                    <a:pt x="4117" y="15636"/>
                  </a:lnTo>
                  <a:lnTo>
                    <a:pt x="3532" y="15271"/>
                  </a:lnTo>
                  <a:lnTo>
                    <a:pt x="2972" y="14857"/>
                  </a:lnTo>
                  <a:lnTo>
                    <a:pt x="2436" y="14419"/>
                  </a:lnTo>
                  <a:lnTo>
                    <a:pt x="1974" y="13932"/>
                  </a:lnTo>
                  <a:lnTo>
                    <a:pt x="1511" y="13420"/>
                  </a:lnTo>
                  <a:lnTo>
                    <a:pt x="1121" y="12860"/>
                  </a:lnTo>
                  <a:lnTo>
                    <a:pt x="756" y="12275"/>
                  </a:lnTo>
                  <a:lnTo>
                    <a:pt x="464" y="11642"/>
                  </a:lnTo>
                  <a:lnTo>
                    <a:pt x="196" y="10985"/>
                  </a:lnTo>
                  <a:lnTo>
                    <a:pt x="98" y="10668"/>
                  </a:lnTo>
                  <a:lnTo>
                    <a:pt x="1" y="10327"/>
                  </a:lnTo>
                  <a:lnTo>
                    <a:pt x="1" y="10327"/>
                  </a:lnTo>
                  <a:lnTo>
                    <a:pt x="488" y="10741"/>
                  </a:lnTo>
                  <a:lnTo>
                    <a:pt x="756" y="10936"/>
                  </a:lnTo>
                  <a:lnTo>
                    <a:pt x="1048" y="11106"/>
                  </a:lnTo>
                  <a:lnTo>
                    <a:pt x="1316" y="11277"/>
                  </a:lnTo>
                  <a:lnTo>
                    <a:pt x="1608" y="11423"/>
                  </a:lnTo>
                  <a:lnTo>
                    <a:pt x="1901" y="11569"/>
                  </a:lnTo>
                  <a:lnTo>
                    <a:pt x="2217" y="11691"/>
                  </a:lnTo>
                  <a:lnTo>
                    <a:pt x="2534" y="11813"/>
                  </a:lnTo>
                  <a:lnTo>
                    <a:pt x="2850" y="11910"/>
                  </a:lnTo>
                  <a:lnTo>
                    <a:pt x="3167" y="11983"/>
                  </a:lnTo>
                  <a:lnTo>
                    <a:pt x="3508" y="12056"/>
                  </a:lnTo>
                  <a:lnTo>
                    <a:pt x="3849" y="12129"/>
                  </a:lnTo>
                  <a:lnTo>
                    <a:pt x="4190" y="12154"/>
                  </a:lnTo>
                  <a:lnTo>
                    <a:pt x="4531" y="12178"/>
                  </a:lnTo>
                  <a:lnTo>
                    <a:pt x="4872" y="12202"/>
                  </a:lnTo>
                  <a:lnTo>
                    <a:pt x="4872" y="12202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78" name="Google Shape;578;p30"/>
          <p:cNvGrpSpPr/>
          <p:nvPr/>
        </p:nvGrpSpPr>
        <p:grpSpPr>
          <a:xfrm>
            <a:off x="5084640" y="936604"/>
            <a:ext cx="385455" cy="375452"/>
            <a:chOff x="5916675" y="927975"/>
            <a:chExt cx="516350" cy="502950"/>
          </a:xfrm>
        </p:grpSpPr>
        <p:sp>
          <p:nvSpPr>
            <p:cNvPr id="579" name="Google Shape;579;p30"/>
            <p:cNvSpPr/>
            <p:nvPr/>
          </p:nvSpPr>
          <p:spPr>
            <a:xfrm>
              <a:off x="5916675" y="927975"/>
              <a:ext cx="516350" cy="502950"/>
            </a:xfrm>
            <a:custGeom>
              <a:rect b="b" l="l" r="r" t="t"/>
              <a:pathLst>
                <a:path extrusionOk="0" fill="none" h="20118" w="20654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0" name="Google Shape;580;p30"/>
            <p:cNvSpPr/>
            <p:nvPr/>
          </p:nvSpPr>
          <p:spPr>
            <a:xfrm>
              <a:off x="6006800" y="1011375"/>
              <a:ext cx="336125" cy="336125"/>
            </a:xfrm>
            <a:custGeom>
              <a:rect b="b" l="l" r="r" t="t"/>
              <a:pathLst>
                <a:path extrusionOk="0" fill="none" h="13445" w="13445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81" name="Google Shape;581;p30"/>
          <p:cNvGrpSpPr/>
          <p:nvPr/>
        </p:nvGrpSpPr>
        <p:grpSpPr>
          <a:xfrm>
            <a:off x="1089371" y="1513387"/>
            <a:ext cx="347272" cy="234550"/>
            <a:chOff x="564675" y="1700625"/>
            <a:chExt cx="465200" cy="314200"/>
          </a:xfrm>
        </p:grpSpPr>
        <p:sp>
          <p:nvSpPr>
            <p:cNvPr id="582" name="Google Shape;582;p30"/>
            <p:cNvSpPr/>
            <p:nvPr/>
          </p:nvSpPr>
          <p:spPr>
            <a:xfrm>
              <a:off x="564675" y="1700625"/>
              <a:ext cx="465200" cy="29250"/>
            </a:xfrm>
            <a:custGeom>
              <a:rect b="b" l="l" r="r" t="t"/>
              <a:pathLst>
                <a:path extrusionOk="0" fill="none" h="1170" w="18608">
                  <a:moveTo>
                    <a:pt x="18608" y="1170"/>
                  </a:moveTo>
                  <a:lnTo>
                    <a:pt x="18608" y="488"/>
                  </a:lnTo>
                  <a:lnTo>
                    <a:pt x="18608" y="488"/>
                  </a:lnTo>
                  <a:lnTo>
                    <a:pt x="18608" y="390"/>
                  </a:lnTo>
                  <a:lnTo>
                    <a:pt x="18559" y="293"/>
                  </a:lnTo>
                  <a:lnTo>
                    <a:pt x="18535" y="220"/>
                  </a:lnTo>
                  <a:lnTo>
                    <a:pt x="18462" y="147"/>
                  </a:lnTo>
                  <a:lnTo>
                    <a:pt x="18389" y="74"/>
                  </a:lnTo>
                  <a:lnTo>
                    <a:pt x="18316" y="49"/>
                  </a:lnTo>
                  <a:lnTo>
                    <a:pt x="18218" y="1"/>
                  </a:lnTo>
                  <a:lnTo>
                    <a:pt x="18121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49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0"/>
                  </a:lnTo>
                  <a:lnTo>
                    <a:pt x="1" y="488"/>
                  </a:lnTo>
                  <a:lnTo>
                    <a:pt x="1" y="117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3" name="Google Shape;583;p30"/>
            <p:cNvSpPr/>
            <p:nvPr/>
          </p:nvSpPr>
          <p:spPr>
            <a:xfrm>
              <a:off x="564675" y="1732300"/>
              <a:ext cx="465200" cy="272175"/>
            </a:xfrm>
            <a:custGeom>
              <a:rect b="b" l="l" r="r" t="t"/>
              <a:pathLst>
                <a:path extrusionOk="0" fill="none" h="10887" w="18608">
                  <a:moveTo>
                    <a:pt x="13493" y="7209"/>
                  </a:moveTo>
                  <a:lnTo>
                    <a:pt x="18608" y="10887"/>
                  </a:lnTo>
                  <a:lnTo>
                    <a:pt x="18608" y="10887"/>
                  </a:lnTo>
                  <a:lnTo>
                    <a:pt x="18608" y="10814"/>
                  </a:lnTo>
                  <a:lnTo>
                    <a:pt x="18608" y="0"/>
                  </a:lnTo>
                  <a:lnTo>
                    <a:pt x="9450" y="6625"/>
                  </a:lnTo>
                  <a:lnTo>
                    <a:pt x="9450" y="6625"/>
                  </a:lnTo>
                  <a:lnTo>
                    <a:pt x="9377" y="6673"/>
                  </a:lnTo>
                  <a:lnTo>
                    <a:pt x="9304" y="6673"/>
                  </a:lnTo>
                  <a:lnTo>
                    <a:pt x="9304" y="6673"/>
                  </a:lnTo>
                  <a:lnTo>
                    <a:pt x="9231" y="6673"/>
                  </a:lnTo>
                  <a:lnTo>
                    <a:pt x="9158" y="6625"/>
                  </a:lnTo>
                  <a:lnTo>
                    <a:pt x="1" y="0"/>
                  </a:lnTo>
                  <a:lnTo>
                    <a:pt x="1" y="10814"/>
                  </a:lnTo>
                  <a:lnTo>
                    <a:pt x="1" y="10814"/>
                  </a:lnTo>
                  <a:lnTo>
                    <a:pt x="1" y="10887"/>
                  </a:lnTo>
                  <a:lnTo>
                    <a:pt x="5115" y="7209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4" name="Google Shape;584;p30"/>
            <p:cNvSpPr/>
            <p:nvPr/>
          </p:nvSpPr>
          <p:spPr>
            <a:xfrm>
              <a:off x="572600" y="2014200"/>
              <a:ext cx="449375" cy="625"/>
            </a:xfrm>
            <a:custGeom>
              <a:rect b="b" l="l" r="r" t="t"/>
              <a:pathLst>
                <a:path extrusionOk="0" fill="none" h="25" w="17975">
                  <a:moveTo>
                    <a:pt x="0" y="0"/>
                  </a:moveTo>
                  <a:lnTo>
                    <a:pt x="0" y="0"/>
                  </a:lnTo>
                  <a:lnTo>
                    <a:pt x="98" y="25"/>
                  </a:lnTo>
                  <a:lnTo>
                    <a:pt x="171" y="25"/>
                  </a:lnTo>
                  <a:lnTo>
                    <a:pt x="17804" y="25"/>
                  </a:lnTo>
                  <a:lnTo>
                    <a:pt x="17804" y="25"/>
                  </a:lnTo>
                  <a:lnTo>
                    <a:pt x="17877" y="25"/>
                  </a:lnTo>
                  <a:lnTo>
                    <a:pt x="17974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85" name="Google Shape;585;p30"/>
          <p:cNvGrpSpPr/>
          <p:nvPr/>
        </p:nvGrpSpPr>
        <p:grpSpPr>
          <a:xfrm>
            <a:off x="1591169" y="1456112"/>
            <a:ext cx="347272" cy="340012"/>
            <a:chOff x="1236875" y="1623900"/>
            <a:chExt cx="465200" cy="455475"/>
          </a:xfrm>
        </p:grpSpPr>
        <p:sp>
          <p:nvSpPr>
            <p:cNvPr id="586" name="Google Shape;586;p30"/>
            <p:cNvSpPr/>
            <p:nvPr/>
          </p:nvSpPr>
          <p:spPr>
            <a:xfrm>
              <a:off x="1236875" y="1623900"/>
              <a:ext cx="465200" cy="445125"/>
            </a:xfrm>
            <a:custGeom>
              <a:rect b="b" l="l" r="r" t="t"/>
              <a:pathLst>
                <a:path extrusionOk="0" fill="none" h="17805" w="18608">
                  <a:moveTo>
                    <a:pt x="13493" y="14127"/>
                  </a:moveTo>
                  <a:lnTo>
                    <a:pt x="18608" y="17804"/>
                  </a:lnTo>
                  <a:lnTo>
                    <a:pt x="18608" y="17804"/>
                  </a:lnTo>
                  <a:lnTo>
                    <a:pt x="18608" y="17731"/>
                  </a:lnTo>
                  <a:lnTo>
                    <a:pt x="18608" y="6723"/>
                  </a:lnTo>
                  <a:lnTo>
                    <a:pt x="9304" y="1"/>
                  </a:lnTo>
                  <a:lnTo>
                    <a:pt x="1" y="6723"/>
                  </a:lnTo>
                  <a:lnTo>
                    <a:pt x="1" y="17731"/>
                  </a:lnTo>
                  <a:lnTo>
                    <a:pt x="1" y="17731"/>
                  </a:lnTo>
                  <a:lnTo>
                    <a:pt x="1" y="17804"/>
                  </a:lnTo>
                  <a:lnTo>
                    <a:pt x="5115" y="14127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7" name="Google Shape;587;p30"/>
            <p:cNvSpPr/>
            <p:nvPr/>
          </p:nvSpPr>
          <p:spPr>
            <a:xfrm>
              <a:off x="1244800" y="2078750"/>
              <a:ext cx="449375" cy="625"/>
            </a:xfrm>
            <a:custGeom>
              <a:rect b="b" l="l" r="r" t="t"/>
              <a:pathLst>
                <a:path extrusionOk="0" fill="none" h="25" w="17975">
                  <a:moveTo>
                    <a:pt x="0" y="0"/>
                  </a:moveTo>
                  <a:lnTo>
                    <a:pt x="0" y="0"/>
                  </a:lnTo>
                  <a:lnTo>
                    <a:pt x="98" y="0"/>
                  </a:lnTo>
                  <a:lnTo>
                    <a:pt x="171" y="24"/>
                  </a:lnTo>
                  <a:lnTo>
                    <a:pt x="17804" y="24"/>
                  </a:lnTo>
                  <a:lnTo>
                    <a:pt x="17804" y="24"/>
                  </a:lnTo>
                  <a:lnTo>
                    <a:pt x="17877" y="0"/>
                  </a:lnTo>
                  <a:lnTo>
                    <a:pt x="17974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8" name="Google Shape;588;p30"/>
            <p:cNvSpPr/>
            <p:nvPr/>
          </p:nvSpPr>
          <p:spPr>
            <a:xfrm>
              <a:off x="1236875" y="1791950"/>
              <a:ext cx="465200" cy="171725"/>
            </a:xfrm>
            <a:custGeom>
              <a:rect b="b" l="l" r="r" t="t"/>
              <a:pathLst>
                <a:path extrusionOk="0" fill="none" h="6869" w="18608">
                  <a:moveTo>
                    <a:pt x="18608" y="1"/>
                  </a:moveTo>
                  <a:lnTo>
                    <a:pt x="9450" y="6820"/>
                  </a:lnTo>
                  <a:lnTo>
                    <a:pt x="9450" y="6820"/>
                  </a:lnTo>
                  <a:lnTo>
                    <a:pt x="9377" y="6845"/>
                  </a:lnTo>
                  <a:lnTo>
                    <a:pt x="9304" y="6869"/>
                  </a:lnTo>
                  <a:lnTo>
                    <a:pt x="9304" y="6869"/>
                  </a:lnTo>
                  <a:lnTo>
                    <a:pt x="9231" y="6845"/>
                  </a:lnTo>
                  <a:lnTo>
                    <a:pt x="9158" y="6820"/>
                  </a:ln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9" name="Google Shape;589;p30"/>
            <p:cNvSpPr/>
            <p:nvPr/>
          </p:nvSpPr>
          <p:spPr>
            <a:xfrm>
              <a:off x="1330025" y="1750550"/>
              <a:ext cx="278900" cy="110850"/>
            </a:xfrm>
            <a:custGeom>
              <a:rect b="b" l="l" r="r" t="t"/>
              <a:pathLst>
                <a:path extrusionOk="0" fill="none" h="4434" w="11156">
                  <a:moveTo>
                    <a:pt x="1" y="4433"/>
                  </a:moveTo>
                  <a:lnTo>
                    <a:pt x="1" y="1"/>
                  </a:lnTo>
                  <a:lnTo>
                    <a:pt x="11155" y="1"/>
                  </a:lnTo>
                  <a:lnTo>
                    <a:pt x="11155" y="4433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0" name="Google Shape;590;p30"/>
            <p:cNvSpPr/>
            <p:nvPr/>
          </p:nvSpPr>
          <p:spPr>
            <a:xfrm>
              <a:off x="1402500" y="1810225"/>
              <a:ext cx="133975" cy="25"/>
            </a:xfrm>
            <a:custGeom>
              <a:rect b="b" l="l" r="r" t="t"/>
              <a:pathLst>
                <a:path extrusionOk="0" fill="none" h="1" w="5359">
                  <a:moveTo>
                    <a:pt x="0" y="0"/>
                  </a:moveTo>
                  <a:lnTo>
                    <a:pt x="5358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1" name="Google Shape;591;p30"/>
            <p:cNvSpPr/>
            <p:nvPr/>
          </p:nvSpPr>
          <p:spPr>
            <a:xfrm>
              <a:off x="1402500" y="1844325"/>
              <a:ext cx="133975" cy="25"/>
            </a:xfrm>
            <a:custGeom>
              <a:rect b="b" l="l" r="r" t="t"/>
              <a:pathLst>
                <a:path extrusionOk="0" fill="none" h="1" w="5359">
                  <a:moveTo>
                    <a:pt x="0" y="0"/>
                  </a:moveTo>
                  <a:lnTo>
                    <a:pt x="5358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2" name="Google Shape;592;p30"/>
            <p:cNvSpPr/>
            <p:nvPr/>
          </p:nvSpPr>
          <p:spPr>
            <a:xfrm>
              <a:off x="1402500" y="1878425"/>
              <a:ext cx="85250" cy="25"/>
            </a:xfrm>
            <a:custGeom>
              <a:rect b="b" l="l" r="r" t="t"/>
              <a:pathLst>
                <a:path extrusionOk="0" fill="none" h="1" w="3410">
                  <a:moveTo>
                    <a:pt x="0" y="0"/>
                  </a:moveTo>
                  <a:lnTo>
                    <a:pt x="3410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93" name="Google Shape;593;p30"/>
          <p:cNvGrpSpPr/>
          <p:nvPr/>
        </p:nvGrpSpPr>
        <p:grpSpPr>
          <a:xfrm>
            <a:off x="2103865" y="1463390"/>
            <a:ext cx="325474" cy="325455"/>
            <a:chOff x="1923675" y="1633650"/>
            <a:chExt cx="436000" cy="435975"/>
          </a:xfrm>
        </p:grpSpPr>
        <p:sp>
          <p:nvSpPr>
            <p:cNvPr id="594" name="Google Shape;594;p30"/>
            <p:cNvSpPr/>
            <p:nvPr/>
          </p:nvSpPr>
          <p:spPr>
            <a:xfrm>
              <a:off x="2209250" y="1633650"/>
              <a:ext cx="150425" cy="150425"/>
            </a:xfrm>
            <a:custGeom>
              <a:rect b="b" l="l" r="r" t="t"/>
              <a:pathLst>
                <a:path extrusionOk="0" fill="none" h="6017" w="6017">
                  <a:moveTo>
                    <a:pt x="5846" y="3605"/>
                  </a:moveTo>
                  <a:lnTo>
                    <a:pt x="2412" y="171"/>
                  </a:lnTo>
                  <a:lnTo>
                    <a:pt x="2412" y="171"/>
                  </a:lnTo>
                  <a:lnTo>
                    <a:pt x="2314" y="98"/>
                  </a:lnTo>
                  <a:lnTo>
                    <a:pt x="2217" y="49"/>
                  </a:lnTo>
                  <a:lnTo>
                    <a:pt x="2095" y="25"/>
                  </a:lnTo>
                  <a:lnTo>
                    <a:pt x="1997" y="1"/>
                  </a:lnTo>
                  <a:lnTo>
                    <a:pt x="1876" y="25"/>
                  </a:lnTo>
                  <a:lnTo>
                    <a:pt x="1778" y="49"/>
                  </a:lnTo>
                  <a:lnTo>
                    <a:pt x="1681" y="98"/>
                  </a:lnTo>
                  <a:lnTo>
                    <a:pt x="1583" y="171"/>
                  </a:lnTo>
                  <a:lnTo>
                    <a:pt x="0" y="1778"/>
                  </a:lnTo>
                  <a:lnTo>
                    <a:pt x="4238" y="6016"/>
                  </a:lnTo>
                  <a:lnTo>
                    <a:pt x="5846" y="4433"/>
                  </a:lnTo>
                  <a:lnTo>
                    <a:pt x="5846" y="4433"/>
                  </a:lnTo>
                  <a:lnTo>
                    <a:pt x="5919" y="4336"/>
                  </a:lnTo>
                  <a:lnTo>
                    <a:pt x="5967" y="4238"/>
                  </a:lnTo>
                  <a:lnTo>
                    <a:pt x="5992" y="4141"/>
                  </a:lnTo>
                  <a:lnTo>
                    <a:pt x="6016" y="4019"/>
                  </a:lnTo>
                  <a:lnTo>
                    <a:pt x="5992" y="3922"/>
                  </a:lnTo>
                  <a:lnTo>
                    <a:pt x="5967" y="3800"/>
                  </a:lnTo>
                  <a:lnTo>
                    <a:pt x="5919" y="3703"/>
                  </a:lnTo>
                  <a:lnTo>
                    <a:pt x="5846" y="3605"/>
                  </a:lnTo>
                  <a:lnTo>
                    <a:pt x="5846" y="3605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5" name="Google Shape;595;p30"/>
            <p:cNvSpPr/>
            <p:nvPr/>
          </p:nvSpPr>
          <p:spPr>
            <a:xfrm>
              <a:off x="2019900" y="1757250"/>
              <a:ext cx="261825" cy="261850"/>
            </a:xfrm>
            <a:custGeom>
              <a:rect b="b" l="l" r="r" t="t"/>
              <a:pathLst>
                <a:path extrusionOk="0" fill="none" h="10474" w="10473">
                  <a:moveTo>
                    <a:pt x="10473" y="1"/>
                  </a:moveTo>
                  <a:lnTo>
                    <a:pt x="0" y="10473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6" name="Google Shape;596;p30"/>
            <p:cNvSpPr/>
            <p:nvPr/>
          </p:nvSpPr>
          <p:spPr>
            <a:xfrm>
              <a:off x="1923675" y="1681150"/>
              <a:ext cx="388500" cy="388475"/>
            </a:xfrm>
            <a:custGeom>
              <a:rect b="b" l="l" r="r" t="t"/>
              <a:pathLst>
                <a:path extrusionOk="0" fill="none" h="15539" w="15540">
                  <a:moveTo>
                    <a:pt x="11277" y="0"/>
                  </a:moveTo>
                  <a:lnTo>
                    <a:pt x="756" y="10546"/>
                  </a:lnTo>
                  <a:lnTo>
                    <a:pt x="756" y="10546"/>
                  </a:lnTo>
                  <a:lnTo>
                    <a:pt x="683" y="10619"/>
                  </a:lnTo>
                  <a:lnTo>
                    <a:pt x="634" y="10692"/>
                  </a:lnTo>
                  <a:lnTo>
                    <a:pt x="610" y="10765"/>
                  </a:lnTo>
                  <a:lnTo>
                    <a:pt x="585" y="10863"/>
                  </a:lnTo>
                  <a:lnTo>
                    <a:pt x="1" y="14881"/>
                  </a:lnTo>
                  <a:lnTo>
                    <a:pt x="1" y="14881"/>
                  </a:lnTo>
                  <a:lnTo>
                    <a:pt x="1" y="15003"/>
                  </a:lnTo>
                  <a:lnTo>
                    <a:pt x="25" y="15149"/>
                  </a:lnTo>
                  <a:lnTo>
                    <a:pt x="98" y="15271"/>
                  </a:lnTo>
                  <a:lnTo>
                    <a:pt x="171" y="15368"/>
                  </a:lnTo>
                  <a:lnTo>
                    <a:pt x="171" y="15368"/>
                  </a:lnTo>
                  <a:lnTo>
                    <a:pt x="269" y="15441"/>
                  </a:lnTo>
                  <a:lnTo>
                    <a:pt x="366" y="15490"/>
                  </a:lnTo>
                  <a:lnTo>
                    <a:pt x="464" y="15514"/>
                  </a:lnTo>
                  <a:lnTo>
                    <a:pt x="585" y="15539"/>
                  </a:lnTo>
                  <a:lnTo>
                    <a:pt x="585" y="15539"/>
                  </a:lnTo>
                  <a:lnTo>
                    <a:pt x="659" y="15539"/>
                  </a:lnTo>
                  <a:lnTo>
                    <a:pt x="4677" y="14954"/>
                  </a:lnTo>
                  <a:lnTo>
                    <a:pt x="4677" y="14954"/>
                  </a:lnTo>
                  <a:lnTo>
                    <a:pt x="4848" y="14905"/>
                  </a:lnTo>
                  <a:lnTo>
                    <a:pt x="4921" y="14857"/>
                  </a:lnTo>
                  <a:lnTo>
                    <a:pt x="4994" y="14784"/>
                  </a:lnTo>
                  <a:lnTo>
                    <a:pt x="15539" y="4262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7" name="Google Shape;597;p30"/>
            <p:cNvSpPr/>
            <p:nvPr/>
          </p:nvSpPr>
          <p:spPr>
            <a:xfrm>
              <a:off x="1974225" y="1711575"/>
              <a:ext cx="261825" cy="261850"/>
            </a:xfrm>
            <a:custGeom>
              <a:rect b="b" l="l" r="r" t="t"/>
              <a:pathLst>
                <a:path extrusionOk="0" fill="none" h="10474" w="10473">
                  <a:moveTo>
                    <a:pt x="0" y="10474"/>
                  </a:moveTo>
                  <a:lnTo>
                    <a:pt x="10473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8" name="Google Shape;598;p30"/>
            <p:cNvSpPr/>
            <p:nvPr/>
          </p:nvSpPr>
          <p:spPr>
            <a:xfrm>
              <a:off x="1934650" y="2014200"/>
              <a:ext cx="44475" cy="44475"/>
            </a:xfrm>
            <a:custGeom>
              <a:rect b="b" l="l" r="r" t="t"/>
              <a:pathLst>
                <a:path extrusionOk="0" fill="none" h="1779" w="1779">
                  <a:moveTo>
                    <a:pt x="1778" y="1778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9" name="Google Shape;599;p30"/>
            <p:cNvSpPr/>
            <p:nvPr/>
          </p:nvSpPr>
          <p:spPr>
            <a:xfrm>
              <a:off x="1944375" y="1947225"/>
              <a:ext cx="101725" cy="101700"/>
            </a:xfrm>
            <a:custGeom>
              <a:rect b="b" l="l" r="r" t="t"/>
              <a:pathLst>
                <a:path extrusionOk="0" fill="none" h="4068" w="4069">
                  <a:moveTo>
                    <a:pt x="1" y="49"/>
                  </a:moveTo>
                  <a:lnTo>
                    <a:pt x="1" y="49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20" y="4068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00" name="Google Shape;600;p30"/>
          <p:cNvGrpSpPr/>
          <p:nvPr/>
        </p:nvGrpSpPr>
        <p:grpSpPr>
          <a:xfrm>
            <a:off x="2604300" y="1462028"/>
            <a:ext cx="328180" cy="328180"/>
            <a:chOff x="2594050" y="1631825"/>
            <a:chExt cx="439625" cy="439625"/>
          </a:xfrm>
        </p:grpSpPr>
        <p:sp>
          <p:nvSpPr>
            <p:cNvPr id="601" name="Google Shape;601;p30"/>
            <p:cNvSpPr/>
            <p:nvPr/>
          </p:nvSpPr>
          <p:spPr>
            <a:xfrm>
              <a:off x="2594050" y="1883300"/>
              <a:ext cx="188175" cy="188150"/>
            </a:xfrm>
            <a:custGeom>
              <a:rect b="b" l="l" r="r" t="t"/>
              <a:pathLst>
                <a:path extrusionOk="0" fill="none" h="7526" w="7527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2" name="Google Shape;602;p30"/>
            <p:cNvSpPr/>
            <p:nvPr/>
          </p:nvSpPr>
          <p:spPr>
            <a:xfrm>
              <a:off x="2857700" y="1631825"/>
              <a:ext cx="175975" cy="176000"/>
            </a:xfrm>
            <a:custGeom>
              <a:rect b="b" l="l" r="r" t="t"/>
              <a:pathLst>
                <a:path extrusionOk="0" fill="none" h="7040" w="7039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3" name="Google Shape;603;p30"/>
            <p:cNvSpPr/>
            <p:nvPr/>
          </p:nvSpPr>
          <p:spPr>
            <a:xfrm>
              <a:off x="2662850" y="1699400"/>
              <a:ext cx="303250" cy="303250"/>
            </a:xfrm>
            <a:custGeom>
              <a:rect b="b" l="l" r="r" t="t"/>
              <a:pathLst>
                <a:path extrusionOk="0" fill="none" h="12130" w="1213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4" name="Google Shape;604;p30"/>
            <p:cNvSpPr/>
            <p:nvPr/>
          </p:nvSpPr>
          <p:spPr>
            <a:xfrm>
              <a:off x="2801675" y="1740825"/>
              <a:ext cx="49950" cy="49950"/>
            </a:xfrm>
            <a:custGeom>
              <a:rect b="b" l="l" r="r" t="t"/>
              <a:pathLst>
                <a:path extrusionOk="0" fill="none" h="1998" w="1998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05" name="Google Shape;605;p30"/>
          <p:cNvSpPr/>
          <p:nvPr/>
        </p:nvSpPr>
        <p:spPr>
          <a:xfrm>
            <a:off x="3120850" y="1476674"/>
            <a:ext cx="299104" cy="299104"/>
          </a:xfrm>
          <a:custGeom>
            <a:rect b="b" l="l" r="r" t="t"/>
            <a:pathLst>
              <a:path extrusionOk="0" fill="none" h="16027" w="16027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cap="rnd" cmpd="sng" w="121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06" name="Google Shape;606;p30"/>
          <p:cNvGrpSpPr/>
          <p:nvPr/>
        </p:nvGrpSpPr>
        <p:grpSpPr>
          <a:xfrm>
            <a:off x="3638800" y="1437487"/>
            <a:ext cx="266370" cy="377262"/>
            <a:chOff x="3979850" y="1598950"/>
            <a:chExt cx="356825" cy="505375"/>
          </a:xfrm>
        </p:grpSpPr>
        <p:sp>
          <p:nvSpPr>
            <p:cNvPr id="607" name="Google Shape;607;p30"/>
            <p:cNvSpPr/>
            <p:nvPr/>
          </p:nvSpPr>
          <p:spPr>
            <a:xfrm>
              <a:off x="3979850" y="1602600"/>
              <a:ext cx="44475" cy="501725"/>
            </a:xfrm>
            <a:custGeom>
              <a:rect b="b" l="l" r="r" t="t"/>
              <a:pathLst>
                <a:path extrusionOk="0" fill="none" h="20069" w="1779">
                  <a:moveTo>
                    <a:pt x="1778" y="20069"/>
                  </a:moveTo>
                  <a:lnTo>
                    <a:pt x="1778" y="488"/>
                  </a:lnTo>
                  <a:lnTo>
                    <a:pt x="1778" y="488"/>
                  </a:lnTo>
                  <a:lnTo>
                    <a:pt x="1778" y="390"/>
                  </a:lnTo>
                  <a:lnTo>
                    <a:pt x="1730" y="293"/>
                  </a:lnTo>
                  <a:lnTo>
                    <a:pt x="1705" y="220"/>
                  </a:lnTo>
                  <a:lnTo>
                    <a:pt x="1632" y="147"/>
                  </a:lnTo>
                  <a:lnTo>
                    <a:pt x="1559" y="74"/>
                  </a:lnTo>
                  <a:lnTo>
                    <a:pt x="1486" y="25"/>
                  </a:lnTo>
                  <a:lnTo>
                    <a:pt x="1389" y="0"/>
                  </a:lnTo>
                  <a:lnTo>
                    <a:pt x="1291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1" y="488"/>
                  </a:lnTo>
                  <a:lnTo>
                    <a:pt x="1" y="20069"/>
                  </a:lnTo>
                  <a:lnTo>
                    <a:pt x="1778" y="20069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8" name="Google Shape;608;p30"/>
            <p:cNvSpPr/>
            <p:nvPr/>
          </p:nvSpPr>
          <p:spPr>
            <a:xfrm>
              <a:off x="4037075" y="1598950"/>
              <a:ext cx="299600" cy="228950"/>
            </a:xfrm>
            <a:custGeom>
              <a:rect b="b" l="l" r="r" t="t"/>
              <a:pathLst>
                <a:path extrusionOk="0" fill="none" h="9158" w="11984">
                  <a:moveTo>
                    <a:pt x="1" y="8403"/>
                  </a:moveTo>
                  <a:lnTo>
                    <a:pt x="1" y="8403"/>
                  </a:lnTo>
                  <a:lnTo>
                    <a:pt x="366" y="8184"/>
                  </a:lnTo>
                  <a:lnTo>
                    <a:pt x="732" y="8013"/>
                  </a:lnTo>
                  <a:lnTo>
                    <a:pt x="1097" y="7867"/>
                  </a:lnTo>
                  <a:lnTo>
                    <a:pt x="1438" y="7770"/>
                  </a:lnTo>
                  <a:lnTo>
                    <a:pt x="1803" y="7696"/>
                  </a:lnTo>
                  <a:lnTo>
                    <a:pt x="2168" y="7672"/>
                  </a:lnTo>
                  <a:lnTo>
                    <a:pt x="2534" y="7648"/>
                  </a:lnTo>
                  <a:lnTo>
                    <a:pt x="2875" y="7672"/>
                  </a:lnTo>
                  <a:lnTo>
                    <a:pt x="3240" y="7696"/>
                  </a:lnTo>
                  <a:lnTo>
                    <a:pt x="3605" y="7745"/>
                  </a:lnTo>
                  <a:lnTo>
                    <a:pt x="3971" y="7818"/>
                  </a:lnTo>
                  <a:lnTo>
                    <a:pt x="4312" y="7891"/>
                  </a:lnTo>
                  <a:lnTo>
                    <a:pt x="5042" y="8111"/>
                  </a:lnTo>
                  <a:lnTo>
                    <a:pt x="5749" y="8330"/>
                  </a:lnTo>
                  <a:lnTo>
                    <a:pt x="6479" y="8549"/>
                  </a:lnTo>
                  <a:lnTo>
                    <a:pt x="7186" y="8768"/>
                  </a:lnTo>
                  <a:lnTo>
                    <a:pt x="7916" y="8963"/>
                  </a:lnTo>
                  <a:lnTo>
                    <a:pt x="8282" y="9036"/>
                  </a:lnTo>
                  <a:lnTo>
                    <a:pt x="8623" y="9085"/>
                  </a:lnTo>
                  <a:lnTo>
                    <a:pt x="8988" y="9133"/>
                  </a:lnTo>
                  <a:lnTo>
                    <a:pt x="9353" y="9158"/>
                  </a:lnTo>
                  <a:lnTo>
                    <a:pt x="9719" y="9133"/>
                  </a:lnTo>
                  <a:lnTo>
                    <a:pt x="10059" y="9109"/>
                  </a:lnTo>
                  <a:lnTo>
                    <a:pt x="10425" y="9060"/>
                  </a:lnTo>
                  <a:lnTo>
                    <a:pt x="10790" y="8963"/>
                  </a:lnTo>
                  <a:lnTo>
                    <a:pt x="11155" y="8841"/>
                  </a:lnTo>
                  <a:lnTo>
                    <a:pt x="11496" y="8671"/>
                  </a:lnTo>
                  <a:lnTo>
                    <a:pt x="11496" y="8671"/>
                  </a:lnTo>
                  <a:lnTo>
                    <a:pt x="11667" y="8573"/>
                  </a:lnTo>
                  <a:lnTo>
                    <a:pt x="11789" y="8476"/>
                  </a:lnTo>
                  <a:lnTo>
                    <a:pt x="11862" y="8354"/>
                  </a:lnTo>
                  <a:lnTo>
                    <a:pt x="11935" y="8232"/>
                  </a:lnTo>
                  <a:lnTo>
                    <a:pt x="11984" y="8111"/>
                  </a:lnTo>
                  <a:lnTo>
                    <a:pt x="11984" y="7989"/>
                  </a:lnTo>
                  <a:lnTo>
                    <a:pt x="11935" y="7891"/>
                  </a:lnTo>
                  <a:lnTo>
                    <a:pt x="11886" y="7794"/>
                  </a:lnTo>
                  <a:lnTo>
                    <a:pt x="11886" y="7794"/>
                  </a:lnTo>
                  <a:lnTo>
                    <a:pt x="11496" y="7404"/>
                  </a:lnTo>
                  <a:lnTo>
                    <a:pt x="11107" y="6941"/>
                  </a:lnTo>
                  <a:lnTo>
                    <a:pt x="10741" y="6454"/>
                  </a:lnTo>
                  <a:lnTo>
                    <a:pt x="10352" y="5943"/>
                  </a:lnTo>
                  <a:lnTo>
                    <a:pt x="10352" y="5943"/>
                  </a:lnTo>
                  <a:lnTo>
                    <a:pt x="10279" y="5797"/>
                  </a:lnTo>
                  <a:lnTo>
                    <a:pt x="10230" y="5651"/>
                  </a:lnTo>
                  <a:lnTo>
                    <a:pt x="10206" y="5480"/>
                  </a:lnTo>
                  <a:lnTo>
                    <a:pt x="10181" y="5285"/>
                  </a:lnTo>
                  <a:lnTo>
                    <a:pt x="10206" y="5115"/>
                  </a:lnTo>
                  <a:lnTo>
                    <a:pt x="10230" y="4944"/>
                  </a:lnTo>
                  <a:lnTo>
                    <a:pt x="10279" y="4774"/>
                  </a:lnTo>
                  <a:lnTo>
                    <a:pt x="10352" y="4603"/>
                  </a:lnTo>
                  <a:lnTo>
                    <a:pt x="10352" y="4603"/>
                  </a:lnTo>
                  <a:lnTo>
                    <a:pt x="10741" y="3873"/>
                  </a:lnTo>
                  <a:lnTo>
                    <a:pt x="11107" y="3118"/>
                  </a:lnTo>
                  <a:lnTo>
                    <a:pt x="11496" y="2338"/>
                  </a:lnTo>
                  <a:lnTo>
                    <a:pt x="11886" y="1486"/>
                  </a:lnTo>
                  <a:lnTo>
                    <a:pt x="11886" y="1486"/>
                  </a:lnTo>
                  <a:lnTo>
                    <a:pt x="11959" y="1315"/>
                  </a:lnTo>
                  <a:lnTo>
                    <a:pt x="11984" y="1169"/>
                  </a:lnTo>
                  <a:lnTo>
                    <a:pt x="11984" y="1048"/>
                  </a:lnTo>
                  <a:lnTo>
                    <a:pt x="11935" y="975"/>
                  </a:lnTo>
                  <a:lnTo>
                    <a:pt x="11862" y="950"/>
                  </a:lnTo>
                  <a:lnTo>
                    <a:pt x="11789" y="926"/>
                  </a:lnTo>
                  <a:lnTo>
                    <a:pt x="11667" y="975"/>
                  </a:lnTo>
                  <a:lnTo>
                    <a:pt x="11496" y="1023"/>
                  </a:lnTo>
                  <a:lnTo>
                    <a:pt x="11496" y="1023"/>
                  </a:lnTo>
                  <a:lnTo>
                    <a:pt x="11155" y="1194"/>
                  </a:lnTo>
                  <a:lnTo>
                    <a:pt x="10790" y="1315"/>
                  </a:lnTo>
                  <a:lnTo>
                    <a:pt x="10425" y="1413"/>
                  </a:lnTo>
                  <a:lnTo>
                    <a:pt x="10059" y="1462"/>
                  </a:lnTo>
                  <a:lnTo>
                    <a:pt x="9719" y="1510"/>
                  </a:lnTo>
                  <a:lnTo>
                    <a:pt x="9353" y="1510"/>
                  </a:lnTo>
                  <a:lnTo>
                    <a:pt x="8988" y="1486"/>
                  </a:lnTo>
                  <a:lnTo>
                    <a:pt x="8623" y="1462"/>
                  </a:lnTo>
                  <a:lnTo>
                    <a:pt x="8282" y="1389"/>
                  </a:lnTo>
                  <a:lnTo>
                    <a:pt x="7916" y="1315"/>
                  </a:lnTo>
                  <a:lnTo>
                    <a:pt x="7186" y="1145"/>
                  </a:lnTo>
                  <a:lnTo>
                    <a:pt x="6479" y="926"/>
                  </a:lnTo>
                  <a:lnTo>
                    <a:pt x="5749" y="682"/>
                  </a:lnTo>
                  <a:lnTo>
                    <a:pt x="5042" y="463"/>
                  </a:lnTo>
                  <a:lnTo>
                    <a:pt x="4312" y="268"/>
                  </a:lnTo>
                  <a:lnTo>
                    <a:pt x="3971" y="171"/>
                  </a:lnTo>
                  <a:lnTo>
                    <a:pt x="3605" y="98"/>
                  </a:lnTo>
                  <a:lnTo>
                    <a:pt x="3240" y="49"/>
                  </a:lnTo>
                  <a:lnTo>
                    <a:pt x="2875" y="25"/>
                  </a:lnTo>
                  <a:lnTo>
                    <a:pt x="2534" y="0"/>
                  </a:lnTo>
                  <a:lnTo>
                    <a:pt x="2168" y="25"/>
                  </a:lnTo>
                  <a:lnTo>
                    <a:pt x="1803" y="73"/>
                  </a:lnTo>
                  <a:lnTo>
                    <a:pt x="1438" y="122"/>
                  </a:lnTo>
                  <a:lnTo>
                    <a:pt x="1097" y="244"/>
                  </a:lnTo>
                  <a:lnTo>
                    <a:pt x="732" y="366"/>
                  </a:lnTo>
                  <a:lnTo>
                    <a:pt x="366" y="536"/>
                  </a:lnTo>
                  <a:lnTo>
                    <a:pt x="1" y="755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09" name="Google Shape;609;p30"/>
          <p:cNvGrpSpPr/>
          <p:nvPr/>
        </p:nvGrpSpPr>
        <p:grpSpPr>
          <a:xfrm>
            <a:off x="4098326" y="1518389"/>
            <a:ext cx="350911" cy="215459"/>
            <a:chOff x="4595425" y="1707325"/>
            <a:chExt cx="470075" cy="288625"/>
          </a:xfrm>
        </p:grpSpPr>
        <p:sp>
          <p:nvSpPr>
            <p:cNvPr id="610" name="Google Shape;610;p30"/>
            <p:cNvSpPr/>
            <p:nvPr/>
          </p:nvSpPr>
          <p:spPr>
            <a:xfrm>
              <a:off x="4809750" y="1707325"/>
              <a:ext cx="41425" cy="41425"/>
            </a:xfrm>
            <a:custGeom>
              <a:rect b="b" l="l" r="r" t="t"/>
              <a:pathLst>
                <a:path extrusionOk="0" fill="none" h="1657" w="1657">
                  <a:moveTo>
                    <a:pt x="0" y="829"/>
                  </a:moveTo>
                  <a:lnTo>
                    <a:pt x="0" y="829"/>
                  </a:lnTo>
                  <a:lnTo>
                    <a:pt x="25" y="658"/>
                  </a:lnTo>
                  <a:lnTo>
                    <a:pt x="73" y="512"/>
                  </a:lnTo>
                  <a:lnTo>
                    <a:pt x="146" y="366"/>
                  </a:lnTo>
                  <a:lnTo>
                    <a:pt x="244" y="244"/>
                  </a:lnTo>
                  <a:lnTo>
                    <a:pt x="366" y="147"/>
                  </a:lnTo>
                  <a:lnTo>
                    <a:pt x="512" y="74"/>
                  </a:lnTo>
                  <a:lnTo>
                    <a:pt x="658" y="25"/>
                  </a:lnTo>
                  <a:lnTo>
                    <a:pt x="828" y="1"/>
                  </a:lnTo>
                  <a:lnTo>
                    <a:pt x="828" y="1"/>
                  </a:lnTo>
                  <a:lnTo>
                    <a:pt x="999" y="25"/>
                  </a:lnTo>
                  <a:lnTo>
                    <a:pt x="1145" y="74"/>
                  </a:lnTo>
                  <a:lnTo>
                    <a:pt x="1291" y="147"/>
                  </a:lnTo>
                  <a:lnTo>
                    <a:pt x="1413" y="244"/>
                  </a:lnTo>
                  <a:lnTo>
                    <a:pt x="1510" y="366"/>
                  </a:lnTo>
                  <a:lnTo>
                    <a:pt x="1583" y="512"/>
                  </a:lnTo>
                  <a:lnTo>
                    <a:pt x="1632" y="658"/>
                  </a:lnTo>
                  <a:lnTo>
                    <a:pt x="1656" y="829"/>
                  </a:lnTo>
                  <a:lnTo>
                    <a:pt x="1656" y="829"/>
                  </a:lnTo>
                  <a:lnTo>
                    <a:pt x="1632" y="999"/>
                  </a:lnTo>
                  <a:lnTo>
                    <a:pt x="1583" y="1170"/>
                  </a:lnTo>
                  <a:lnTo>
                    <a:pt x="1510" y="1291"/>
                  </a:lnTo>
                  <a:lnTo>
                    <a:pt x="1413" y="1413"/>
                  </a:lnTo>
                  <a:lnTo>
                    <a:pt x="1291" y="1535"/>
                  </a:lnTo>
                  <a:lnTo>
                    <a:pt x="1145" y="1608"/>
                  </a:lnTo>
                  <a:lnTo>
                    <a:pt x="999" y="1657"/>
                  </a:lnTo>
                  <a:lnTo>
                    <a:pt x="828" y="1657"/>
                  </a:lnTo>
                  <a:lnTo>
                    <a:pt x="828" y="1657"/>
                  </a:lnTo>
                  <a:lnTo>
                    <a:pt x="658" y="1657"/>
                  </a:lnTo>
                  <a:lnTo>
                    <a:pt x="512" y="1608"/>
                  </a:lnTo>
                  <a:lnTo>
                    <a:pt x="366" y="1535"/>
                  </a:lnTo>
                  <a:lnTo>
                    <a:pt x="244" y="1413"/>
                  </a:lnTo>
                  <a:lnTo>
                    <a:pt x="146" y="1291"/>
                  </a:lnTo>
                  <a:lnTo>
                    <a:pt x="73" y="1170"/>
                  </a:lnTo>
                  <a:lnTo>
                    <a:pt x="25" y="999"/>
                  </a:lnTo>
                  <a:lnTo>
                    <a:pt x="0" y="829"/>
                  </a:lnTo>
                  <a:lnTo>
                    <a:pt x="0" y="829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1" name="Google Shape;611;p30"/>
            <p:cNvSpPr/>
            <p:nvPr/>
          </p:nvSpPr>
          <p:spPr>
            <a:xfrm>
              <a:off x="5024075" y="1761525"/>
              <a:ext cx="41425" cy="41425"/>
            </a:xfrm>
            <a:custGeom>
              <a:rect b="b" l="l" r="r" t="t"/>
              <a:pathLst>
                <a:path extrusionOk="0" fill="none" h="1657" w="1657">
                  <a:moveTo>
                    <a:pt x="0" y="828"/>
                  </a:moveTo>
                  <a:lnTo>
                    <a:pt x="0" y="828"/>
                  </a:lnTo>
                  <a:lnTo>
                    <a:pt x="25" y="682"/>
                  </a:lnTo>
                  <a:lnTo>
                    <a:pt x="73" y="512"/>
                  </a:lnTo>
                  <a:lnTo>
                    <a:pt x="146" y="365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512" y="73"/>
                  </a:lnTo>
                  <a:lnTo>
                    <a:pt x="658" y="24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99" y="24"/>
                  </a:lnTo>
                  <a:lnTo>
                    <a:pt x="1145" y="73"/>
                  </a:lnTo>
                  <a:lnTo>
                    <a:pt x="1291" y="146"/>
                  </a:lnTo>
                  <a:lnTo>
                    <a:pt x="1413" y="244"/>
                  </a:lnTo>
                  <a:lnTo>
                    <a:pt x="1510" y="365"/>
                  </a:lnTo>
                  <a:lnTo>
                    <a:pt x="1583" y="512"/>
                  </a:lnTo>
                  <a:lnTo>
                    <a:pt x="1632" y="682"/>
                  </a:lnTo>
                  <a:lnTo>
                    <a:pt x="1656" y="828"/>
                  </a:lnTo>
                  <a:lnTo>
                    <a:pt x="1656" y="828"/>
                  </a:lnTo>
                  <a:lnTo>
                    <a:pt x="1632" y="999"/>
                  </a:lnTo>
                  <a:lnTo>
                    <a:pt x="1583" y="1169"/>
                  </a:lnTo>
                  <a:lnTo>
                    <a:pt x="1510" y="1291"/>
                  </a:lnTo>
                  <a:lnTo>
                    <a:pt x="1413" y="1413"/>
                  </a:lnTo>
                  <a:lnTo>
                    <a:pt x="1291" y="1534"/>
                  </a:lnTo>
                  <a:lnTo>
                    <a:pt x="1145" y="1608"/>
                  </a:lnTo>
                  <a:lnTo>
                    <a:pt x="999" y="1656"/>
                  </a:lnTo>
                  <a:lnTo>
                    <a:pt x="828" y="1656"/>
                  </a:lnTo>
                  <a:lnTo>
                    <a:pt x="828" y="1656"/>
                  </a:lnTo>
                  <a:lnTo>
                    <a:pt x="658" y="1656"/>
                  </a:lnTo>
                  <a:lnTo>
                    <a:pt x="512" y="1608"/>
                  </a:lnTo>
                  <a:lnTo>
                    <a:pt x="366" y="1534"/>
                  </a:lnTo>
                  <a:lnTo>
                    <a:pt x="244" y="1413"/>
                  </a:lnTo>
                  <a:lnTo>
                    <a:pt x="146" y="1291"/>
                  </a:lnTo>
                  <a:lnTo>
                    <a:pt x="73" y="1169"/>
                  </a:lnTo>
                  <a:lnTo>
                    <a:pt x="25" y="999"/>
                  </a:lnTo>
                  <a:lnTo>
                    <a:pt x="0" y="828"/>
                  </a:lnTo>
                  <a:lnTo>
                    <a:pt x="0" y="828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2" name="Google Shape;612;p30"/>
            <p:cNvSpPr/>
            <p:nvPr/>
          </p:nvSpPr>
          <p:spPr>
            <a:xfrm>
              <a:off x="4628900" y="1760300"/>
              <a:ext cx="403100" cy="177825"/>
            </a:xfrm>
            <a:custGeom>
              <a:rect b="b" l="l" r="r" t="t"/>
              <a:pathLst>
                <a:path extrusionOk="0" fill="none" h="7113" w="16124">
                  <a:moveTo>
                    <a:pt x="14663" y="7112"/>
                  </a:moveTo>
                  <a:lnTo>
                    <a:pt x="16124" y="2095"/>
                  </a:lnTo>
                  <a:lnTo>
                    <a:pt x="16124" y="2095"/>
                  </a:lnTo>
                  <a:lnTo>
                    <a:pt x="16002" y="2046"/>
                  </a:lnTo>
                  <a:lnTo>
                    <a:pt x="15880" y="1973"/>
                  </a:lnTo>
                  <a:lnTo>
                    <a:pt x="15759" y="1876"/>
                  </a:lnTo>
                  <a:lnTo>
                    <a:pt x="15661" y="1778"/>
                  </a:lnTo>
                  <a:lnTo>
                    <a:pt x="11131" y="3434"/>
                  </a:lnTo>
                  <a:lnTo>
                    <a:pt x="8403" y="0"/>
                  </a:lnTo>
                  <a:lnTo>
                    <a:pt x="8403" y="0"/>
                  </a:lnTo>
                  <a:lnTo>
                    <a:pt x="8233" y="25"/>
                  </a:lnTo>
                  <a:lnTo>
                    <a:pt x="8062" y="25"/>
                  </a:lnTo>
                  <a:lnTo>
                    <a:pt x="8062" y="25"/>
                  </a:lnTo>
                  <a:lnTo>
                    <a:pt x="7892" y="25"/>
                  </a:lnTo>
                  <a:lnTo>
                    <a:pt x="7721" y="0"/>
                  </a:lnTo>
                  <a:lnTo>
                    <a:pt x="4994" y="3434"/>
                  </a:lnTo>
                  <a:lnTo>
                    <a:pt x="464" y="1778"/>
                  </a:lnTo>
                  <a:lnTo>
                    <a:pt x="464" y="1778"/>
                  </a:lnTo>
                  <a:lnTo>
                    <a:pt x="366" y="1876"/>
                  </a:lnTo>
                  <a:lnTo>
                    <a:pt x="244" y="1973"/>
                  </a:lnTo>
                  <a:lnTo>
                    <a:pt x="123" y="2046"/>
                  </a:lnTo>
                  <a:lnTo>
                    <a:pt x="1" y="2095"/>
                  </a:lnTo>
                  <a:lnTo>
                    <a:pt x="1462" y="7112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3" name="Google Shape;613;p30"/>
            <p:cNvSpPr/>
            <p:nvPr/>
          </p:nvSpPr>
          <p:spPr>
            <a:xfrm>
              <a:off x="4595425" y="1761525"/>
              <a:ext cx="41425" cy="41425"/>
            </a:xfrm>
            <a:custGeom>
              <a:rect b="b" l="l" r="r" t="t"/>
              <a:pathLst>
                <a:path extrusionOk="0" fill="none" h="1657" w="1657">
                  <a:moveTo>
                    <a:pt x="0" y="828"/>
                  </a:moveTo>
                  <a:lnTo>
                    <a:pt x="0" y="828"/>
                  </a:lnTo>
                  <a:lnTo>
                    <a:pt x="25" y="682"/>
                  </a:lnTo>
                  <a:lnTo>
                    <a:pt x="73" y="512"/>
                  </a:lnTo>
                  <a:lnTo>
                    <a:pt x="146" y="365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512" y="73"/>
                  </a:lnTo>
                  <a:lnTo>
                    <a:pt x="658" y="24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99" y="24"/>
                  </a:lnTo>
                  <a:lnTo>
                    <a:pt x="1145" y="73"/>
                  </a:lnTo>
                  <a:lnTo>
                    <a:pt x="1291" y="146"/>
                  </a:lnTo>
                  <a:lnTo>
                    <a:pt x="1413" y="244"/>
                  </a:lnTo>
                  <a:lnTo>
                    <a:pt x="1510" y="365"/>
                  </a:lnTo>
                  <a:lnTo>
                    <a:pt x="1583" y="512"/>
                  </a:lnTo>
                  <a:lnTo>
                    <a:pt x="1632" y="682"/>
                  </a:lnTo>
                  <a:lnTo>
                    <a:pt x="1657" y="828"/>
                  </a:lnTo>
                  <a:lnTo>
                    <a:pt x="1657" y="828"/>
                  </a:lnTo>
                  <a:lnTo>
                    <a:pt x="1632" y="999"/>
                  </a:lnTo>
                  <a:lnTo>
                    <a:pt x="1583" y="1169"/>
                  </a:lnTo>
                  <a:lnTo>
                    <a:pt x="1510" y="1291"/>
                  </a:lnTo>
                  <a:lnTo>
                    <a:pt x="1413" y="1413"/>
                  </a:lnTo>
                  <a:lnTo>
                    <a:pt x="1291" y="1534"/>
                  </a:lnTo>
                  <a:lnTo>
                    <a:pt x="1145" y="1608"/>
                  </a:lnTo>
                  <a:lnTo>
                    <a:pt x="999" y="1656"/>
                  </a:lnTo>
                  <a:lnTo>
                    <a:pt x="828" y="1656"/>
                  </a:lnTo>
                  <a:lnTo>
                    <a:pt x="828" y="1656"/>
                  </a:lnTo>
                  <a:lnTo>
                    <a:pt x="658" y="1656"/>
                  </a:lnTo>
                  <a:lnTo>
                    <a:pt x="512" y="1608"/>
                  </a:lnTo>
                  <a:lnTo>
                    <a:pt x="366" y="1534"/>
                  </a:lnTo>
                  <a:lnTo>
                    <a:pt x="244" y="1413"/>
                  </a:lnTo>
                  <a:lnTo>
                    <a:pt x="146" y="1291"/>
                  </a:lnTo>
                  <a:lnTo>
                    <a:pt x="73" y="1169"/>
                  </a:lnTo>
                  <a:lnTo>
                    <a:pt x="25" y="999"/>
                  </a:lnTo>
                  <a:lnTo>
                    <a:pt x="0" y="828"/>
                  </a:lnTo>
                  <a:lnTo>
                    <a:pt x="0" y="828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4" name="Google Shape;614;p30"/>
            <p:cNvSpPr/>
            <p:nvPr/>
          </p:nvSpPr>
          <p:spPr>
            <a:xfrm>
              <a:off x="4667275" y="1951475"/>
              <a:ext cx="326375" cy="44475"/>
            </a:xfrm>
            <a:custGeom>
              <a:rect b="b" l="l" r="r" t="t"/>
              <a:pathLst>
                <a:path extrusionOk="0" fill="none" h="1779" w="13055">
                  <a:moveTo>
                    <a:pt x="6527" y="1535"/>
                  </a:moveTo>
                  <a:lnTo>
                    <a:pt x="6527" y="1535"/>
                  </a:lnTo>
                  <a:lnTo>
                    <a:pt x="8232" y="1535"/>
                  </a:lnTo>
                  <a:lnTo>
                    <a:pt x="9815" y="1584"/>
                  </a:lnTo>
                  <a:lnTo>
                    <a:pt x="11252" y="1657"/>
                  </a:lnTo>
                  <a:lnTo>
                    <a:pt x="12543" y="1779"/>
                  </a:lnTo>
                  <a:lnTo>
                    <a:pt x="13054" y="1"/>
                  </a:lnTo>
                  <a:lnTo>
                    <a:pt x="0" y="1"/>
                  </a:lnTo>
                  <a:lnTo>
                    <a:pt x="512" y="1779"/>
                  </a:lnTo>
                  <a:lnTo>
                    <a:pt x="512" y="1779"/>
                  </a:lnTo>
                  <a:lnTo>
                    <a:pt x="1803" y="1681"/>
                  </a:lnTo>
                  <a:lnTo>
                    <a:pt x="3239" y="1584"/>
                  </a:lnTo>
                  <a:lnTo>
                    <a:pt x="4823" y="1535"/>
                  </a:lnTo>
                  <a:lnTo>
                    <a:pt x="6527" y="1535"/>
                  </a:lnTo>
                  <a:lnTo>
                    <a:pt x="6527" y="1535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15" name="Google Shape;615;p30"/>
          <p:cNvGrpSpPr/>
          <p:nvPr/>
        </p:nvGrpSpPr>
        <p:grpSpPr>
          <a:xfrm>
            <a:off x="4616939" y="1465667"/>
            <a:ext cx="317281" cy="320902"/>
            <a:chOff x="5290150" y="1636700"/>
            <a:chExt cx="425025" cy="429875"/>
          </a:xfrm>
        </p:grpSpPr>
        <p:sp>
          <p:nvSpPr>
            <p:cNvPr id="616" name="Google Shape;616;p30"/>
            <p:cNvSpPr/>
            <p:nvPr/>
          </p:nvSpPr>
          <p:spPr>
            <a:xfrm>
              <a:off x="5396700" y="1939925"/>
              <a:ext cx="211900" cy="126650"/>
            </a:xfrm>
            <a:custGeom>
              <a:rect b="b" l="l" r="r" t="t"/>
              <a:pathLst>
                <a:path extrusionOk="0" fill="none" h="5066" w="8476">
                  <a:moveTo>
                    <a:pt x="3167" y="0"/>
                  </a:moveTo>
                  <a:lnTo>
                    <a:pt x="3167" y="2825"/>
                  </a:lnTo>
                  <a:lnTo>
                    <a:pt x="3167" y="2825"/>
                  </a:lnTo>
                  <a:lnTo>
                    <a:pt x="2606" y="2947"/>
                  </a:lnTo>
                  <a:lnTo>
                    <a:pt x="2071" y="3093"/>
                  </a:lnTo>
                  <a:lnTo>
                    <a:pt x="1584" y="3288"/>
                  </a:lnTo>
                  <a:lnTo>
                    <a:pt x="1145" y="3483"/>
                  </a:lnTo>
                  <a:lnTo>
                    <a:pt x="780" y="3702"/>
                  </a:lnTo>
                  <a:lnTo>
                    <a:pt x="609" y="3848"/>
                  </a:lnTo>
                  <a:lnTo>
                    <a:pt x="463" y="3970"/>
                  </a:lnTo>
                  <a:lnTo>
                    <a:pt x="317" y="4116"/>
                  </a:lnTo>
                  <a:lnTo>
                    <a:pt x="195" y="4262"/>
                  </a:lnTo>
                  <a:lnTo>
                    <a:pt x="74" y="4408"/>
                  </a:lnTo>
                  <a:lnTo>
                    <a:pt x="0" y="4579"/>
                  </a:lnTo>
                  <a:lnTo>
                    <a:pt x="0" y="4579"/>
                  </a:lnTo>
                  <a:lnTo>
                    <a:pt x="171" y="4652"/>
                  </a:lnTo>
                  <a:lnTo>
                    <a:pt x="414" y="4725"/>
                  </a:lnTo>
                  <a:lnTo>
                    <a:pt x="780" y="4822"/>
                  </a:lnTo>
                  <a:lnTo>
                    <a:pt x="1340" y="4895"/>
                  </a:lnTo>
                  <a:lnTo>
                    <a:pt x="2095" y="4993"/>
                  </a:lnTo>
                  <a:lnTo>
                    <a:pt x="3045" y="5042"/>
                  </a:lnTo>
                  <a:lnTo>
                    <a:pt x="4238" y="5066"/>
                  </a:lnTo>
                  <a:lnTo>
                    <a:pt x="4238" y="5066"/>
                  </a:lnTo>
                  <a:lnTo>
                    <a:pt x="5432" y="5042"/>
                  </a:lnTo>
                  <a:lnTo>
                    <a:pt x="6381" y="4993"/>
                  </a:lnTo>
                  <a:lnTo>
                    <a:pt x="7136" y="4895"/>
                  </a:lnTo>
                  <a:lnTo>
                    <a:pt x="7697" y="4822"/>
                  </a:lnTo>
                  <a:lnTo>
                    <a:pt x="8062" y="4725"/>
                  </a:lnTo>
                  <a:lnTo>
                    <a:pt x="8305" y="4652"/>
                  </a:lnTo>
                  <a:lnTo>
                    <a:pt x="8476" y="4579"/>
                  </a:lnTo>
                  <a:lnTo>
                    <a:pt x="8476" y="4579"/>
                  </a:lnTo>
                  <a:lnTo>
                    <a:pt x="8403" y="4408"/>
                  </a:lnTo>
                  <a:lnTo>
                    <a:pt x="8281" y="4262"/>
                  </a:lnTo>
                  <a:lnTo>
                    <a:pt x="8159" y="4116"/>
                  </a:lnTo>
                  <a:lnTo>
                    <a:pt x="8013" y="3970"/>
                  </a:lnTo>
                  <a:lnTo>
                    <a:pt x="7867" y="3848"/>
                  </a:lnTo>
                  <a:lnTo>
                    <a:pt x="7697" y="3702"/>
                  </a:lnTo>
                  <a:lnTo>
                    <a:pt x="7331" y="3483"/>
                  </a:lnTo>
                  <a:lnTo>
                    <a:pt x="6893" y="3288"/>
                  </a:lnTo>
                  <a:lnTo>
                    <a:pt x="6406" y="3093"/>
                  </a:lnTo>
                  <a:lnTo>
                    <a:pt x="5870" y="2947"/>
                  </a:lnTo>
                  <a:lnTo>
                    <a:pt x="5310" y="2825"/>
                  </a:lnTo>
                  <a:lnTo>
                    <a:pt x="5310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7" name="Google Shape;617;p30"/>
            <p:cNvSpPr/>
            <p:nvPr/>
          </p:nvSpPr>
          <p:spPr>
            <a:xfrm>
              <a:off x="5290150" y="1636700"/>
              <a:ext cx="425025" cy="294100"/>
            </a:xfrm>
            <a:custGeom>
              <a:rect b="b" l="l" r="r" t="t"/>
              <a:pathLst>
                <a:path extrusionOk="0" fill="none" h="11764" w="17001">
                  <a:moveTo>
                    <a:pt x="15928" y="1072"/>
                  </a:moveTo>
                  <a:lnTo>
                    <a:pt x="13785" y="1072"/>
                  </a:lnTo>
                  <a:lnTo>
                    <a:pt x="13785" y="1072"/>
                  </a:lnTo>
                  <a:lnTo>
                    <a:pt x="13810" y="487"/>
                  </a:lnTo>
                  <a:lnTo>
                    <a:pt x="13810" y="487"/>
                  </a:lnTo>
                  <a:lnTo>
                    <a:pt x="13785" y="390"/>
                  </a:lnTo>
                  <a:lnTo>
                    <a:pt x="13761" y="293"/>
                  </a:lnTo>
                  <a:lnTo>
                    <a:pt x="13688" y="220"/>
                  </a:lnTo>
                  <a:lnTo>
                    <a:pt x="13639" y="146"/>
                  </a:lnTo>
                  <a:lnTo>
                    <a:pt x="13566" y="98"/>
                  </a:lnTo>
                  <a:lnTo>
                    <a:pt x="13469" y="49"/>
                  </a:lnTo>
                  <a:lnTo>
                    <a:pt x="13371" y="25"/>
                  </a:lnTo>
                  <a:lnTo>
                    <a:pt x="13274" y="0"/>
                  </a:lnTo>
                  <a:lnTo>
                    <a:pt x="8500" y="0"/>
                  </a:lnTo>
                  <a:lnTo>
                    <a:pt x="3727" y="0"/>
                  </a:lnTo>
                  <a:lnTo>
                    <a:pt x="3727" y="0"/>
                  </a:lnTo>
                  <a:lnTo>
                    <a:pt x="3629" y="25"/>
                  </a:lnTo>
                  <a:lnTo>
                    <a:pt x="3532" y="49"/>
                  </a:lnTo>
                  <a:lnTo>
                    <a:pt x="3434" y="98"/>
                  </a:lnTo>
                  <a:lnTo>
                    <a:pt x="3361" y="146"/>
                  </a:lnTo>
                  <a:lnTo>
                    <a:pt x="3313" y="220"/>
                  </a:lnTo>
                  <a:lnTo>
                    <a:pt x="3240" y="293"/>
                  </a:lnTo>
                  <a:lnTo>
                    <a:pt x="3215" y="390"/>
                  </a:lnTo>
                  <a:lnTo>
                    <a:pt x="3191" y="487"/>
                  </a:lnTo>
                  <a:lnTo>
                    <a:pt x="3191" y="487"/>
                  </a:lnTo>
                  <a:lnTo>
                    <a:pt x="3215" y="1072"/>
                  </a:lnTo>
                  <a:lnTo>
                    <a:pt x="1072" y="1072"/>
                  </a:lnTo>
                  <a:lnTo>
                    <a:pt x="1072" y="1072"/>
                  </a:lnTo>
                  <a:lnTo>
                    <a:pt x="853" y="1096"/>
                  </a:lnTo>
                  <a:lnTo>
                    <a:pt x="658" y="1145"/>
                  </a:lnTo>
                  <a:lnTo>
                    <a:pt x="487" y="1242"/>
                  </a:lnTo>
                  <a:lnTo>
                    <a:pt x="317" y="1389"/>
                  </a:lnTo>
                  <a:lnTo>
                    <a:pt x="195" y="1535"/>
                  </a:lnTo>
                  <a:lnTo>
                    <a:pt x="98" y="1730"/>
                  </a:lnTo>
                  <a:lnTo>
                    <a:pt x="25" y="1924"/>
                  </a:lnTo>
                  <a:lnTo>
                    <a:pt x="0" y="2144"/>
                  </a:lnTo>
                  <a:lnTo>
                    <a:pt x="0" y="2144"/>
                  </a:lnTo>
                  <a:lnTo>
                    <a:pt x="25" y="2606"/>
                  </a:lnTo>
                  <a:lnTo>
                    <a:pt x="49" y="3069"/>
                  </a:lnTo>
                  <a:lnTo>
                    <a:pt x="98" y="3507"/>
                  </a:lnTo>
                  <a:lnTo>
                    <a:pt x="171" y="3946"/>
                  </a:lnTo>
                  <a:lnTo>
                    <a:pt x="268" y="4336"/>
                  </a:lnTo>
                  <a:lnTo>
                    <a:pt x="366" y="4725"/>
                  </a:lnTo>
                  <a:lnTo>
                    <a:pt x="487" y="5115"/>
                  </a:lnTo>
                  <a:lnTo>
                    <a:pt x="634" y="5480"/>
                  </a:lnTo>
                  <a:lnTo>
                    <a:pt x="780" y="5821"/>
                  </a:lnTo>
                  <a:lnTo>
                    <a:pt x="926" y="6138"/>
                  </a:lnTo>
                  <a:lnTo>
                    <a:pt x="1096" y="6454"/>
                  </a:lnTo>
                  <a:lnTo>
                    <a:pt x="1291" y="6747"/>
                  </a:lnTo>
                  <a:lnTo>
                    <a:pt x="1462" y="7039"/>
                  </a:lnTo>
                  <a:lnTo>
                    <a:pt x="1656" y="7307"/>
                  </a:lnTo>
                  <a:lnTo>
                    <a:pt x="2071" y="7794"/>
                  </a:lnTo>
                  <a:lnTo>
                    <a:pt x="2509" y="8232"/>
                  </a:lnTo>
                  <a:lnTo>
                    <a:pt x="2923" y="8598"/>
                  </a:lnTo>
                  <a:lnTo>
                    <a:pt x="3337" y="8914"/>
                  </a:lnTo>
                  <a:lnTo>
                    <a:pt x="3751" y="9158"/>
                  </a:lnTo>
                  <a:lnTo>
                    <a:pt x="4141" y="9353"/>
                  </a:lnTo>
                  <a:lnTo>
                    <a:pt x="4506" y="9499"/>
                  </a:lnTo>
                  <a:lnTo>
                    <a:pt x="4823" y="9596"/>
                  </a:lnTo>
                  <a:lnTo>
                    <a:pt x="5091" y="9645"/>
                  </a:lnTo>
                  <a:lnTo>
                    <a:pt x="5091" y="9645"/>
                  </a:lnTo>
                  <a:lnTo>
                    <a:pt x="5407" y="10108"/>
                  </a:lnTo>
                  <a:lnTo>
                    <a:pt x="5748" y="10546"/>
                  </a:lnTo>
                  <a:lnTo>
                    <a:pt x="5919" y="10717"/>
                  </a:lnTo>
                  <a:lnTo>
                    <a:pt x="6113" y="10887"/>
                  </a:lnTo>
                  <a:lnTo>
                    <a:pt x="6308" y="11057"/>
                  </a:lnTo>
                  <a:lnTo>
                    <a:pt x="6527" y="11204"/>
                  </a:lnTo>
                  <a:lnTo>
                    <a:pt x="6747" y="11325"/>
                  </a:lnTo>
                  <a:lnTo>
                    <a:pt x="6966" y="11447"/>
                  </a:lnTo>
                  <a:lnTo>
                    <a:pt x="7209" y="11545"/>
                  </a:lnTo>
                  <a:lnTo>
                    <a:pt x="7453" y="11618"/>
                  </a:lnTo>
                  <a:lnTo>
                    <a:pt x="7697" y="11691"/>
                  </a:lnTo>
                  <a:lnTo>
                    <a:pt x="7964" y="11739"/>
                  </a:lnTo>
                  <a:lnTo>
                    <a:pt x="8232" y="11764"/>
                  </a:lnTo>
                  <a:lnTo>
                    <a:pt x="8500" y="11764"/>
                  </a:lnTo>
                  <a:lnTo>
                    <a:pt x="8500" y="11764"/>
                  </a:lnTo>
                  <a:lnTo>
                    <a:pt x="8768" y="11764"/>
                  </a:lnTo>
                  <a:lnTo>
                    <a:pt x="9036" y="11739"/>
                  </a:lnTo>
                  <a:lnTo>
                    <a:pt x="9304" y="11691"/>
                  </a:lnTo>
                  <a:lnTo>
                    <a:pt x="9547" y="11618"/>
                  </a:lnTo>
                  <a:lnTo>
                    <a:pt x="9791" y="11545"/>
                  </a:lnTo>
                  <a:lnTo>
                    <a:pt x="10035" y="11447"/>
                  </a:lnTo>
                  <a:lnTo>
                    <a:pt x="10254" y="11325"/>
                  </a:lnTo>
                  <a:lnTo>
                    <a:pt x="10473" y="11204"/>
                  </a:lnTo>
                  <a:lnTo>
                    <a:pt x="10692" y="11057"/>
                  </a:lnTo>
                  <a:lnTo>
                    <a:pt x="10887" y="10887"/>
                  </a:lnTo>
                  <a:lnTo>
                    <a:pt x="11082" y="10717"/>
                  </a:lnTo>
                  <a:lnTo>
                    <a:pt x="11252" y="10546"/>
                  </a:lnTo>
                  <a:lnTo>
                    <a:pt x="11593" y="10108"/>
                  </a:lnTo>
                  <a:lnTo>
                    <a:pt x="11910" y="9645"/>
                  </a:lnTo>
                  <a:lnTo>
                    <a:pt x="11910" y="9645"/>
                  </a:lnTo>
                  <a:lnTo>
                    <a:pt x="12178" y="9596"/>
                  </a:lnTo>
                  <a:lnTo>
                    <a:pt x="12494" y="9523"/>
                  </a:lnTo>
                  <a:lnTo>
                    <a:pt x="12860" y="9377"/>
                  </a:lnTo>
                  <a:lnTo>
                    <a:pt x="13249" y="9182"/>
                  </a:lnTo>
                  <a:lnTo>
                    <a:pt x="13663" y="8939"/>
                  </a:lnTo>
                  <a:lnTo>
                    <a:pt x="14077" y="8622"/>
                  </a:lnTo>
                  <a:lnTo>
                    <a:pt x="14516" y="8257"/>
                  </a:lnTo>
                  <a:lnTo>
                    <a:pt x="14930" y="7843"/>
                  </a:lnTo>
                  <a:lnTo>
                    <a:pt x="15344" y="7356"/>
                  </a:lnTo>
                  <a:lnTo>
                    <a:pt x="15539" y="7088"/>
                  </a:lnTo>
                  <a:lnTo>
                    <a:pt x="15709" y="6795"/>
                  </a:lnTo>
                  <a:lnTo>
                    <a:pt x="15904" y="6503"/>
                  </a:lnTo>
                  <a:lnTo>
                    <a:pt x="16075" y="6186"/>
                  </a:lnTo>
                  <a:lnTo>
                    <a:pt x="16221" y="5870"/>
                  </a:lnTo>
                  <a:lnTo>
                    <a:pt x="16367" y="5505"/>
                  </a:lnTo>
                  <a:lnTo>
                    <a:pt x="16513" y="5164"/>
                  </a:lnTo>
                  <a:lnTo>
                    <a:pt x="16635" y="4774"/>
                  </a:lnTo>
                  <a:lnTo>
                    <a:pt x="16732" y="4384"/>
                  </a:lnTo>
                  <a:lnTo>
                    <a:pt x="16830" y="3970"/>
                  </a:lnTo>
                  <a:lnTo>
                    <a:pt x="16903" y="3532"/>
                  </a:lnTo>
                  <a:lnTo>
                    <a:pt x="16951" y="3093"/>
                  </a:lnTo>
                  <a:lnTo>
                    <a:pt x="16976" y="2606"/>
                  </a:lnTo>
                  <a:lnTo>
                    <a:pt x="17000" y="2144"/>
                  </a:lnTo>
                  <a:lnTo>
                    <a:pt x="17000" y="2144"/>
                  </a:lnTo>
                  <a:lnTo>
                    <a:pt x="16976" y="1924"/>
                  </a:lnTo>
                  <a:lnTo>
                    <a:pt x="16903" y="1730"/>
                  </a:lnTo>
                  <a:lnTo>
                    <a:pt x="16805" y="1535"/>
                  </a:lnTo>
                  <a:lnTo>
                    <a:pt x="16683" y="1389"/>
                  </a:lnTo>
                  <a:lnTo>
                    <a:pt x="16513" y="1242"/>
                  </a:lnTo>
                  <a:lnTo>
                    <a:pt x="16343" y="1145"/>
                  </a:lnTo>
                  <a:lnTo>
                    <a:pt x="16148" y="1096"/>
                  </a:lnTo>
                  <a:lnTo>
                    <a:pt x="15928" y="1072"/>
                  </a:lnTo>
                  <a:lnTo>
                    <a:pt x="15928" y="1072"/>
                  </a:lnTo>
                  <a:close/>
                  <a:moveTo>
                    <a:pt x="1072" y="2144"/>
                  </a:moveTo>
                  <a:lnTo>
                    <a:pt x="3240" y="2144"/>
                  </a:lnTo>
                  <a:lnTo>
                    <a:pt x="3240" y="2144"/>
                  </a:lnTo>
                  <a:lnTo>
                    <a:pt x="3288" y="3118"/>
                  </a:lnTo>
                  <a:lnTo>
                    <a:pt x="3361" y="4019"/>
                  </a:lnTo>
                  <a:lnTo>
                    <a:pt x="3483" y="4823"/>
                  </a:lnTo>
                  <a:lnTo>
                    <a:pt x="3605" y="5602"/>
                  </a:lnTo>
                  <a:lnTo>
                    <a:pt x="3775" y="6333"/>
                  </a:lnTo>
                  <a:lnTo>
                    <a:pt x="3995" y="7039"/>
                  </a:lnTo>
                  <a:lnTo>
                    <a:pt x="4214" y="7745"/>
                  </a:lnTo>
                  <a:lnTo>
                    <a:pt x="4506" y="8451"/>
                  </a:lnTo>
                  <a:lnTo>
                    <a:pt x="4506" y="8451"/>
                  </a:lnTo>
                  <a:lnTo>
                    <a:pt x="4262" y="8378"/>
                  </a:lnTo>
                  <a:lnTo>
                    <a:pt x="4043" y="8281"/>
                  </a:lnTo>
                  <a:lnTo>
                    <a:pt x="3824" y="8159"/>
                  </a:lnTo>
                  <a:lnTo>
                    <a:pt x="3629" y="8037"/>
                  </a:lnTo>
                  <a:lnTo>
                    <a:pt x="3434" y="7891"/>
                  </a:lnTo>
                  <a:lnTo>
                    <a:pt x="3240" y="7745"/>
                  </a:lnTo>
                  <a:lnTo>
                    <a:pt x="2899" y="7404"/>
                  </a:lnTo>
                  <a:lnTo>
                    <a:pt x="2582" y="7015"/>
                  </a:lnTo>
                  <a:lnTo>
                    <a:pt x="2290" y="6601"/>
                  </a:lnTo>
                  <a:lnTo>
                    <a:pt x="2046" y="6186"/>
                  </a:lnTo>
                  <a:lnTo>
                    <a:pt x="1827" y="5724"/>
                  </a:lnTo>
                  <a:lnTo>
                    <a:pt x="1632" y="5237"/>
                  </a:lnTo>
                  <a:lnTo>
                    <a:pt x="1486" y="4774"/>
                  </a:lnTo>
                  <a:lnTo>
                    <a:pt x="1340" y="4287"/>
                  </a:lnTo>
                  <a:lnTo>
                    <a:pt x="1242" y="3824"/>
                  </a:lnTo>
                  <a:lnTo>
                    <a:pt x="1169" y="3361"/>
                  </a:lnTo>
                  <a:lnTo>
                    <a:pt x="1121" y="2923"/>
                  </a:lnTo>
                  <a:lnTo>
                    <a:pt x="1072" y="2509"/>
                  </a:lnTo>
                  <a:lnTo>
                    <a:pt x="1072" y="2144"/>
                  </a:lnTo>
                  <a:lnTo>
                    <a:pt x="1072" y="2144"/>
                  </a:lnTo>
                  <a:close/>
                  <a:moveTo>
                    <a:pt x="10595" y="4628"/>
                  </a:moveTo>
                  <a:lnTo>
                    <a:pt x="9718" y="5407"/>
                  </a:lnTo>
                  <a:lnTo>
                    <a:pt x="9718" y="5407"/>
                  </a:lnTo>
                  <a:lnTo>
                    <a:pt x="9669" y="5480"/>
                  </a:lnTo>
                  <a:lnTo>
                    <a:pt x="9621" y="5578"/>
                  </a:lnTo>
                  <a:lnTo>
                    <a:pt x="9596" y="5675"/>
                  </a:lnTo>
                  <a:lnTo>
                    <a:pt x="9596" y="5772"/>
                  </a:lnTo>
                  <a:lnTo>
                    <a:pt x="9864" y="6941"/>
                  </a:lnTo>
                  <a:lnTo>
                    <a:pt x="9864" y="6941"/>
                  </a:lnTo>
                  <a:lnTo>
                    <a:pt x="9864" y="7015"/>
                  </a:lnTo>
                  <a:lnTo>
                    <a:pt x="9840" y="7063"/>
                  </a:lnTo>
                  <a:lnTo>
                    <a:pt x="9791" y="7063"/>
                  </a:lnTo>
                  <a:lnTo>
                    <a:pt x="9718" y="7039"/>
                  </a:lnTo>
                  <a:lnTo>
                    <a:pt x="8695" y="6454"/>
                  </a:lnTo>
                  <a:lnTo>
                    <a:pt x="8695" y="6454"/>
                  </a:lnTo>
                  <a:lnTo>
                    <a:pt x="8598" y="6406"/>
                  </a:lnTo>
                  <a:lnTo>
                    <a:pt x="8500" y="6406"/>
                  </a:lnTo>
                  <a:lnTo>
                    <a:pt x="8403" y="6406"/>
                  </a:lnTo>
                  <a:lnTo>
                    <a:pt x="8305" y="6454"/>
                  </a:lnTo>
                  <a:lnTo>
                    <a:pt x="7282" y="7039"/>
                  </a:lnTo>
                  <a:lnTo>
                    <a:pt x="7282" y="7039"/>
                  </a:lnTo>
                  <a:lnTo>
                    <a:pt x="7209" y="7063"/>
                  </a:lnTo>
                  <a:lnTo>
                    <a:pt x="7161" y="7063"/>
                  </a:lnTo>
                  <a:lnTo>
                    <a:pt x="7136" y="7015"/>
                  </a:lnTo>
                  <a:lnTo>
                    <a:pt x="7136" y="6941"/>
                  </a:lnTo>
                  <a:lnTo>
                    <a:pt x="7404" y="5772"/>
                  </a:lnTo>
                  <a:lnTo>
                    <a:pt x="7404" y="5772"/>
                  </a:lnTo>
                  <a:lnTo>
                    <a:pt x="7404" y="5675"/>
                  </a:lnTo>
                  <a:lnTo>
                    <a:pt x="7380" y="5578"/>
                  </a:lnTo>
                  <a:lnTo>
                    <a:pt x="7331" y="5480"/>
                  </a:lnTo>
                  <a:lnTo>
                    <a:pt x="7282" y="5407"/>
                  </a:lnTo>
                  <a:lnTo>
                    <a:pt x="6406" y="4628"/>
                  </a:lnTo>
                  <a:lnTo>
                    <a:pt x="6406" y="4628"/>
                  </a:lnTo>
                  <a:lnTo>
                    <a:pt x="6357" y="4579"/>
                  </a:lnTo>
                  <a:lnTo>
                    <a:pt x="6333" y="4506"/>
                  </a:lnTo>
                  <a:lnTo>
                    <a:pt x="6381" y="4482"/>
                  </a:lnTo>
                  <a:lnTo>
                    <a:pt x="6454" y="4457"/>
                  </a:lnTo>
                  <a:lnTo>
                    <a:pt x="7623" y="4336"/>
                  </a:lnTo>
                  <a:lnTo>
                    <a:pt x="7623" y="4336"/>
                  </a:lnTo>
                  <a:lnTo>
                    <a:pt x="7721" y="4311"/>
                  </a:lnTo>
                  <a:lnTo>
                    <a:pt x="7818" y="4262"/>
                  </a:lnTo>
                  <a:lnTo>
                    <a:pt x="7891" y="4189"/>
                  </a:lnTo>
                  <a:lnTo>
                    <a:pt x="7940" y="4116"/>
                  </a:lnTo>
                  <a:lnTo>
                    <a:pt x="8403" y="3045"/>
                  </a:lnTo>
                  <a:lnTo>
                    <a:pt x="8403" y="3045"/>
                  </a:lnTo>
                  <a:lnTo>
                    <a:pt x="8452" y="2972"/>
                  </a:lnTo>
                  <a:lnTo>
                    <a:pt x="8500" y="2947"/>
                  </a:lnTo>
                  <a:lnTo>
                    <a:pt x="8549" y="2972"/>
                  </a:lnTo>
                  <a:lnTo>
                    <a:pt x="8598" y="3045"/>
                  </a:lnTo>
                  <a:lnTo>
                    <a:pt x="9060" y="4116"/>
                  </a:lnTo>
                  <a:lnTo>
                    <a:pt x="9060" y="4116"/>
                  </a:lnTo>
                  <a:lnTo>
                    <a:pt x="9109" y="4189"/>
                  </a:lnTo>
                  <a:lnTo>
                    <a:pt x="9182" y="4262"/>
                  </a:lnTo>
                  <a:lnTo>
                    <a:pt x="9280" y="4311"/>
                  </a:lnTo>
                  <a:lnTo>
                    <a:pt x="9377" y="4336"/>
                  </a:lnTo>
                  <a:lnTo>
                    <a:pt x="10546" y="4457"/>
                  </a:lnTo>
                  <a:lnTo>
                    <a:pt x="10546" y="4457"/>
                  </a:lnTo>
                  <a:lnTo>
                    <a:pt x="10619" y="4482"/>
                  </a:lnTo>
                  <a:lnTo>
                    <a:pt x="10668" y="4506"/>
                  </a:lnTo>
                  <a:lnTo>
                    <a:pt x="10643" y="4579"/>
                  </a:lnTo>
                  <a:lnTo>
                    <a:pt x="10595" y="4628"/>
                  </a:lnTo>
                  <a:lnTo>
                    <a:pt x="10595" y="4628"/>
                  </a:lnTo>
                  <a:close/>
                  <a:moveTo>
                    <a:pt x="12494" y="8451"/>
                  </a:moveTo>
                  <a:lnTo>
                    <a:pt x="12494" y="8451"/>
                  </a:lnTo>
                  <a:lnTo>
                    <a:pt x="12787" y="7745"/>
                  </a:lnTo>
                  <a:lnTo>
                    <a:pt x="13006" y="7039"/>
                  </a:lnTo>
                  <a:lnTo>
                    <a:pt x="13225" y="6333"/>
                  </a:lnTo>
                  <a:lnTo>
                    <a:pt x="13396" y="5602"/>
                  </a:lnTo>
                  <a:lnTo>
                    <a:pt x="13517" y="4823"/>
                  </a:lnTo>
                  <a:lnTo>
                    <a:pt x="13639" y="4019"/>
                  </a:lnTo>
                  <a:lnTo>
                    <a:pt x="13712" y="3118"/>
                  </a:lnTo>
                  <a:lnTo>
                    <a:pt x="13761" y="2144"/>
                  </a:lnTo>
                  <a:lnTo>
                    <a:pt x="15928" y="2144"/>
                  </a:lnTo>
                  <a:lnTo>
                    <a:pt x="15928" y="2144"/>
                  </a:lnTo>
                  <a:lnTo>
                    <a:pt x="15928" y="2509"/>
                  </a:lnTo>
                  <a:lnTo>
                    <a:pt x="15880" y="2923"/>
                  </a:lnTo>
                  <a:lnTo>
                    <a:pt x="15831" y="3361"/>
                  </a:lnTo>
                  <a:lnTo>
                    <a:pt x="15758" y="3824"/>
                  </a:lnTo>
                  <a:lnTo>
                    <a:pt x="15661" y="4287"/>
                  </a:lnTo>
                  <a:lnTo>
                    <a:pt x="15514" y="4774"/>
                  </a:lnTo>
                  <a:lnTo>
                    <a:pt x="15368" y="5237"/>
                  </a:lnTo>
                  <a:lnTo>
                    <a:pt x="15173" y="5724"/>
                  </a:lnTo>
                  <a:lnTo>
                    <a:pt x="14954" y="6186"/>
                  </a:lnTo>
                  <a:lnTo>
                    <a:pt x="14711" y="6601"/>
                  </a:lnTo>
                  <a:lnTo>
                    <a:pt x="14418" y="7015"/>
                  </a:lnTo>
                  <a:lnTo>
                    <a:pt x="14102" y="7404"/>
                  </a:lnTo>
                  <a:lnTo>
                    <a:pt x="13761" y="7745"/>
                  </a:lnTo>
                  <a:lnTo>
                    <a:pt x="13566" y="7891"/>
                  </a:lnTo>
                  <a:lnTo>
                    <a:pt x="13371" y="8037"/>
                  </a:lnTo>
                  <a:lnTo>
                    <a:pt x="13176" y="8159"/>
                  </a:lnTo>
                  <a:lnTo>
                    <a:pt x="12957" y="8281"/>
                  </a:lnTo>
                  <a:lnTo>
                    <a:pt x="12738" y="8378"/>
                  </a:lnTo>
                  <a:lnTo>
                    <a:pt x="12494" y="8451"/>
                  </a:lnTo>
                  <a:lnTo>
                    <a:pt x="12494" y="8451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18" name="Google Shape;618;p30"/>
          <p:cNvGrpSpPr/>
          <p:nvPr/>
        </p:nvGrpSpPr>
        <p:grpSpPr>
          <a:xfrm>
            <a:off x="5117822" y="1456112"/>
            <a:ext cx="319091" cy="334563"/>
            <a:chOff x="5961125" y="1623900"/>
            <a:chExt cx="427450" cy="448175"/>
          </a:xfrm>
        </p:grpSpPr>
        <p:sp>
          <p:nvSpPr>
            <p:cNvPr id="619" name="Google Shape;619;p30"/>
            <p:cNvSpPr/>
            <p:nvPr/>
          </p:nvSpPr>
          <p:spPr>
            <a:xfrm>
              <a:off x="5961125" y="1678700"/>
              <a:ext cx="376925" cy="376925"/>
            </a:xfrm>
            <a:custGeom>
              <a:rect b="b" l="l" r="r" t="t"/>
              <a:pathLst>
                <a:path extrusionOk="0" fill="none" h="15077" w="15077">
                  <a:moveTo>
                    <a:pt x="11813" y="1340"/>
                  </a:moveTo>
                  <a:lnTo>
                    <a:pt x="11813" y="1340"/>
                  </a:lnTo>
                  <a:lnTo>
                    <a:pt x="11350" y="1024"/>
                  </a:lnTo>
                  <a:lnTo>
                    <a:pt x="10863" y="780"/>
                  </a:lnTo>
                  <a:lnTo>
                    <a:pt x="10351" y="537"/>
                  </a:lnTo>
                  <a:lnTo>
                    <a:pt x="9816" y="342"/>
                  </a:lnTo>
                  <a:lnTo>
                    <a:pt x="9280" y="196"/>
                  </a:lnTo>
                  <a:lnTo>
                    <a:pt x="8720" y="98"/>
                  </a:lnTo>
                  <a:lnTo>
                    <a:pt x="8135" y="25"/>
                  </a:lnTo>
                  <a:lnTo>
                    <a:pt x="7551" y="1"/>
                  </a:lnTo>
                  <a:lnTo>
                    <a:pt x="7551" y="1"/>
                  </a:lnTo>
                  <a:lnTo>
                    <a:pt x="7161" y="1"/>
                  </a:lnTo>
                  <a:lnTo>
                    <a:pt x="6771" y="50"/>
                  </a:lnTo>
                  <a:lnTo>
                    <a:pt x="6406" y="98"/>
                  </a:lnTo>
                  <a:lnTo>
                    <a:pt x="6041" y="147"/>
                  </a:lnTo>
                  <a:lnTo>
                    <a:pt x="5675" y="244"/>
                  </a:lnTo>
                  <a:lnTo>
                    <a:pt x="5310" y="342"/>
                  </a:lnTo>
                  <a:lnTo>
                    <a:pt x="4969" y="464"/>
                  </a:lnTo>
                  <a:lnTo>
                    <a:pt x="4628" y="585"/>
                  </a:lnTo>
                  <a:lnTo>
                    <a:pt x="4287" y="731"/>
                  </a:lnTo>
                  <a:lnTo>
                    <a:pt x="3970" y="902"/>
                  </a:lnTo>
                  <a:lnTo>
                    <a:pt x="3654" y="1097"/>
                  </a:lnTo>
                  <a:lnTo>
                    <a:pt x="3337" y="1292"/>
                  </a:lnTo>
                  <a:lnTo>
                    <a:pt x="3045" y="1486"/>
                  </a:lnTo>
                  <a:lnTo>
                    <a:pt x="2753" y="1730"/>
                  </a:lnTo>
                  <a:lnTo>
                    <a:pt x="2485" y="1949"/>
                  </a:lnTo>
                  <a:lnTo>
                    <a:pt x="2217" y="2217"/>
                  </a:lnTo>
                  <a:lnTo>
                    <a:pt x="1973" y="2461"/>
                  </a:lnTo>
                  <a:lnTo>
                    <a:pt x="1730" y="2753"/>
                  </a:lnTo>
                  <a:lnTo>
                    <a:pt x="1510" y="3021"/>
                  </a:lnTo>
                  <a:lnTo>
                    <a:pt x="1291" y="3313"/>
                  </a:lnTo>
                  <a:lnTo>
                    <a:pt x="1096" y="3630"/>
                  </a:lnTo>
                  <a:lnTo>
                    <a:pt x="926" y="3946"/>
                  </a:lnTo>
                  <a:lnTo>
                    <a:pt x="755" y="4263"/>
                  </a:lnTo>
                  <a:lnTo>
                    <a:pt x="609" y="4604"/>
                  </a:lnTo>
                  <a:lnTo>
                    <a:pt x="463" y="4945"/>
                  </a:lnTo>
                  <a:lnTo>
                    <a:pt x="341" y="5286"/>
                  </a:lnTo>
                  <a:lnTo>
                    <a:pt x="244" y="5651"/>
                  </a:lnTo>
                  <a:lnTo>
                    <a:pt x="171" y="6016"/>
                  </a:lnTo>
                  <a:lnTo>
                    <a:pt x="98" y="6382"/>
                  </a:lnTo>
                  <a:lnTo>
                    <a:pt x="49" y="6771"/>
                  </a:lnTo>
                  <a:lnTo>
                    <a:pt x="25" y="7137"/>
                  </a:lnTo>
                  <a:lnTo>
                    <a:pt x="0" y="7526"/>
                  </a:lnTo>
                  <a:lnTo>
                    <a:pt x="0" y="7526"/>
                  </a:lnTo>
                  <a:lnTo>
                    <a:pt x="25" y="7916"/>
                  </a:lnTo>
                  <a:lnTo>
                    <a:pt x="49" y="8306"/>
                  </a:lnTo>
                  <a:lnTo>
                    <a:pt x="98" y="8671"/>
                  </a:lnTo>
                  <a:lnTo>
                    <a:pt x="171" y="9061"/>
                  </a:lnTo>
                  <a:lnTo>
                    <a:pt x="244" y="9426"/>
                  </a:lnTo>
                  <a:lnTo>
                    <a:pt x="341" y="9767"/>
                  </a:lnTo>
                  <a:lnTo>
                    <a:pt x="463" y="10132"/>
                  </a:lnTo>
                  <a:lnTo>
                    <a:pt x="609" y="10473"/>
                  </a:lnTo>
                  <a:lnTo>
                    <a:pt x="755" y="10790"/>
                  </a:lnTo>
                  <a:lnTo>
                    <a:pt x="926" y="11131"/>
                  </a:lnTo>
                  <a:lnTo>
                    <a:pt x="1096" y="11448"/>
                  </a:lnTo>
                  <a:lnTo>
                    <a:pt x="1291" y="11740"/>
                  </a:lnTo>
                  <a:lnTo>
                    <a:pt x="1510" y="12032"/>
                  </a:lnTo>
                  <a:lnTo>
                    <a:pt x="1730" y="12324"/>
                  </a:lnTo>
                  <a:lnTo>
                    <a:pt x="1973" y="12592"/>
                  </a:lnTo>
                  <a:lnTo>
                    <a:pt x="2217" y="12860"/>
                  </a:lnTo>
                  <a:lnTo>
                    <a:pt x="2485" y="13104"/>
                  </a:lnTo>
                  <a:lnTo>
                    <a:pt x="2753" y="13347"/>
                  </a:lnTo>
                  <a:lnTo>
                    <a:pt x="3045" y="13567"/>
                  </a:lnTo>
                  <a:lnTo>
                    <a:pt x="3337" y="13786"/>
                  </a:lnTo>
                  <a:lnTo>
                    <a:pt x="3654" y="13981"/>
                  </a:lnTo>
                  <a:lnTo>
                    <a:pt x="3970" y="14151"/>
                  </a:lnTo>
                  <a:lnTo>
                    <a:pt x="4287" y="14322"/>
                  </a:lnTo>
                  <a:lnTo>
                    <a:pt x="4628" y="14468"/>
                  </a:lnTo>
                  <a:lnTo>
                    <a:pt x="4969" y="14614"/>
                  </a:lnTo>
                  <a:lnTo>
                    <a:pt x="5310" y="14736"/>
                  </a:lnTo>
                  <a:lnTo>
                    <a:pt x="5675" y="14833"/>
                  </a:lnTo>
                  <a:lnTo>
                    <a:pt x="6041" y="14906"/>
                  </a:lnTo>
                  <a:lnTo>
                    <a:pt x="6406" y="14979"/>
                  </a:lnTo>
                  <a:lnTo>
                    <a:pt x="6771" y="15028"/>
                  </a:lnTo>
                  <a:lnTo>
                    <a:pt x="7161" y="15052"/>
                  </a:lnTo>
                  <a:lnTo>
                    <a:pt x="7551" y="15077"/>
                  </a:lnTo>
                  <a:lnTo>
                    <a:pt x="7551" y="15077"/>
                  </a:lnTo>
                  <a:lnTo>
                    <a:pt x="7940" y="15052"/>
                  </a:lnTo>
                  <a:lnTo>
                    <a:pt x="8306" y="15028"/>
                  </a:lnTo>
                  <a:lnTo>
                    <a:pt x="8695" y="14979"/>
                  </a:lnTo>
                  <a:lnTo>
                    <a:pt x="9061" y="14906"/>
                  </a:lnTo>
                  <a:lnTo>
                    <a:pt x="9426" y="14833"/>
                  </a:lnTo>
                  <a:lnTo>
                    <a:pt x="9791" y="14736"/>
                  </a:lnTo>
                  <a:lnTo>
                    <a:pt x="10132" y="14614"/>
                  </a:lnTo>
                  <a:lnTo>
                    <a:pt x="10473" y="14468"/>
                  </a:lnTo>
                  <a:lnTo>
                    <a:pt x="10814" y="14322"/>
                  </a:lnTo>
                  <a:lnTo>
                    <a:pt x="11131" y="14151"/>
                  </a:lnTo>
                  <a:lnTo>
                    <a:pt x="11447" y="13981"/>
                  </a:lnTo>
                  <a:lnTo>
                    <a:pt x="11764" y="13786"/>
                  </a:lnTo>
                  <a:lnTo>
                    <a:pt x="12056" y="13567"/>
                  </a:lnTo>
                  <a:lnTo>
                    <a:pt x="12348" y="13347"/>
                  </a:lnTo>
                  <a:lnTo>
                    <a:pt x="12616" y="13104"/>
                  </a:lnTo>
                  <a:lnTo>
                    <a:pt x="12884" y="12860"/>
                  </a:lnTo>
                  <a:lnTo>
                    <a:pt x="13128" y="12592"/>
                  </a:lnTo>
                  <a:lnTo>
                    <a:pt x="13371" y="12324"/>
                  </a:lnTo>
                  <a:lnTo>
                    <a:pt x="13591" y="12032"/>
                  </a:lnTo>
                  <a:lnTo>
                    <a:pt x="13785" y="11740"/>
                  </a:lnTo>
                  <a:lnTo>
                    <a:pt x="13980" y="11448"/>
                  </a:lnTo>
                  <a:lnTo>
                    <a:pt x="14175" y="11131"/>
                  </a:lnTo>
                  <a:lnTo>
                    <a:pt x="14346" y="10790"/>
                  </a:lnTo>
                  <a:lnTo>
                    <a:pt x="14492" y="10473"/>
                  </a:lnTo>
                  <a:lnTo>
                    <a:pt x="14613" y="10132"/>
                  </a:lnTo>
                  <a:lnTo>
                    <a:pt x="14735" y="9767"/>
                  </a:lnTo>
                  <a:lnTo>
                    <a:pt x="14857" y="9426"/>
                  </a:lnTo>
                  <a:lnTo>
                    <a:pt x="14930" y="9061"/>
                  </a:lnTo>
                  <a:lnTo>
                    <a:pt x="15003" y="8671"/>
                  </a:lnTo>
                  <a:lnTo>
                    <a:pt x="15052" y="8306"/>
                  </a:lnTo>
                  <a:lnTo>
                    <a:pt x="15076" y="7916"/>
                  </a:lnTo>
                  <a:lnTo>
                    <a:pt x="15076" y="7526"/>
                  </a:lnTo>
                  <a:lnTo>
                    <a:pt x="15076" y="7526"/>
                  </a:lnTo>
                  <a:lnTo>
                    <a:pt x="15052" y="6918"/>
                  </a:lnTo>
                  <a:lnTo>
                    <a:pt x="14979" y="6309"/>
                  </a:lnTo>
                  <a:lnTo>
                    <a:pt x="14857" y="5724"/>
                  </a:lnTo>
                  <a:lnTo>
                    <a:pt x="14687" y="5164"/>
                  </a:lnTo>
                  <a:lnTo>
                    <a:pt x="14492" y="4604"/>
                  </a:lnTo>
                  <a:lnTo>
                    <a:pt x="14248" y="4068"/>
                  </a:lnTo>
                  <a:lnTo>
                    <a:pt x="13956" y="3581"/>
                  </a:lnTo>
                  <a:lnTo>
                    <a:pt x="13615" y="3094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0" name="Google Shape;620;p30"/>
            <p:cNvSpPr/>
            <p:nvPr/>
          </p:nvSpPr>
          <p:spPr>
            <a:xfrm>
              <a:off x="6009825" y="1727425"/>
              <a:ext cx="279500" cy="279500"/>
            </a:xfrm>
            <a:custGeom>
              <a:rect b="b" l="l" r="r" t="t"/>
              <a:pathLst>
                <a:path extrusionOk="0" fill="none" h="11180" w="11180">
                  <a:moveTo>
                    <a:pt x="10181" y="2387"/>
                  </a:moveTo>
                  <a:lnTo>
                    <a:pt x="10181" y="2387"/>
                  </a:lnTo>
                  <a:lnTo>
                    <a:pt x="10400" y="2728"/>
                  </a:lnTo>
                  <a:lnTo>
                    <a:pt x="10595" y="3093"/>
                  </a:lnTo>
                  <a:lnTo>
                    <a:pt x="10766" y="3483"/>
                  </a:lnTo>
                  <a:lnTo>
                    <a:pt x="10912" y="3873"/>
                  </a:lnTo>
                  <a:lnTo>
                    <a:pt x="11034" y="4287"/>
                  </a:lnTo>
                  <a:lnTo>
                    <a:pt x="11107" y="4701"/>
                  </a:lnTo>
                  <a:lnTo>
                    <a:pt x="11180" y="5139"/>
                  </a:lnTo>
                  <a:lnTo>
                    <a:pt x="11180" y="5577"/>
                  </a:lnTo>
                  <a:lnTo>
                    <a:pt x="11180" y="5577"/>
                  </a:lnTo>
                  <a:lnTo>
                    <a:pt x="11155" y="6162"/>
                  </a:lnTo>
                  <a:lnTo>
                    <a:pt x="11082" y="6722"/>
                  </a:lnTo>
                  <a:lnTo>
                    <a:pt x="10936" y="7234"/>
                  </a:lnTo>
                  <a:lnTo>
                    <a:pt x="10741" y="7769"/>
                  </a:lnTo>
                  <a:lnTo>
                    <a:pt x="10522" y="8257"/>
                  </a:lnTo>
                  <a:lnTo>
                    <a:pt x="10230" y="8695"/>
                  </a:lnTo>
                  <a:lnTo>
                    <a:pt x="9913" y="9133"/>
                  </a:lnTo>
                  <a:lnTo>
                    <a:pt x="9548" y="9523"/>
                  </a:lnTo>
                  <a:lnTo>
                    <a:pt x="9158" y="9888"/>
                  </a:lnTo>
                  <a:lnTo>
                    <a:pt x="8720" y="10205"/>
                  </a:lnTo>
                  <a:lnTo>
                    <a:pt x="8257" y="10497"/>
                  </a:lnTo>
                  <a:lnTo>
                    <a:pt x="7770" y="10741"/>
                  </a:lnTo>
                  <a:lnTo>
                    <a:pt x="7259" y="10911"/>
                  </a:lnTo>
                  <a:lnTo>
                    <a:pt x="6723" y="11057"/>
                  </a:lnTo>
                  <a:lnTo>
                    <a:pt x="6163" y="11155"/>
                  </a:lnTo>
                  <a:lnTo>
                    <a:pt x="5603" y="11179"/>
                  </a:lnTo>
                  <a:lnTo>
                    <a:pt x="5603" y="11179"/>
                  </a:lnTo>
                  <a:lnTo>
                    <a:pt x="5018" y="11155"/>
                  </a:lnTo>
                  <a:lnTo>
                    <a:pt x="4482" y="11057"/>
                  </a:lnTo>
                  <a:lnTo>
                    <a:pt x="3946" y="10911"/>
                  </a:lnTo>
                  <a:lnTo>
                    <a:pt x="3435" y="10741"/>
                  </a:lnTo>
                  <a:lnTo>
                    <a:pt x="2948" y="10497"/>
                  </a:lnTo>
                  <a:lnTo>
                    <a:pt x="2485" y="10205"/>
                  </a:lnTo>
                  <a:lnTo>
                    <a:pt x="2047" y="9888"/>
                  </a:lnTo>
                  <a:lnTo>
                    <a:pt x="1657" y="9523"/>
                  </a:lnTo>
                  <a:lnTo>
                    <a:pt x="1292" y="9133"/>
                  </a:lnTo>
                  <a:lnTo>
                    <a:pt x="975" y="8695"/>
                  </a:lnTo>
                  <a:lnTo>
                    <a:pt x="683" y="8257"/>
                  </a:lnTo>
                  <a:lnTo>
                    <a:pt x="464" y="7769"/>
                  </a:lnTo>
                  <a:lnTo>
                    <a:pt x="269" y="7234"/>
                  </a:lnTo>
                  <a:lnTo>
                    <a:pt x="123" y="6722"/>
                  </a:lnTo>
                  <a:lnTo>
                    <a:pt x="50" y="6162"/>
                  </a:lnTo>
                  <a:lnTo>
                    <a:pt x="1" y="5577"/>
                  </a:lnTo>
                  <a:lnTo>
                    <a:pt x="1" y="5577"/>
                  </a:lnTo>
                  <a:lnTo>
                    <a:pt x="50" y="5017"/>
                  </a:lnTo>
                  <a:lnTo>
                    <a:pt x="123" y="4457"/>
                  </a:lnTo>
                  <a:lnTo>
                    <a:pt x="269" y="3921"/>
                  </a:lnTo>
                  <a:lnTo>
                    <a:pt x="464" y="3410"/>
                  </a:lnTo>
                  <a:lnTo>
                    <a:pt x="683" y="2923"/>
                  </a:lnTo>
                  <a:lnTo>
                    <a:pt x="975" y="2460"/>
                  </a:lnTo>
                  <a:lnTo>
                    <a:pt x="1292" y="2046"/>
                  </a:lnTo>
                  <a:lnTo>
                    <a:pt x="1657" y="1632"/>
                  </a:lnTo>
                  <a:lnTo>
                    <a:pt x="2047" y="1267"/>
                  </a:lnTo>
                  <a:lnTo>
                    <a:pt x="2485" y="950"/>
                  </a:lnTo>
                  <a:lnTo>
                    <a:pt x="2948" y="682"/>
                  </a:lnTo>
                  <a:lnTo>
                    <a:pt x="3435" y="439"/>
                  </a:lnTo>
                  <a:lnTo>
                    <a:pt x="3946" y="244"/>
                  </a:lnTo>
                  <a:lnTo>
                    <a:pt x="4482" y="122"/>
                  </a:lnTo>
                  <a:lnTo>
                    <a:pt x="5018" y="25"/>
                  </a:lnTo>
                  <a:lnTo>
                    <a:pt x="5603" y="0"/>
                  </a:lnTo>
                  <a:lnTo>
                    <a:pt x="5603" y="0"/>
                  </a:lnTo>
                  <a:lnTo>
                    <a:pt x="6041" y="25"/>
                  </a:lnTo>
                  <a:lnTo>
                    <a:pt x="6479" y="73"/>
                  </a:lnTo>
                  <a:lnTo>
                    <a:pt x="6893" y="146"/>
                  </a:lnTo>
                  <a:lnTo>
                    <a:pt x="7307" y="268"/>
                  </a:lnTo>
                  <a:lnTo>
                    <a:pt x="7697" y="414"/>
                  </a:lnTo>
                  <a:lnTo>
                    <a:pt x="8087" y="585"/>
                  </a:lnTo>
                  <a:lnTo>
                    <a:pt x="8452" y="780"/>
                  </a:lnTo>
                  <a:lnTo>
                    <a:pt x="8793" y="999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1" name="Google Shape;621;p30"/>
            <p:cNvSpPr/>
            <p:nvPr/>
          </p:nvSpPr>
          <p:spPr>
            <a:xfrm>
              <a:off x="6107250" y="1824850"/>
              <a:ext cx="84650" cy="84650"/>
            </a:xfrm>
            <a:custGeom>
              <a:rect b="b" l="l" r="r" t="t"/>
              <a:pathLst>
                <a:path extrusionOk="0" fill="none" h="3386" w="3386">
                  <a:moveTo>
                    <a:pt x="3362" y="1388"/>
                  </a:moveTo>
                  <a:lnTo>
                    <a:pt x="3362" y="1388"/>
                  </a:lnTo>
                  <a:lnTo>
                    <a:pt x="3386" y="1680"/>
                  </a:lnTo>
                  <a:lnTo>
                    <a:pt x="3386" y="1680"/>
                  </a:lnTo>
                  <a:lnTo>
                    <a:pt x="3386" y="1851"/>
                  </a:lnTo>
                  <a:lnTo>
                    <a:pt x="3362" y="2021"/>
                  </a:lnTo>
                  <a:lnTo>
                    <a:pt x="3313" y="2192"/>
                  </a:lnTo>
                  <a:lnTo>
                    <a:pt x="3264" y="2338"/>
                  </a:lnTo>
                  <a:lnTo>
                    <a:pt x="3191" y="2484"/>
                  </a:lnTo>
                  <a:lnTo>
                    <a:pt x="3118" y="2630"/>
                  </a:lnTo>
                  <a:lnTo>
                    <a:pt x="3021" y="2776"/>
                  </a:lnTo>
                  <a:lnTo>
                    <a:pt x="2899" y="2898"/>
                  </a:lnTo>
                  <a:lnTo>
                    <a:pt x="2777" y="2996"/>
                  </a:lnTo>
                  <a:lnTo>
                    <a:pt x="2655" y="3093"/>
                  </a:lnTo>
                  <a:lnTo>
                    <a:pt x="2509" y="3191"/>
                  </a:lnTo>
                  <a:lnTo>
                    <a:pt x="2363" y="3239"/>
                  </a:lnTo>
                  <a:lnTo>
                    <a:pt x="2217" y="3312"/>
                  </a:lnTo>
                  <a:lnTo>
                    <a:pt x="2046" y="3337"/>
                  </a:lnTo>
                  <a:lnTo>
                    <a:pt x="1876" y="3385"/>
                  </a:lnTo>
                  <a:lnTo>
                    <a:pt x="1706" y="3385"/>
                  </a:lnTo>
                  <a:lnTo>
                    <a:pt x="1706" y="3385"/>
                  </a:lnTo>
                  <a:lnTo>
                    <a:pt x="1535" y="3385"/>
                  </a:lnTo>
                  <a:lnTo>
                    <a:pt x="1365" y="3337"/>
                  </a:lnTo>
                  <a:lnTo>
                    <a:pt x="1194" y="3312"/>
                  </a:lnTo>
                  <a:lnTo>
                    <a:pt x="1048" y="3239"/>
                  </a:lnTo>
                  <a:lnTo>
                    <a:pt x="902" y="3191"/>
                  </a:lnTo>
                  <a:lnTo>
                    <a:pt x="756" y="3093"/>
                  </a:lnTo>
                  <a:lnTo>
                    <a:pt x="634" y="2996"/>
                  </a:lnTo>
                  <a:lnTo>
                    <a:pt x="512" y="2898"/>
                  </a:lnTo>
                  <a:lnTo>
                    <a:pt x="390" y="2776"/>
                  </a:lnTo>
                  <a:lnTo>
                    <a:pt x="293" y="2630"/>
                  </a:lnTo>
                  <a:lnTo>
                    <a:pt x="220" y="2484"/>
                  </a:lnTo>
                  <a:lnTo>
                    <a:pt x="147" y="2338"/>
                  </a:lnTo>
                  <a:lnTo>
                    <a:pt x="74" y="2192"/>
                  </a:lnTo>
                  <a:lnTo>
                    <a:pt x="49" y="2021"/>
                  </a:lnTo>
                  <a:lnTo>
                    <a:pt x="25" y="1851"/>
                  </a:lnTo>
                  <a:lnTo>
                    <a:pt x="1" y="1680"/>
                  </a:lnTo>
                  <a:lnTo>
                    <a:pt x="1" y="1680"/>
                  </a:lnTo>
                  <a:lnTo>
                    <a:pt x="25" y="1510"/>
                  </a:lnTo>
                  <a:lnTo>
                    <a:pt x="49" y="1340"/>
                  </a:lnTo>
                  <a:lnTo>
                    <a:pt x="74" y="1193"/>
                  </a:lnTo>
                  <a:lnTo>
                    <a:pt x="147" y="1023"/>
                  </a:lnTo>
                  <a:lnTo>
                    <a:pt x="220" y="877"/>
                  </a:lnTo>
                  <a:lnTo>
                    <a:pt x="293" y="731"/>
                  </a:lnTo>
                  <a:lnTo>
                    <a:pt x="390" y="609"/>
                  </a:lnTo>
                  <a:lnTo>
                    <a:pt x="512" y="487"/>
                  </a:lnTo>
                  <a:lnTo>
                    <a:pt x="634" y="390"/>
                  </a:lnTo>
                  <a:lnTo>
                    <a:pt x="756" y="292"/>
                  </a:lnTo>
                  <a:lnTo>
                    <a:pt x="902" y="195"/>
                  </a:lnTo>
                  <a:lnTo>
                    <a:pt x="1048" y="122"/>
                  </a:lnTo>
                  <a:lnTo>
                    <a:pt x="1194" y="73"/>
                  </a:lnTo>
                  <a:lnTo>
                    <a:pt x="1365" y="24"/>
                  </a:lnTo>
                  <a:lnTo>
                    <a:pt x="1535" y="0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1998" y="24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2" name="Google Shape;622;p30"/>
            <p:cNvSpPr/>
            <p:nvPr/>
          </p:nvSpPr>
          <p:spPr>
            <a:xfrm>
              <a:off x="6058550" y="1776125"/>
              <a:ext cx="182075" cy="182075"/>
            </a:xfrm>
            <a:custGeom>
              <a:rect b="b" l="l" r="r" t="t"/>
              <a:pathLst>
                <a:path extrusionOk="0" fill="none" h="7283" w="7283">
                  <a:moveTo>
                    <a:pt x="5431" y="463"/>
                  </a:moveTo>
                  <a:lnTo>
                    <a:pt x="5431" y="463"/>
                  </a:lnTo>
                  <a:lnTo>
                    <a:pt x="5042" y="269"/>
                  </a:lnTo>
                  <a:lnTo>
                    <a:pt x="4823" y="195"/>
                  </a:lnTo>
                  <a:lnTo>
                    <a:pt x="4603" y="122"/>
                  </a:lnTo>
                  <a:lnTo>
                    <a:pt x="4360" y="74"/>
                  </a:lnTo>
                  <a:lnTo>
                    <a:pt x="4141" y="25"/>
                  </a:lnTo>
                  <a:lnTo>
                    <a:pt x="3897" y="1"/>
                  </a:lnTo>
                  <a:lnTo>
                    <a:pt x="3654" y="1"/>
                  </a:lnTo>
                  <a:lnTo>
                    <a:pt x="3654" y="1"/>
                  </a:lnTo>
                  <a:lnTo>
                    <a:pt x="3288" y="25"/>
                  </a:lnTo>
                  <a:lnTo>
                    <a:pt x="2923" y="74"/>
                  </a:lnTo>
                  <a:lnTo>
                    <a:pt x="2558" y="147"/>
                  </a:lnTo>
                  <a:lnTo>
                    <a:pt x="2241" y="293"/>
                  </a:lnTo>
                  <a:lnTo>
                    <a:pt x="1924" y="439"/>
                  </a:lnTo>
                  <a:lnTo>
                    <a:pt x="1608" y="609"/>
                  </a:lnTo>
                  <a:lnTo>
                    <a:pt x="1340" y="829"/>
                  </a:lnTo>
                  <a:lnTo>
                    <a:pt x="1072" y="1072"/>
                  </a:lnTo>
                  <a:lnTo>
                    <a:pt x="828" y="1316"/>
                  </a:lnTo>
                  <a:lnTo>
                    <a:pt x="633" y="1608"/>
                  </a:lnTo>
                  <a:lnTo>
                    <a:pt x="439" y="1900"/>
                  </a:lnTo>
                  <a:lnTo>
                    <a:pt x="293" y="2217"/>
                  </a:lnTo>
                  <a:lnTo>
                    <a:pt x="171" y="2558"/>
                  </a:lnTo>
                  <a:lnTo>
                    <a:pt x="73" y="2899"/>
                  </a:lnTo>
                  <a:lnTo>
                    <a:pt x="25" y="3264"/>
                  </a:lnTo>
                  <a:lnTo>
                    <a:pt x="0" y="3629"/>
                  </a:lnTo>
                  <a:lnTo>
                    <a:pt x="0" y="3629"/>
                  </a:lnTo>
                  <a:lnTo>
                    <a:pt x="25" y="4019"/>
                  </a:lnTo>
                  <a:lnTo>
                    <a:pt x="73" y="4360"/>
                  </a:lnTo>
                  <a:lnTo>
                    <a:pt x="171" y="4725"/>
                  </a:lnTo>
                  <a:lnTo>
                    <a:pt x="293" y="5066"/>
                  </a:lnTo>
                  <a:lnTo>
                    <a:pt x="439" y="5383"/>
                  </a:lnTo>
                  <a:lnTo>
                    <a:pt x="633" y="5675"/>
                  </a:lnTo>
                  <a:lnTo>
                    <a:pt x="828" y="5943"/>
                  </a:lnTo>
                  <a:lnTo>
                    <a:pt x="1072" y="6211"/>
                  </a:lnTo>
                  <a:lnTo>
                    <a:pt x="1340" y="6455"/>
                  </a:lnTo>
                  <a:lnTo>
                    <a:pt x="1608" y="6650"/>
                  </a:lnTo>
                  <a:lnTo>
                    <a:pt x="1924" y="6844"/>
                  </a:lnTo>
                  <a:lnTo>
                    <a:pt x="2241" y="6990"/>
                  </a:lnTo>
                  <a:lnTo>
                    <a:pt x="2558" y="7112"/>
                  </a:lnTo>
                  <a:lnTo>
                    <a:pt x="2923" y="7210"/>
                  </a:lnTo>
                  <a:lnTo>
                    <a:pt x="3288" y="7258"/>
                  </a:lnTo>
                  <a:lnTo>
                    <a:pt x="3654" y="7283"/>
                  </a:lnTo>
                  <a:lnTo>
                    <a:pt x="3654" y="7283"/>
                  </a:lnTo>
                  <a:lnTo>
                    <a:pt x="4019" y="7258"/>
                  </a:lnTo>
                  <a:lnTo>
                    <a:pt x="4384" y="7210"/>
                  </a:lnTo>
                  <a:lnTo>
                    <a:pt x="4725" y="7112"/>
                  </a:lnTo>
                  <a:lnTo>
                    <a:pt x="5066" y="6990"/>
                  </a:lnTo>
                  <a:lnTo>
                    <a:pt x="5383" y="6844"/>
                  </a:lnTo>
                  <a:lnTo>
                    <a:pt x="5675" y="6650"/>
                  </a:lnTo>
                  <a:lnTo>
                    <a:pt x="5967" y="6455"/>
                  </a:lnTo>
                  <a:lnTo>
                    <a:pt x="6235" y="6211"/>
                  </a:lnTo>
                  <a:lnTo>
                    <a:pt x="6454" y="5943"/>
                  </a:lnTo>
                  <a:lnTo>
                    <a:pt x="6674" y="5675"/>
                  </a:lnTo>
                  <a:lnTo>
                    <a:pt x="6844" y="5383"/>
                  </a:lnTo>
                  <a:lnTo>
                    <a:pt x="7014" y="5066"/>
                  </a:lnTo>
                  <a:lnTo>
                    <a:pt x="7136" y="4725"/>
                  </a:lnTo>
                  <a:lnTo>
                    <a:pt x="7209" y="4360"/>
                  </a:lnTo>
                  <a:lnTo>
                    <a:pt x="7282" y="4019"/>
                  </a:lnTo>
                  <a:lnTo>
                    <a:pt x="7282" y="3629"/>
                  </a:lnTo>
                  <a:lnTo>
                    <a:pt x="7282" y="3629"/>
                  </a:lnTo>
                  <a:lnTo>
                    <a:pt x="7282" y="3386"/>
                  </a:lnTo>
                  <a:lnTo>
                    <a:pt x="7258" y="3167"/>
                  </a:lnTo>
                  <a:lnTo>
                    <a:pt x="7234" y="2923"/>
                  </a:lnTo>
                  <a:lnTo>
                    <a:pt x="7161" y="2704"/>
                  </a:lnTo>
                  <a:lnTo>
                    <a:pt x="7112" y="2485"/>
                  </a:lnTo>
                  <a:lnTo>
                    <a:pt x="7014" y="2266"/>
                  </a:lnTo>
                  <a:lnTo>
                    <a:pt x="6820" y="1852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3" name="Google Shape;623;p30"/>
            <p:cNvSpPr/>
            <p:nvPr/>
          </p:nvSpPr>
          <p:spPr>
            <a:xfrm>
              <a:off x="5971475" y="2001400"/>
              <a:ext cx="74925" cy="70675"/>
            </a:xfrm>
            <a:custGeom>
              <a:rect b="b" l="l" r="r" t="t"/>
              <a:pathLst>
                <a:path extrusionOk="0" fill="none" h="2827" w="2997">
                  <a:moveTo>
                    <a:pt x="1462" y="1"/>
                  </a:moveTo>
                  <a:lnTo>
                    <a:pt x="293" y="1170"/>
                  </a:lnTo>
                  <a:lnTo>
                    <a:pt x="293" y="1170"/>
                  </a:lnTo>
                  <a:lnTo>
                    <a:pt x="171" y="1316"/>
                  </a:lnTo>
                  <a:lnTo>
                    <a:pt x="74" y="1487"/>
                  </a:lnTo>
                  <a:lnTo>
                    <a:pt x="25" y="1657"/>
                  </a:lnTo>
                  <a:lnTo>
                    <a:pt x="1" y="1852"/>
                  </a:lnTo>
                  <a:lnTo>
                    <a:pt x="25" y="2047"/>
                  </a:lnTo>
                  <a:lnTo>
                    <a:pt x="74" y="2217"/>
                  </a:lnTo>
                  <a:lnTo>
                    <a:pt x="171" y="2388"/>
                  </a:lnTo>
                  <a:lnTo>
                    <a:pt x="293" y="2534"/>
                  </a:lnTo>
                  <a:lnTo>
                    <a:pt x="293" y="2534"/>
                  </a:lnTo>
                  <a:lnTo>
                    <a:pt x="439" y="2656"/>
                  </a:lnTo>
                  <a:lnTo>
                    <a:pt x="609" y="2753"/>
                  </a:lnTo>
                  <a:lnTo>
                    <a:pt x="804" y="2802"/>
                  </a:lnTo>
                  <a:lnTo>
                    <a:pt x="975" y="2826"/>
                  </a:lnTo>
                  <a:lnTo>
                    <a:pt x="975" y="2826"/>
                  </a:lnTo>
                  <a:lnTo>
                    <a:pt x="1170" y="2802"/>
                  </a:lnTo>
                  <a:lnTo>
                    <a:pt x="1340" y="2753"/>
                  </a:lnTo>
                  <a:lnTo>
                    <a:pt x="1511" y="2656"/>
                  </a:lnTo>
                  <a:lnTo>
                    <a:pt x="1681" y="2534"/>
                  </a:lnTo>
                  <a:lnTo>
                    <a:pt x="2850" y="1365"/>
                  </a:lnTo>
                  <a:lnTo>
                    <a:pt x="2850" y="1365"/>
                  </a:lnTo>
                  <a:lnTo>
                    <a:pt x="2996" y="1194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4" name="Google Shape;624;p30"/>
            <p:cNvSpPr/>
            <p:nvPr/>
          </p:nvSpPr>
          <p:spPr>
            <a:xfrm>
              <a:off x="6253375" y="2001400"/>
              <a:ext cx="74325" cy="70675"/>
            </a:xfrm>
            <a:custGeom>
              <a:rect b="b" l="l" r="r" t="t"/>
              <a:pathLst>
                <a:path extrusionOk="0" fill="none" h="2827" w="2973">
                  <a:moveTo>
                    <a:pt x="1" y="1194"/>
                  </a:moveTo>
                  <a:lnTo>
                    <a:pt x="1" y="1194"/>
                  </a:lnTo>
                  <a:lnTo>
                    <a:pt x="123" y="1365"/>
                  </a:lnTo>
                  <a:lnTo>
                    <a:pt x="1316" y="2534"/>
                  </a:lnTo>
                  <a:lnTo>
                    <a:pt x="1316" y="2534"/>
                  </a:lnTo>
                  <a:lnTo>
                    <a:pt x="1462" y="2656"/>
                  </a:lnTo>
                  <a:lnTo>
                    <a:pt x="1633" y="2753"/>
                  </a:lnTo>
                  <a:lnTo>
                    <a:pt x="1827" y="2802"/>
                  </a:lnTo>
                  <a:lnTo>
                    <a:pt x="1998" y="2826"/>
                  </a:lnTo>
                  <a:lnTo>
                    <a:pt x="1998" y="2826"/>
                  </a:lnTo>
                  <a:lnTo>
                    <a:pt x="2193" y="2802"/>
                  </a:lnTo>
                  <a:lnTo>
                    <a:pt x="2363" y="2753"/>
                  </a:lnTo>
                  <a:lnTo>
                    <a:pt x="2534" y="2656"/>
                  </a:lnTo>
                  <a:lnTo>
                    <a:pt x="2704" y="2534"/>
                  </a:lnTo>
                  <a:lnTo>
                    <a:pt x="2704" y="2534"/>
                  </a:lnTo>
                  <a:lnTo>
                    <a:pt x="2826" y="2388"/>
                  </a:lnTo>
                  <a:lnTo>
                    <a:pt x="2923" y="2217"/>
                  </a:lnTo>
                  <a:lnTo>
                    <a:pt x="2972" y="2047"/>
                  </a:lnTo>
                  <a:lnTo>
                    <a:pt x="2972" y="1852"/>
                  </a:lnTo>
                  <a:lnTo>
                    <a:pt x="2972" y="1657"/>
                  </a:lnTo>
                  <a:lnTo>
                    <a:pt x="2923" y="1487"/>
                  </a:lnTo>
                  <a:lnTo>
                    <a:pt x="2826" y="1316"/>
                  </a:lnTo>
                  <a:lnTo>
                    <a:pt x="2704" y="1170"/>
                  </a:lnTo>
                  <a:lnTo>
                    <a:pt x="1535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5" name="Google Shape;625;p30"/>
            <p:cNvSpPr/>
            <p:nvPr/>
          </p:nvSpPr>
          <p:spPr>
            <a:xfrm>
              <a:off x="6137700" y="1623900"/>
              <a:ext cx="250875" cy="255150"/>
            </a:xfrm>
            <a:custGeom>
              <a:rect b="b" l="l" r="r" t="t"/>
              <a:pathLst>
                <a:path extrusionOk="0" fill="none" h="10206" w="10035">
                  <a:moveTo>
                    <a:pt x="9718" y="2412"/>
                  </a:moveTo>
                  <a:lnTo>
                    <a:pt x="8671" y="2217"/>
                  </a:lnTo>
                  <a:lnTo>
                    <a:pt x="9694" y="1194"/>
                  </a:lnTo>
                  <a:lnTo>
                    <a:pt x="9694" y="1194"/>
                  </a:lnTo>
                  <a:lnTo>
                    <a:pt x="9767" y="1121"/>
                  </a:lnTo>
                  <a:lnTo>
                    <a:pt x="9815" y="1024"/>
                  </a:lnTo>
                  <a:lnTo>
                    <a:pt x="9840" y="951"/>
                  </a:lnTo>
                  <a:lnTo>
                    <a:pt x="9840" y="853"/>
                  </a:lnTo>
                  <a:lnTo>
                    <a:pt x="9840" y="756"/>
                  </a:lnTo>
                  <a:lnTo>
                    <a:pt x="9815" y="658"/>
                  </a:lnTo>
                  <a:lnTo>
                    <a:pt x="9767" y="585"/>
                  </a:lnTo>
                  <a:lnTo>
                    <a:pt x="9694" y="512"/>
                  </a:lnTo>
                  <a:lnTo>
                    <a:pt x="9694" y="512"/>
                  </a:lnTo>
                  <a:lnTo>
                    <a:pt x="9621" y="439"/>
                  </a:lnTo>
                  <a:lnTo>
                    <a:pt x="9548" y="391"/>
                  </a:lnTo>
                  <a:lnTo>
                    <a:pt x="9450" y="366"/>
                  </a:lnTo>
                  <a:lnTo>
                    <a:pt x="9353" y="366"/>
                  </a:lnTo>
                  <a:lnTo>
                    <a:pt x="9255" y="366"/>
                  </a:lnTo>
                  <a:lnTo>
                    <a:pt x="9182" y="391"/>
                  </a:lnTo>
                  <a:lnTo>
                    <a:pt x="9085" y="439"/>
                  </a:lnTo>
                  <a:lnTo>
                    <a:pt x="9012" y="512"/>
                  </a:lnTo>
                  <a:lnTo>
                    <a:pt x="7867" y="1657"/>
                  </a:lnTo>
                  <a:lnTo>
                    <a:pt x="7867" y="1657"/>
                  </a:lnTo>
                  <a:lnTo>
                    <a:pt x="7818" y="1487"/>
                  </a:lnTo>
                  <a:lnTo>
                    <a:pt x="7599" y="317"/>
                  </a:lnTo>
                  <a:lnTo>
                    <a:pt x="7599" y="317"/>
                  </a:lnTo>
                  <a:lnTo>
                    <a:pt x="7575" y="196"/>
                  </a:lnTo>
                  <a:lnTo>
                    <a:pt x="7526" y="98"/>
                  </a:lnTo>
                  <a:lnTo>
                    <a:pt x="7477" y="50"/>
                  </a:lnTo>
                  <a:lnTo>
                    <a:pt x="7404" y="1"/>
                  </a:lnTo>
                  <a:lnTo>
                    <a:pt x="7331" y="1"/>
                  </a:lnTo>
                  <a:lnTo>
                    <a:pt x="7234" y="25"/>
                  </a:lnTo>
                  <a:lnTo>
                    <a:pt x="7161" y="74"/>
                  </a:lnTo>
                  <a:lnTo>
                    <a:pt x="7063" y="147"/>
                  </a:lnTo>
                  <a:lnTo>
                    <a:pt x="5432" y="1754"/>
                  </a:lnTo>
                  <a:lnTo>
                    <a:pt x="5432" y="1754"/>
                  </a:lnTo>
                  <a:lnTo>
                    <a:pt x="5358" y="1852"/>
                  </a:lnTo>
                  <a:lnTo>
                    <a:pt x="5285" y="1974"/>
                  </a:lnTo>
                  <a:lnTo>
                    <a:pt x="5212" y="2120"/>
                  </a:lnTo>
                  <a:lnTo>
                    <a:pt x="5164" y="2242"/>
                  </a:lnTo>
                  <a:lnTo>
                    <a:pt x="5139" y="2388"/>
                  </a:lnTo>
                  <a:lnTo>
                    <a:pt x="5115" y="2534"/>
                  </a:lnTo>
                  <a:lnTo>
                    <a:pt x="5115" y="2680"/>
                  </a:lnTo>
                  <a:lnTo>
                    <a:pt x="5115" y="2802"/>
                  </a:lnTo>
                  <a:lnTo>
                    <a:pt x="5334" y="3971"/>
                  </a:lnTo>
                  <a:lnTo>
                    <a:pt x="5334" y="3971"/>
                  </a:lnTo>
                  <a:lnTo>
                    <a:pt x="5383" y="4141"/>
                  </a:lnTo>
                  <a:lnTo>
                    <a:pt x="147" y="9378"/>
                  </a:lnTo>
                  <a:lnTo>
                    <a:pt x="147" y="9378"/>
                  </a:lnTo>
                  <a:lnTo>
                    <a:pt x="73" y="9451"/>
                  </a:lnTo>
                  <a:lnTo>
                    <a:pt x="25" y="9548"/>
                  </a:lnTo>
                  <a:lnTo>
                    <a:pt x="0" y="9645"/>
                  </a:lnTo>
                  <a:lnTo>
                    <a:pt x="0" y="9718"/>
                  </a:lnTo>
                  <a:lnTo>
                    <a:pt x="0" y="9816"/>
                  </a:lnTo>
                  <a:lnTo>
                    <a:pt x="25" y="9913"/>
                  </a:lnTo>
                  <a:lnTo>
                    <a:pt x="73" y="9986"/>
                  </a:lnTo>
                  <a:lnTo>
                    <a:pt x="147" y="10059"/>
                  </a:lnTo>
                  <a:lnTo>
                    <a:pt x="147" y="10059"/>
                  </a:lnTo>
                  <a:lnTo>
                    <a:pt x="220" y="10133"/>
                  </a:lnTo>
                  <a:lnTo>
                    <a:pt x="293" y="10181"/>
                  </a:lnTo>
                  <a:lnTo>
                    <a:pt x="390" y="10206"/>
                  </a:lnTo>
                  <a:lnTo>
                    <a:pt x="488" y="10206"/>
                  </a:lnTo>
                  <a:lnTo>
                    <a:pt x="488" y="10206"/>
                  </a:lnTo>
                  <a:lnTo>
                    <a:pt x="585" y="10206"/>
                  </a:lnTo>
                  <a:lnTo>
                    <a:pt x="658" y="10181"/>
                  </a:lnTo>
                  <a:lnTo>
                    <a:pt x="755" y="10133"/>
                  </a:lnTo>
                  <a:lnTo>
                    <a:pt x="828" y="10059"/>
                  </a:lnTo>
                  <a:lnTo>
                    <a:pt x="6187" y="4726"/>
                  </a:lnTo>
                  <a:lnTo>
                    <a:pt x="7234" y="4896"/>
                  </a:lnTo>
                  <a:lnTo>
                    <a:pt x="7234" y="4896"/>
                  </a:lnTo>
                  <a:lnTo>
                    <a:pt x="7356" y="4921"/>
                  </a:lnTo>
                  <a:lnTo>
                    <a:pt x="7502" y="4921"/>
                  </a:lnTo>
                  <a:lnTo>
                    <a:pt x="7624" y="4896"/>
                  </a:lnTo>
                  <a:lnTo>
                    <a:pt x="7770" y="4848"/>
                  </a:lnTo>
                  <a:lnTo>
                    <a:pt x="7916" y="4799"/>
                  </a:lnTo>
                  <a:lnTo>
                    <a:pt x="8038" y="4750"/>
                  </a:lnTo>
                  <a:lnTo>
                    <a:pt x="8159" y="4677"/>
                  </a:lnTo>
                  <a:lnTo>
                    <a:pt x="8257" y="4580"/>
                  </a:lnTo>
                  <a:lnTo>
                    <a:pt x="9889" y="2948"/>
                  </a:lnTo>
                  <a:lnTo>
                    <a:pt x="9889" y="2948"/>
                  </a:lnTo>
                  <a:lnTo>
                    <a:pt x="9962" y="2875"/>
                  </a:lnTo>
                  <a:lnTo>
                    <a:pt x="10010" y="2777"/>
                  </a:lnTo>
                  <a:lnTo>
                    <a:pt x="10035" y="2704"/>
                  </a:lnTo>
                  <a:lnTo>
                    <a:pt x="10010" y="2607"/>
                  </a:lnTo>
                  <a:lnTo>
                    <a:pt x="9986" y="2558"/>
                  </a:lnTo>
                  <a:lnTo>
                    <a:pt x="9913" y="2485"/>
                  </a:lnTo>
                  <a:lnTo>
                    <a:pt x="9815" y="2436"/>
                  </a:lnTo>
                  <a:lnTo>
                    <a:pt x="9718" y="2412"/>
                  </a:lnTo>
                  <a:lnTo>
                    <a:pt x="9718" y="2412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26" name="Google Shape;626;p30"/>
          <p:cNvGrpSpPr/>
          <p:nvPr/>
        </p:nvGrpSpPr>
        <p:grpSpPr>
          <a:xfrm>
            <a:off x="5608701" y="1464753"/>
            <a:ext cx="340908" cy="322731"/>
            <a:chOff x="6618700" y="1635475"/>
            <a:chExt cx="456675" cy="432325"/>
          </a:xfrm>
        </p:grpSpPr>
        <p:sp>
          <p:nvSpPr>
            <p:cNvPr id="627" name="Google Shape;627;p30"/>
            <p:cNvSpPr/>
            <p:nvPr/>
          </p:nvSpPr>
          <p:spPr>
            <a:xfrm>
              <a:off x="6663775" y="1904000"/>
              <a:ext cx="117525" cy="163800"/>
            </a:xfrm>
            <a:custGeom>
              <a:rect b="b" l="l" r="r" t="t"/>
              <a:pathLst>
                <a:path extrusionOk="0" fill="none" h="6552" w="4701">
                  <a:moveTo>
                    <a:pt x="0" y="0"/>
                  </a:moveTo>
                  <a:lnTo>
                    <a:pt x="512" y="6016"/>
                  </a:lnTo>
                  <a:lnTo>
                    <a:pt x="512" y="6016"/>
                  </a:lnTo>
                  <a:lnTo>
                    <a:pt x="536" y="6138"/>
                  </a:lnTo>
                  <a:lnTo>
                    <a:pt x="585" y="6235"/>
                  </a:lnTo>
                  <a:lnTo>
                    <a:pt x="633" y="6332"/>
                  </a:lnTo>
                  <a:lnTo>
                    <a:pt x="706" y="6406"/>
                  </a:lnTo>
                  <a:lnTo>
                    <a:pt x="804" y="6454"/>
                  </a:lnTo>
                  <a:lnTo>
                    <a:pt x="877" y="6503"/>
                  </a:lnTo>
                  <a:lnTo>
                    <a:pt x="999" y="6552"/>
                  </a:lnTo>
                  <a:lnTo>
                    <a:pt x="1096" y="6552"/>
                  </a:lnTo>
                  <a:lnTo>
                    <a:pt x="4116" y="6552"/>
                  </a:lnTo>
                  <a:lnTo>
                    <a:pt x="4116" y="6552"/>
                  </a:lnTo>
                  <a:lnTo>
                    <a:pt x="4238" y="6527"/>
                  </a:lnTo>
                  <a:lnTo>
                    <a:pt x="4360" y="6503"/>
                  </a:lnTo>
                  <a:lnTo>
                    <a:pt x="4457" y="6430"/>
                  </a:lnTo>
                  <a:lnTo>
                    <a:pt x="4554" y="6332"/>
                  </a:lnTo>
                  <a:lnTo>
                    <a:pt x="4554" y="6332"/>
                  </a:lnTo>
                  <a:lnTo>
                    <a:pt x="4628" y="6235"/>
                  </a:lnTo>
                  <a:lnTo>
                    <a:pt x="4676" y="6113"/>
                  </a:lnTo>
                  <a:lnTo>
                    <a:pt x="4701" y="5991"/>
                  </a:lnTo>
                  <a:lnTo>
                    <a:pt x="4676" y="5845"/>
                  </a:lnTo>
                  <a:lnTo>
                    <a:pt x="3678" y="98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8" name="Google Shape;628;p30"/>
            <p:cNvSpPr/>
            <p:nvPr/>
          </p:nvSpPr>
          <p:spPr>
            <a:xfrm>
              <a:off x="7046125" y="1775525"/>
              <a:ext cx="29250" cy="99275"/>
            </a:xfrm>
            <a:custGeom>
              <a:rect b="b" l="l" r="r" t="t"/>
              <a:pathLst>
                <a:path extrusionOk="0" fill="none" h="3971" w="1170">
                  <a:moveTo>
                    <a:pt x="1" y="3970"/>
                  </a:moveTo>
                  <a:lnTo>
                    <a:pt x="1" y="3970"/>
                  </a:lnTo>
                  <a:lnTo>
                    <a:pt x="245" y="3824"/>
                  </a:lnTo>
                  <a:lnTo>
                    <a:pt x="488" y="3629"/>
                  </a:lnTo>
                  <a:lnTo>
                    <a:pt x="683" y="3410"/>
                  </a:lnTo>
                  <a:lnTo>
                    <a:pt x="853" y="3166"/>
                  </a:lnTo>
                  <a:lnTo>
                    <a:pt x="1000" y="2898"/>
                  </a:lnTo>
                  <a:lnTo>
                    <a:pt x="1097" y="2606"/>
                  </a:lnTo>
                  <a:lnTo>
                    <a:pt x="1170" y="2314"/>
                  </a:lnTo>
                  <a:lnTo>
                    <a:pt x="1170" y="1997"/>
                  </a:lnTo>
                  <a:lnTo>
                    <a:pt x="1170" y="1997"/>
                  </a:lnTo>
                  <a:lnTo>
                    <a:pt x="1170" y="1681"/>
                  </a:lnTo>
                  <a:lnTo>
                    <a:pt x="1097" y="1364"/>
                  </a:lnTo>
                  <a:lnTo>
                    <a:pt x="1000" y="1096"/>
                  </a:lnTo>
                  <a:lnTo>
                    <a:pt x="853" y="828"/>
                  </a:lnTo>
                  <a:lnTo>
                    <a:pt x="683" y="585"/>
                  </a:lnTo>
                  <a:lnTo>
                    <a:pt x="488" y="366"/>
                  </a:lnTo>
                  <a:lnTo>
                    <a:pt x="245" y="171"/>
                  </a:ln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9" name="Google Shape;629;p30"/>
            <p:cNvSpPr/>
            <p:nvPr/>
          </p:nvSpPr>
          <p:spPr>
            <a:xfrm>
              <a:off x="6618700" y="1751775"/>
              <a:ext cx="96850" cy="146750"/>
            </a:xfrm>
            <a:custGeom>
              <a:rect b="b" l="l" r="r" t="t"/>
              <a:pathLst>
                <a:path extrusionOk="0" fill="none" h="5870" w="3874">
                  <a:moveTo>
                    <a:pt x="3873" y="0"/>
                  </a:moveTo>
                  <a:lnTo>
                    <a:pt x="3873" y="0"/>
                  </a:lnTo>
                  <a:lnTo>
                    <a:pt x="2704" y="0"/>
                  </a:lnTo>
                  <a:lnTo>
                    <a:pt x="1730" y="0"/>
                  </a:lnTo>
                  <a:lnTo>
                    <a:pt x="1730" y="0"/>
                  </a:lnTo>
                  <a:lnTo>
                    <a:pt x="1560" y="25"/>
                  </a:lnTo>
                  <a:lnTo>
                    <a:pt x="1413" y="49"/>
                  </a:lnTo>
                  <a:lnTo>
                    <a:pt x="1243" y="98"/>
                  </a:lnTo>
                  <a:lnTo>
                    <a:pt x="1097" y="147"/>
                  </a:lnTo>
                  <a:lnTo>
                    <a:pt x="926" y="244"/>
                  </a:lnTo>
                  <a:lnTo>
                    <a:pt x="780" y="317"/>
                  </a:lnTo>
                  <a:lnTo>
                    <a:pt x="658" y="439"/>
                  </a:lnTo>
                  <a:lnTo>
                    <a:pt x="537" y="536"/>
                  </a:lnTo>
                  <a:lnTo>
                    <a:pt x="415" y="682"/>
                  </a:lnTo>
                  <a:lnTo>
                    <a:pt x="293" y="804"/>
                  </a:lnTo>
                  <a:lnTo>
                    <a:pt x="220" y="950"/>
                  </a:lnTo>
                  <a:lnTo>
                    <a:pt x="147" y="1096"/>
                  </a:lnTo>
                  <a:lnTo>
                    <a:pt x="74" y="1267"/>
                  </a:lnTo>
                  <a:lnTo>
                    <a:pt x="25" y="1437"/>
                  </a:lnTo>
                  <a:lnTo>
                    <a:pt x="1" y="1583"/>
                  </a:lnTo>
                  <a:lnTo>
                    <a:pt x="1" y="1754"/>
                  </a:lnTo>
                  <a:lnTo>
                    <a:pt x="1" y="4092"/>
                  </a:lnTo>
                  <a:lnTo>
                    <a:pt x="1" y="4092"/>
                  </a:lnTo>
                  <a:lnTo>
                    <a:pt x="1" y="4263"/>
                  </a:lnTo>
                  <a:lnTo>
                    <a:pt x="25" y="4433"/>
                  </a:lnTo>
                  <a:lnTo>
                    <a:pt x="74" y="4579"/>
                  </a:lnTo>
                  <a:lnTo>
                    <a:pt x="147" y="4750"/>
                  </a:lnTo>
                  <a:lnTo>
                    <a:pt x="220" y="4896"/>
                  </a:lnTo>
                  <a:lnTo>
                    <a:pt x="293" y="5042"/>
                  </a:lnTo>
                  <a:lnTo>
                    <a:pt x="415" y="5188"/>
                  </a:lnTo>
                  <a:lnTo>
                    <a:pt x="537" y="5310"/>
                  </a:lnTo>
                  <a:lnTo>
                    <a:pt x="658" y="5407"/>
                  </a:lnTo>
                  <a:lnTo>
                    <a:pt x="780" y="5529"/>
                  </a:lnTo>
                  <a:lnTo>
                    <a:pt x="926" y="5626"/>
                  </a:lnTo>
                  <a:lnTo>
                    <a:pt x="1097" y="5699"/>
                  </a:lnTo>
                  <a:lnTo>
                    <a:pt x="1243" y="5748"/>
                  </a:lnTo>
                  <a:lnTo>
                    <a:pt x="1413" y="5797"/>
                  </a:lnTo>
                  <a:lnTo>
                    <a:pt x="1560" y="5821"/>
                  </a:lnTo>
                  <a:lnTo>
                    <a:pt x="1730" y="5846"/>
                  </a:lnTo>
                  <a:lnTo>
                    <a:pt x="1730" y="5846"/>
                  </a:lnTo>
                  <a:lnTo>
                    <a:pt x="2704" y="5846"/>
                  </a:lnTo>
                  <a:lnTo>
                    <a:pt x="3873" y="587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0" name="Google Shape;630;p30"/>
            <p:cNvSpPr/>
            <p:nvPr/>
          </p:nvSpPr>
          <p:spPr>
            <a:xfrm>
              <a:off x="6721600" y="1660450"/>
              <a:ext cx="278900" cy="329425"/>
            </a:xfrm>
            <a:custGeom>
              <a:rect b="b" l="l" r="r" t="t"/>
              <a:pathLst>
                <a:path extrusionOk="0" fill="none" h="13177" w="11156">
                  <a:moveTo>
                    <a:pt x="11155" y="0"/>
                  </a:moveTo>
                  <a:lnTo>
                    <a:pt x="11155" y="0"/>
                  </a:lnTo>
                  <a:lnTo>
                    <a:pt x="10766" y="317"/>
                  </a:lnTo>
                  <a:lnTo>
                    <a:pt x="10352" y="609"/>
                  </a:lnTo>
                  <a:lnTo>
                    <a:pt x="9938" y="901"/>
                  </a:lnTo>
                  <a:lnTo>
                    <a:pt x="9524" y="1169"/>
                  </a:lnTo>
                  <a:lnTo>
                    <a:pt x="9085" y="1413"/>
                  </a:lnTo>
                  <a:lnTo>
                    <a:pt x="8671" y="1632"/>
                  </a:lnTo>
                  <a:lnTo>
                    <a:pt x="7843" y="2046"/>
                  </a:lnTo>
                  <a:lnTo>
                    <a:pt x="7015" y="2387"/>
                  </a:lnTo>
                  <a:lnTo>
                    <a:pt x="6211" y="2679"/>
                  </a:lnTo>
                  <a:lnTo>
                    <a:pt x="5456" y="2898"/>
                  </a:lnTo>
                  <a:lnTo>
                    <a:pt x="4774" y="3093"/>
                  </a:lnTo>
                  <a:lnTo>
                    <a:pt x="4774" y="3093"/>
                  </a:lnTo>
                  <a:lnTo>
                    <a:pt x="4239" y="3215"/>
                  </a:lnTo>
                  <a:lnTo>
                    <a:pt x="3678" y="3312"/>
                  </a:lnTo>
                  <a:lnTo>
                    <a:pt x="3070" y="3410"/>
                  </a:lnTo>
                  <a:lnTo>
                    <a:pt x="2461" y="3459"/>
                  </a:lnTo>
                  <a:lnTo>
                    <a:pt x="1219" y="3580"/>
                  </a:lnTo>
                  <a:lnTo>
                    <a:pt x="1" y="3629"/>
                  </a:lnTo>
                  <a:lnTo>
                    <a:pt x="1" y="9523"/>
                  </a:lnTo>
                  <a:lnTo>
                    <a:pt x="1" y="9523"/>
                  </a:lnTo>
                  <a:lnTo>
                    <a:pt x="1219" y="9596"/>
                  </a:lnTo>
                  <a:lnTo>
                    <a:pt x="2461" y="9693"/>
                  </a:lnTo>
                  <a:lnTo>
                    <a:pt x="3070" y="9767"/>
                  </a:lnTo>
                  <a:lnTo>
                    <a:pt x="3678" y="9840"/>
                  </a:lnTo>
                  <a:lnTo>
                    <a:pt x="4239" y="9937"/>
                  </a:lnTo>
                  <a:lnTo>
                    <a:pt x="4774" y="10059"/>
                  </a:lnTo>
                  <a:lnTo>
                    <a:pt x="4774" y="10059"/>
                  </a:lnTo>
                  <a:lnTo>
                    <a:pt x="5456" y="10254"/>
                  </a:lnTo>
                  <a:lnTo>
                    <a:pt x="6211" y="10497"/>
                  </a:lnTo>
                  <a:lnTo>
                    <a:pt x="7015" y="10765"/>
                  </a:lnTo>
                  <a:lnTo>
                    <a:pt x="7843" y="11130"/>
                  </a:lnTo>
                  <a:lnTo>
                    <a:pt x="8671" y="11520"/>
                  </a:lnTo>
                  <a:lnTo>
                    <a:pt x="9085" y="11764"/>
                  </a:lnTo>
                  <a:lnTo>
                    <a:pt x="9524" y="12007"/>
                  </a:lnTo>
                  <a:lnTo>
                    <a:pt x="9938" y="12251"/>
                  </a:lnTo>
                  <a:lnTo>
                    <a:pt x="10352" y="12543"/>
                  </a:lnTo>
                  <a:lnTo>
                    <a:pt x="10766" y="12835"/>
                  </a:lnTo>
                  <a:lnTo>
                    <a:pt x="11155" y="13176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1" name="Google Shape;631;p30"/>
            <p:cNvSpPr/>
            <p:nvPr/>
          </p:nvSpPr>
          <p:spPr>
            <a:xfrm>
              <a:off x="7006550" y="1635475"/>
              <a:ext cx="34750" cy="378750"/>
            </a:xfrm>
            <a:custGeom>
              <a:rect b="b" l="l" r="r" t="t"/>
              <a:pathLst>
                <a:path extrusionOk="0" fill="none" h="15150" w="1390">
                  <a:moveTo>
                    <a:pt x="1024" y="49"/>
                  </a:moveTo>
                  <a:lnTo>
                    <a:pt x="1024" y="49"/>
                  </a:lnTo>
                  <a:lnTo>
                    <a:pt x="902" y="1"/>
                  </a:lnTo>
                  <a:lnTo>
                    <a:pt x="805" y="1"/>
                  </a:lnTo>
                  <a:lnTo>
                    <a:pt x="805" y="1"/>
                  </a:lnTo>
                  <a:lnTo>
                    <a:pt x="683" y="1"/>
                  </a:lnTo>
                  <a:lnTo>
                    <a:pt x="585" y="49"/>
                  </a:lnTo>
                  <a:lnTo>
                    <a:pt x="464" y="98"/>
                  </a:lnTo>
                  <a:lnTo>
                    <a:pt x="391" y="171"/>
                  </a:lnTo>
                  <a:lnTo>
                    <a:pt x="391" y="171"/>
                  </a:lnTo>
                  <a:lnTo>
                    <a:pt x="1" y="536"/>
                  </a:lnTo>
                  <a:lnTo>
                    <a:pt x="1" y="14638"/>
                  </a:lnTo>
                  <a:lnTo>
                    <a:pt x="1" y="14638"/>
                  </a:lnTo>
                  <a:lnTo>
                    <a:pt x="391" y="14979"/>
                  </a:lnTo>
                  <a:lnTo>
                    <a:pt x="391" y="14979"/>
                  </a:lnTo>
                  <a:lnTo>
                    <a:pt x="464" y="15052"/>
                  </a:lnTo>
                  <a:lnTo>
                    <a:pt x="585" y="15101"/>
                  </a:lnTo>
                  <a:lnTo>
                    <a:pt x="683" y="15149"/>
                  </a:lnTo>
                  <a:lnTo>
                    <a:pt x="805" y="15149"/>
                  </a:lnTo>
                  <a:lnTo>
                    <a:pt x="805" y="15149"/>
                  </a:lnTo>
                  <a:lnTo>
                    <a:pt x="902" y="15149"/>
                  </a:lnTo>
                  <a:lnTo>
                    <a:pt x="1024" y="15101"/>
                  </a:lnTo>
                  <a:lnTo>
                    <a:pt x="1024" y="15101"/>
                  </a:lnTo>
                  <a:lnTo>
                    <a:pt x="1170" y="15028"/>
                  </a:lnTo>
                  <a:lnTo>
                    <a:pt x="1292" y="14906"/>
                  </a:lnTo>
                  <a:lnTo>
                    <a:pt x="1365" y="14735"/>
                  </a:lnTo>
                  <a:lnTo>
                    <a:pt x="1389" y="14565"/>
                  </a:lnTo>
                  <a:lnTo>
                    <a:pt x="1389" y="585"/>
                  </a:lnTo>
                  <a:lnTo>
                    <a:pt x="1389" y="585"/>
                  </a:lnTo>
                  <a:lnTo>
                    <a:pt x="1365" y="415"/>
                  </a:lnTo>
                  <a:lnTo>
                    <a:pt x="1292" y="269"/>
                  </a:lnTo>
                  <a:lnTo>
                    <a:pt x="1170" y="122"/>
                  </a:lnTo>
                  <a:lnTo>
                    <a:pt x="1024" y="49"/>
                  </a:lnTo>
                  <a:lnTo>
                    <a:pt x="1024" y="49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32" name="Google Shape;632;p30"/>
          <p:cNvGrpSpPr/>
          <p:nvPr/>
        </p:nvGrpSpPr>
        <p:grpSpPr>
          <a:xfrm>
            <a:off x="1128003" y="1982917"/>
            <a:ext cx="270009" cy="289997"/>
            <a:chOff x="616425" y="2329600"/>
            <a:chExt cx="361700" cy="388475"/>
          </a:xfrm>
        </p:grpSpPr>
        <p:sp>
          <p:nvSpPr>
            <p:cNvPr id="633" name="Google Shape;633;p30"/>
            <p:cNvSpPr/>
            <p:nvPr/>
          </p:nvSpPr>
          <p:spPr>
            <a:xfrm>
              <a:off x="616425" y="2329600"/>
              <a:ext cx="361700" cy="388475"/>
            </a:xfrm>
            <a:custGeom>
              <a:rect b="b" l="l" r="r" t="t"/>
              <a:pathLst>
                <a:path extrusionOk="0" fill="none" h="15539" w="14468">
                  <a:moveTo>
                    <a:pt x="14273" y="13030"/>
                  </a:moveTo>
                  <a:lnTo>
                    <a:pt x="9621" y="6479"/>
                  </a:lnTo>
                  <a:lnTo>
                    <a:pt x="9621" y="2338"/>
                  </a:lnTo>
                  <a:lnTo>
                    <a:pt x="10303" y="1656"/>
                  </a:lnTo>
                  <a:lnTo>
                    <a:pt x="10303" y="1656"/>
                  </a:lnTo>
                  <a:lnTo>
                    <a:pt x="10400" y="1559"/>
                  </a:lnTo>
                  <a:lnTo>
                    <a:pt x="10474" y="1437"/>
                  </a:lnTo>
                  <a:lnTo>
                    <a:pt x="10522" y="1291"/>
                  </a:lnTo>
                  <a:lnTo>
                    <a:pt x="10571" y="1169"/>
                  </a:lnTo>
                  <a:lnTo>
                    <a:pt x="10571" y="1023"/>
                  </a:lnTo>
                  <a:lnTo>
                    <a:pt x="10571" y="877"/>
                  </a:lnTo>
                  <a:lnTo>
                    <a:pt x="10547" y="731"/>
                  </a:lnTo>
                  <a:lnTo>
                    <a:pt x="10498" y="609"/>
                  </a:lnTo>
                  <a:lnTo>
                    <a:pt x="10498" y="609"/>
                  </a:lnTo>
                  <a:lnTo>
                    <a:pt x="10449" y="463"/>
                  </a:lnTo>
                  <a:lnTo>
                    <a:pt x="10352" y="366"/>
                  </a:lnTo>
                  <a:lnTo>
                    <a:pt x="10254" y="244"/>
                  </a:lnTo>
                  <a:lnTo>
                    <a:pt x="10157" y="171"/>
                  </a:lnTo>
                  <a:lnTo>
                    <a:pt x="10035" y="98"/>
                  </a:lnTo>
                  <a:lnTo>
                    <a:pt x="9889" y="49"/>
                  </a:lnTo>
                  <a:lnTo>
                    <a:pt x="9767" y="25"/>
                  </a:lnTo>
                  <a:lnTo>
                    <a:pt x="9621" y="0"/>
                  </a:lnTo>
                  <a:lnTo>
                    <a:pt x="4848" y="0"/>
                  </a:lnTo>
                  <a:lnTo>
                    <a:pt x="4848" y="0"/>
                  </a:lnTo>
                  <a:lnTo>
                    <a:pt x="4701" y="25"/>
                  </a:lnTo>
                  <a:lnTo>
                    <a:pt x="4580" y="49"/>
                  </a:lnTo>
                  <a:lnTo>
                    <a:pt x="4433" y="98"/>
                  </a:lnTo>
                  <a:lnTo>
                    <a:pt x="4312" y="171"/>
                  </a:lnTo>
                  <a:lnTo>
                    <a:pt x="4214" y="244"/>
                  </a:lnTo>
                  <a:lnTo>
                    <a:pt x="4117" y="366"/>
                  </a:lnTo>
                  <a:lnTo>
                    <a:pt x="4019" y="463"/>
                  </a:lnTo>
                  <a:lnTo>
                    <a:pt x="3971" y="609"/>
                  </a:lnTo>
                  <a:lnTo>
                    <a:pt x="3971" y="609"/>
                  </a:lnTo>
                  <a:lnTo>
                    <a:pt x="3922" y="731"/>
                  </a:lnTo>
                  <a:lnTo>
                    <a:pt x="3898" y="877"/>
                  </a:lnTo>
                  <a:lnTo>
                    <a:pt x="3898" y="1023"/>
                  </a:lnTo>
                  <a:lnTo>
                    <a:pt x="3898" y="1169"/>
                  </a:lnTo>
                  <a:lnTo>
                    <a:pt x="3946" y="1291"/>
                  </a:lnTo>
                  <a:lnTo>
                    <a:pt x="3995" y="1437"/>
                  </a:lnTo>
                  <a:lnTo>
                    <a:pt x="4068" y="1559"/>
                  </a:lnTo>
                  <a:lnTo>
                    <a:pt x="4166" y="1656"/>
                  </a:lnTo>
                  <a:lnTo>
                    <a:pt x="4848" y="2338"/>
                  </a:lnTo>
                  <a:lnTo>
                    <a:pt x="4848" y="6479"/>
                  </a:lnTo>
                  <a:lnTo>
                    <a:pt x="196" y="13030"/>
                  </a:lnTo>
                  <a:lnTo>
                    <a:pt x="196" y="13030"/>
                  </a:lnTo>
                  <a:lnTo>
                    <a:pt x="123" y="13152"/>
                  </a:lnTo>
                  <a:lnTo>
                    <a:pt x="50" y="13274"/>
                  </a:lnTo>
                  <a:lnTo>
                    <a:pt x="25" y="13395"/>
                  </a:lnTo>
                  <a:lnTo>
                    <a:pt x="1" y="13517"/>
                  </a:lnTo>
                  <a:lnTo>
                    <a:pt x="1" y="13639"/>
                  </a:lnTo>
                  <a:lnTo>
                    <a:pt x="25" y="13785"/>
                  </a:lnTo>
                  <a:lnTo>
                    <a:pt x="50" y="13907"/>
                  </a:lnTo>
                  <a:lnTo>
                    <a:pt x="98" y="14029"/>
                  </a:lnTo>
                  <a:lnTo>
                    <a:pt x="585" y="15003"/>
                  </a:lnTo>
                  <a:lnTo>
                    <a:pt x="585" y="15003"/>
                  </a:lnTo>
                  <a:lnTo>
                    <a:pt x="658" y="15125"/>
                  </a:lnTo>
                  <a:lnTo>
                    <a:pt x="756" y="15222"/>
                  </a:lnTo>
                  <a:lnTo>
                    <a:pt x="829" y="15320"/>
                  </a:lnTo>
                  <a:lnTo>
                    <a:pt x="951" y="15393"/>
                  </a:lnTo>
                  <a:lnTo>
                    <a:pt x="1073" y="15441"/>
                  </a:lnTo>
                  <a:lnTo>
                    <a:pt x="1194" y="15490"/>
                  </a:lnTo>
                  <a:lnTo>
                    <a:pt x="1316" y="15539"/>
                  </a:lnTo>
                  <a:lnTo>
                    <a:pt x="1462" y="15539"/>
                  </a:lnTo>
                  <a:lnTo>
                    <a:pt x="13006" y="15539"/>
                  </a:lnTo>
                  <a:lnTo>
                    <a:pt x="13006" y="15539"/>
                  </a:lnTo>
                  <a:lnTo>
                    <a:pt x="13153" y="15539"/>
                  </a:lnTo>
                  <a:lnTo>
                    <a:pt x="13274" y="15490"/>
                  </a:lnTo>
                  <a:lnTo>
                    <a:pt x="13396" y="15441"/>
                  </a:lnTo>
                  <a:lnTo>
                    <a:pt x="13518" y="15393"/>
                  </a:lnTo>
                  <a:lnTo>
                    <a:pt x="13640" y="15320"/>
                  </a:lnTo>
                  <a:lnTo>
                    <a:pt x="13713" y="15222"/>
                  </a:lnTo>
                  <a:lnTo>
                    <a:pt x="13810" y="15125"/>
                  </a:lnTo>
                  <a:lnTo>
                    <a:pt x="13883" y="15003"/>
                  </a:lnTo>
                  <a:lnTo>
                    <a:pt x="14370" y="14029"/>
                  </a:lnTo>
                  <a:lnTo>
                    <a:pt x="14370" y="14029"/>
                  </a:lnTo>
                  <a:lnTo>
                    <a:pt x="14419" y="13907"/>
                  </a:lnTo>
                  <a:lnTo>
                    <a:pt x="14443" y="13785"/>
                  </a:lnTo>
                  <a:lnTo>
                    <a:pt x="14468" y="13639"/>
                  </a:lnTo>
                  <a:lnTo>
                    <a:pt x="14468" y="13517"/>
                  </a:lnTo>
                  <a:lnTo>
                    <a:pt x="14443" y="13395"/>
                  </a:lnTo>
                  <a:lnTo>
                    <a:pt x="14419" y="13274"/>
                  </a:lnTo>
                  <a:lnTo>
                    <a:pt x="14346" y="13152"/>
                  </a:lnTo>
                  <a:lnTo>
                    <a:pt x="14273" y="13030"/>
                  </a:lnTo>
                  <a:lnTo>
                    <a:pt x="14273" y="1303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4" name="Google Shape;634;p30"/>
            <p:cNvSpPr/>
            <p:nvPr/>
          </p:nvSpPr>
          <p:spPr>
            <a:xfrm>
              <a:off x="704725" y="2545750"/>
              <a:ext cx="185125" cy="25"/>
            </a:xfrm>
            <a:custGeom>
              <a:rect b="b" l="l" r="r" t="t"/>
              <a:pathLst>
                <a:path extrusionOk="0" fill="none" h="1" w="7405">
                  <a:moveTo>
                    <a:pt x="7404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5" name="Google Shape;635;p30"/>
            <p:cNvSpPr/>
            <p:nvPr/>
          </p:nvSpPr>
          <p:spPr>
            <a:xfrm>
              <a:off x="811875" y="2626125"/>
              <a:ext cx="31075" cy="31075"/>
            </a:xfrm>
            <a:custGeom>
              <a:rect b="b" l="l" r="r" t="t"/>
              <a:pathLst>
                <a:path extrusionOk="0" fill="none" h="1243" w="1243">
                  <a:moveTo>
                    <a:pt x="1" y="633"/>
                  </a:moveTo>
                  <a:lnTo>
                    <a:pt x="1" y="633"/>
                  </a:lnTo>
                  <a:lnTo>
                    <a:pt x="25" y="487"/>
                  </a:lnTo>
                  <a:lnTo>
                    <a:pt x="50" y="390"/>
                  </a:lnTo>
                  <a:lnTo>
                    <a:pt x="98" y="268"/>
                  </a:lnTo>
                  <a:lnTo>
                    <a:pt x="171" y="171"/>
                  </a:lnTo>
                  <a:lnTo>
                    <a:pt x="269" y="98"/>
                  </a:lnTo>
                  <a:lnTo>
                    <a:pt x="390" y="49"/>
                  </a:lnTo>
                  <a:lnTo>
                    <a:pt x="488" y="24"/>
                  </a:lnTo>
                  <a:lnTo>
                    <a:pt x="634" y="0"/>
                  </a:lnTo>
                  <a:lnTo>
                    <a:pt x="634" y="0"/>
                  </a:lnTo>
                  <a:lnTo>
                    <a:pt x="756" y="24"/>
                  </a:lnTo>
                  <a:lnTo>
                    <a:pt x="853" y="49"/>
                  </a:lnTo>
                  <a:lnTo>
                    <a:pt x="975" y="98"/>
                  </a:lnTo>
                  <a:lnTo>
                    <a:pt x="1072" y="171"/>
                  </a:lnTo>
                  <a:lnTo>
                    <a:pt x="1146" y="268"/>
                  </a:lnTo>
                  <a:lnTo>
                    <a:pt x="1194" y="390"/>
                  </a:lnTo>
                  <a:lnTo>
                    <a:pt x="1243" y="487"/>
                  </a:lnTo>
                  <a:lnTo>
                    <a:pt x="1243" y="633"/>
                  </a:lnTo>
                  <a:lnTo>
                    <a:pt x="1243" y="633"/>
                  </a:lnTo>
                  <a:lnTo>
                    <a:pt x="1243" y="755"/>
                  </a:lnTo>
                  <a:lnTo>
                    <a:pt x="1194" y="853"/>
                  </a:lnTo>
                  <a:lnTo>
                    <a:pt x="1146" y="974"/>
                  </a:lnTo>
                  <a:lnTo>
                    <a:pt x="1072" y="1072"/>
                  </a:lnTo>
                  <a:lnTo>
                    <a:pt x="975" y="1145"/>
                  </a:lnTo>
                  <a:lnTo>
                    <a:pt x="853" y="1194"/>
                  </a:lnTo>
                  <a:lnTo>
                    <a:pt x="756" y="1242"/>
                  </a:lnTo>
                  <a:lnTo>
                    <a:pt x="634" y="1242"/>
                  </a:lnTo>
                  <a:lnTo>
                    <a:pt x="634" y="1242"/>
                  </a:lnTo>
                  <a:lnTo>
                    <a:pt x="488" y="1242"/>
                  </a:lnTo>
                  <a:lnTo>
                    <a:pt x="390" y="1194"/>
                  </a:lnTo>
                  <a:lnTo>
                    <a:pt x="269" y="1145"/>
                  </a:lnTo>
                  <a:lnTo>
                    <a:pt x="171" y="1072"/>
                  </a:lnTo>
                  <a:lnTo>
                    <a:pt x="98" y="974"/>
                  </a:lnTo>
                  <a:lnTo>
                    <a:pt x="50" y="853"/>
                  </a:lnTo>
                  <a:lnTo>
                    <a:pt x="25" y="755"/>
                  </a:lnTo>
                  <a:lnTo>
                    <a:pt x="1" y="633"/>
                  </a:lnTo>
                  <a:lnTo>
                    <a:pt x="1" y="633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6" name="Google Shape;636;p30"/>
            <p:cNvSpPr/>
            <p:nvPr/>
          </p:nvSpPr>
          <p:spPr>
            <a:xfrm>
              <a:off x="751000" y="2568275"/>
              <a:ext cx="54200" cy="53600"/>
            </a:xfrm>
            <a:custGeom>
              <a:rect b="b" l="l" r="r" t="t"/>
              <a:pathLst>
                <a:path extrusionOk="0" fill="none" h="2144" w="2168">
                  <a:moveTo>
                    <a:pt x="1096" y="2144"/>
                  </a:moveTo>
                  <a:lnTo>
                    <a:pt x="1096" y="2144"/>
                  </a:lnTo>
                  <a:lnTo>
                    <a:pt x="877" y="2119"/>
                  </a:lnTo>
                  <a:lnTo>
                    <a:pt x="658" y="2071"/>
                  </a:lnTo>
                  <a:lnTo>
                    <a:pt x="487" y="1973"/>
                  </a:lnTo>
                  <a:lnTo>
                    <a:pt x="317" y="1827"/>
                  </a:lnTo>
                  <a:lnTo>
                    <a:pt x="195" y="1681"/>
                  </a:lnTo>
                  <a:lnTo>
                    <a:pt x="98" y="1486"/>
                  </a:lnTo>
                  <a:lnTo>
                    <a:pt x="25" y="1291"/>
                  </a:lnTo>
                  <a:lnTo>
                    <a:pt x="0" y="1072"/>
                  </a:lnTo>
                  <a:lnTo>
                    <a:pt x="0" y="1072"/>
                  </a:lnTo>
                  <a:lnTo>
                    <a:pt x="25" y="853"/>
                  </a:lnTo>
                  <a:lnTo>
                    <a:pt x="98" y="658"/>
                  </a:lnTo>
                  <a:lnTo>
                    <a:pt x="195" y="463"/>
                  </a:lnTo>
                  <a:lnTo>
                    <a:pt x="317" y="317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77" y="0"/>
                  </a:lnTo>
                  <a:lnTo>
                    <a:pt x="1096" y="0"/>
                  </a:lnTo>
                  <a:lnTo>
                    <a:pt x="1096" y="0"/>
                  </a:lnTo>
                  <a:lnTo>
                    <a:pt x="1315" y="0"/>
                  </a:lnTo>
                  <a:lnTo>
                    <a:pt x="1510" y="73"/>
                  </a:lnTo>
                  <a:lnTo>
                    <a:pt x="1681" y="171"/>
                  </a:lnTo>
                  <a:lnTo>
                    <a:pt x="1851" y="317"/>
                  </a:lnTo>
                  <a:lnTo>
                    <a:pt x="1973" y="463"/>
                  </a:lnTo>
                  <a:lnTo>
                    <a:pt x="2070" y="658"/>
                  </a:lnTo>
                  <a:lnTo>
                    <a:pt x="2144" y="853"/>
                  </a:lnTo>
                  <a:lnTo>
                    <a:pt x="2168" y="1072"/>
                  </a:lnTo>
                  <a:lnTo>
                    <a:pt x="2168" y="1072"/>
                  </a:lnTo>
                  <a:lnTo>
                    <a:pt x="2144" y="1291"/>
                  </a:lnTo>
                  <a:lnTo>
                    <a:pt x="2070" y="1486"/>
                  </a:lnTo>
                  <a:lnTo>
                    <a:pt x="1973" y="1681"/>
                  </a:lnTo>
                  <a:lnTo>
                    <a:pt x="1851" y="1827"/>
                  </a:lnTo>
                  <a:lnTo>
                    <a:pt x="1681" y="1973"/>
                  </a:lnTo>
                  <a:lnTo>
                    <a:pt x="1510" y="2071"/>
                  </a:lnTo>
                  <a:lnTo>
                    <a:pt x="1315" y="2119"/>
                  </a:lnTo>
                  <a:lnTo>
                    <a:pt x="1096" y="2144"/>
                  </a:lnTo>
                  <a:lnTo>
                    <a:pt x="1096" y="2144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7" name="Google Shape;637;p30"/>
            <p:cNvSpPr/>
            <p:nvPr/>
          </p:nvSpPr>
          <p:spPr>
            <a:xfrm>
              <a:off x="769875" y="2662650"/>
              <a:ext cx="23775" cy="23775"/>
            </a:xfrm>
            <a:custGeom>
              <a:rect b="b" l="l" r="r" t="t"/>
              <a:pathLst>
                <a:path extrusionOk="0" fill="none" h="951" w="951">
                  <a:moveTo>
                    <a:pt x="0" y="463"/>
                  </a:moveTo>
                  <a:lnTo>
                    <a:pt x="0" y="463"/>
                  </a:lnTo>
                  <a:lnTo>
                    <a:pt x="0" y="366"/>
                  </a:lnTo>
                  <a:lnTo>
                    <a:pt x="25" y="293"/>
                  </a:lnTo>
                  <a:lnTo>
                    <a:pt x="73" y="195"/>
                  </a:lnTo>
                  <a:lnTo>
                    <a:pt x="146" y="122"/>
                  </a:lnTo>
                  <a:lnTo>
                    <a:pt x="220" y="73"/>
                  </a:lnTo>
                  <a:lnTo>
                    <a:pt x="293" y="25"/>
                  </a:lnTo>
                  <a:lnTo>
                    <a:pt x="390" y="0"/>
                  </a:lnTo>
                  <a:lnTo>
                    <a:pt x="487" y="0"/>
                  </a:lnTo>
                  <a:lnTo>
                    <a:pt x="487" y="0"/>
                  </a:lnTo>
                  <a:lnTo>
                    <a:pt x="585" y="0"/>
                  </a:lnTo>
                  <a:lnTo>
                    <a:pt x="658" y="25"/>
                  </a:lnTo>
                  <a:lnTo>
                    <a:pt x="755" y="73"/>
                  </a:lnTo>
                  <a:lnTo>
                    <a:pt x="828" y="122"/>
                  </a:lnTo>
                  <a:lnTo>
                    <a:pt x="877" y="195"/>
                  </a:lnTo>
                  <a:lnTo>
                    <a:pt x="926" y="293"/>
                  </a:lnTo>
                  <a:lnTo>
                    <a:pt x="950" y="366"/>
                  </a:lnTo>
                  <a:lnTo>
                    <a:pt x="950" y="463"/>
                  </a:lnTo>
                  <a:lnTo>
                    <a:pt x="950" y="463"/>
                  </a:lnTo>
                  <a:lnTo>
                    <a:pt x="950" y="561"/>
                  </a:lnTo>
                  <a:lnTo>
                    <a:pt x="926" y="658"/>
                  </a:lnTo>
                  <a:lnTo>
                    <a:pt x="877" y="755"/>
                  </a:lnTo>
                  <a:lnTo>
                    <a:pt x="828" y="804"/>
                  </a:lnTo>
                  <a:lnTo>
                    <a:pt x="755" y="877"/>
                  </a:lnTo>
                  <a:lnTo>
                    <a:pt x="658" y="926"/>
                  </a:lnTo>
                  <a:lnTo>
                    <a:pt x="585" y="950"/>
                  </a:lnTo>
                  <a:lnTo>
                    <a:pt x="487" y="950"/>
                  </a:lnTo>
                  <a:lnTo>
                    <a:pt x="487" y="950"/>
                  </a:lnTo>
                  <a:lnTo>
                    <a:pt x="390" y="950"/>
                  </a:lnTo>
                  <a:lnTo>
                    <a:pt x="293" y="926"/>
                  </a:lnTo>
                  <a:lnTo>
                    <a:pt x="220" y="877"/>
                  </a:lnTo>
                  <a:lnTo>
                    <a:pt x="146" y="804"/>
                  </a:lnTo>
                  <a:lnTo>
                    <a:pt x="73" y="755"/>
                  </a:lnTo>
                  <a:lnTo>
                    <a:pt x="25" y="658"/>
                  </a:lnTo>
                  <a:lnTo>
                    <a:pt x="0" y="561"/>
                  </a:lnTo>
                  <a:lnTo>
                    <a:pt x="0" y="463"/>
                  </a:lnTo>
                  <a:lnTo>
                    <a:pt x="0" y="463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8" name="Google Shape;638;p30"/>
            <p:cNvSpPr/>
            <p:nvPr/>
          </p:nvSpPr>
          <p:spPr>
            <a:xfrm>
              <a:off x="799700" y="2503125"/>
              <a:ext cx="24375" cy="23775"/>
            </a:xfrm>
            <a:custGeom>
              <a:rect b="b" l="l" r="r" t="t"/>
              <a:pathLst>
                <a:path extrusionOk="0" fill="none" h="951" w="975">
                  <a:moveTo>
                    <a:pt x="1" y="463"/>
                  </a:moveTo>
                  <a:lnTo>
                    <a:pt x="1" y="463"/>
                  </a:lnTo>
                  <a:lnTo>
                    <a:pt x="25" y="366"/>
                  </a:lnTo>
                  <a:lnTo>
                    <a:pt x="49" y="293"/>
                  </a:lnTo>
                  <a:lnTo>
                    <a:pt x="98" y="195"/>
                  </a:lnTo>
                  <a:lnTo>
                    <a:pt x="147" y="122"/>
                  </a:lnTo>
                  <a:lnTo>
                    <a:pt x="220" y="73"/>
                  </a:lnTo>
                  <a:lnTo>
                    <a:pt x="293" y="25"/>
                  </a:lnTo>
                  <a:lnTo>
                    <a:pt x="390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585" y="0"/>
                  </a:lnTo>
                  <a:lnTo>
                    <a:pt x="683" y="25"/>
                  </a:lnTo>
                  <a:lnTo>
                    <a:pt x="756" y="73"/>
                  </a:lnTo>
                  <a:lnTo>
                    <a:pt x="829" y="122"/>
                  </a:lnTo>
                  <a:lnTo>
                    <a:pt x="877" y="195"/>
                  </a:lnTo>
                  <a:lnTo>
                    <a:pt x="926" y="293"/>
                  </a:lnTo>
                  <a:lnTo>
                    <a:pt x="951" y="366"/>
                  </a:lnTo>
                  <a:lnTo>
                    <a:pt x="975" y="463"/>
                  </a:lnTo>
                  <a:lnTo>
                    <a:pt x="975" y="463"/>
                  </a:lnTo>
                  <a:lnTo>
                    <a:pt x="951" y="561"/>
                  </a:lnTo>
                  <a:lnTo>
                    <a:pt x="926" y="658"/>
                  </a:lnTo>
                  <a:lnTo>
                    <a:pt x="877" y="731"/>
                  </a:lnTo>
                  <a:lnTo>
                    <a:pt x="829" y="804"/>
                  </a:lnTo>
                  <a:lnTo>
                    <a:pt x="756" y="877"/>
                  </a:lnTo>
                  <a:lnTo>
                    <a:pt x="683" y="902"/>
                  </a:lnTo>
                  <a:lnTo>
                    <a:pt x="585" y="950"/>
                  </a:lnTo>
                  <a:lnTo>
                    <a:pt x="488" y="950"/>
                  </a:lnTo>
                  <a:lnTo>
                    <a:pt x="488" y="950"/>
                  </a:lnTo>
                  <a:lnTo>
                    <a:pt x="390" y="950"/>
                  </a:lnTo>
                  <a:lnTo>
                    <a:pt x="293" y="902"/>
                  </a:lnTo>
                  <a:lnTo>
                    <a:pt x="220" y="877"/>
                  </a:lnTo>
                  <a:lnTo>
                    <a:pt x="147" y="804"/>
                  </a:lnTo>
                  <a:lnTo>
                    <a:pt x="98" y="731"/>
                  </a:lnTo>
                  <a:lnTo>
                    <a:pt x="49" y="658"/>
                  </a:lnTo>
                  <a:lnTo>
                    <a:pt x="25" y="561"/>
                  </a:lnTo>
                  <a:lnTo>
                    <a:pt x="1" y="463"/>
                  </a:lnTo>
                  <a:lnTo>
                    <a:pt x="1" y="463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9" name="Google Shape;639;p30"/>
            <p:cNvSpPr/>
            <p:nvPr/>
          </p:nvSpPr>
          <p:spPr>
            <a:xfrm>
              <a:off x="766825" y="2388050"/>
              <a:ext cx="60925" cy="25"/>
            </a:xfrm>
            <a:custGeom>
              <a:rect b="b" l="l" r="r" t="t"/>
              <a:pathLst>
                <a:path extrusionOk="0" fill="none" h="1" w="2437">
                  <a:moveTo>
                    <a:pt x="2436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0" name="Google Shape;640;p30"/>
            <p:cNvSpPr/>
            <p:nvPr/>
          </p:nvSpPr>
          <p:spPr>
            <a:xfrm>
              <a:off x="769875" y="2456250"/>
              <a:ext cx="31075" cy="31075"/>
            </a:xfrm>
            <a:custGeom>
              <a:rect b="b" l="l" r="r" t="t"/>
              <a:pathLst>
                <a:path extrusionOk="0" fill="none" h="1243" w="1243">
                  <a:moveTo>
                    <a:pt x="0" y="633"/>
                  </a:moveTo>
                  <a:lnTo>
                    <a:pt x="0" y="633"/>
                  </a:lnTo>
                  <a:lnTo>
                    <a:pt x="0" y="512"/>
                  </a:lnTo>
                  <a:lnTo>
                    <a:pt x="49" y="390"/>
                  </a:lnTo>
                  <a:lnTo>
                    <a:pt x="98" y="268"/>
                  </a:lnTo>
                  <a:lnTo>
                    <a:pt x="171" y="195"/>
                  </a:lnTo>
                  <a:lnTo>
                    <a:pt x="268" y="122"/>
                  </a:lnTo>
                  <a:lnTo>
                    <a:pt x="366" y="49"/>
                  </a:lnTo>
                  <a:lnTo>
                    <a:pt x="487" y="24"/>
                  </a:lnTo>
                  <a:lnTo>
                    <a:pt x="609" y="0"/>
                  </a:lnTo>
                  <a:lnTo>
                    <a:pt x="609" y="0"/>
                  </a:lnTo>
                  <a:lnTo>
                    <a:pt x="731" y="24"/>
                  </a:lnTo>
                  <a:lnTo>
                    <a:pt x="853" y="49"/>
                  </a:lnTo>
                  <a:lnTo>
                    <a:pt x="975" y="122"/>
                  </a:lnTo>
                  <a:lnTo>
                    <a:pt x="1048" y="195"/>
                  </a:lnTo>
                  <a:lnTo>
                    <a:pt x="1145" y="268"/>
                  </a:lnTo>
                  <a:lnTo>
                    <a:pt x="1194" y="390"/>
                  </a:lnTo>
                  <a:lnTo>
                    <a:pt x="1218" y="512"/>
                  </a:lnTo>
                  <a:lnTo>
                    <a:pt x="1242" y="633"/>
                  </a:lnTo>
                  <a:lnTo>
                    <a:pt x="1242" y="633"/>
                  </a:lnTo>
                  <a:lnTo>
                    <a:pt x="1218" y="755"/>
                  </a:lnTo>
                  <a:lnTo>
                    <a:pt x="1194" y="877"/>
                  </a:lnTo>
                  <a:lnTo>
                    <a:pt x="1145" y="974"/>
                  </a:lnTo>
                  <a:lnTo>
                    <a:pt x="1048" y="1072"/>
                  </a:lnTo>
                  <a:lnTo>
                    <a:pt x="975" y="1145"/>
                  </a:lnTo>
                  <a:lnTo>
                    <a:pt x="853" y="1193"/>
                  </a:lnTo>
                  <a:lnTo>
                    <a:pt x="731" y="1242"/>
                  </a:lnTo>
                  <a:lnTo>
                    <a:pt x="609" y="1242"/>
                  </a:lnTo>
                  <a:lnTo>
                    <a:pt x="609" y="1242"/>
                  </a:lnTo>
                  <a:lnTo>
                    <a:pt x="487" y="1242"/>
                  </a:lnTo>
                  <a:lnTo>
                    <a:pt x="366" y="1193"/>
                  </a:lnTo>
                  <a:lnTo>
                    <a:pt x="268" y="1145"/>
                  </a:lnTo>
                  <a:lnTo>
                    <a:pt x="171" y="1072"/>
                  </a:lnTo>
                  <a:lnTo>
                    <a:pt x="98" y="974"/>
                  </a:lnTo>
                  <a:lnTo>
                    <a:pt x="49" y="877"/>
                  </a:lnTo>
                  <a:lnTo>
                    <a:pt x="0" y="755"/>
                  </a:lnTo>
                  <a:lnTo>
                    <a:pt x="0" y="633"/>
                  </a:lnTo>
                  <a:lnTo>
                    <a:pt x="0" y="633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41" name="Google Shape;641;p30"/>
          <p:cNvGrpSpPr/>
          <p:nvPr/>
        </p:nvGrpSpPr>
        <p:grpSpPr>
          <a:xfrm>
            <a:off x="1622540" y="1985642"/>
            <a:ext cx="284547" cy="284547"/>
            <a:chOff x="1278900" y="2333250"/>
            <a:chExt cx="381175" cy="381175"/>
          </a:xfrm>
        </p:grpSpPr>
        <p:sp>
          <p:nvSpPr>
            <p:cNvPr id="642" name="Google Shape;642;p30"/>
            <p:cNvSpPr/>
            <p:nvPr/>
          </p:nvSpPr>
          <p:spPr>
            <a:xfrm>
              <a:off x="1278900" y="2333250"/>
              <a:ext cx="381175" cy="381175"/>
            </a:xfrm>
            <a:custGeom>
              <a:rect b="b" l="l" r="r" t="t"/>
              <a:pathLst>
                <a:path extrusionOk="0" fill="none" h="15247" w="15247">
                  <a:moveTo>
                    <a:pt x="7623" y="0"/>
                  </a:moveTo>
                  <a:lnTo>
                    <a:pt x="7623" y="0"/>
                  </a:lnTo>
                  <a:lnTo>
                    <a:pt x="7233" y="0"/>
                  </a:lnTo>
                  <a:lnTo>
                    <a:pt x="6844" y="49"/>
                  </a:lnTo>
                  <a:lnTo>
                    <a:pt x="6454" y="98"/>
                  </a:lnTo>
                  <a:lnTo>
                    <a:pt x="6089" y="147"/>
                  </a:lnTo>
                  <a:lnTo>
                    <a:pt x="5723" y="244"/>
                  </a:lnTo>
                  <a:lnTo>
                    <a:pt x="5358" y="341"/>
                  </a:lnTo>
                  <a:lnTo>
                    <a:pt x="4993" y="463"/>
                  </a:lnTo>
                  <a:lnTo>
                    <a:pt x="4652" y="609"/>
                  </a:lnTo>
                  <a:lnTo>
                    <a:pt x="4311" y="755"/>
                  </a:lnTo>
                  <a:lnTo>
                    <a:pt x="3994" y="926"/>
                  </a:lnTo>
                  <a:lnTo>
                    <a:pt x="3678" y="1096"/>
                  </a:lnTo>
                  <a:lnTo>
                    <a:pt x="3361" y="1291"/>
                  </a:lnTo>
                  <a:lnTo>
                    <a:pt x="3069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1" y="2241"/>
                  </a:lnTo>
                  <a:lnTo>
                    <a:pt x="1973" y="2509"/>
                  </a:lnTo>
                  <a:lnTo>
                    <a:pt x="1729" y="2777"/>
                  </a:lnTo>
                  <a:lnTo>
                    <a:pt x="1510" y="3069"/>
                  </a:lnTo>
                  <a:lnTo>
                    <a:pt x="1291" y="3361"/>
                  </a:lnTo>
                  <a:lnTo>
                    <a:pt x="1096" y="3678"/>
                  </a:lnTo>
                  <a:lnTo>
                    <a:pt x="926" y="3995"/>
                  </a:lnTo>
                  <a:lnTo>
                    <a:pt x="755" y="4311"/>
                  </a:lnTo>
                  <a:lnTo>
                    <a:pt x="609" y="4652"/>
                  </a:lnTo>
                  <a:lnTo>
                    <a:pt x="463" y="4993"/>
                  </a:lnTo>
                  <a:lnTo>
                    <a:pt x="341" y="5358"/>
                  </a:lnTo>
                  <a:lnTo>
                    <a:pt x="244" y="5724"/>
                  </a:lnTo>
                  <a:lnTo>
                    <a:pt x="146" y="6089"/>
                  </a:lnTo>
                  <a:lnTo>
                    <a:pt x="97" y="6454"/>
                  </a:lnTo>
                  <a:lnTo>
                    <a:pt x="49" y="6844"/>
                  </a:lnTo>
                  <a:lnTo>
                    <a:pt x="0" y="7234"/>
                  </a:lnTo>
                  <a:lnTo>
                    <a:pt x="0" y="7623"/>
                  </a:lnTo>
                  <a:lnTo>
                    <a:pt x="0" y="7623"/>
                  </a:lnTo>
                  <a:lnTo>
                    <a:pt x="0" y="8013"/>
                  </a:lnTo>
                  <a:lnTo>
                    <a:pt x="49" y="8403"/>
                  </a:lnTo>
                  <a:lnTo>
                    <a:pt x="97" y="8793"/>
                  </a:lnTo>
                  <a:lnTo>
                    <a:pt x="146" y="9158"/>
                  </a:lnTo>
                  <a:lnTo>
                    <a:pt x="244" y="9523"/>
                  </a:lnTo>
                  <a:lnTo>
                    <a:pt x="341" y="9889"/>
                  </a:lnTo>
                  <a:lnTo>
                    <a:pt x="463" y="10254"/>
                  </a:lnTo>
                  <a:lnTo>
                    <a:pt x="609" y="10595"/>
                  </a:lnTo>
                  <a:lnTo>
                    <a:pt x="755" y="10936"/>
                  </a:lnTo>
                  <a:lnTo>
                    <a:pt x="926" y="11252"/>
                  </a:lnTo>
                  <a:lnTo>
                    <a:pt x="1096" y="11569"/>
                  </a:lnTo>
                  <a:lnTo>
                    <a:pt x="1291" y="11886"/>
                  </a:lnTo>
                  <a:lnTo>
                    <a:pt x="1510" y="12178"/>
                  </a:lnTo>
                  <a:lnTo>
                    <a:pt x="1729" y="12470"/>
                  </a:lnTo>
                  <a:lnTo>
                    <a:pt x="1973" y="12738"/>
                  </a:lnTo>
                  <a:lnTo>
                    <a:pt x="2241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69" y="13737"/>
                  </a:lnTo>
                  <a:lnTo>
                    <a:pt x="3361" y="13956"/>
                  </a:lnTo>
                  <a:lnTo>
                    <a:pt x="3678" y="14151"/>
                  </a:lnTo>
                  <a:lnTo>
                    <a:pt x="3994" y="14321"/>
                  </a:lnTo>
                  <a:lnTo>
                    <a:pt x="4311" y="14492"/>
                  </a:lnTo>
                  <a:lnTo>
                    <a:pt x="4652" y="14638"/>
                  </a:lnTo>
                  <a:lnTo>
                    <a:pt x="4993" y="14784"/>
                  </a:lnTo>
                  <a:lnTo>
                    <a:pt x="5358" y="14906"/>
                  </a:lnTo>
                  <a:lnTo>
                    <a:pt x="5723" y="15003"/>
                  </a:lnTo>
                  <a:lnTo>
                    <a:pt x="6089" y="15100"/>
                  </a:lnTo>
                  <a:lnTo>
                    <a:pt x="6454" y="15149"/>
                  </a:lnTo>
                  <a:lnTo>
                    <a:pt x="6844" y="15198"/>
                  </a:lnTo>
                  <a:lnTo>
                    <a:pt x="7233" y="15247"/>
                  </a:lnTo>
                  <a:lnTo>
                    <a:pt x="7623" y="15247"/>
                  </a:lnTo>
                  <a:lnTo>
                    <a:pt x="7623" y="15247"/>
                  </a:lnTo>
                  <a:lnTo>
                    <a:pt x="8013" y="15247"/>
                  </a:lnTo>
                  <a:lnTo>
                    <a:pt x="8403" y="15198"/>
                  </a:lnTo>
                  <a:lnTo>
                    <a:pt x="8792" y="15149"/>
                  </a:lnTo>
                  <a:lnTo>
                    <a:pt x="9158" y="15100"/>
                  </a:lnTo>
                  <a:lnTo>
                    <a:pt x="9523" y="15003"/>
                  </a:lnTo>
                  <a:lnTo>
                    <a:pt x="9888" y="14906"/>
                  </a:lnTo>
                  <a:lnTo>
                    <a:pt x="10253" y="14784"/>
                  </a:lnTo>
                  <a:lnTo>
                    <a:pt x="10594" y="14638"/>
                  </a:lnTo>
                  <a:lnTo>
                    <a:pt x="10935" y="14492"/>
                  </a:lnTo>
                  <a:lnTo>
                    <a:pt x="11252" y="14321"/>
                  </a:lnTo>
                  <a:lnTo>
                    <a:pt x="11569" y="14151"/>
                  </a:lnTo>
                  <a:lnTo>
                    <a:pt x="11885" y="13956"/>
                  </a:lnTo>
                  <a:lnTo>
                    <a:pt x="12178" y="13737"/>
                  </a:lnTo>
                  <a:lnTo>
                    <a:pt x="12470" y="13517"/>
                  </a:lnTo>
                  <a:lnTo>
                    <a:pt x="12738" y="13274"/>
                  </a:lnTo>
                  <a:lnTo>
                    <a:pt x="13006" y="13006"/>
                  </a:lnTo>
                  <a:lnTo>
                    <a:pt x="13273" y="12738"/>
                  </a:lnTo>
                  <a:lnTo>
                    <a:pt x="13517" y="12470"/>
                  </a:lnTo>
                  <a:lnTo>
                    <a:pt x="13736" y="12178"/>
                  </a:lnTo>
                  <a:lnTo>
                    <a:pt x="13955" y="11886"/>
                  </a:lnTo>
                  <a:lnTo>
                    <a:pt x="14150" y="11569"/>
                  </a:lnTo>
                  <a:lnTo>
                    <a:pt x="14321" y="11252"/>
                  </a:lnTo>
                  <a:lnTo>
                    <a:pt x="14491" y="10936"/>
                  </a:lnTo>
                  <a:lnTo>
                    <a:pt x="14637" y="10595"/>
                  </a:lnTo>
                  <a:lnTo>
                    <a:pt x="14783" y="10254"/>
                  </a:lnTo>
                  <a:lnTo>
                    <a:pt x="14905" y="9889"/>
                  </a:lnTo>
                  <a:lnTo>
                    <a:pt x="15003" y="9523"/>
                  </a:lnTo>
                  <a:lnTo>
                    <a:pt x="15100" y="9158"/>
                  </a:lnTo>
                  <a:lnTo>
                    <a:pt x="15149" y="8793"/>
                  </a:lnTo>
                  <a:lnTo>
                    <a:pt x="15198" y="8403"/>
                  </a:lnTo>
                  <a:lnTo>
                    <a:pt x="15246" y="8013"/>
                  </a:lnTo>
                  <a:lnTo>
                    <a:pt x="15246" y="7623"/>
                  </a:lnTo>
                  <a:lnTo>
                    <a:pt x="15246" y="7623"/>
                  </a:lnTo>
                  <a:lnTo>
                    <a:pt x="15246" y="7234"/>
                  </a:lnTo>
                  <a:lnTo>
                    <a:pt x="15198" y="6844"/>
                  </a:lnTo>
                  <a:lnTo>
                    <a:pt x="15149" y="6454"/>
                  </a:lnTo>
                  <a:lnTo>
                    <a:pt x="15100" y="6089"/>
                  </a:lnTo>
                  <a:lnTo>
                    <a:pt x="15003" y="5724"/>
                  </a:lnTo>
                  <a:lnTo>
                    <a:pt x="14905" y="5358"/>
                  </a:lnTo>
                  <a:lnTo>
                    <a:pt x="14783" y="4993"/>
                  </a:lnTo>
                  <a:lnTo>
                    <a:pt x="14637" y="4652"/>
                  </a:lnTo>
                  <a:lnTo>
                    <a:pt x="14491" y="4311"/>
                  </a:lnTo>
                  <a:lnTo>
                    <a:pt x="14321" y="3995"/>
                  </a:lnTo>
                  <a:lnTo>
                    <a:pt x="14150" y="3678"/>
                  </a:lnTo>
                  <a:lnTo>
                    <a:pt x="13955" y="3361"/>
                  </a:lnTo>
                  <a:lnTo>
                    <a:pt x="13736" y="3069"/>
                  </a:lnTo>
                  <a:lnTo>
                    <a:pt x="13517" y="2777"/>
                  </a:lnTo>
                  <a:lnTo>
                    <a:pt x="13273" y="2509"/>
                  </a:lnTo>
                  <a:lnTo>
                    <a:pt x="13006" y="2241"/>
                  </a:lnTo>
                  <a:lnTo>
                    <a:pt x="12738" y="1973"/>
                  </a:lnTo>
                  <a:lnTo>
                    <a:pt x="12470" y="1730"/>
                  </a:lnTo>
                  <a:lnTo>
                    <a:pt x="12178" y="1510"/>
                  </a:lnTo>
                  <a:lnTo>
                    <a:pt x="11885" y="1291"/>
                  </a:lnTo>
                  <a:lnTo>
                    <a:pt x="11569" y="1096"/>
                  </a:lnTo>
                  <a:lnTo>
                    <a:pt x="11252" y="926"/>
                  </a:lnTo>
                  <a:lnTo>
                    <a:pt x="10935" y="755"/>
                  </a:lnTo>
                  <a:lnTo>
                    <a:pt x="10594" y="609"/>
                  </a:lnTo>
                  <a:lnTo>
                    <a:pt x="10253" y="463"/>
                  </a:lnTo>
                  <a:lnTo>
                    <a:pt x="9888" y="341"/>
                  </a:lnTo>
                  <a:lnTo>
                    <a:pt x="9523" y="244"/>
                  </a:lnTo>
                  <a:lnTo>
                    <a:pt x="9158" y="147"/>
                  </a:lnTo>
                  <a:lnTo>
                    <a:pt x="8792" y="98"/>
                  </a:lnTo>
                  <a:lnTo>
                    <a:pt x="8403" y="49"/>
                  </a:lnTo>
                  <a:lnTo>
                    <a:pt x="8013" y="0"/>
                  </a:lnTo>
                  <a:lnTo>
                    <a:pt x="7623" y="0"/>
                  </a:lnTo>
                  <a:lnTo>
                    <a:pt x="7623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3" name="Google Shape;643;p30"/>
            <p:cNvSpPr/>
            <p:nvPr/>
          </p:nvSpPr>
          <p:spPr>
            <a:xfrm>
              <a:off x="1525475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4" name="Google Shape;644;p30"/>
            <p:cNvSpPr/>
            <p:nvPr/>
          </p:nvSpPr>
          <p:spPr>
            <a:xfrm>
              <a:off x="1369600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1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1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5" name="Google Shape;645;p30"/>
            <p:cNvSpPr/>
            <p:nvPr/>
          </p:nvSpPr>
          <p:spPr>
            <a:xfrm>
              <a:off x="1369600" y="2604200"/>
              <a:ext cx="199750" cy="40825"/>
            </a:xfrm>
            <a:custGeom>
              <a:rect b="b" l="l" r="r" t="t"/>
              <a:pathLst>
                <a:path extrusionOk="0" fill="none" h="1633" w="7990">
                  <a:moveTo>
                    <a:pt x="7989" y="0"/>
                  </a:moveTo>
                  <a:lnTo>
                    <a:pt x="7989" y="0"/>
                  </a:lnTo>
                  <a:lnTo>
                    <a:pt x="7575" y="366"/>
                  </a:lnTo>
                  <a:lnTo>
                    <a:pt x="7137" y="707"/>
                  </a:lnTo>
                  <a:lnTo>
                    <a:pt x="6650" y="975"/>
                  </a:lnTo>
                  <a:lnTo>
                    <a:pt x="6163" y="1218"/>
                  </a:lnTo>
                  <a:lnTo>
                    <a:pt x="5627" y="1389"/>
                  </a:lnTo>
                  <a:lnTo>
                    <a:pt x="5115" y="1535"/>
                  </a:lnTo>
                  <a:lnTo>
                    <a:pt x="4555" y="1608"/>
                  </a:lnTo>
                  <a:lnTo>
                    <a:pt x="3995" y="1632"/>
                  </a:lnTo>
                  <a:lnTo>
                    <a:pt x="3995" y="1632"/>
                  </a:lnTo>
                  <a:lnTo>
                    <a:pt x="3435" y="1608"/>
                  </a:lnTo>
                  <a:lnTo>
                    <a:pt x="2875" y="1535"/>
                  </a:lnTo>
                  <a:lnTo>
                    <a:pt x="2363" y="1389"/>
                  </a:lnTo>
                  <a:lnTo>
                    <a:pt x="1828" y="1218"/>
                  </a:lnTo>
                  <a:lnTo>
                    <a:pt x="1340" y="975"/>
                  </a:lnTo>
                  <a:lnTo>
                    <a:pt x="853" y="707"/>
                  </a:lnTo>
                  <a:lnTo>
                    <a:pt x="415" y="366"/>
                  </a:ln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46" name="Google Shape;646;p30"/>
          <p:cNvGrpSpPr/>
          <p:nvPr/>
        </p:nvGrpSpPr>
        <p:grpSpPr>
          <a:xfrm>
            <a:off x="2124319" y="1985642"/>
            <a:ext cx="284566" cy="284547"/>
            <a:chOff x="1951075" y="2333250"/>
            <a:chExt cx="381200" cy="381175"/>
          </a:xfrm>
        </p:grpSpPr>
        <p:sp>
          <p:nvSpPr>
            <p:cNvPr id="647" name="Google Shape;647;p30"/>
            <p:cNvSpPr/>
            <p:nvPr/>
          </p:nvSpPr>
          <p:spPr>
            <a:xfrm>
              <a:off x="1951075" y="2333250"/>
              <a:ext cx="381200" cy="381175"/>
            </a:xfrm>
            <a:custGeom>
              <a:rect b="b" l="l" r="r" t="t"/>
              <a:pathLst>
                <a:path extrusionOk="0" fill="none" h="15247" w="15248">
                  <a:moveTo>
                    <a:pt x="7624" y="0"/>
                  </a:moveTo>
                  <a:lnTo>
                    <a:pt x="7624" y="0"/>
                  </a:lnTo>
                  <a:lnTo>
                    <a:pt x="7234" y="0"/>
                  </a:lnTo>
                  <a:lnTo>
                    <a:pt x="6845" y="49"/>
                  </a:lnTo>
                  <a:lnTo>
                    <a:pt x="6455" y="98"/>
                  </a:lnTo>
                  <a:lnTo>
                    <a:pt x="6090" y="147"/>
                  </a:lnTo>
                  <a:lnTo>
                    <a:pt x="5724" y="244"/>
                  </a:lnTo>
                  <a:lnTo>
                    <a:pt x="5359" y="341"/>
                  </a:lnTo>
                  <a:lnTo>
                    <a:pt x="4994" y="463"/>
                  </a:lnTo>
                  <a:lnTo>
                    <a:pt x="4653" y="609"/>
                  </a:lnTo>
                  <a:lnTo>
                    <a:pt x="4312" y="755"/>
                  </a:lnTo>
                  <a:lnTo>
                    <a:pt x="3995" y="926"/>
                  </a:lnTo>
                  <a:lnTo>
                    <a:pt x="3678" y="1096"/>
                  </a:lnTo>
                  <a:lnTo>
                    <a:pt x="3362" y="1291"/>
                  </a:lnTo>
                  <a:lnTo>
                    <a:pt x="3070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2" y="2241"/>
                  </a:lnTo>
                  <a:lnTo>
                    <a:pt x="1974" y="2509"/>
                  </a:lnTo>
                  <a:lnTo>
                    <a:pt x="1730" y="2777"/>
                  </a:lnTo>
                  <a:lnTo>
                    <a:pt x="1511" y="3069"/>
                  </a:lnTo>
                  <a:lnTo>
                    <a:pt x="1292" y="3361"/>
                  </a:lnTo>
                  <a:lnTo>
                    <a:pt x="1097" y="3678"/>
                  </a:lnTo>
                  <a:lnTo>
                    <a:pt x="926" y="3995"/>
                  </a:lnTo>
                  <a:lnTo>
                    <a:pt x="756" y="4311"/>
                  </a:lnTo>
                  <a:lnTo>
                    <a:pt x="610" y="4652"/>
                  </a:lnTo>
                  <a:lnTo>
                    <a:pt x="464" y="4993"/>
                  </a:lnTo>
                  <a:lnTo>
                    <a:pt x="342" y="5358"/>
                  </a:lnTo>
                  <a:lnTo>
                    <a:pt x="244" y="5724"/>
                  </a:lnTo>
                  <a:lnTo>
                    <a:pt x="147" y="6089"/>
                  </a:lnTo>
                  <a:lnTo>
                    <a:pt x="98" y="6454"/>
                  </a:lnTo>
                  <a:lnTo>
                    <a:pt x="50" y="6844"/>
                  </a:lnTo>
                  <a:lnTo>
                    <a:pt x="1" y="7234"/>
                  </a:lnTo>
                  <a:lnTo>
                    <a:pt x="1" y="7623"/>
                  </a:lnTo>
                  <a:lnTo>
                    <a:pt x="1" y="7623"/>
                  </a:lnTo>
                  <a:lnTo>
                    <a:pt x="1" y="8013"/>
                  </a:lnTo>
                  <a:lnTo>
                    <a:pt x="50" y="8403"/>
                  </a:lnTo>
                  <a:lnTo>
                    <a:pt x="98" y="8793"/>
                  </a:lnTo>
                  <a:lnTo>
                    <a:pt x="147" y="9158"/>
                  </a:lnTo>
                  <a:lnTo>
                    <a:pt x="244" y="9523"/>
                  </a:lnTo>
                  <a:lnTo>
                    <a:pt x="342" y="9889"/>
                  </a:lnTo>
                  <a:lnTo>
                    <a:pt x="464" y="10254"/>
                  </a:lnTo>
                  <a:lnTo>
                    <a:pt x="610" y="10595"/>
                  </a:lnTo>
                  <a:lnTo>
                    <a:pt x="756" y="10936"/>
                  </a:lnTo>
                  <a:lnTo>
                    <a:pt x="926" y="11252"/>
                  </a:lnTo>
                  <a:lnTo>
                    <a:pt x="1097" y="11569"/>
                  </a:lnTo>
                  <a:lnTo>
                    <a:pt x="1292" y="11886"/>
                  </a:lnTo>
                  <a:lnTo>
                    <a:pt x="1511" y="12178"/>
                  </a:lnTo>
                  <a:lnTo>
                    <a:pt x="1730" y="12470"/>
                  </a:lnTo>
                  <a:lnTo>
                    <a:pt x="1974" y="12738"/>
                  </a:lnTo>
                  <a:lnTo>
                    <a:pt x="2242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70" y="13737"/>
                  </a:lnTo>
                  <a:lnTo>
                    <a:pt x="3362" y="13956"/>
                  </a:lnTo>
                  <a:lnTo>
                    <a:pt x="3678" y="14151"/>
                  </a:lnTo>
                  <a:lnTo>
                    <a:pt x="3995" y="14321"/>
                  </a:lnTo>
                  <a:lnTo>
                    <a:pt x="4312" y="14492"/>
                  </a:lnTo>
                  <a:lnTo>
                    <a:pt x="4653" y="14638"/>
                  </a:lnTo>
                  <a:lnTo>
                    <a:pt x="4994" y="14784"/>
                  </a:lnTo>
                  <a:lnTo>
                    <a:pt x="5359" y="14906"/>
                  </a:lnTo>
                  <a:lnTo>
                    <a:pt x="5724" y="15003"/>
                  </a:lnTo>
                  <a:lnTo>
                    <a:pt x="6090" y="15100"/>
                  </a:lnTo>
                  <a:lnTo>
                    <a:pt x="6455" y="15149"/>
                  </a:lnTo>
                  <a:lnTo>
                    <a:pt x="6845" y="15198"/>
                  </a:lnTo>
                  <a:lnTo>
                    <a:pt x="7234" y="15247"/>
                  </a:lnTo>
                  <a:lnTo>
                    <a:pt x="7624" y="15247"/>
                  </a:lnTo>
                  <a:lnTo>
                    <a:pt x="7624" y="15247"/>
                  </a:lnTo>
                  <a:lnTo>
                    <a:pt x="8014" y="15247"/>
                  </a:lnTo>
                  <a:lnTo>
                    <a:pt x="8403" y="15198"/>
                  </a:lnTo>
                  <a:lnTo>
                    <a:pt x="8793" y="15149"/>
                  </a:lnTo>
                  <a:lnTo>
                    <a:pt x="9158" y="15100"/>
                  </a:lnTo>
                  <a:lnTo>
                    <a:pt x="9524" y="15003"/>
                  </a:lnTo>
                  <a:lnTo>
                    <a:pt x="9889" y="14906"/>
                  </a:lnTo>
                  <a:lnTo>
                    <a:pt x="10254" y="14784"/>
                  </a:lnTo>
                  <a:lnTo>
                    <a:pt x="10595" y="14638"/>
                  </a:lnTo>
                  <a:lnTo>
                    <a:pt x="10936" y="14492"/>
                  </a:lnTo>
                  <a:lnTo>
                    <a:pt x="11253" y="14321"/>
                  </a:lnTo>
                  <a:lnTo>
                    <a:pt x="11569" y="14151"/>
                  </a:lnTo>
                  <a:lnTo>
                    <a:pt x="11886" y="13956"/>
                  </a:lnTo>
                  <a:lnTo>
                    <a:pt x="12178" y="13737"/>
                  </a:lnTo>
                  <a:lnTo>
                    <a:pt x="12471" y="13517"/>
                  </a:lnTo>
                  <a:lnTo>
                    <a:pt x="12739" y="13274"/>
                  </a:lnTo>
                  <a:lnTo>
                    <a:pt x="13006" y="13006"/>
                  </a:lnTo>
                  <a:lnTo>
                    <a:pt x="13274" y="12738"/>
                  </a:lnTo>
                  <a:lnTo>
                    <a:pt x="13518" y="12470"/>
                  </a:lnTo>
                  <a:lnTo>
                    <a:pt x="13737" y="12178"/>
                  </a:lnTo>
                  <a:lnTo>
                    <a:pt x="13956" y="11886"/>
                  </a:lnTo>
                  <a:lnTo>
                    <a:pt x="14151" y="11569"/>
                  </a:lnTo>
                  <a:lnTo>
                    <a:pt x="14322" y="11252"/>
                  </a:lnTo>
                  <a:lnTo>
                    <a:pt x="14492" y="10936"/>
                  </a:lnTo>
                  <a:lnTo>
                    <a:pt x="14638" y="10595"/>
                  </a:lnTo>
                  <a:lnTo>
                    <a:pt x="14784" y="10254"/>
                  </a:lnTo>
                  <a:lnTo>
                    <a:pt x="14906" y="9889"/>
                  </a:lnTo>
                  <a:lnTo>
                    <a:pt x="15004" y="9523"/>
                  </a:lnTo>
                  <a:lnTo>
                    <a:pt x="15101" y="9158"/>
                  </a:lnTo>
                  <a:lnTo>
                    <a:pt x="15150" y="8793"/>
                  </a:lnTo>
                  <a:lnTo>
                    <a:pt x="15198" y="8403"/>
                  </a:lnTo>
                  <a:lnTo>
                    <a:pt x="15247" y="8013"/>
                  </a:lnTo>
                  <a:lnTo>
                    <a:pt x="15247" y="7623"/>
                  </a:lnTo>
                  <a:lnTo>
                    <a:pt x="15247" y="7623"/>
                  </a:lnTo>
                  <a:lnTo>
                    <a:pt x="15247" y="7234"/>
                  </a:lnTo>
                  <a:lnTo>
                    <a:pt x="15198" y="6844"/>
                  </a:lnTo>
                  <a:lnTo>
                    <a:pt x="15150" y="6454"/>
                  </a:lnTo>
                  <a:lnTo>
                    <a:pt x="15101" y="6089"/>
                  </a:lnTo>
                  <a:lnTo>
                    <a:pt x="15004" y="5724"/>
                  </a:lnTo>
                  <a:lnTo>
                    <a:pt x="14906" y="5358"/>
                  </a:lnTo>
                  <a:lnTo>
                    <a:pt x="14784" y="4993"/>
                  </a:lnTo>
                  <a:lnTo>
                    <a:pt x="14638" y="4652"/>
                  </a:lnTo>
                  <a:lnTo>
                    <a:pt x="14492" y="4311"/>
                  </a:lnTo>
                  <a:lnTo>
                    <a:pt x="14322" y="3995"/>
                  </a:lnTo>
                  <a:lnTo>
                    <a:pt x="14151" y="3678"/>
                  </a:lnTo>
                  <a:lnTo>
                    <a:pt x="13956" y="3361"/>
                  </a:lnTo>
                  <a:lnTo>
                    <a:pt x="13737" y="3069"/>
                  </a:lnTo>
                  <a:lnTo>
                    <a:pt x="13518" y="2777"/>
                  </a:lnTo>
                  <a:lnTo>
                    <a:pt x="13274" y="2509"/>
                  </a:lnTo>
                  <a:lnTo>
                    <a:pt x="13006" y="2241"/>
                  </a:lnTo>
                  <a:lnTo>
                    <a:pt x="12739" y="1973"/>
                  </a:lnTo>
                  <a:lnTo>
                    <a:pt x="12471" y="1730"/>
                  </a:lnTo>
                  <a:lnTo>
                    <a:pt x="12178" y="1510"/>
                  </a:lnTo>
                  <a:lnTo>
                    <a:pt x="11886" y="1291"/>
                  </a:lnTo>
                  <a:lnTo>
                    <a:pt x="11569" y="1096"/>
                  </a:lnTo>
                  <a:lnTo>
                    <a:pt x="11253" y="926"/>
                  </a:lnTo>
                  <a:lnTo>
                    <a:pt x="10936" y="755"/>
                  </a:lnTo>
                  <a:lnTo>
                    <a:pt x="10595" y="609"/>
                  </a:lnTo>
                  <a:lnTo>
                    <a:pt x="10254" y="463"/>
                  </a:lnTo>
                  <a:lnTo>
                    <a:pt x="9889" y="341"/>
                  </a:lnTo>
                  <a:lnTo>
                    <a:pt x="9524" y="244"/>
                  </a:lnTo>
                  <a:lnTo>
                    <a:pt x="9158" y="147"/>
                  </a:lnTo>
                  <a:lnTo>
                    <a:pt x="8793" y="98"/>
                  </a:lnTo>
                  <a:lnTo>
                    <a:pt x="8403" y="49"/>
                  </a:lnTo>
                  <a:lnTo>
                    <a:pt x="8014" y="0"/>
                  </a:lnTo>
                  <a:lnTo>
                    <a:pt x="7624" y="0"/>
                  </a:lnTo>
                  <a:lnTo>
                    <a:pt x="7624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8" name="Google Shape;648;p30"/>
            <p:cNvSpPr/>
            <p:nvPr/>
          </p:nvSpPr>
          <p:spPr>
            <a:xfrm>
              <a:off x="2197675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7" y="0"/>
                  </a:move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9" name="Google Shape;649;p30"/>
            <p:cNvSpPr/>
            <p:nvPr/>
          </p:nvSpPr>
          <p:spPr>
            <a:xfrm>
              <a:off x="2041800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0" name="Google Shape;650;p30"/>
            <p:cNvSpPr/>
            <p:nvPr/>
          </p:nvSpPr>
          <p:spPr>
            <a:xfrm>
              <a:off x="2041800" y="2584100"/>
              <a:ext cx="199750" cy="41425"/>
            </a:xfrm>
            <a:custGeom>
              <a:rect b="b" l="l" r="r" t="t"/>
              <a:pathLst>
                <a:path extrusionOk="0" fill="none" h="1657" w="7990">
                  <a:moveTo>
                    <a:pt x="1" y="1657"/>
                  </a:moveTo>
                  <a:lnTo>
                    <a:pt x="1" y="1657"/>
                  </a:lnTo>
                  <a:lnTo>
                    <a:pt x="415" y="1291"/>
                  </a:lnTo>
                  <a:lnTo>
                    <a:pt x="853" y="950"/>
                  </a:lnTo>
                  <a:lnTo>
                    <a:pt x="1340" y="683"/>
                  </a:lnTo>
                  <a:lnTo>
                    <a:pt x="1827" y="439"/>
                  </a:lnTo>
                  <a:lnTo>
                    <a:pt x="2363" y="244"/>
                  </a:lnTo>
                  <a:lnTo>
                    <a:pt x="2875" y="122"/>
                  </a:lnTo>
                  <a:lnTo>
                    <a:pt x="3435" y="49"/>
                  </a:lnTo>
                  <a:lnTo>
                    <a:pt x="3995" y="1"/>
                  </a:lnTo>
                  <a:lnTo>
                    <a:pt x="3995" y="1"/>
                  </a:lnTo>
                  <a:lnTo>
                    <a:pt x="4555" y="49"/>
                  </a:lnTo>
                  <a:lnTo>
                    <a:pt x="5115" y="122"/>
                  </a:lnTo>
                  <a:lnTo>
                    <a:pt x="5627" y="244"/>
                  </a:lnTo>
                  <a:lnTo>
                    <a:pt x="6163" y="439"/>
                  </a:lnTo>
                  <a:lnTo>
                    <a:pt x="6650" y="683"/>
                  </a:lnTo>
                  <a:lnTo>
                    <a:pt x="7137" y="950"/>
                  </a:lnTo>
                  <a:lnTo>
                    <a:pt x="7575" y="1291"/>
                  </a:lnTo>
                  <a:lnTo>
                    <a:pt x="7989" y="1657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51" name="Google Shape;651;p30"/>
          <p:cNvGrpSpPr/>
          <p:nvPr/>
        </p:nvGrpSpPr>
        <p:grpSpPr>
          <a:xfrm>
            <a:off x="2626116" y="1985642"/>
            <a:ext cx="284547" cy="284547"/>
            <a:chOff x="2623275" y="2333250"/>
            <a:chExt cx="381175" cy="381175"/>
          </a:xfrm>
        </p:grpSpPr>
        <p:sp>
          <p:nvSpPr>
            <p:cNvPr id="652" name="Google Shape;652;p30"/>
            <p:cNvSpPr/>
            <p:nvPr/>
          </p:nvSpPr>
          <p:spPr>
            <a:xfrm>
              <a:off x="2623275" y="2333250"/>
              <a:ext cx="381175" cy="381175"/>
            </a:xfrm>
            <a:custGeom>
              <a:rect b="b" l="l" r="r" t="t"/>
              <a:pathLst>
                <a:path extrusionOk="0" fill="none" h="15247" w="15247">
                  <a:moveTo>
                    <a:pt x="7624" y="0"/>
                  </a:moveTo>
                  <a:lnTo>
                    <a:pt x="7624" y="0"/>
                  </a:lnTo>
                  <a:lnTo>
                    <a:pt x="7234" y="0"/>
                  </a:lnTo>
                  <a:lnTo>
                    <a:pt x="6844" y="49"/>
                  </a:lnTo>
                  <a:lnTo>
                    <a:pt x="6455" y="98"/>
                  </a:lnTo>
                  <a:lnTo>
                    <a:pt x="6089" y="147"/>
                  </a:lnTo>
                  <a:lnTo>
                    <a:pt x="5724" y="244"/>
                  </a:lnTo>
                  <a:lnTo>
                    <a:pt x="5359" y="341"/>
                  </a:lnTo>
                  <a:lnTo>
                    <a:pt x="4994" y="463"/>
                  </a:lnTo>
                  <a:lnTo>
                    <a:pt x="4653" y="609"/>
                  </a:lnTo>
                  <a:lnTo>
                    <a:pt x="4312" y="755"/>
                  </a:lnTo>
                  <a:lnTo>
                    <a:pt x="3995" y="926"/>
                  </a:lnTo>
                  <a:lnTo>
                    <a:pt x="3678" y="1096"/>
                  </a:lnTo>
                  <a:lnTo>
                    <a:pt x="3362" y="1291"/>
                  </a:lnTo>
                  <a:lnTo>
                    <a:pt x="3069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1" y="2241"/>
                  </a:lnTo>
                  <a:lnTo>
                    <a:pt x="1973" y="2509"/>
                  </a:lnTo>
                  <a:lnTo>
                    <a:pt x="1730" y="2777"/>
                  </a:lnTo>
                  <a:lnTo>
                    <a:pt x="1511" y="3069"/>
                  </a:lnTo>
                  <a:lnTo>
                    <a:pt x="1292" y="3361"/>
                  </a:lnTo>
                  <a:lnTo>
                    <a:pt x="1097" y="3678"/>
                  </a:lnTo>
                  <a:lnTo>
                    <a:pt x="926" y="3995"/>
                  </a:lnTo>
                  <a:lnTo>
                    <a:pt x="756" y="4311"/>
                  </a:lnTo>
                  <a:lnTo>
                    <a:pt x="610" y="4652"/>
                  </a:lnTo>
                  <a:lnTo>
                    <a:pt x="463" y="4993"/>
                  </a:lnTo>
                  <a:lnTo>
                    <a:pt x="342" y="5358"/>
                  </a:lnTo>
                  <a:lnTo>
                    <a:pt x="244" y="5724"/>
                  </a:lnTo>
                  <a:lnTo>
                    <a:pt x="147" y="6089"/>
                  </a:lnTo>
                  <a:lnTo>
                    <a:pt x="98" y="6454"/>
                  </a:lnTo>
                  <a:lnTo>
                    <a:pt x="49" y="6844"/>
                  </a:lnTo>
                  <a:lnTo>
                    <a:pt x="1" y="7234"/>
                  </a:lnTo>
                  <a:lnTo>
                    <a:pt x="1" y="7623"/>
                  </a:lnTo>
                  <a:lnTo>
                    <a:pt x="1" y="7623"/>
                  </a:lnTo>
                  <a:lnTo>
                    <a:pt x="1" y="8013"/>
                  </a:lnTo>
                  <a:lnTo>
                    <a:pt x="49" y="8403"/>
                  </a:lnTo>
                  <a:lnTo>
                    <a:pt x="98" y="8793"/>
                  </a:lnTo>
                  <a:lnTo>
                    <a:pt x="147" y="9158"/>
                  </a:lnTo>
                  <a:lnTo>
                    <a:pt x="244" y="9523"/>
                  </a:lnTo>
                  <a:lnTo>
                    <a:pt x="342" y="9889"/>
                  </a:lnTo>
                  <a:lnTo>
                    <a:pt x="463" y="10254"/>
                  </a:lnTo>
                  <a:lnTo>
                    <a:pt x="610" y="10595"/>
                  </a:lnTo>
                  <a:lnTo>
                    <a:pt x="756" y="10936"/>
                  </a:lnTo>
                  <a:lnTo>
                    <a:pt x="926" y="11252"/>
                  </a:lnTo>
                  <a:lnTo>
                    <a:pt x="1097" y="11569"/>
                  </a:lnTo>
                  <a:lnTo>
                    <a:pt x="1292" y="11886"/>
                  </a:lnTo>
                  <a:lnTo>
                    <a:pt x="1511" y="12178"/>
                  </a:lnTo>
                  <a:lnTo>
                    <a:pt x="1730" y="12470"/>
                  </a:lnTo>
                  <a:lnTo>
                    <a:pt x="1973" y="12738"/>
                  </a:lnTo>
                  <a:lnTo>
                    <a:pt x="2241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69" y="13737"/>
                  </a:lnTo>
                  <a:lnTo>
                    <a:pt x="3362" y="13956"/>
                  </a:lnTo>
                  <a:lnTo>
                    <a:pt x="3678" y="14151"/>
                  </a:lnTo>
                  <a:lnTo>
                    <a:pt x="3995" y="14321"/>
                  </a:lnTo>
                  <a:lnTo>
                    <a:pt x="4312" y="14492"/>
                  </a:lnTo>
                  <a:lnTo>
                    <a:pt x="4653" y="14638"/>
                  </a:lnTo>
                  <a:lnTo>
                    <a:pt x="4994" y="14784"/>
                  </a:lnTo>
                  <a:lnTo>
                    <a:pt x="5359" y="14906"/>
                  </a:lnTo>
                  <a:lnTo>
                    <a:pt x="5724" y="15003"/>
                  </a:lnTo>
                  <a:lnTo>
                    <a:pt x="6089" y="15100"/>
                  </a:lnTo>
                  <a:lnTo>
                    <a:pt x="6455" y="15149"/>
                  </a:lnTo>
                  <a:lnTo>
                    <a:pt x="6844" y="15198"/>
                  </a:lnTo>
                  <a:lnTo>
                    <a:pt x="7234" y="15247"/>
                  </a:lnTo>
                  <a:lnTo>
                    <a:pt x="7624" y="15247"/>
                  </a:lnTo>
                  <a:lnTo>
                    <a:pt x="7624" y="15247"/>
                  </a:lnTo>
                  <a:lnTo>
                    <a:pt x="8014" y="15247"/>
                  </a:lnTo>
                  <a:lnTo>
                    <a:pt x="8403" y="15198"/>
                  </a:lnTo>
                  <a:lnTo>
                    <a:pt x="8793" y="15149"/>
                  </a:lnTo>
                  <a:lnTo>
                    <a:pt x="9158" y="15100"/>
                  </a:lnTo>
                  <a:lnTo>
                    <a:pt x="9524" y="15003"/>
                  </a:lnTo>
                  <a:lnTo>
                    <a:pt x="9889" y="14906"/>
                  </a:lnTo>
                  <a:lnTo>
                    <a:pt x="10254" y="14784"/>
                  </a:lnTo>
                  <a:lnTo>
                    <a:pt x="10595" y="14638"/>
                  </a:lnTo>
                  <a:lnTo>
                    <a:pt x="10936" y="14492"/>
                  </a:lnTo>
                  <a:lnTo>
                    <a:pt x="11253" y="14321"/>
                  </a:lnTo>
                  <a:lnTo>
                    <a:pt x="11569" y="14151"/>
                  </a:lnTo>
                  <a:lnTo>
                    <a:pt x="11886" y="13956"/>
                  </a:lnTo>
                  <a:lnTo>
                    <a:pt x="12178" y="13737"/>
                  </a:lnTo>
                  <a:lnTo>
                    <a:pt x="12470" y="13517"/>
                  </a:lnTo>
                  <a:lnTo>
                    <a:pt x="12738" y="13274"/>
                  </a:lnTo>
                  <a:lnTo>
                    <a:pt x="13006" y="13006"/>
                  </a:lnTo>
                  <a:lnTo>
                    <a:pt x="13274" y="12738"/>
                  </a:lnTo>
                  <a:lnTo>
                    <a:pt x="13518" y="12470"/>
                  </a:lnTo>
                  <a:lnTo>
                    <a:pt x="13737" y="12178"/>
                  </a:lnTo>
                  <a:lnTo>
                    <a:pt x="13956" y="11886"/>
                  </a:lnTo>
                  <a:lnTo>
                    <a:pt x="14151" y="11569"/>
                  </a:lnTo>
                  <a:lnTo>
                    <a:pt x="14321" y="11252"/>
                  </a:lnTo>
                  <a:lnTo>
                    <a:pt x="14492" y="10936"/>
                  </a:lnTo>
                  <a:lnTo>
                    <a:pt x="14638" y="10595"/>
                  </a:lnTo>
                  <a:lnTo>
                    <a:pt x="14784" y="10254"/>
                  </a:lnTo>
                  <a:lnTo>
                    <a:pt x="14906" y="9889"/>
                  </a:lnTo>
                  <a:lnTo>
                    <a:pt x="15003" y="9523"/>
                  </a:lnTo>
                  <a:lnTo>
                    <a:pt x="15101" y="9158"/>
                  </a:lnTo>
                  <a:lnTo>
                    <a:pt x="15150" y="8793"/>
                  </a:lnTo>
                  <a:lnTo>
                    <a:pt x="15198" y="8403"/>
                  </a:lnTo>
                  <a:lnTo>
                    <a:pt x="15247" y="8013"/>
                  </a:lnTo>
                  <a:lnTo>
                    <a:pt x="15247" y="7623"/>
                  </a:lnTo>
                  <a:lnTo>
                    <a:pt x="15247" y="7623"/>
                  </a:lnTo>
                  <a:lnTo>
                    <a:pt x="15247" y="7234"/>
                  </a:lnTo>
                  <a:lnTo>
                    <a:pt x="15198" y="6844"/>
                  </a:lnTo>
                  <a:lnTo>
                    <a:pt x="15150" y="6454"/>
                  </a:lnTo>
                  <a:lnTo>
                    <a:pt x="15101" y="6089"/>
                  </a:lnTo>
                  <a:lnTo>
                    <a:pt x="15003" y="5724"/>
                  </a:lnTo>
                  <a:lnTo>
                    <a:pt x="14906" y="5358"/>
                  </a:lnTo>
                  <a:lnTo>
                    <a:pt x="14784" y="4993"/>
                  </a:lnTo>
                  <a:lnTo>
                    <a:pt x="14638" y="4652"/>
                  </a:lnTo>
                  <a:lnTo>
                    <a:pt x="14492" y="4311"/>
                  </a:lnTo>
                  <a:lnTo>
                    <a:pt x="14321" y="3995"/>
                  </a:lnTo>
                  <a:lnTo>
                    <a:pt x="14151" y="3678"/>
                  </a:lnTo>
                  <a:lnTo>
                    <a:pt x="13956" y="3361"/>
                  </a:lnTo>
                  <a:lnTo>
                    <a:pt x="13737" y="3069"/>
                  </a:lnTo>
                  <a:lnTo>
                    <a:pt x="13518" y="2777"/>
                  </a:lnTo>
                  <a:lnTo>
                    <a:pt x="13274" y="2509"/>
                  </a:lnTo>
                  <a:lnTo>
                    <a:pt x="13006" y="2241"/>
                  </a:lnTo>
                  <a:lnTo>
                    <a:pt x="12738" y="1973"/>
                  </a:lnTo>
                  <a:lnTo>
                    <a:pt x="12470" y="1730"/>
                  </a:lnTo>
                  <a:lnTo>
                    <a:pt x="12178" y="1510"/>
                  </a:lnTo>
                  <a:lnTo>
                    <a:pt x="11886" y="1291"/>
                  </a:lnTo>
                  <a:lnTo>
                    <a:pt x="11569" y="1096"/>
                  </a:lnTo>
                  <a:lnTo>
                    <a:pt x="11253" y="926"/>
                  </a:lnTo>
                  <a:lnTo>
                    <a:pt x="10936" y="755"/>
                  </a:lnTo>
                  <a:lnTo>
                    <a:pt x="10595" y="609"/>
                  </a:lnTo>
                  <a:lnTo>
                    <a:pt x="10254" y="463"/>
                  </a:lnTo>
                  <a:lnTo>
                    <a:pt x="9889" y="341"/>
                  </a:lnTo>
                  <a:lnTo>
                    <a:pt x="9524" y="244"/>
                  </a:lnTo>
                  <a:lnTo>
                    <a:pt x="9158" y="147"/>
                  </a:lnTo>
                  <a:lnTo>
                    <a:pt x="8793" y="98"/>
                  </a:lnTo>
                  <a:lnTo>
                    <a:pt x="8403" y="49"/>
                  </a:lnTo>
                  <a:lnTo>
                    <a:pt x="8014" y="0"/>
                  </a:lnTo>
                  <a:lnTo>
                    <a:pt x="7624" y="0"/>
                  </a:lnTo>
                  <a:lnTo>
                    <a:pt x="7624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3" name="Google Shape;653;p30"/>
            <p:cNvSpPr/>
            <p:nvPr/>
          </p:nvSpPr>
          <p:spPr>
            <a:xfrm>
              <a:off x="2869875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7" y="0"/>
                  </a:move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4" y="171"/>
                  </a:lnTo>
                  <a:lnTo>
                    <a:pt x="1510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0" y="1632"/>
                  </a:lnTo>
                  <a:lnTo>
                    <a:pt x="1364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0" y="950"/>
                  </a:lnTo>
                  <a:lnTo>
                    <a:pt x="0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4" name="Google Shape;654;p30"/>
            <p:cNvSpPr/>
            <p:nvPr/>
          </p:nvSpPr>
          <p:spPr>
            <a:xfrm>
              <a:off x="2714000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7" y="1900"/>
                  </a:move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5" name="Google Shape;655;p30"/>
            <p:cNvSpPr/>
            <p:nvPr/>
          </p:nvSpPr>
          <p:spPr>
            <a:xfrm>
              <a:off x="2810200" y="2595675"/>
              <a:ext cx="99875" cy="31075"/>
            </a:xfrm>
            <a:custGeom>
              <a:rect b="b" l="l" r="r" t="t"/>
              <a:pathLst>
                <a:path extrusionOk="0" fill="none" h="1243" w="3995">
                  <a:moveTo>
                    <a:pt x="1" y="1242"/>
                  </a:moveTo>
                  <a:lnTo>
                    <a:pt x="3995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56" name="Google Shape;656;p30"/>
          <p:cNvGrpSpPr/>
          <p:nvPr/>
        </p:nvGrpSpPr>
        <p:grpSpPr>
          <a:xfrm>
            <a:off x="3194278" y="1936559"/>
            <a:ext cx="151819" cy="379091"/>
            <a:chOff x="3384375" y="2267500"/>
            <a:chExt cx="203375" cy="507825"/>
          </a:xfrm>
        </p:grpSpPr>
        <p:sp>
          <p:nvSpPr>
            <p:cNvPr id="657" name="Google Shape;657;p30"/>
            <p:cNvSpPr/>
            <p:nvPr/>
          </p:nvSpPr>
          <p:spPr>
            <a:xfrm>
              <a:off x="3384375" y="2373425"/>
              <a:ext cx="203375" cy="401900"/>
            </a:xfrm>
            <a:custGeom>
              <a:rect b="b" l="l" r="r" t="t"/>
              <a:pathLst>
                <a:path extrusionOk="0" fill="none" h="16076" w="8135">
                  <a:moveTo>
                    <a:pt x="4896" y="1"/>
                  </a:moveTo>
                  <a:lnTo>
                    <a:pt x="4896" y="1"/>
                  </a:lnTo>
                  <a:lnTo>
                    <a:pt x="4701" y="74"/>
                  </a:lnTo>
                  <a:lnTo>
                    <a:pt x="4506" y="147"/>
                  </a:lnTo>
                  <a:lnTo>
                    <a:pt x="4287" y="196"/>
                  </a:lnTo>
                  <a:lnTo>
                    <a:pt x="4068" y="196"/>
                  </a:lnTo>
                  <a:lnTo>
                    <a:pt x="4068" y="196"/>
                  </a:lnTo>
                  <a:lnTo>
                    <a:pt x="3848" y="196"/>
                  </a:lnTo>
                  <a:lnTo>
                    <a:pt x="3654" y="147"/>
                  </a:lnTo>
                  <a:lnTo>
                    <a:pt x="3434" y="98"/>
                  </a:lnTo>
                  <a:lnTo>
                    <a:pt x="3240" y="1"/>
                  </a:lnTo>
                  <a:lnTo>
                    <a:pt x="3240" y="1"/>
                  </a:lnTo>
                  <a:lnTo>
                    <a:pt x="2996" y="50"/>
                  </a:lnTo>
                  <a:lnTo>
                    <a:pt x="2777" y="98"/>
                  </a:lnTo>
                  <a:lnTo>
                    <a:pt x="2558" y="171"/>
                  </a:lnTo>
                  <a:lnTo>
                    <a:pt x="2363" y="269"/>
                  </a:lnTo>
                  <a:lnTo>
                    <a:pt x="2168" y="366"/>
                  </a:lnTo>
                  <a:lnTo>
                    <a:pt x="1973" y="464"/>
                  </a:lnTo>
                  <a:lnTo>
                    <a:pt x="1803" y="585"/>
                  </a:lnTo>
                  <a:lnTo>
                    <a:pt x="1632" y="731"/>
                  </a:lnTo>
                  <a:lnTo>
                    <a:pt x="1486" y="878"/>
                  </a:lnTo>
                  <a:lnTo>
                    <a:pt x="1340" y="1024"/>
                  </a:lnTo>
                  <a:lnTo>
                    <a:pt x="1072" y="1365"/>
                  </a:lnTo>
                  <a:lnTo>
                    <a:pt x="853" y="1779"/>
                  </a:lnTo>
                  <a:lnTo>
                    <a:pt x="658" y="2193"/>
                  </a:lnTo>
                  <a:lnTo>
                    <a:pt x="488" y="2680"/>
                  </a:lnTo>
                  <a:lnTo>
                    <a:pt x="341" y="3167"/>
                  </a:lnTo>
                  <a:lnTo>
                    <a:pt x="244" y="3727"/>
                  </a:lnTo>
                  <a:lnTo>
                    <a:pt x="147" y="4287"/>
                  </a:lnTo>
                  <a:lnTo>
                    <a:pt x="73" y="4896"/>
                  </a:lnTo>
                  <a:lnTo>
                    <a:pt x="49" y="5529"/>
                  </a:lnTo>
                  <a:lnTo>
                    <a:pt x="25" y="6187"/>
                  </a:lnTo>
                  <a:lnTo>
                    <a:pt x="0" y="6869"/>
                  </a:lnTo>
                  <a:lnTo>
                    <a:pt x="0" y="6869"/>
                  </a:lnTo>
                  <a:lnTo>
                    <a:pt x="25" y="7015"/>
                  </a:lnTo>
                  <a:lnTo>
                    <a:pt x="49" y="7161"/>
                  </a:lnTo>
                  <a:lnTo>
                    <a:pt x="98" y="7307"/>
                  </a:lnTo>
                  <a:lnTo>
                    <a:pt x="171" y="7405"/>
                  </a:lnTo>
                  <a:lnTo>
                    <a:pt x="268" y="7502"/>
                  </a:lnTo>
                  <a:lnTo>
                    <a:pt x="390" y="7575"/>
                  </a:lnTo>
                  <a:lnTo>
                    <a:pt x="512" y="7624"/>
                  </a:lnTo>
                  <a:lnTo>
                    <a:pt x="658" y="7648"/>
                  </a:lnTo>
                  <a:lnTo>
                    <a:pt x="658" y="7648"/>
                  </a:lnTo>
                  <a:lnTo>
                    <a:pt x="804" y="7624"/>
                  </a:lnTo>
                  <a:lnTo>
                    <a:pt x="926" y="7575"/>
                  </a:lnTo>
                  <a:lnTo>
                    <a:pt x="1048" y="7502"/>
                  </a:lnTo>
                  <a:lnTo>
                    <a:pt x="1145" y="7405"/>
                  </a:lnTo>
                  <a:lnTo>
                    <a:pt x="1218" y="7307"/>
                  </a:lnTo>
                  <a:lnTo>
                    <a:pt x="1267" y="7161"/>
                  </a:lnTo>
                  <a:lnTo>
                    <a:pt x="1291" y="7015"/>
                  </a:lnTo>
                  <a:lnTo>
                    <a:pt x="1316" y="6869"/>
                  </a:lnTo>
                  <a:lnTo>
                    <a:pt x="1316" y="6869"/>
                  </a:lnTo>
                  <a:lnTo>
                    <a:pt x="1340" y="6260"/>
                  </a:lnTo>
                  <a:lnTo>
                    <a:pt x="1413" y="5554"/>
                  </a:lnTo>
                  <a:lnTo>
                    <a:pt x="1510" y="4847"/>
                  </a:lnTo>
                  <a:lnTo>
                    <a:pt x="1632" y="4141"/>
                  </a:lnTo>
                  <a:lnTo>
                    <a:pt x="1754" y="3532"/>
                  </a:lnTo>
                  <a:lnTo>
                    <a:pt x="1876" y="3021"/>
                  </a:lnTo>
                  <a:lnTo>
                    <a:pt x="1998" y="2680"/>
                  </a:lnTo>
                  <a:lnTo>
                    <a:pt x="2046" y="2607"/>
                  </a:lnTo>
                  <a:lnTo>
                    <a:pt x="2095" y="2582"/>
                  </a:lnTo>
                  <a:lnTo>
                    <a:pt x="2095" y="2582"/>
                  </a:lnTo>
                  <a:lnTo>
                    <a:pt x="2095" y="2631"/>
                  </a:lnTo>
                  <a:lnTo>
                    <a:pt x="2119" y="2729"/>
                  </a:lnTo>
                  <a:lnTo>
                    <a:pt x="2119" y="3143"/>
                  </a:lnTo>
                  <a:lnTo>
                    <a:pt x="2071" y="4555"/>
                  </a:lnTo>
                  <a:lnTo>
                    <a:pt x="1949" y="6577"/>
                  </a:lnTo>
                  <a:lnTo>
                    <a:pt x="1827" y="8842"/>
                  </a:lnTo>
                  <a:lnTo>
                    <a:pt x="1535" y="13128"/>
                  </a:lnTo>
                  <a:lnTo>
                    <a:pt x="1389" y="15077"/>
                  </a:lnTo>
                  <a:lnTo>
                    <a:pt x="1389" y="15077"/>
                  </a:lnTo>
                  <a:lnTo>
                    <a:pt x="1389" y="15247"/>
                  </a:lnTo>
                  <a:lnTo>
                    <a:pt x="1413" y="15418"/>
                  </a:lnTo>
                  <a:lnTo>
                    <a:pt x="1462" y="15564"/>
                  </a:lnTo>
                  <a:lnTo>
                    <a:pt x="1559" y="15710"/>
                  </a:lnTo>
                  <a:lnTo>
                    <a:pt x="1657" y="15856"/>
                  </a:lnTo>
                  <a:lnTo>
                    <a:pt x="1778" y="15953"/>
                  </a:lnTo>
                  <a:lnTo>
                    <a:pt x="1924" y="16026"/>
                  </a:lnTo>
                  <a:lnTo>
                    <a:pt x="2095" y="16075"/>
                  </a:lnTo>
                  <a:lnTo>
                    <a:pt x="2095" y="16075"/>
                  </a:lnTo>
                  <a:lnTo>
                    <a:pt x="2217" y="16075"/>
                  </a:lnTo>
                  <a:lnTo>
                    <a:pt x="2217" y="16075"/>
                  </a:lnTo>
                  <a:lnTo>
                    <a:pt x="2387" y="16075"/>
                  </a:lnTo>
                  <a:lnTo>
                    <a:pt x="2509" y="16026"/>
                  </a:lnTo>
                  <a:lnTo>
                    <a:pt x="2655" y="15953"/>
                  </a:lnTo>
                  <a:lnTo>
                    <a:pt x="2777" y="15880"/>
                  </a:lnTo>
                  <a:lnTo>
                    <a:pt x="2874" y="15758"/>
                  </a:lnTo>
                  <a:lnTo>
                    <a:pt x="2947" y="15637"/>
                  </a:lnTo>
                  <a:lnTo>
                    <a:pt x="3020" y="15491"/>
                  </a:lnTo>
                  <a:lnTo>
                    <a:pt x="3045" y="15344"/>
                  </a:lnTo>
                  <a:lnTo>
                    <a:pt x="3702" y="8525"/>
                  </a:lnTo>
                  <a:lnTo>
                    <a:pt x="3702" y="8525"/>
                  </a:lnTo>
                  <a:lnTo>
                    <a:pt x="3727" y="8452"/>
                  </a:lnTo>
                  <a:lnTo>
                    <a:pt x="3775" y="8330"/>
                  </a:lnTo>
                  <a:lnTo>
                    <a:pt x="3824" y="8282"/>
                  </a:lnTo>
                  <a:lnTo>
                    <a:pt x="3873" y="8208"/>
                  </a:lnTo>
                  <a:lnTo>
                    <a:pt x="3970" y="8184"/>
                  </a:lnTo>
                  <a:lnTo>
                    <a:pt x="4068" y="8160"/>
                  </a:lnTo>
                  <a:lnTo>
                    <a:pt x="4068" y="8160"/>
                  </a:lnTo>
                  <a:lnTo>
                    <a:pt x="4165" y="8184"/>
                  </a:lnTo>
                  <a:lnTo>
                    <a:pt x="4263" y="8208"/>
                  </a:lnTo>
                  <a:lnTo>
                    <a:pt x="4311" y="8282"/>
                  </a:lnTo>
                  <a:lnTo>
                    <a:pt x="4360" y="8330"/>
                  </a:lnTo>
                  <a:lnTo>
                    <a:pt x="4409" y="8452"/>
                  </a:lnTo>
                  <a:lnTo>
                    <a:pt x="4433" y="8525"/>
                  </a:lnTo>
                  <a:lnTo>
                    <a:pt x="5091" y="15344"/>
                  </a:lnTo>
                  <a:lnTo>
                    <a:pt x="5091" y="15344"/>
                  </a:lnTo>
                  <a:lnTo>
                    <a:pt x="5115" y="15491"/>
                  </a:lnTo>
                  <a:lnTo>
                    <a:pt x="5188" y="15637"/>
                  </a:lnTo>
                  <a:lnTo>
                    <a:pt x="5261" y="15758"/>
                  </a:lnTo>
                  <a:lnTo>
                    <a:pt x="5358" y="15880"/>
                  </a:lnTo>
                  <a:lnTo>
                    <a:pt x="5480" y="15953"/>
                  </a:lnTo>
                  <a:lnTo>
                    <a:pt x="5626" y="16026"/>
                  </a:lnTo>
                  <a:lnTo>
                    <a:pt x="5748" y="16075"/>
                  </a:lnTo>
                  <a:lnTo>
                    <a:pt x="5919" y="16075"/>
                  </a:lnTo>
                  <a:lnTo>
                    <a:pt x="5919" y="16075"/>
                  </a:lnTo>
                  <a:lnTo>
                    <a:pt x="6040" y="16075"/>
                  </a:lnTo>
                  <a:lnTo>
                    <a:pt x="6040" y="16075"/>
                  </a:lnTo>
                  <a:lnTo>
                    <a:pt x="6211" y="16026"/>
                  </a:lnTo>
                  <a:lnTo>
                    <a:pt x="6357" y="15953"/>
                  </a:lnTo>
                  <a:lnTo>
                    <a:pt x="6479" y="15856"/>
                  </a:lnTo>
                  <a:lnTo>
                    <a:pt x="6576" y="15710"/>
                  </a:lnTo>
                  <a:lnTo>
                    <a:pt x="6674" y="15564"/>
                  </a:lnTo>
                  <a:lnTo>
                    <a:pt x="6722" y="15418"/>
                  </a:lnTo>
                  <a:lnTo>
                    <a:pt x="6747" y="15247"/>
                  </a:lnTo>
                  <a:lnTo>
                    <a:pt x="6747" y="15077"/>
                  </a:lnTo>
                  <a:lnTo>
                    <a:pt x="6747" y="15077"/>
                  </a:lnTo>
                  <a:lnTo>
                    <a:pt x="6601" y="13128"/>
                  </a:lnTo>
                  <a:lnTo>
                    <a:pt x="6333" y="8890"/>
                  </a:lnTo>
                  <a:lnTo>
                    <a:pt x="6187" y="6601"/>
                  </a:lnTo>
                  <a:lnTo>
                    <a:pt x="6089" y="4604"/>
                  </a:lnTo>
                  <a:lnTo>
                    <a:pt x="6040" y="3167"/>
                  </a:lnTo>
                  <a:lnTo>
                    <a:pt x="6040" y="2753"/>
                  </a:lnTo>
                  <a:lnTo>
                    <a:pt x="6040" y="2582"/>
                  </a:lnTo>
                  <a:lnTo>
                    <a:pt x="6040" y="2582"/>
                  </a:lnTo>
                  <a:lnTo>
                    <a:pt x="6065" y="2582"/>
                  </a:lnTo>
                  <a:lnTo>
                    <a:pt x="6089" y="2582"/>
                  </a:lnTo>
                  <a:lnTo>
                    <a:pt x="6138" y="2680"/>
                  </a:lnTo>
                  <a:lnTo>
                    <a:pt x="6235" y="2996"/>
                  </a:lnTo>
                  <a:lnTo>
                    <a:pt x="6381" y="3484"/>
                  </a:lnTo>
                  <a:lnTo>
                    <a:pt x="6503" y="4117"/>
                  </a:lnTo>
                  <a:lnTo>
                    <a:pt x="6625" y="4823"/>
                  </a:lnTo>
                  <a:lnTo>
                    <a:pt x="6722" y="5554"/>
                  </a:lnTo>
                  <a:lnTo>
                    <a:pt x="6795" y="6260"/>
                  </a:lnTo>
                  <a:lnTo>
                    <a:pt x="6820" y="6869"/>
                  </a:lnTo>
                  <a:lnTo>
                    <a:pt x="6820" y="6869"/>
                  </a:lnTo>
                  <a:lnTo>
                    <a:pt x="6844" y="7015"/>
                  </a:lnTo>
                  <a:lnTo>
                    <a:pt x="6869" y="7161"/>
                  </a:lnTo>
                  <a:lnTo>
                    <a:pt x="6917" y="7307"/>
                  </a:lnTo>
                  <a:lnTo>
                    <a:pt x="6990" y="7405"/>
                  </a:lnTo>
                  <a:lnTo>
                    <a:pt x="7088" y="7502"/>
                  </a:lnTo>
                  <a:lnTo>
                    <a:pt x="7209" y="7575"/>
                  </a:lnTo>
                  <a:lnTo>
                    <a:pt x="7331" y="7624"/>
                  </a:lnTo>
                  <a:lnTo>
                    <a:pt x="7477" y="7648"/>
                  </a:lnTo>
                  <a:lnTo>
                    <a:pt x="7477" y="7648"/>
                  </a:lnTo>
                  <a:lnTo>
                    <a:pt x="7624" y="7624"/>
                  </a:lnTo>
                  <a:lnTo>
                    <a:pt x="7745" y="7575"/>
                  </a:lnTo>
                  <a:lnTo>
                    <a:pt x="7867" y="7502"/>
                  </a:lnTo>
                  <a:lnTo>
                    <a:pt x="7964" y="7405"/>
                  </a:lnTo>
                  <a:lnTo>
                    <a:pt x="8038" y="7307"/>
                  </a:lnTo>
                  <a:lnTo>
                    <a:pt x="8086" y="7161"/>
                  </a:lnTo>
                  <a:lnTo>
                    <a:pt x="8111" y="7015"/>
                  </a:lnTo>
                  <a:lnTo>
                    <a:pt x="8135" y="6869"/>
                  </a:lnTo>
                  <a:lnTo>
                    <a:pt x="8135" y="6869"/>
                  </a:lnTo>
                  <a:lnTo>
                    <a:pt x="8111" y="5505"/>
                  </a:lnTo>
                  <a:lnTo>
                    <a:pt x="8086" y="4872"/>
                  </a:lnTo>
                  <a:lnTo>
                    <a:pt x="8038" y="4287"/>
                  </a:lnTo>
                  <a:lnTo>
                    <a:pt x="7964" y="3703"/>
                  </a:lnTo>
                  <a:lnTo>
                    <a:pt x="7867" y="3167"/>
                  </a:lnTo>
                  <a:lnTo>
                    <a:pt x="7745" y="2656"/>
                  </a:lnTo>
                  <a:lnTo>
                    <a:pt x="7599" y="2168"/>
                  </a:lnTo>
                  <a:lnTo>
                    <a:pt x="7404" y="1754"/>
                  </a:lnTo>
                  <a:lnTo>
                    <a:pt x="7185" y="1365"/>
                  </a:lnTo>
                  <a:lnTo>
                    <a:pt x="7063" y="1170"/>
                  </a:lnTo>
                  <a:lnTo>
                    <a:pt x="6917" y="999"/>
                  </a:lnTo>
                  <a:lnTo>
                    <a:pt x="6771" y="853"/>
                  </a:lnTo>
                  <a:lnTo>
                    <a:pt x="6625" y="707"/>
                  </a:lnTo>
                  <a:lnTo>
                    <a:pt x="6454" y="561"/>
                  </a:lnTo>
                  <a:lnTo>
                    <a:pt x="6260" y="439"/>
                  </a:lnTo>
                  <a:lnTo>
                    <a:pt x="6065" y="342"/>
                  </a:lnTo>
                  <a:lnTo>
                    <a:pt x="5870" y="244"/>
                  </a:lnTo>
                  <a:lnTo>
                    <a:pt x="5651" y="171"/>
                  </a:lnTo>
                  <a:lnTo>
                    <a:pt x="5407" y="98"/>
                  </a:lnTo>
                  <a:lnTo>
                    <a:pt x="5164" y="50"/>
                  </a:lnTo>
                  <a:lnTo>
                    <a:pt x="4896" y="1"/>
                  </a:lnTo>
                  <a:lnTo>
                    <a:pt x="4896" y="1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8" name="Google Shape;658;p30"/>
            <p:cNvSpPr/>
            <p:nvPr/>
          </p:nvSpPr>
          <p:spPr>
            <a:xfrm>
              <a:off x="3443425" y="2267500"/>
              <a:ext cx="85275" cy="93775"/>
            </a:xfrm>
            <a:custGeom>
              <a:rect b="b" l="l" r="r" t="t"/>
              <a:pathLst>
                <a:path extrusionOk="0" fill="none" h="3751" w="3411">
                  <a:moveTo>
                    <a:pt x="1" y="1705"/>
                  </a:moveTo>
                  <a:lnTo>
                    <a:pt x="1" y="1705"/>
                  </a:lnTo>
                  <a:lnTo>
                    <a:pt x="1" y="1510"/>
                  </a:lnTo>
                  <a:lnTo>
                    <a:pt x="25" y="1315"/>
                  </a:lnTo>
                  <a:lnTo>
                    <a:pt x="74" y="1145"/>
                  </a:lnTo>
                  <a:lnTo>
                    <a:pt x="123" y="999"/>
                  </a:lnTo>
                  <a:lnTo>
                    <a:pt x="196" y="852"/>
                  </a:lnTo>
                  <a:lnTo>
                    <a:pt x="293" y="706"/>
                  </a:lnTo>
                  <a:lnTo>
                    <a:pt x="391" y="585"/>
                  </a:lnTo>
                  <a:lnTo>
                    <a:pt x="488" y="463"/>
                  </a:lnTo>
                  <a:lnTo>
                    <a:pt x="610" y="341"/>
                  </a:lnTo>
                  <a:lnTo>
                    <a:pt x="756" y="268"/>
                  </a:lnTo>
                  <a:lnTo>
                    <a:pt x="902" y="171"/>
                  </a:lnTo>
                  <a:lnTo>
                    <a:pt x="1048" y="122"/>
                  </a:lnTo>
                  <a:lnTo>
                    <a:pt x="1194" y="49"/>
                  </a:lnTo>
                  <a:lnTo>
                    <a:pt x="1365" y="24"/>
                  </a:lnTo>
                  <a:lnTo>
                    <a:pt x="1535" y="0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1876" y="0"/>
                  </a:lnTo>
                  <a:lnTo>
                    <a:pt x="2047" y="24"/>
                  </a:lnTo>
                  <a:lnTo>
                    <a:pt x="2217" y="49"/>
                  </a:lnTo>
                  <a:lnTo>
                    <a:pt x="2363" y="122"/>
                  </a:lnTo>
                  <a:lnTo>
                    <a:pt x="2509" y="171"/>
                  </a:lnTo>
                  <a:lnTo>
                    <a:pt x="2656" y="268"/>
                  </a:lnTo>
                  <a:lnTo>
                    <a:pt x="2802" y="341"/>
                  </a:lnTo>
                  <a:lnTo>
                    <a:pt x="2923" y="463"/>
                  </a:lnTo>
                  <a:lnTo>
                    <a:pt x="3021" y="585"/>
                  </a:lnTo>
                  <a:lnTo>
                    <a:pt x="3118" y="706"/>
                  </a:lnTo>
                  <a:lnTo>
                    <a:pt x="3216" y="852"/>
                  </a:lnTo>
                  <a:lnTo>
                    <a:pt x="3289" y="999"/>
                  </a:lnTo>
                  <a:lnTo>
                    <a:pt x="3337" y="1145"/>
                  </a:lnTo>
                  <a:lnTo>
                    <a:pt x="3386" y="1315"/>
                  </a:lnTo>
                  <a:lnTo>
                    <a:pt x="3411" y="1510"/>
                  </a:lnTo>
                  <a:lnTo>
                    <a:pt x="3411" y="1705"/>
                  </a:lnTo>
                  <a:lnTo>
                    <a:pt x="3411" y="1705"/>
                  </a:lnTo>
                  <a:lnTo>
                    <a:pt x="3411" y="1900"/>
                  </a:lnTo>
                  <a:lnTo>
                    <a:pt x="3386" y="2095"/>
                  </a:lnTo>
                  <a:lnTo>
                    <a:pt x="3337" y="2265"/>
                  </a:lnTo>
                  <a:lnTo>
                    <a:pt x="3289" y="2460"/>
                  </a:lnTo>
                  <a:lnTo>
                    <a:pt x="3216" y="2630"/>
                  </a:lnTo>
                  <a:lnTo>
                    <a:pt x="3118" y="2801"/>
                  </a:lnTo>
                  <a:lnTo>
                    <a:pt x="3021" y="2971"/>
                  </a:lnTo>
                  <a:lnTo>
                    <a:pt x="2923" y="3117"/>
                  </a:lnTo>
                  <a:lnTo>
                    <a:pt x="2802" y="3264"/>
                  </a:lnTo>
                  <a:lnTo>
                    <a:pt x="2656" y="3385"/>
                  </a:lnTo>
                  <a:lnTo>
                    <a:pt x="2509" y="3483"/>
                  </a:lnTo>
                  <a:lnTo>
                    <a:pt x="2363" y="3580"/>
                  </a:lnTo>
                  <a:lnTo>
                    <a:pt x="2217" y="3653"/>
                  </a:lnTo>
                  <a:lnTo>
                    <a:pt x="2047" y="3702"/>
                  </a:lnTo>
                  <a:lnTo>
                    <a:pt x="1876" y="3751"/>
                  </a:lnTo>
                  <a:lnTo>
                    <a:pt x="1706" y="3751"/>
                  </a:lnTo>
                  <a:lnTo>
                    <a:pt x="1706" y="3751"/>
                  </a:lnTo>
                  <a:lnTo>
                    <a:pt x="1535" y="3751"/>
                  </a:lnTo>
                  <a:lnTo>
                    <a:pt x="1365" y="3702"/>
                  </a:lnTo>
                  <a:lnTo>
                    <a:pt x="1194" y="3653"/>
                  </a:lnTo>
                  <a:lnTo>
                    <a:pt x="1048" y="3580"/>
                  </a:lnTo>
                  <a:lnTo>
                    <a:pt x="902" y="3483"/>
                  </a:lnTo>
                  <a:lnTo>
                    <a:pt x="756" y="3385"/>
                  </a:lnTo>
                  <a:lnTo>
                    <a:pt x="610" y="3264"/>
                  </a:lnTo>
                  <a:lnTo>
                    <a:pt x="488" y="3117"/>
                  </a:lnTo>
                  <a:lnTo>
                    <a:pt x="391" y="2971"/>
                  </a:lnTo>
                  <a:lnTo>
                    <a:pt x="293" y="2801"/>
                  </a:lnTo>
                  <a:lnTo>
                    <a:pt x="196" y="2630"/>
                  </a:lnTo>
                  <a:lnTo>
                    <a:pt x="123" y="2460"/>
                  </a:lnTo>
                  <a:lnTo>
                    <a:pt x="74" y="2265"/>
                  </a:lnTo>
                  <a:lnTo>
                    <a:pt x="25" y="2095"/>
                  </a:lnTo>
                  <a:lnTo>
                    <a:pt x="1" y="1900"/>
                  </a:lnTo>
                  <a:lnTo>
                    <a:pt x="1" y="1705"/>
                  </a:lnTo>
                  <a:lnTo>
                    <a:pt x="1" y="1705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59" name="Google Shape;659;p30"/>
          <p:cNvGrpSpPr/>
          <p:nvPr/>
        </p:nvGrpSpPr>
        <p:grpSpPr>
          <a:xfrm>
            <a:off x="4211496" y="1984727"/>
            <a:ext cx="124554" cy="282737"/>
            <a:chOff x="4747025" y="2332025"/>
            <a:chExt cx="166850" cy="378750"/>
          </a:xfrm>
        </p:grpSpPr>
        <p:sp>
          <p:nvSpPr>
            <p:cNvPr id="660" name="Google Shape;660;p30"/>
            <p:cNvSpPr/>
            <p:nvPr/>
          </p:nvSpPr>
          <p:spPr>
            <a:xfrm>
              <a:off x="4747025" y="2427025"/>
              <a:ext cx="166850" cy="283750"/>
            </a:xfrm>
            <a:custGeom>
              <a:rect b="b" l="l" r="r" t="t"/>
              <a:pathLst>
                <a:path extrusionOk="0" fill="none" h="11350" w="6674">
                  <a:moveTo>
                    <a:pt x="4019" y="0"/>
                  </a:moveTo>
                  <a:lnTo>
                    <a:pt x="4019" y="0"/>
                  </a:lnTo>
                  <a:lnTo>
                    <a:pt x="3873" y="73"/>
                  </a:lnTo>
                  <a:lnTo>
                    <a:pt x="3703" y="122"/>
                  </a:lnTo>
                  <a:lnTo>
                    <a:pt x="3508" y="171"/>
                  </a:lnTo>
                  <a:lnTo>
                    <a:pt x="3337" y="171"/>
                  </a:lnTo>
                  <a:lnTo>
                    <a:pt x="3337" y="171"/>
                  </a:lnTo>
                  <a:lnTo>
                    <a:pt x="3167" y="171"/>
                  </a:lnTo>
                  <a:lnTo>
                    <a:pt x="2996" y="146"/>
                  </a:lnTo>
                  <a:lnTo>
                    <a:pt x="2826" y="73"/>
                  </a:lnTo>
                  <a:lnTo>
                    <a:pt x="2655" y="24"/>
                  </a:lnTo>
                  <a:lnTo>
                    <a:pt x="2655" y="24"/>
                  </a:lnTo>
                  <a:lnTo>
                    <a:pt x="2412" y="24"/>
                  </a:lnTo>
                  <a:lnTo>
                    <a:pt x="2168" y="97"/>
                  </a:lnTo>
                  <a:lnTo>
                    <a:pt x="1949" y="171"/>
                  </a:lnTo>
                  <a:lnTo>
                    <a:pt x="1706" y="317"/>
                  </a:lnTo>
                  <a:lnTo>
                    <a:pt x="1486" y="487"/>
                  </a:lnTo>
                  <a:lnTo>
                    <a:pt x="1243" y="682"/>
                  </a:lnTo>
                  <a:lnTo>
                    <a:pt x="1048" y="926"/>
                  </a:lnTo>
                  <a:lnTo>
                    <a:pt x="853" y="1193"/>
                  </a:lnTo>
                  <a:lnTo>
                    <a:pt x="658" y="1510"/>
                  </a:lnTo>
                  <a:lnTo>
                    <a:pt x="512" y="1851"/>
                  </a:lnTo>
                  <a:lnTo>
                    <a:pt x="366" y="2216"/>
                  </a:lnTo>
                  <a:lnTo>
                    <a:pt x="244" y="2630"/>
                  </a:lnTo>
                  <a:lnTo>
                    <a:pt x="123" y="3093"/>
                  </a:lnTo>
                  <a:lnTo>
                    <a:pt x="49" y="3580"/>
                  </a:lnTo>
                  <a:lnTo>
                    <a:pt x="1" y="4092"/>
                  </a:lnTo>
                  <a:lnTo>
                    <a:pt x="1" y="4652"/>
                  </a:lnTo>
                  <a:lnTo>
                    <a:pt x="1" y="4652"/>
                  </a:lnTo>
                  <a:lnTo>
                    <a:pt x="1" y="4774"/>
                  </a:lnTo>
                  <a:lnTo>
                    <a:pt x="25" y="4895"/>
                  </a:lnTo>
                  <a:lnTo>
                    <a:pt x="74" y="4993"/>
                  </a:lnTo>
                  <a:lnTo>
                    <a:pt x="147" y="5090"/>
                  </a:lnTo>
                  <a:lnTo>
                    <a:pt x="220" y="5163"/>
                  </a:lnTo>
                  <a:lnTo>
                    <a:pt x="317" y="5236"/>
                  </a:lnTo>
                  <a:lnTo>
                    <a:pt x="415" y="5261"/>
                  </a:lnTo>
                  <a:lnTo>
                    <a:pt x="537" y="5285"/>
                  </a:lnTo>
                  <a:lnTo>
                    <a:pt x="537" y="5285"/>
                  </a:lnTo>
                  <a:lnTo>
                    <a:pt x="658" y="5261"/>
                  </a:lnTo>
                  <a:lnTo>
                    <a:pt x="756" y="5236"/>
                  </a:lnTo>
                  <a:lnTo>
                    <a:pt x="853" y="5163"/>
                  </a:lnTo>
                  <a:lnTo>
                    <a:pt x="926" y="5090"/>
                  </a:lnTo>
                  <a:lnTo>
                    <a:pt x="999" y="4993"/>
                  </a:lnTo>
                  <a:lnTo>
                    <a:pt x="1024" y="4895"/>
                  </a:lnTo>
                  <a:lnTo>
                    <a:pt x="1048" y="4774"/>
                  </a:lnTo>
                  <a:lnTo>
                    <a:pt x="1072" y="4652"/>
                  </a:lnTo>
                  <a:lnTo>
                    <a:pt x="1072" y="4652"/>
                  </a:lnTo>
                  <a:lnTo>
                    <a:pt x="1097" y="4189"/>
                  </a:lnTo>
                  <a:lnTo>
                    <a:pt x="1145" y="3726"/>
                  </a:lnTo>
                  <a:lnTo>
                    <a:pt x="1218" y="3312"/>
                  </a:lnTo>
                  <a:lnTo>
                    <a:pt x="1316" y="2923"/>
                  </a:lnTo>
                  <a:lnTo>
                    <a:pt x="1438" y="2582"/>
                  </a:lnTo>
                  <a:lnTo>
                    <a:pt x="1535" y="2338"/>
                  </a:lnTo>
                  <a:lnTo>
                    <a:pt x="1633" y="2168"/>
                  </a:lnTo>
                  <a:lnTo>
                    <a:pt x="1681" y="2143"/>
                  </a:lnTo>
                  <a:lnTo>
                    <a:pt x="1706" y="2143"/>
                  </a:lnTo>
                  <a:lnTo>
                    <a:pt x="1706" y="2143"/>
                  </a:lnTo>
                  <a:lnTo>
                    <a:pt x="1730" y="2241"/>
                  </a:lnTo>
                  <a:lnTo>
                    <a:pt x="1730" y="2509"/>
                  </a:lnTo>
                  <a:lnTo>
                    <a:pt x="1681" y="3483"/>
                  </a:lnTo>
                  <a:lnTo>
                    <a:pt x="1608" y="4822"/>
                  </a:lnTo>
                  <a:lnTo>
                    <a:pt x="1486" y="6357"/>
                  </a:lnTo>
                  <a:lnTo>
                    <a:pt x="1243" y="9231"/>
                  </a:lnTo>
                  <a:lnTo>
                    <a:pt x="1145" y="10521"/>
                  </a:lnTo>
                  <a:lnTo>
                    <a:pt x="1145" y="10521"/>
                  </a:lnTo>
                  <a:lnTo>
                    <a:pt x="1145" y="10668"/>
                  </a:lnTo>
                  <a:lnTo>
                    <a:pt x="1145" y="10814"/>
                  </a:lnTo>
                  <a:lnTo>
                    <a:pt x="1194" y="10935"/>
                  </a:lnTo>
                  <a:lnTo>
                    <a:pt x="1267" y="11057"/>
                  </a:lnTo>
                  <a:lnTo>
                    <a:pt x="1340" y="11155"/>
                  </a:lnTo>
                  <a:lnTo>
                    <a:pt x="1462" y="11252"/>
                  </a:lnTo>
                  <a:lnTo>
                    <a:pt x="1584" y="11325"/>
                  </a:lnTo>
                  <a:lnTo>
                    <a:pt x="1706" y="11349"/>
                  </a:lnTo>
                  <a:lnTo>
                    <a:pt x="1706" y="11349"/>
                  </a:lnTo>
                  <a:lnTo>
                    <a:pt x="1827" y="11349"/>
                  </a:lnTo>
                  <a:lnTo>
                    <a:pt x="1827" y="11349"/>
                  </a:lnTo>
                  <a:lnTo>
                    <a:pt x="1949" y="11349"/>
                  </a:lnTo>
                  <a:lnTo>
                    <a:pt x="2071" y="11325"/>
                  </a:lnTo>
                  <a:lnTo>
                    <a:pt x="2168" y="11252"/>
                  </a:lnTo>
                  <a:lnTo>
                    <a:pt x="2266" y="11179"/>
                  </a:lnTo>
                  <a:lnTo>
                    <a:pt x="2339" y="11106"/>
                  </a:lnTo>
                  <a:lnTo>
                    <a:pt x="2412" y="11008"/>
                  </a:lnTo>
                  <a:lnTo>
                    <a:pt x="2461" y="10887"/>
                  </a:lnTo>
                  <a:lnTo>
                    <a:pt x="2509" y="10765"/>
                  </a:lnTo>
                  <a:lnTo>
                    <a:pt x="3045" y="7014"/>
                  </a:lnTo>
                  <a:lnTo>
                    <a:pt x="3045" y="7014"/>
                  </a:lnTo>
                  <a:lnTo>
                    <a:pt x="3045" y="6966"/>
                  </a:lnTo>
                  <a:lnTo>
                    <a:pt x="3094" y="6868"/>
                  </a:lnTo>
                  <a:lnTo>
                    <a:pt x="3143" y="6819"/>
                  </a:lnTo>
                  <a:lnTo>
                    <a:pt x="3191" y="6771"/>
                  </a:lnTo>
                  <a:lnTo>
                    <a:pt x="3264" y="6746"/>
                  </a:lnTo>
                  <a:lnTo>
                    <a:pt x="3337" y="6722"/>
                  </a:lnTo>
                  <a:lnTo>
                    <a:pt x="3337" y="6722"/>
                  </a:lnTo>
                  <a:lnTo>
                    <a:pt x="3410" y="6746"/>
                  </a:lnTo>
                  <a:lnTo>
                    <a:pt x="3484" y="6771"/>
                  </a:lnTo>
                  <a:lnTo>
                    <a:pt x="3532" y="6819"/>
                  </a:lnTo>
                  <a:lnTo>
                    <a:pt x="3581" y="6868"/>
                  </a:lnTo>
                  <a:lnTo>
                    <a:pt x="3630" y="6966"/>
                  </a:lnTo>
                  <a:lnTo>
                    <a:pt x="3630" y="7014"/>
                  </a:lnTo>
                  <a:lnTo>
                    <a:pt x="4165" y="10765"/>
                  </a:lnTo>
                  <a:lnTo>
                    <a:pt x="4165" y="10765"/>
                  </a:lnTo>
                  <a:lnTo>
                    <a:pt x="4214" y="10887"/>
                  </a:lnTo>
                  <a:lnTo>
                    <a:pt x="4263" y="11008"/>
                  </a:lnTo>
                  <a:lnTo>
                    <a:pt x="4336" y="11106"/>
                  </a:lnTo>
                  <a:lnTo>
                    <a:pt x="4409" y="11179"/>
                  </a:lnTo>
                  <a:lnTo>
                    <a:pt x="4506" y="11252"/>
                  </a:lnTo>
                  <a:lnTo>
                    <a:pt x="4604" y="11325"/>
                  </a:lnTo>
                  <a:lnTo>
                    <a:pt x="4726" y="11349"/>
                  </a:lnTo>
                  <a:lnTo>
                    <a:pt x="4847" y="11349"/>
                  </a:lnTo>
                  <a:lnTo>
                    <a:pt x="4847" y="11349"/>
                  </a:lnTo>
                  <a:lnTo>
                    <a:pt x="4969" y="11349"/>
                  </a:lnTo>
                  <a:lnTo>
                    <a:pt x="4969" y="11349"/>
                  </a:lnTo>
                  <a:lnTo>
                    <a:pt x="5091" y="11325"/>
                  </a:lnTo>
                  <a:lnTo>
                    <a:pt x="5213" y="11252"/>
                  </a:lnTo>
                  <a:lnTo>
                    <a:pt x="5334" y="11155"/>
                  </a:lnTo>
                  <a:lnTo>
                    <a:pt x="5408" y="11057"/>
                  </a:lnTo>
                  <a:lnTo>
                    <a:pt x="5481" y="10935"/>
                  </a:lnTo>
                  <a:lnTo>
                    <a:pt x="5529" y="10814"/>
                  </a:lnTo>
                  <a:lnTo>
                    <a:pt x="5529" y="10668"/>
                  </a:lnTo>
                  <a:lnTo>
                    <a:pt x="5529" y="10521"/>
                  </a:lnTo>
                  <a:lnTo>
                    <a:pt x="5529" y="10521"/>
                  </a:lnTo>
                  <a:lnTo>
                    <a:pt x="5188" y="6381"/>
                  </a:lnTo>
                  <a:lnTo>
                    <a:pt x="4994" y="3507"/>
                  </a:lnTo>
                  <a:lnTo>
                    <a:pt x="4945" y="2533"/>
                  </a:lnTo>
                  <a:lnTo>
                    <a:pt x="4945" y="2241"/>
                  </a:lnTo>
                  <a:lnTo>
                    <a:pt x="4969" y="2143"/>
                  </a:lnTo>
                  <a:lnTo>
                    <a:pt x="4969" y="2143"/>
                  </a:lnTo>
                  <a:lnTo>
                    <a:pt x="4994" y="2143"/>
                  </a:lnTo>
                  <a:lnTo>
                    <a:pt x="5042" y="2168"/>
                  </a:lnTo>
                  <a:lnTo>
                    <a:pt x="5140" y="2314"/>
                  </a:lnTo>
                  <a:lnTo>
                    <a:pt x="5237" y="2557"/>
                  </a:lnTo>
                  <a:lnTo>
                    <a:pt x="5334" y="2898"/>
                  </a:lnTo>
                  <a:lnTo>
                    <a:pt x="5432" y="3288"/>
                  </a:lnTo>
                  <a:lnTo>
                    <a:pt x="5529" y="3726"/>
                  </a:lnTo>
                  <a:lnTo>
                    <a:pt x="5578" y="4189"/>
                  </a:lnTo>
                  <a:lnTo>
                    <a:pt x="5602" y="4652"/>
                  </a:lnTo>
                  <a:lnTo>
                    <a:pt x="5602" y="4652"/>
                  </a:lnTo>
                  <a:lnTo>
                    <a:pt x="5627" y="4774"/>
                  </a:lnTo>
                  <a:lnTo>
                    <a:pt x="5651" y="4895"/>
                  </a:lnTo>
                  <a:lnTo>
                    <a:pt x="5675" y="4993"/>
                  </a:lnTo>
                  <a:lnTo>
                    <a:pt x="5749" y="5090"/>
                  </a:lnTo>
                  <a:lnTo>
                    <a:pt x="5822" y="5163"/>
                  </a:lnTo>
                  <a:lnTo>
                    <a:pt x="5919" y="5236"/>
                  </a:lnTo>
                  <a:lnTo>
                    <a:pt x="6016" y="5261"/>
                  </a:lnTo>
                  <a:lnTo>
                    <a:pt x="6138" y="5285"/>
                  </a:lnTo>
                  <a:lnTo>
                    <a:pt x="6138" y="5285"/>
                  </a:lnTo>
                  <a:lnTo>
                    <a:pt x="6260" y="5261"/>
                  </a:lnTo>
                  <a:lnTo>
                    <a:pt x="6357" y="5236"/>
                  </a:lnTo>
                  <a:lnTo>
                    <a:pt x="6455" y="5163"/>
                  </a:lnTo>
                  <a:lnTo>
                    <a:pt x="6528" y="5090"/>
                  </a:lnTo>
                  <a:lnTo>
                    <a:pt x="6601" y="4993"/>
                  </a:lnTo>
                  <a:lnTo>
                    <a:pt x="6650" y="4895"/>
                  </a:lnTo>
                  <a:lnTo>
                    <a:pt x="6674" y="4774"/>
                  </a:lnTo>
                  <a:lnTo>
                    <a:pt x="6674" y="4652"/>
                  </a:lnTo>
                  <a:lnTo>
                    <a:pt x="6674" y="4652"/>
                  </a:lnTo>
                  <a:lnTo>
                    <a:pt x="6674" y="4092"/>
                  </a:lnTo>
                  <a:lnTo>
                    <a:pt x="6625" y="3556"/>
                  </a:lnTo>
                  <a:lnTo>
                    <a:pt x="6552" y="3069"/>
                  </a:lnTo>
                  <a:lnTo>
                    <a:pt x="6455" y="2630"/>
                  </a:lnTo>
                  <a:lnTo>
                    <a:pt x="6357" y="2216"/>
                  </a:lnTo>
                  <a:lnTo>
                    <a:pt x="6211" y="1827"/>
                  </a:lnTo>
                  <a:lnTo>
                    <a:pt x="6065" y="1486"/>
                  </a:lnTo>
                  <a:lnTo>
                    <a:pt x="5895" y="1169"/>
                  </a:lnTo>
                  <a:lnTo>
                    <a:pt x="5700" y="901"/>
                  </a:lnTo>
                  <a:lnTo>
                    <a:pt x="5505" y="658"/>
                  </a:lnTo>
                  <a:lnTo>
                    <a:pt x="5286" y="463"/>
                  </a:lnTo>
                  <a:lnTo>
                    <a:pt x="5042" y="292"/>
                  </a:lnTo>
                  <a:lnTo>
                    <a:pt x="4799" y="171"/>
                  </a:lnTo>
                  <a:lnTo>
                    <a:pt x="4555" y="73"/>
                  </a:lnTo>
                  <a:lnTo>
                    <a:pt x="4287" y="24"/>
                  </a:lnTo>
                  <a:lnTo>
                    <a:pt x="4019" y="0"/>
                  </a:lnTo>
                  <a:lnTo>
                    <a:pt x="4019" y="0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1" name="Google Shape;661;p30"/>
            <p:cNvSpPr/>
            <p:nvPr/>
          </p:nvSpPr>
          <p:spPr>
            <a:xfrm>
              <a:off x="4792100" y="2332025"/>
              <a:ext cx="76725" cy="84050"/>
            </a:xfrm>
            <a:custGeom>
              <a:rect b="b" l="l" r="r" t="t"/>
              <a:pathLst>
                <a:path extrusionOk="0" fill="none" h="3362" w="3069">
                  <a:moveTo>
                    <a:pt x="0" y="1511"/>
                  </a:moveTo>
                  <a:lnTo>
                    <a:pt x="0" y="1511"/>
                  </a:lnTo>
                  <a:lnTo>
                    <a:pt x="24" y="1340"/>
                  </a:lnTo>
                  <a:lnTo>
                    <a:pt x="49" y="1170"/>
                  </a:lnTo>
                  <a:lnTo>
                    <a:pt x="73" y="1024"/>
                  </a:lnTo>
                  <a:lnTo>
                    <a:pt x="122" y="877"/>
                  </a:lnTo>
                  <a:lnTo>
                    <a:pt x="195" y="756"/>
                  </a:lnTo>
                  <a:lnTo>
                    <a:pt x="268" y="634"/>
                  </a:lnTo>
                  <a:lnTo>
                    <a:pt x="365" y="512"/>
                  </a:lnTo>
                  <a:lnTo>
                    <a:pt x="463" y="415"/>
                  </a:lnTo>
                  <a:lnTo>
                    <a:pt x="682" y="220"/>
                  </a:lnTo>
                  <a:lnTo>
                    <a:pt x="950" y="98"/>
                  </a:lnTo>
                  <a:lnTo>
                    <a:pt x="1218" y="25"/>
                  </a:lnTo>
                  <a:lnTo>
                    <a:pt x="1534" y="1"/>
                  </a:lnTo>
                  <a:lnTo>
                    <a:pt x="1534" y="1"/>
                  </a:lnTo>
                  <a:lnTo>
                    <a:pt x="1851" y="25"/>
                  </a:lnTo>
                  <a:lnTo>
                    <a:pt x="2119" y="98"/>
                  </a:lnTo>
                  <a:lnTo>
                    <a:pt x="2387" y="220"/>
                  </a:lnTo>
                  <a:lnTo>
                    <a:pt x="2606" y="415"/>
                  </a:lnTo>
                  <a:lnTo>
                    <a:pt x="2703" y="512"/>
                  </a:lnTo>
                  <a:lnTo>
                    <a:pt x="2801" y="634"/>
                  </a:lnTo>
                  <a:lnTo>
                    <a:pt x="2874" y="756"/>
                  </a:lnTo>
                  <a:lnTo>
                    <a:pt x="2947" y="877"/>
                  </a:lnTo>
                  <a:lnTo>
                    <a:pt x="2996" y="1024"/>
                  </a:lnTo>
                  <a:lnTo>
                    <a:pt x="3020" y="1170"/>
                  </a:lnTo>
                  <a:lnTo>
                    <a:pt x="3044" y="1340"/>
                  </a:lnTo>
                  <a:lnTo>
                    <a:pt x="3069" y="1511"/>
                  </a:lnTo>
                  <a:lnTo>
                    <a:pt x="3069" y="1511"/>
                  </a:lnTo>
                  <a:lnTo>
                    <a:pt x="3044" y="1681"/>
                  </a:lnTo>
                  <a:lnTo>
                    <a:pt x="3020" y="1852"/>
                  </a:lnTo>
                  <a:lnTo>
                    <a:pt x="2947" y="2193"/>
                  </a:lnTo>
                  <a:lnTo>
                    <a:pt x="2801" y="2509"/>
                  </a:lnTo>
                  <a:lnTo>
                    <a:pt x="2606" y="2777"/>
                  </a:lnTo>
                  <a:lnTo>
                    <a:pt x="2509" y="2899"/>
                  </a:lnTo>
                  <a:lnTo>
                    <a:pt x="2387" y="3021"/>
                  </a:lnTo>
                  <a:lnTo>
                    <a:pt x="2265" y="3118"/>
                  </a:lnTo>
                  <a:lnTo>
                    <a:pt x="2119" y="3191"/>
                  </a:lnTo>
                  <a:lnTo>
                    <a:pt x="1997" y="3264"/>
                  </a:lnTo>
                  <a:lnTo>
                    <a:pt x="1851" y="3313"/>
                  </a:lnTo>
                  <a:lnTo>
                    <a:pt x="1681" y="3337"/>
                  </a:lnTo>
                  <a:lnTo>
                    <a:pt x="1534" y="3362"/>
                  </a:lnTo>
                  <a:lnTo>
                    <a:pt x="1534" y="3362"/>
                  </a:lnTo>
                  <a:lnTo>
                    <a:pt x="1388" y="3337"/>
                  </a:lnTo>
                  <a:lnTo>
                    <a:pt x="1218" y="3313"/>
                  </a:lnTo>
                  <a:lnTo>
                    <a:pt x="1072" y="3264"/>
                  </a:lnTo>
                  <a:lnTo>
                    <a:pt x="950" y="3191"/>
                  </a:lnTo>
                  <a:lnTo>
                    <a:pt x="804" y="3118"/>
                  </a:lnTo>
                  <a:lnTo>
                    <a:pt x="682" y="3021"/>
                  </a:lnTo>
                  <a:lnTo>
                    <a:pt x="560" y="2899"/>
                  </a:lnTo>
                  <a:lnTo>
                    <a:pt x="463" y="2777"/>
                  </a:lnTo>
                  <a:lnTo>
                    <a:pt x="268" y="2509"/>
                  </a:lnTo>
                  <a:lnTo>
                    <a:pt x="122" y="2193"/>
                  </a:lnTo>
                  <a:lnTo>
                    <a:pt x="49" y="1852"/>
                  </a:lnTo>
                  <a:lnTo>
                    <a:pt x="24" y="1681"/>
                  </a:lnTo>
                  <a:lnTo>
                    <a:pt x="0" y="1511"/>
                  </a:lnTo>
                  <a:lnTo>
                    <a:pt x="0" y="1511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62" name="Google Shape;662;p30"/>
          <p:cNvGrpSpPr/>
          <p:nvPr/>
        </p:nvGrpSpPr>
        <p:grpSpPr>
          <a:xfrm>
            <a:off x="3707440" y="1938370"/>
            <a:ext cx="129089" cy="375452"/>
            <a:chOff x="4071800" y="2269925"/>
            <a:chExt cx="172925" cy="502950"/>
          </a:xfrm>
        </p:grpSpPr>
        <p:sp>
          <p:nvSpPr>
            <p:cNvPr id="663" name="Google Shape;663;p30"/>
            <p:cNvSpPr/>
            <p:nvPr/>
          </p:nvSpPr>
          <p:spPr>
            <a:xfrm>
              <a:off x="4118075" y="2269925"/>
              <a:ext cx="80375" cy="91350"/>
            </a:xfrm>
            <a:custGeom>
              <a:rect b="b" l="l" r="r" t="t"/>
              <a:pathLst>
                <a:path extrusionOk="0" fill="none" h="3654" w="3215">
                  <a:moveTo>
                    <a:pt x="0" y="1657"/>
                  </a:moveTo>
                  <a:lnTo>
                    <a:pt x="0" y="1657"/>
                  </a:lnTo>
                  <a:lnTo>
                    <a:pt x="0" y="1462"/>
                  </a:lnTo>
                  <a:lnTo>
                    <a:pt x="24" y="1291"/>
                  </a:lnTo>
                  <a:lnTo>
                    <a:pt x="73" y="1121"/>
                  </a:lnTo>
                  <a:lnTo>
                    <a:pt x="122" y="975"/>
                  </a:lnTo>
                  <a:lnTo>
                    <a:pt x="195" y="829"/>
                  </a:lnTo>
                  <a:lnTo>
                    <a:pt x="268" y="682"/>
                  </a:lnTo>
                  <a:lnTo>
                    <a:pt x="365" y="561"/>
                  </a:lnTo>
                  <a:lnTo>
                    <a:pt x="463" y="439"/>
                  </a:lnTo>
                  <a:lnTo>
                    <a:pt x="585" y="341"/>
                  </a:lnTo>
                  <a:lnTo>
                    <a:pt x="706" y="244"/>
                  </a:lnTo>
                  <a:lnTo>
                    <a:pt x="853" y="171"/>
                  </a:lnTo>
                  <a:lnTo>
                    <a:pt x="974" y="122"/>
                  </a:lnTo>
                  <a:lnTo>
                    <a:pt x="1120" y="74"/>
                  </a:lnTo>
                  <a:lnTo>
                    <a:pt x="1291" y="25"/>
                  </a:lnTo>
                  <a:lnTo>
                    <a:pt x="1437" y="0"/>
                  </a:lnTo>
                  <a:lnTo>
                    <a:pt x="1608" y="0"/>
                  </a:lnTo>
                  <a:lnTo>
                    <a:pt x="1608" y="0"/>
                  </a:lnTo>
                  <a:lnTo>
                    <a:pt x="1778" y="0"/>
                  </a:lnTo>
                  <a:lnTo>
                    <a:pt x="1924" y="25"/>
                  </a:lnTo>
                  <a:lnTo>
                    <a:pt x="2095" y="74"/>
                  </a:lnTo>
                  <a:lnTo>
                    <a:pt x="2241" y="122"/>
                  </a:lnTo>
                  <a:lnTo>
                    <a:pt x="2363" y="171"/>
                  </a:lnTo>
                  <a:lnTo>
                    <a:pt x="2509" y="244"/>
                  </a:lnTo>
                  <a:lnTo>
                    <a:pt x="2630" y="341"/>
                  </a:lnTo>
                  <a:lnTo>
                    <a:pt x="2752" y="439"/>
                  </a:lnTo>
                  <a:lnTo>
                    <a:pt x="2850" y="561"/>
                  </a:lnTo>
                  <a:lnTo>
                    <a:pt x="2947" y="682"/>
                  </a:lnTo>
                  <a:lnTo>
                    <a:pt x="3020" y="829"/>
                  </a:lnTo>
                  <a:lnTo>
                    <a:pt x="3093" y="975"/>
                  </a:lnTo>
                  <a:lnTo>
                    <a:pt x="3142" y="1121"/>
                  </a:lnTo>
                  <a:lnTo>
                    <a:pt x="3191" y="1291"/>
                  </a:lnTo>
                  <a:lnTo>
                    <a:pt x="3215" y="1462"/>
                  </a:lnTo>
                  <a:lnTo>
                    <a:pt x="3215" y="1657"/>
                  </a:lnTo>
                  <a:lnTo>
                    <a:pt x="3215" y="1657"/>
                  </a:lnTo>
                  <a:lnTo>
                    <a:pt x="3215" y="1827"/>
                  </a:lnTo>
                  <a:lnTo>
                    <a:pt x="3191" y="2022"/>
                  </a:lnTo>
                  <a:lnTo>
                    <a:pt x="3142" y="2217"/>
                  </a:lnTo>
                  <a:lnTo>
                    <a:pt x="3093" y="2387"/>
                  </a:lnTo>
                  <a:lnTo>
                    <a:pt x="3020" y="2558"/>
                  </a:lnTo>
                  <a:lnTo>
                    <a:pt x="2947" y="2728"/>
                  </a:lnTo>
                  <a:lnTo>
                    <a:pt x="2850" y="2874"/>
                  </a:lnTo>
                  <a:lnTo>
                    <a:pt x="2752" y="3020"/>
                  </a:lnTo>
                  <a:lnTo>
                    <a:pt x="2630" y="3167"/>
                  </a:lnTo>
                  <a:lnTo>
                    <a:pt x="2509" y="3288"/>
                  </a:lnTo>
                  <a:lnTo>
                    <a:pt x="2363" y="3386"/>
                  </a:lnTo>
                  <a:lnTo>
                    <a:pt x="2241" y="3483"/>
                  </a:lnTo>
                  <a:lnTo>
                    <a:pt x="2095" y="3556"/>
                  </a:lnTo>
                  <a:lnTo>
                    <a:pt x="1924" y="3605"/>
                  </a:lnTo>
                  <a:lnTo>
                    <a:pt x="1778" y="3629"/>
                  </a:lnTo>
                  <a:lnTo>
                    <a:pt x="1608" y="3654"/>
                  </a:lnTo>
                  <a:lnTo>
                    <a:pt x="1608" y="3654"/>
                  </a:lnTo>
                  <a:lnTo>
                    <a:pt x="1437" y="3629"/>
                  </a:lnTo>
                  <a:lnTo>
                    <a:pt x="1291" y="3605"/>
                  </a:lnTo>
                  <a:lnTo>
                    <a:pt x="1120" y="3556"/>
                  </a:lnTo>
                  <a:lnTo>
                    <a:pt x="974" y="3483"/>
                  </a:lnTo>
                  <a:lnTo>
                    <a:pt x="853" y="3386"/>
                  </a:lnTo>
                  <a:lnTo>
                    <a:pt x="706" y="3288"/>
                  </a:lnTo>
                  <a:lnTo>
                    <a:pt x="585" y="3167"/>
                  </a:lnTo>
                  <a:lnTo>
                    <a:pt x="463" y="3020"/>
                  </a:lnTo>
                  <a:lnTo>
                    <a:pt x="365" y="2874"/>
                  </a:lnTo>
                  <a:lnTo>
                    <a:pt x="268" y="2728"/>
                  </a:lnTo>
                  <a:lnTo>
                    <a:pt x="195" y="2558"/>
                  </a:lnTo>
                  <a:lnTo>
                    <a:pt x="122" y="2387"/>
                  </a:lnTo>
                  <a:lnTo>
                    <a:pt x="73" y="2217"/>
                  </a:lnTo>
                  <a:lnTo>
                    <a:pt x="24" y="2022"/>
                  </a:lnTo>
                  <a:lnTo>
                    <a:pt x="0" y="1827"/>
                  </a:lnTo>
                  <a:lnTo>
                    <a:pt x="0" y="1657"/>
                  </a:lnTo>
                  <a:lnTo>
                    <a:pt x="0" y="1657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4" name="Google Shape;664;p30"/>
            <p:cNvSpPr/>
            <p:nvPr/>
          </p:nvSpPr>
          <p:spPr>
            <a:xfrm>
              <a:off x="4071800" y="2372825"/>
              <a:ext cx="172925" cy="400050"/>
            </a:xfrm>
            <a:custGeom>
              <a:rect b="b" l="l" r="r" t="t"/>
              <a:pathLst>
                <a:path extrusionOk="0" fill="none" h="16002" w="6917">
                  <a:moveTo>
                    <a:pt x="4189" y="0"/>
                  </a:moveTo>
                  <a:lnTo>
                    <a:pt x="4189" y="0"/>
                  </a:lnTo>
                  <a:lnTo>
                    <a:pt x="4019" y="98"/>
                  </a:lnTo>
                  <a:lnTo>
                    <a:pt x="3848" y="147"/>
                  </a:lnTo>
                  <a:lnTo>
                    <a:pt x="3653" y="195"/>
                  </a:lnTo>
                  <a:lnTo>
                    <a:pt x="3459" y="220"/>
                  </a:lnTo>
                  <a:lnTo>
                    <a:pt x="3459" y="220"/>
                  </a:lnTo>
                  <a:lnTo>
                    <a:pt x="3264" y="195"/>
                  </a:lnTo>
                  <a:lnTo>
                    <a:pt x="3069" y="147"/>
                  </a:lnTo>
                  <a:lnTo>
                    <a:pt x="2898" y="98"/>
                  </a:lnTo>
                  <a:lnTo>
                    <a:pt x="2728" y="0"/>
                  </a:lnTo>
                  <a:lnTo>
                    <a:pt x="2728" y="0"/>
                  </a:lnTo>
                  <a:lnTo>
                    <a:pt x="2533" y="49"/>
                  </a:lnTo>
                  <a:lnTo>
                    <a:pt x="2338" y="122"/>
                  </a:lnTo>
                  <a:lnTo>
                    <a:pt x="2168" y="195"/>
                  </a:lnTo>
                  <a:lnTo>
                    <a:pt x="2022" y="293"/>
                  </a:lnTo>
                  <a:lnTo>
                    <a:pt x="1705" y="488"/>
                  </a:lnTo>
                  <a:lnTo>
                    <a:pt x="1437" y="755"/>
                  </a:lnTo>
                  <a:lnTo>
                    <a:pt x="1169" y="1072"/>
                  </a:lnTo>
                  <a:lnTo>
                    <a:pt x="950" y="1413"/>
                  </a:lnTo>
                  <a:lnTo>
                    <a:pt x="755" y="1803"/>
                  </a:lnTo>
                  <a:lnTo>
                    <a:pt x="585" y="2217"/>
                  </a:lnTo>
                  <a:lnTo>
                    <a:pt x="439" y="2704"/>
                  </a:lnTo>
                  <a:lnTo>
                    <a:pt x="317" y="3191"/>
                  </a:lnTo>
                  <a:lnTo>
                    <a:pt x="219" y="3727"/>
                  </a:lnTo>
                  <a:lnTo>
                    <a:pt x="146" y="4311"/>
                  </a:lnTo>
                  <a:lnTo>
                    <a:pt x="73" y="4896"/>
                  </a:lnTo>
                  <a:lnTo>
                    <a:pt x="24" y="5529"/>
                  </a:lnTo>
                  <a:lnTo>
                    <a:pt x="0" y="6187"/>
                  </a:lnTo>
                  <a:lnTo>
                    <a:pt x="0" y="6869"/>
                  </a:lnTo>
                  <a:lnTo>
                    <a:pt x="0" y="6869"/>
                  </a:lnTo>
                  <a:lnTo>
                    <a:pt x="24" y="7015"/>
                  </a:lnTo>
                  <a:lnTo>
                    <a:pt x="49" y="7161"/>
                  </a:lnTo>
                  <a:lnTo>
                    <a:pt x="98" y="7307"/>
                  </a:lnTo>
                  <a:lnTo>
                    <a:pt x="171" y="7404"/>
                  </a:lnTo>
                  <a:lnTo>
                    <a:pt x="244" y="7502"/>
                  </a:lnTo>
                  <a:lnTo>
                    <a:pt x="317" y="7575"/>
                  </a:lnTo>
                  <a:lnTo>
                    <a:pt x="414" y="7624"/>
                  </a:lnTo>
                  <a:lnTo>
                    <a:pt x="487" y="7624"/>
                  </a:lnTo>
                  <a:lnTo>
                    <a:pt x="487" y="7624"/>
                  </a:lnTo>
                  <a:lnTo>
                    <a:pt x="633" y="7624"/>
                  </a:lnTo>
                  <a:lnTo>
                    <a:pt x="731" y="7575"/>
                  </a:lnTo>
                  <a:lnTo>
                    <a:pt x="804" y="7502"/>
                  </a:lnTo>
                  <a:lnTo>
                    <a:pt x="877" y="7404"/>
                  </a:lnTo>
                  <a:lnTo>
                    <a:pt x="926" y="7307"/>
                  </a:lnTo>
                  <a:lnTo>
                    <a:pt x="950" y="7161"/>
                  </a:lnTo>
                  <a:lnTo>
                    <a:pt x="974" y="6869"/>
                  </a:lnTo>
                  <a:lnTo>
                    <a:pt x="974" y="6869"/>
                  </a:lnTo>
                  <a:lnTo>
                    <a:pt x="999" y="6503"/>
                  </a:lnTo>
                  <a:lnTo>
                    <a:pt x="1023" y="6089"/>
                  </a:lnTo>
                  <a:lnTo>
                    <a:pt x="1145" y="5091"/>
                  </a:lnTo>
                  <a:lnTo>
                    <a:pt x="1291" y="4092"/>
                  </a:lnTo>
                  <a:lnTo>
                    <a:pt x="1364" y="3654"/>
                  </a:lnTo>
                  <a:lnTo>
                    <a:pt x="1461" y="3288"/>
                  </a:lnTo>
                  <a:lnTo>
                    <a:pt x="1461" y="3288"/>
                  </a:lnTo>
                  <a:lnTo>
                    <a:pt x="1413" y="3094"/>
                  </a:lnTo>
                  <a:lnTo>
                    <a:pt x="1388" y="2899"/>
                  </a:lnTo>
                  <a:lnTo>
                    <a:pt x="1388" y="2704"/>
                  </a:lnTo>
                  <a:lnTo>
                    <a:pt x="1413" y="2533"/>
                  </a:lnTo>
                  <a:lnTo>
                    <a:pt x="1437" y="2387"/>
                  </a:lnTo>
                  <a:lnTo>
                    <a:pt x="1510" y="2241"/>
                  </a:lnTo>
                  <a:lnTo>
                    <a:pt x="1583" y="2119"/>
                  </a:lnTo>
                  <a:lnTo>
                    <a:pt x="1656" y="2046"/>
                  </a:lnTo>
                  <a:lnTo>
                    <a:pt x="1656" y="2046"/>
                  </a:lnTo>
                  <a:lnTo>
                    <a:pt x="1583" y="2144"/>
                  </a:lnTo>
                  <a:lnTo>
                    <a:pt x="1534" y="2290"/>
                  </a:lnTo>
                  <a:lnTo>
                    <a:pt x="1486" y="2485"/>
                  </a:lnTo>
                  <a:lnTo>
                    <a:pt x="1486" y="2680"/>
                  </a:lnTo>
                  <a:lnTo>
                    <a:pt x="1510" y="2874"/>
                  </a:lnTo>
                  <a:lnTo>
                    <a:pt x="1559" y="3069"/>
                  </a:lnTo>
                  <a:lnTo>
                    <a:pt x="1608" y="3167"/>
                  </a:lnTo>
                  <a:lnTo>
                    <a:pt x="1681" y="3264"/>
                  </a:lnTo>
                  <a:lnTo>
                    <a:pt x="1754" y="3337"/>
                  </a:lnTo>
                  <a:lnTo>
                    <a:pt x="1851" y="3410"/>
                  </a:lnTo>
                  <a:lnTo>
                    <a:pt x="1851" y="3410"/>
                  </a:lnTo>
                  <a:lnTo>
                    <a:pt x="1900" y="3775"/>
                  </a:lnTo>
                  <a:lnTo>
                    <a:pt x="1924" y="3970"/>
                  </a:lnTo>
                  <a:lnTo>
                    <a:pt x="1949" y="4190"/>
                  </a:lnTo>
                  <a:lnTo>
                    <a:pt x="1924" y="4433"/>
                  </a:lnTo>
                  <a:lnTo>
                    <a:pt x="1900" y="4725"/>
                  </a:lnTo>
                  <a:lnTo>
                    <a:pt x="1827" y="5018"/>
                  </a:lnTo>
                  <a:lnTo>
                    <a:pt x="1705" y="5383"/>
                  </a:lnTo>
                  <a:lnTo>
                    <a:pt x="1705" y="5383"/>
                  </a:lnTo>
                  <a:lnTo>
                    <a:pt x="1510" y="5894"/>
                  </a:lnTo>
                  <a:lnTo>
                    <a:pt x="1364" y="6381"/>
                  </a:lnTo>
                  <a:lnTo>
                    <a:pt x="1267" y="6820"/>
                  </a:lnTo>
                  <a:lnTo>
                    <a:pt x="1218" y="7210"/>
                  </a:lnTo>
                  <a:lnTo>
                    <a:pt x="1169" y="7599"/>
                  </a:lnTo>
                  <a:lnTo>
                    <a:pt x="1169" y="7989"/>
                  </a:lnTo>
                  <a:lnTo>
                    <a:pt x="1194" y="8793"/>
                  </a:lnTo>
                  <a:lnTo>
                    <a:pt x="1194" y="8793"/>
                  </a:lnTo>
                  <a:lnTo>
                    <a:pt x="1242" y="9962"/>
                  </a:lnTo>
                  <a:lnTo>
                    <a:pt x="1291" y="11131"/>
                  </a:lnTo>
                  <a:lnTo>
                    <a:pt x="1315" y="13201"/>
                  </a:lnTo>
                  <a:lnTo>
                    <a:pt x="1340" y="14686"/>
                  </a:lnTo>
                  <a:lnTo>
                    <a:pt x="1340" y="15271"/>
                  </a:lnTo>
                  <a:lnTo>
                    <a:pt x="1340" y="15271"/>
                  </a:lnTo>
                  <a:lnTo>
                    <a:pt x="1364" y="15490"/>
                  </a:lnTo>
                  <a:lnTo>
                    <a:pt x="1413" y="15661"/>
                  </a:lnTo>
                  <a:lnTo>
                    <a:pt x="1486" y="15782"/>
                  </a:lnTo>
                  <a:lnTo>
                    <a:pt x="1583" y="15880"/>
                  </a:lnTo>
                  <a:lnTo>
                    <a:pt x="1656" y="15953"/>
                  </a:lnTo>
                  <a:lnTo>
                    <a:pt x="1729" y="15977"/>
                  </a:lnTo>
                  <a:lnTo>
                    <a:pt x="1827" y="16002"/>
                  </a:lnTo>
                  <a:lnTo>
                    <a:pt x="1827" y="16002"/>
                  </a:lnTo>
                  <a:lnTo>
                    <a:pt x="1949" y="16002"/>
                  </a:lnTo>
                  <a:lnTo>
                    <a:pt x="2070" y="15953"/>
                  </a:lnTo>
                  <a:lnTo>
                    <a:pt x="2168" y="15904"/>
                  </a:lnTo>
                  <a:lnTo>
                    <a:pt x="2241" y="15831"/>
                  </a:lnTo>
                  <a:lnTo>
                    <a:pt x="2314" y="15758"/>
                  </a:lnTo>
                  <a:lnTo>
                    <a:pt x="2387" y="15636"/>
                  </a:lnTo>
                  <a:lnTo>
                    <a:pt x="2411" y="15490"/>
                  </a:lnTo>
                  <a:lnTo>
                    <a:pt x="2460" y="15344"/>
                  </a:lnTo>
                  <a:lnTo>
                    <a:pt x="3142" y="8525"/>
                  </a:lnTo>
                  <a:lnTo>
                    <a:pt x="3142" y="8525"/>
                  </a:lnTo>
                  <a:lnTo>
                    <a:pt x="3142" y="8427"/>
                  </a:lnTo>
                  <a:lnTo>
                    <a:pt x="3191" y="8257"/>
                  </a:lnTo>
                  <a:lnTo>
                    <a:pt x="3239" y="8159"/>
                  </a:lnTo>
                  <a:lnTo>
                    <a:pt x="3288" y="8062"/>
                  </a:lnTo>
                  <a:lnTo>
                    <a:pt x="3361" y="7989"/>
                  </a:lnTo>
                  <a:lnTo>
                    <a:pt x="3459" y="7965"/>
                  </a:lnTo>
                  <a:lnTo>
                    <a:pt x="3459" y="7965"/>
                  </a:lnTo>
                  <a:lnTo>
                    <a:pt x="3556" y="7989"/>
                  </a:lnTo>
                  <a:lnTo>
                    <a:pt x="3629" y="8062"/>
                  </a:lnTo>
                  <a:lnTo>
                    <a:pt x="3678" y="8159"/>
                  </a:lnTo>
                  <a:lnTo>
                    <a:pt x="3726" y="8257"/>
                  </a:lnTo>
                  <a:lnTo>
                    <a:pt x="3775" y="8427"/>
                  </a:lnTo>
                  <a:lnTo>
                    <a:pt x="3775" y="8525"/>
                  </a:lnTo>
                  <a:lnTo>
                    <a:pt x="4457" y="15344"/>
                  </a:lnTo>
                  <a:lnTo>
                    <a:pt x="4457" y="15344"/>
                  </a:lnTo>
                  <a:lnTo>
                    <a:pt x="4506" y="15490"/>
                  </a:lnTo>
                  <a:lnTo>
                    <a:pt x="4530" y="15636"/>
                  </a:lnTo>
                  <a:lnTo>
                    <a:pt x="4603" y="15758"/>
                  </a:lnTo>
                  <a:lnTo>
                    <a:pt x="4676" y="15831"/>
                  </a:lnTo>
                  <a:lnTo>
                    <a:pt x="4749" y="15904"/>
                  </a:lnTo>
                  <a:lnTo>
                    <a:pt x="4847" y="15953"/>
                  </a:lnTo>
                  <a:lnTo>
                    <a:pt x="4969" y="16002"/>
                  </a:lnTo>
                  <a:lnTo>
                    <a:pt x="5090" y="16002"/>
                  </a:lnTo>
                  <a:lnTo>
                    <a:pt x="5090" y="16002"/>
                  </a:lnTo>
                  <a:lnTo>
                    <a:pt x="5188" y="15977"/>
                  </a:lnTo>
                  <a:lnTo>
                    <a:pt x="5261" y="15953"/>
                  </a:lnTo>
                  <a:lnTo>
                    <a:pt x="5334" y="15880"/>
                  </a:lnTo>
                  <a:lnTo>
                    <a:pt x="5431" y="15782"/>
                  </a:lnTo>
                  <a:lnTo>
                    <a:pt x="5504" y="15661"/>
                  </a:lnTo>
                  <a:lnTo>
                    <a:pt x="5553" y="15490"/>
                  </a:lnTo>
                  <a:lnTo>
                    <a:pt x="5577" y="15271"/>
                  </a:lnTo>
                  <a:lnTo>
                    <a:pt x="5577" y="15271"/>
                  </a:lnTo>
                  <a:lnTo>
                    <a:pt x="5577" y="14686"/>
                  </a:lnTo>
                  <a:lnTo>
                    <a:pt x="5602" y="13201"/>
                  </a:lnTo>
                  <a:lnTo>
                    <a:pt x="5626" y="11131"/>
                  </a:lnTo>
                  <a:lnTo>
                    <a:pt x="5675" y="9962"/>
                  </a:lnTo>
                  <a:lnTo>
                    <a:pt x="5724" y="8793"/>
                  </a:lnTo>
                  <a:lnTo>
                    <a:pt x="5724" y="8793"/>
                  </a:lnTo>
                  <a:lnTo>
                    <a:pt x="5748" y="7989"/>
                  </a:lnTo>
                  <a:lnTo>
                    <a:pt x="5748" y="7599"/>
                  </a:lnTo>
                  <a:lnTo>
                    <a:pt x="5699" y="7210"/>
                  </a:lnTo>
                  <a:lnTo>
                    <a:pt x="5650" y="6820"/>
                  </a:lnTo>
                  <a:lnTo>
                    <a:pt x="5553" y="6381"/>
                  </a:lnTo>
                  <a:lnTo>
                    <a:pt x="5407" y="5894"/>
                  </a:lnTo>
                  <a:lnTo>
                    <a:pt x="5212" y="5383"/>
                  </a:lnTo>
                  <a:lnTo>
                    <a:pt x="5212" y="5383"/>
                  </a:lnTo>
                  <a:lnTo>
                    <a:pt x="5090" y="5018"/>
                  </a:lnTo>
                  <a:lnTo>
                    <a:pt x="5017" y="4725"/>
                  </a:lnTo>
                  <a:lnTo>
                    <a:pt x="4993" y="4433"/>
                  </a:lnTo>
                  <a:lnTo>
                    <a:pt x="4969" y="4190"/>
                  </a:lnTo>
                  <a:lnTo>
                    <a:pt x="4993" y="3970"/>
                  </a:lnTo>
                  <a:lnTo>
                    <a:pt x="5017" y="3775"/>
                  </a:lnTo>
                  <a:lnTo>
                    <a:pt x="5066" y="3410"/>
                  </a:lnTo>
                  <a:lnTo>
                    <a:pt x="5066" y="3410"/>
                  </a:lnTo>
                  <a:lnTo>
                    <a:pt x="5163" y="3337"/>
                  </a:lnTo>
                  <a:lnTo>
                    <a:pt x="5236" y="3264"/>
                  </a:lnTo>
                  <a:lnTo>
                    <a:pt x="5310" y="3167"/>
                  </a:lnTo>
                  <a:lnTo>
                    <a:pt x="5358" y="3069"/>
                  </a:lnTo>
                  <a:lnTo>
                    <a:pt x="5407" y="2874"/>
                  </a:lnTo>
                  <a:lnTo>
                    <a:pt x="5431" y="2680"/>
                  </a:lnTo>
                  <a:lnTo>
                    <a:pt x="5431" y="2485"/>
                  </a:lnTo>
                  <a:lnTo>
                    <a:pt x="5383" y="2290"/>
                  </a:lnTo>
                  <a:lnTo>
                    <a:pt x="5334" y="2144"/>
                  </a:lnTo>
                  <a:lnTo>
                    <a:pt x="5261" y="2046"/>
                  </a:lnTo>
                  <a:lnTo>
                    <a:pt x="5261" y="2046"/>
                  </a:lnTo>
                  <a:lnTo>
                    <a:pt x="5334" y="2119"/>
                  </a:lnTo>
                  <a:lnTo>
                    <a:pt x="5407" y="2241"/>
                  </a:lnTo>
                  <a:lnTo>
                    <a:pt x="5480" y="2387"/>
                  </a:lnTo>
                  <a:lnTo>
                    <a:pt x="5504" y="2533"/>
                  </a:lnTo>
                  <a:lnTo>
                    <a:pt x="5529" y="2704"/>
                  </a:lnTo>
                  <a:lnTo>
                    <a:pt x="5529" y="2899"/>
                  </a:lnTo>
                  <a:lnTo>
                    <a:pt x="5504" y="3094"/>
                  </a:lnTo>
                  <a:lnTo>
                    <a:pt x="5456" y="3288"/>
                  </a:lnTo>
                  <a:lnTo>
                    <a:pt x="5456" y="3288"/>
                  </a:lnTo>
                  <a:lnTo>
                    <a:pt x="5553" y="3654"/>
                  </a:lnTo>
                  <a:lnTo>
                    <a:pt x="5626" y="4092"/>
                  </a:lnTo>
                  <a:lnTo>
                    <a:pt x="5772" y="5091"/>
                  </a:lnTo>
                  <a:lnTo>
                    <a:pt x="5894" y="6089"/>
                  </a:lnTo>
                  <a:lnTo>
                    <a:pt x="5918" y="6503"/>
                  </a:lnTo>
                  <a:lnTo>
                    <a:pt x="5943" y="6869"/>
                  </a:lnTo>
                  <a:lnTo>
                    <a:pt x="5943" y="6869"/>
                  </a:lnTo>
                  <a:lnTo>
                    <a:pt x="5967" y="7161"/>
                  </a:lnTo>
                  <a:lnTo>
                    <a:pt x="5991" y="7307"/>
                  </a:lnTo>
                  <a:lnTo>
                    <a:pt x="6040" y="7404"/>
                  </a:lnTo>
                  <a:lnTo>
                    <a:pt x="6113" y="7502"/>
                  </a:lnTo>
                  <a:lnTo>
                    <a:pt x="6186" y="7575"/>
                  </a:lnTo>
                  <a:lnTo>
                    <a:pt x="6284" y="7624"/>
                  </a:lnTo>
                  <a:lnTo>
                    <a:pt x="6430" y="7624"/>
                  </a:lnTo>
                  <a:lnTo>
                    <a:pt x="6430" y="7624"/>
                  </a:lnTo>
                  <a:lnTo>
                    <a:pt x="6503" y="7624"/>
                  </a:lnTo>
                  <a:lnTo>
                    <a:pt x="6600" y="7575"/>
                  </a:lnTo>
                  <a:lnTo>
                    <a:pt x="6673" y="7502"/>
                  </a:lnTo>
                  <a:lnTo>
                    <a:pt x="6746" y="7404"/>
                  </a:lnTo>
                  <a:lnTo>
                    <a:pt x="6820" y="7307"/>
                  </a:lnTo>
                  <a:lnTo>
                    <a:pt x="6868" y="7161"/>
                  </a:lnTo>
                  <a:lnTo>
                    <a:pt x="6893" y="7015"/>
                  </a:lnTo>
                  <a:lnTo>
                    <a:pt x="6917" y="6869"/>
                  </a:lnTo>
                  <a:lnTo>
                    <a:pt x="6917" y="6869"/>
                  </a:lnTo>
                  <a:lnTo>
                    <a:pt x="6917" y="6187"/>
                  </a:lnTo>
                  <a:lnTo>
                    <a:pt x="6893" y="5529"/>
                  </a:lnTo>
                  <a:lnTo>
                    <a:pt x="6844" y="4896"/>
                  </a:lnTo>
                  <a:lnTo>
                    <a:pt x="6771" y="4311"/>
                  </a:lnTo>
                  <a:lnTo>
                    <a:pt x="6698" y="3727"/>
                  </a:lnTo>
                  <a:lnTo>
                    <a:pt x="6600" y="3191"/>
                  </a:lnTo>
                  <a:lnTo>
                    <a:pt x="6479" y="2704"/>
                  </a:lnTo>
                  <a:lnTo>
                    <a:pt x="6332" y="2217"/>
                  </a:lnTo>
                  <a:lnTo>
                    <a:pt x="6162" y="1803"/>
                  </a:lnTo>
                  <a:lnTo>
                    <a:pt x="5967" y="1413"/>
                  </a:lnTo>
                  <a:lnTo>
                    <a:pt x="5748" y="1072"/>
                  </a:lnTo>
                  <a:lnTo>
                    <a:pt x="5480" y="755"/>
                  </a:lnTo>
                  <a:lnTo>
                    <a:pt x="5212" y="488"/>
                  </a:lnTo>
                  <a:lnTo>
                    <a:pt x="4895" y="293"/>
                  </a:lnTo>
                  <a:lnTo>
                    <a:pt x="4749" y="195"/>
                  </a:lnTo>
                  <a:lnTo>
                    <a:pt x="4579" y="122"/>
                  </a:lnTo>
                  <a:lnTo>
                    <a:pt x="4384" y="49"/>
                  </a:lnTo>
                  <a:lnTo>
                    <a:pt x="4189" y="0"/>
                  </a:lnTo>
                  <a:lnTo>
                    <a:pt x="4189" y="0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65" name="Google Shape;665;p30"/>
          <p:cNvSpPr/>
          <p:nvPr/>
        </p:nvSpPr>
        <p:spPr>
          <a:xfrm>
            <a:off x="4633652" y="1978067"/>
            <a:ext cx="284547" cy="300000"/>
          </a:xfrm>
          <a:custGeom>
            <a:rect b="b" l="l" r="r" t="t"/>
            <a:pathLst>
              <a:path extrusionOk="0" fill="none" h="16075" w="15247">
                <a:moveTo>
                  <a:pt x="9401" y="10717"/>
                </a:moveTo>
                <a:lnTo>
                  <a:pt x="9401" y="10717"/>
                </a:lnTo>
                <a:lnTo>
                  <a:pt x="9085" y="10692"/>
                </a:lnTo>
                <a:lnTo>
                  <a:pt x="9085" y="9596"/>
                </a:lnTo>
                <a:lnTo>
                  <a:pt x="9085" y="9596"/>
                </a:lnTo>
                <a:lnTo>
                  <a:pt x="9401" y="9377"/>
                </a:lnTo>
                <a:lnTo>
                  <a:pt x="9718" y="9133"/>
                </a:lnTo>
                <a:lnTo>
                  <a:pt x="10010" y="8866"/>
                </a:lnTo>
                <a:lnTo>
                  <a:pt x="10302" y="8573"/>
                </a:lnTo>
                <a:lnTo>
                  <a:pt x="10546" y="8232"/>
                </a:lnTo>
                <a:lnTo>
                  <a:pt x="10765" y="7867"/>
                </a:lnTo>
                <a:lnTo>
                  <a:pt x="10984" y="7502"/>
                </a:lnTo>
                <a:lnTo>
                  <a:pt x="11155" y="7088"/>
                </a:lnTo>
                <a:lnTo>
                  <a:pt x="11155" y="7088"/>
                </a:lnTo>
                <a:lnTo>
                  <a:pt x="11228" y="7112"/>
                </a:lnTo>
                <a:lnTo>
                  <a:pt x="11228" y="7112"/>
                </a:lnTo>
                <a:lnTo>
                  <a:pt x="11374" y="7112"/>
                </a:lnTo>
                <a:lnTo>
                  <a:pt x="11496" y="7039"/>
                </a:lnTo>
                <a:lnTo>
                  <a:pt x="11617" y="6942"/>
                </a:lnTo>
                <a:lnTo>
                  <a:pt x="11715" y="6771"/>
                </a:lnTo>
                <a:lnTo>
                  <a:pt x="11812" y="6601"/>
                </a:lnTo>
                <a:lnTo>
                  <a:pt x="11910" y="6381"/>
                </a:lnTo>
                <a:lnTo>
                  <a:pt x="11958" y="6138"/>
                </a:lnTo>
                <a:lnTo>
                  <a:pt x="12007" y="5870"/>
                </a:lnTo>
                <a:lnTo>
                  <a:pt x="12007" y="5870"/>
                </a:lnTo>
                <a:lnTo>
                  <a:pt x="12031" y="5626"/>
                </a:lnTo>
                <a:lnTo>
                  <a:pt x="12007" y="5383"/>
                </a:lnTo>
                <a:lnTo>
                  <a:pt x="11983" y="5188"/>
                </a:lnTo>
                <a:lnTo>
                  <a:pt x="11934" y="4993"/>
                </a:lnTo>
                <a:lnTo>
                  <a:pt x="11885" y="4823"/>
                </a:lnTo>
                <a:lnTo>
                  <a:pt x="11812" y="4677"/>
                </a:lnTo>
                <a:lnTo>
                  <a:pt x="11715" y="4579"/>
                </a:lnTo>
                <a:lnTo>
                  <a:pt x="11593" y="4506"/>
                </a:lnTo>
                <a:lnTo>
                  <a:pt x="11593" y="4506"/>
                </a:lnTo>
                <a:lnTo>
                  <a:pt x="11666" y="4141"/>
                </a:lnTo>
                <a:lnTo>
                  <a:pt x="11690" y="3800"/>
                </a:lnTo>
                <a:lnTo>
                  <a:pt x="11690" y="3483"/>
                </a:lnTo>
                <a:lnTo>
                  <a:pt x="11690" y="3191"/>
                </a:lnTo>
                <a:lnTo>
                  <a:pt x="11666" y="2899"/>
                </a:lnTo>
                <a:lnTo>
                  <a:pt x="11617" y="2631"/>
                </a:lnTo>
                <a:lnTo>
                  <a:pt x="11544" y="2387"/>
                </a:lnTo>
                <a:lnTo>
                  <a:pt x="11471" y="2144"/>
                </a:lnTo>
                <a:lnTo>
                  <a:pt x="11374" y="1924"/>
                </a:lnTo>
                <a:lnTo>
                  <a:pt x="11276" y="1705"/>
                </a:lnTo>
                <a:lnTo>
                  <a:pt x="11155" y="1510"/>
                </a:lnTo>
                <a:lnTo>
                  <a:pt x="11009" y="1340"/>
                </a:lnTo>
                <a:lnTo>
                  <a:pt x="10862" y="1169"/>
                </a:lnTo>
                <a:lnTo>
                  <a:pt x="10716" y="1023"/>
                </a:lnTo>
                <a:lnTo>
                  <a:pt x="10400" y="755"/>
                </a:lnTo>
                <a:lnTo>
                  <a:pt x="10034" y="561"/>
                </a:lnTo>
                <a:lnTo>
                  <a:pt x="9669" y="366"/>
                </a:lnTo>
                <a:lnTo>
                  <a:pt x="9304" y="244"/>
                </a:lnTo>
                <a:lnTo>
                  <a:pt x="8938" y="146"/>
                </a:lnTo>
                <a:lnTo>
                  <a:pt x="8573" y="73"/>
                </a:lnTo>
                <a:lnTo>
                  <a:pt x="8232" y="25"/>
                </a:lnTo>
                <a:lnTo>
                  <a:pt x="7915" y="0"/>
                </a:lnTo>
                <a:lnTo>
                  <a:pt x="7623" y="0"/>
                </a:lnTo>
                <a:lnTo>
                  <a:pt x="7623" y="0"/>
                </a:lnTo>
                <a:lnTo>
                  <a:pt x="7282" y="25"/>
                </a:lnTo>
                <a:lnTo>
                  <a:pt x="6990" y="98"/>
                </a:lnTo>
                <a:lnTo>
                  <a:pt x="6746" y="171"/>
                </a:lnTo>
                <a:lnTo>
                  <a:pt x="6527" y="293"/>
                </a:lnTo>
                <a:lnTo>
                  <a:pt x="6332" y="390"/>
                </a:lnTo>
                <a:lnTo>
                  <a:pt x="6186" y="536"/>
                </a:lnTo>
                <a:lnTo>
                  <a:pt x="6040" y="658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553" y="853"/>
                </a:lnTo>
                <a:lnTo>
                  <a:pt x="5188" y="975"/>
                </a:lnTo>
                <a:lnTo>
                  <a:pt x="4871" y="1145"/>
                </a:lnTo>
                <a:lnTo>
                  <a:pt x="4603" y="1316"/>
                </a:lnTo>
                <a:lnTo>
                  <a:pt x="4360" y="1535"/>
                </a:lnTo>
                <a:lnTo>
                  <a:pt x="4165" y="1754"/>
                </a:lnTo>
                <a:lnTo>
                  <a:pt x="4019" y="2022"/>
                </a:lnTo>
                <a:lnTo>
                  <a:pt x="3897" y="2290"/>
                </a:lnTo>
                <a:lnTo>
                  <a:pt x="3799" y="2558"/>
                </a:lnTo>
                <a:lnTo>
                  <a:pt x="3726" y="2826"/>
                </a:lnTo>
                <a:lnTo>
                  <a:pt x="3678" y="3118"/>
                </a:lnTo>
                <a:lnTo>
                  <a:pt x="3629" y="3410"/>
                </a:lnTo>
                <a:lnTo>
                  <a:pt x="3629" y="3702"/>
                </a:lnTo>
                <a:lnTo>
                  <a:pt x="3629" y="3970"/>
                </a:lnTo>
                <a:lnTo>
                  <a:pt x="3678" y="4482"/>
                </a:lnTo>
                <a:lnTo>
                  <a:pt x="3678" y="4482"/>
                </a:lnTo>
                <a:lnTo>
                  <a:pt x="3678" y="4506"/>
                </a:lnTo>
                <a:lnTo>
                  <a:pt x="3678" y="4506"/>
                </a:lnTo>
                <a:lnTo>
                  <a:pt x="3556" y="4555"/>
                </a:lnTo>
                <a:lnTo>
                  <a:pt x="3459" y="4652"/>
                </a:lnTo>
                <a:lnTo>
                  <a:pt x="3385" y="4798"/>
                </a:lnTo>
                <a:lnTo>
                  <a:pt x="3312" y="4969"/>
                </a:lnTo>
                <a:lnTo>
                  <a:pt x="3264" y="5164"/>
                </a:lnTo>
                <a:lnTo>
                  <a:pt x="3239" y="5383"/>
                </a:lnTo>
                <a:lnTo>
                  <a:pt x="3215" y="5626"/>
                </a:lnTo>
                <a:lnTo>
                  <a:pt x="3239" y="5870"/>
                </a:lnTo>
                <a:lnTo>
                  <a:pt x="3239" y="5870"/>
                </a:lnTo>
                <a:lnTo>
                  <a:pt x="3288" y="6138"/>
                </a:lnTo>
                <a:lnTo>
                  <a:pt x="3337" y="6381"/>
                </a:lnTo>
                <a:lnTo>
                  <a:pt x="3434" y="6601"/>
                </a:lnTo>
                <a:lnTo>
                  <a:pt x="3532" y="6771"/>
                </a:lnTo>
                <a:lnTo>
                  <a:pt x="3629" y="6942"/>
                </a:lnTo>
                <a:lnTo>
                  <a:pt x="3751" y="7039"/>
                </a:lnTo>
                <a:lnTo>
                  <a:pt x="3873" y="7112"/>
                </a:lnTo>
                <a:lnTo>
                  <a:pt x="4019" y="7112"/>
                </a:lnTo>
                <a:lnTo>
                  <a:pt x="4019" y="7112"/>
                </a:lnTo>
                <a:lnTo>
                  <a:pt x="4092" y="7088"/>
                </a:lnTo>
                <a:lnTo>
                  <a:pt x="4092" y="7088"/>
                </a:lnTo>
                <a:lnTo>
                  <a:pt x="4262" y="7502"/>
                </a:lnTo>
                <a:lnTo>
                  <a:pt x="4481" y="7867"/>
                </a:lnTo>
                <a:lnTo>
                  <a:pt x="4701" y="8232"/>
                </a:lnTo>
                <a:lnTo>
                  <a:pt x="4969" y="8573"/>
                </a:lnTo>
                <a:lnTo>
                  <a:pt x="5236" y="8866"/>
                </a:lnTo>
                <a:lnTo>
                  <a:pt x="5529" y="9133"/>
                </a:lnTo>
                <a:lnTo>
                  <a:pt x="5845" y="9377"/>
                </a:lnTo>
                <a:lnTo>
                  <a:pt x="6162" y="9596"/>
                </a:lnTo>
                <a:lnTo>
                  <a:pt x="6162" y="10668"/>
                </a:lnTo>
                <a:lnTo>
                  <a:pt x="6162" y="10668"/>
                </a:lnTo>
                <a:lnTo>
                  <a:pt x="5650" y="10717"/>
                </a:lnTo>
                <a:lnTo>
                  <a:pt x="5650" y="10717"/>
                </a:lnTo>
                <a:lnTo>
                  <a:pt x="5066" y="10814"/>
                </a:lnTo>
                <a:lnTo>
                  <a:pt x="4506" y="10936"/>
                </a:lnTo>
                <a:lnTo>
                  <a:pt x="3946" y="11058"/>
                </a:lnTo>
                <a:lnTo>
                  <a:pt x="3410" y="11228"/>
                </a:lnTo>
                <a:lnTo>
                  <a:pt x="2923" y="11423"/>
                </a:lnTo>
                <a:lnTo>
                  <a:pt x="2460" y="11642"/>
                </a:lnTo>
                <a:lnTo>
                  <a:pt x="2022" y="11886"/>
                </a:lnTo>
                <a:lnTo>
                  <a:pt x="1632" y="12153"/>
                </a:lnTo>
                <a:lnTo>
                  <a:pt x="1267" y="12421"/>
                </a:lnTo>
                <a:lnTo>
                  <a:pt x="950" y="12738"/>
                </a:lnTo>
                <a:lnTo>
                  <a:pt x="682" y="13079"/>
                </a:lnTo>
                <a:lnTo>
                  <a:pt x="439" y="13420"/>
                </a:lnTo>
                <a:lnTo>
                  <a:pt x="268" y="13810"/>
                </a:lnTo>
                <a:lnTo>
                  <a:pt x="122" y="14199"/>
                </a:lnTo>
                <a:lnTo>
                  <a:pt x="49" y="14638"/>
                </a:lnTo>
                <a:lnTo>
                  <a:pt x="0" y="15076"/>
                </a:lnTo>
                <a:lnTo>
                  <a:pt x="0" y="15076"/>
                </a:lnTo>
                <a:lnTo>
                  <a:pt x="49" y="15125"/>
                </a:lnTo>
                <a:lnTo>
                  <a:pt x="244" y="15222"/>
                </a:lnTo>
                <a:lnTo>
                  <a:pt x="414" y="15295"/>
                </a:lnTo>
                <a:lnTo>
                  <a:pt x="633" y="15393"/>
                </a:lnTo>
                <a:lnTo>
                  <a:pt x="901" y="15490"/>
                </a:lnTo>
                <a:lnTo>
                  <a:pt x="1267" y="15563"/>
                </a:lnTo>
                <a:lnTo>
                  <a:pt x="1705" y="15661"/>
                </a:lnTo>
                <a:lnTo>
                  <a:pt x="2216" y="15758"/>
                </a:lnTo>
                <a:lnTo>
                  <a:pt x="2825" y="15831"/>
                </a:lnTo>
                <a:lnTo>
                  <a:pt x="3556" y="15928"/>
                </a:lnTo>
                <a:lnTo>
                  <a:pt x="4384" y="15977"/>
                </a:lnTo>
                <a:lnTo>
                  <a:pt x="5309" y="16026"/>
                </a:lnTo>
                <a:lnTo>
                  <a:pt x="6381" y="16050"/>
                </a:lnTo>
                <a:lnTo>
                  <a:pt x="7599" y="16075"/>
                </a:lnTo>
                <a:lnTo>
                  <a:pt x="7599" y="16075"/>
                </a:lnTo>
                <a:lnTo>
                  <a:pt x="8792" y="16050"/>
                </a:lnTo>
                <a:lnTo>
                  <a:pt x="9864" y="16026"/>
                </a:lnTo>
                <a:lnTo>
                  <a:pt x="10814" y="15977"/>
                </a:lnTo>
                <a:lnTo>
                  <a:pt x="11642" y="15928"/>
                </a:lnTo>
                <a:lnTo>
                  <a:pt x="12372" y="15831"/>
                </a:lnTo>
                <a:lnTo>
                  <a:pt x="12981" y="15758"/>
                </a:lnTo>
                <a:lnTo>
                  <a:pt x="13517" y="15661"/>
                </a:lnTo>
                <a:lnTo>
                  <a:pt x="13955" y="15563"/>
                </a:lnTo>
                <a:lnTo>
                  <a:pt x="14321" y="15490"/>
                </a:lnTo>
                <a:lnTo>
                  <a:pt x="14613" y="15393"/>
                </a:lnTo>
                <a:lnTo>
                  <a:pt x="14832" y="15295"/>
                </a:lnTo>
                <a:lnTo>
                  <a:pt x="15003" y="15222"/>
                </a:lnTo>
                <a:lnTo>
                  <a:pt x="15173" y="15125"/>
                </a:lnTo>
                <a:lnTo>
                  <a:pt x="15246" y="15076"/>
                </a:lnTo>
                <a:lnTo>
                  <a:pt x="15246" y="15076"/>
                </a:lnTo>
                <a:lnTo>
                  <a:pt x="15198" y="14613"/>
                </a:lnTo>
                <a:lnTo>
                  <a:pt x="15125" y="14175"/>
                </a:lnTo>
                <a:lnTo>
                  <a:pt x="15003" y="13761"/>
                </a:lnTo>
                <a:lnTo>
                  <a:pt x="14832" y="13371"/>
                </a:lnTo>
                <a:lnTo>
                  <a:pt x="14589" y="13006"/>
                </a:lnTo>
                <a:lnTo>
                  <a:pt x="14321" y="12665"/>
                </a:lnTo>
                <a:lnTo>
                  <a:pt x="14004" y="12373"/>
                </a:lnTo>
                <a:lnTo>
                  <a:pt x="13639" y="12080"/>
                </a:lnTo>
                <a:lnTo>
                  <a:pt x="13249" y="11813"/>
                </a:lnTo>
                <a:lnTo>
                  <a:pt x="12811" y="11593"/>
                </a:lnTo>
                <a:lnTo>
                  <a:pt x="12324" y="11374"/>
                </a:lnTo>
                <a:lnTo>
                  <a:pt x="11812" y="11204"/>
                </a:lnTo>
                <a:lnTo>
                  <a:pt x="11252" y="11033"/>
                </a:lnTo>
                <a:lnTo>
                  <a:pt x="10668" y="10911"/>
                </a:lnTo>
                <a:lnTo>
                  <a:pt x="10034" y="10790"/>
                </a:lnTo>
                <a:lnTo>
                  <a:pt x="9401" y="10717"/>
                </a:lnTo>
                <a:lnTo>
                  <a:pt x="9401" y="10717"/>
                </a:lnTo>
                <a:close/>
              </a:path>
            </a:pathLst>
          </a:custGeom>
          <a:noFill/>
          <a:ln cap="rnd" cmpd="sng" w="121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66" name="Google Shape;666;p30"/>
          <p:cNvGrpSpPr/>
          <p:nvPr/>
        </p:nvGrpSpPr>
        <p:grpSpPr>
          <a:xfrm>
            <a:off x="5126462" y="1983365"/>
            <a:ext cx="307278" cy="289101"/>
            <a:chOff x="5972700" y="2330200"/>
            <a:chExt cx="411625" cy="387275"/>
          </a:xfrm>
        </p:grpSpPr>
        <p:sp>
          <p:nvSpPr>
            <p:cNvPr id="667" name="Google Shape;667;p30"/>
            <p:cNvSpPr/>
            <p:nvPr/>
          </p:nvSpPr>
          <p:spPr>
            <a:xfrm>
              <a:off x="5972700" y="2476950"/>
              <a:ext cx="98050" cy="219825"/>
            </a:xfrm>
            <a:custGeom>
              <a:rect b="b" l="l" r="r" t="t"/>
              <a:pathLst>
                <a:path extrusionOk="0" fill="none" h="8793" w="3922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8" name="Google Shape;668;p30"/>
            <p:cNvSpPr/>
            <p:nvPr/>
          </p:nvSpPr>
          <p:spPr>
            <a:xfrm>
              <a:off x="6078025" y="2330200"/>
              <a:ext cx="306300" cy="387275"/>
            </a:xfrm>
            <a:custGeom>
              <a:rect b="b" l="l" r="r" t="t"/>
              <a:pathLst>
                <a:path extrusionOk="0" fill="none" h="15491" w="12252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69" name="Google Shape;669;p30"/>
          <p:cNvGrpSpPr/>
          <p:nvPr/>
        </p:nvGrpSpPr>
        <p:grpSpPr>
          <a:xfrm>
            <a:off x="1214373" y="2452428"/>
            <a:ext cx="97288" cy="354550"/>
            <a:chOff x="732125" y="2958550"/>
            <a:chExt cx="130325" cy="474950"/>
          </a:xfrm>
        </p:grpSpPr>
        <p:sp>
          <p:nvSpPr>
            <p:cNvPr id="670" name="Google Shape;670;p30"/>
            <p:cNvSpPr/>
            <p:nvPr/>
          </p:nvSpPr>
          <p:spPr>
            <a:xfrm>
              <a:off x="732125" y="2958550"/>
              <a:ext cx="130325" cy="474950"/>
            </a:xfrm>
            <a:custGeom>
              <a:rect b="b" l="l" r="r" t="t"/>
              <a:pathLst>
                <a:path extrusionOk="0" fill="none" h="18998" w="5213">
                  <a:moveTo>
                    <a:pt x="4336" y="14443"/>
                  </a:moveTo>
                  <a:lnTo>
                    <a:pt x="4336" y="1754"/>
                  </a:lnTo>
                  <a:lnTo>
                    <a:pt x="4336" y="1754"/>
                  </a:lnTo>
                  <a:lnTo>
                    <a:pt x="4336" y="1584"/>
                  </a:lnTo>
                  <a:lnTo>
                    <a:pt x="4311" y="1389"/>
                  </a:lnTo>
                  <a:lnTo>
                    <a:pt x="4262" y="1243"/>
                  </a:lnTo>
                  <a:lnTo>
                    <a:pt x="4214" y="1073"/>
                  </a:lnTo>
                  <a:lnTo>
                    <a:pt x="4141" y="926"/>
                  </a:lnTo>
                  <a:lnTo>
                    <a:pt x="4043" y="780"/>
                  </a:lnTo>
                  <a:lnTo>
                    <a:pt x="3946" y="634"/>
                  </a:lnTo>
                  <a:lnTo>
                    <a:pt x="3824" y="512"/>
                  </a:lnTo>
                  <a:lnTo>
                    <a:pt x="3702" y="415"/>
                  </a:lnTo>
                  <a:lnTo>
                    <a:pt x="3580" y="318"/>
                  </a:lnTo>
                  <a:lnTo>
                    <a:pt x="3434" y="220"/>
                  </a:lnTo>
                  <a:lnTo>
                    <a:pt x="3288" y="147"/>
                  </a:lnTo>
                  <a:lnTo>
                    <a:pt x="3118" y="98"/>
                  </a:lnTo>
                  <a:lnTo>
                    <a:pt x="2947" y="50"/>
                  </a:lnTo>
                  <a:lnTo>
                    <a:pt x="2777" y="25"/>
                  </a:lnTo>
                  <a:lnTo>
                    <a:pt x="2606" y="1"/>
                  </a:lnTo>
                  <a:lnTo>
                    <a:pt x="2606" y="1"/>
                  </a:lnTo>
                  <a:lnTo>
                    <a:pt x="2436" y="25"/>
                  </a:lnTo>
                  <a:lnTo>
                    <a:pt x="2265" y="50"/>
                  </a:lnTo>
                  <a:lnTo>
                    <a:pt x="2095" y="98"/>
                  </a:lnTo>
                  <a:lnTo>
                    <a:pt x="1924" y="147"/>
                  </a:lnTo>
                  <a:lnTo>
                    <a:pt x="1778" y="220"/>
                  </a:lnTo>
                  <a:lnTo>
                    <a:pt x="1632" y="318"/>
                  </a:lnTo>
                  <a:lnTo>
                    <a:pt x="1510" y="415"/>
                  </a:lnTo>
                  <a:lnTo>
                    <a:pt x="1389" y="512"/>
                  </a:lnTo>
                  <a:lnTo>
                    <a:pt x="1267" y="634"/>
                  </a:lnTo>
                  <a:lnTo>
                    <a:pt x="1169" y="780"/>
                  </a:lnTo>
                  <a:lnTo>
                    <a:pt x="1072" y="926"/>
                  </a:lnTo>
                  <a:lnTo>
                    <a:pt x="999" y="1073"/>
                  </a:lnTo>
                  <a:lnTo>
                    <a:pt x="950" y="1243"/>
                  </a:lnTo>
                  <a:lnTo>
                    <a:pt x="901" y="1389"/>
                  </a:lnTo>
                  <a:lnTo>
                    <a:pt x="877" y="1584"/>
                  </a:lnTo>
                  <a:lnTo>
                    <a:pt x="877" y="1754"/>
                  </a:lnTo>
                  <a:lnTo>
                    <a:pt x="877" y="14443"/>
                  </a:lnTo>
                  <a:lnTo>
                    <a:pt x="877" y="14443"/>
                  </a:lnTo>
                  <a:lnTo>
                    <a:pt x="682" y="14638"/>
                  </a:lnTo>
                  <a:lnTo>
                    <a:pt x="512" y="14833"/>
                  </a:lnTo>
                  <a:lnTo>
                    <a:pt x="366" y="15052"/>
                  </a:lnTo>
                  <a:lnTo>
                    <a:pt x="244" y="15296"/>
                  </a:lnTo>
                  <a:lnTo>
                    <a:pt x="146" y="15564"/>
                  </a:lnTo>
                  <a:lnTo>
                    <a:pt x="73" y="15832"/>
                  </a:lnTo>
                  <a:lnTo>
                    <a:pt x="25" y="16100"/>
                  </a:lnTo>
                  <a:lnTo>
                    <a:pt x="0" y="16392"/>
                  </a:lnTo>
                  <a:lnTo>
                    <a:pt x="0" y="16392"/>
                  </a:lnTo>
                  <a:lnTo>
                    <a:pt x="25" y="16635"/>
                  </a:lnTo>
                  <a:lnTo>
                    <a:pt x="49" y="16903"/>
                  </a:lnTo>
                  <a:lnTo>
                    <a:pt x="122" y="17147"/>
                  </a:lnTo>
                  <a:lnTo>
                    <a:pt x="195" y="17390"/>
                  </a:lnTo>
                  <a:lnTo>
                    <a:pt x="317" y="17634"/>
                  </a:lnTo>
                  <a:lnTo>
                    <a:pt x="439" y="17829"/>
                  </a:lnTo>
                  <a:lnTo>
                    <a:pt x="609" y="18048"/>
                  </a:lnTo>
                  <a:lnTo>
                    <a:pt x="755" y="18218"/>
                  </a:lnTo>
                  <a:lnTo>
                    <a:pt x="950" y="18389"/>
                  </a:lnTo>
                  <a:lnTo>
                    <a:pt x="1145" y="18535"/>
                  </a:lnTo>
                  <a:lnTo>
                    <a:pt x="1364" y="18681"/>
                  </a:lnTo>
                  <a:lnTo>
                    <a:pt x="1583" y="18779"/>
                  </a:lnTo>
                  <a:lnTo>
                    <a:pt x="1827" y="18876"/>
                  </a:lnTo>
                  <a:lnTo>
                    <a:pt x="2070" y="18925"/>
                  </a:lnTo>
                  <a:lnTo>
                    <a:pt x="2338" y="18973"/>
                  </a:lnTo>
                  <a:lnTo>
                    <a:pt x="2606" y="18998"/>
                  </a:lnTo>
                  <a:lnTo>
                    <a:pt x="2606" y="18998"/>
                  </a:lnTo>
                  <a:lnTo>
                    <a:pt x="2874" y="18973"/>
                  </a:lnTo>
                  <a:lnTo>
                    <a:pt x="3142" y="18925"/>
                  </a:lnTo>
                  <a:lnTo>
                    <a:pt x="3386" y="18876"/>
                  </a:lnTo>
                  <a:lnTo>
                    <a:pt x="3629" y="18779"/>
                  </a:lnTo>
                  <a:lnTo>
                    <a:pt x="3848" y="18681"/>
                  </a:lnTo>
                  <a:lnTo>
                    <a:pt x="4068" y="18535"/>
                  </a:lnTo>
                  <a:lnTo>
                    <a:pt x="4262" y="18389"/>
                  </a:lnTo>
                  <a:lnTo>
                    <a:pt x="4457" y="18218"/>
                  </a:lnTo>
                  <a:lnTo>
                    <a:pt x="4603" y="18048"/>
                  </a:lnTo>
                  <a:lnTo>
                    <a:pt x="4774" y="17829"/>
                  </a:lnTo>
                  <a:lnTo>
                    <a:pt x="4896" y="17634"/>
                  </a:lnTo>
                  <a:lnTo>
                    <a:pt x="5017" y="17390"/>
                  </a:lnTo>
                  <a:lnTo>
                    <a:pt x="5091" y="17147"/>
                  </a:lnTo>
                  <a:lnTo>
                    <a:pt x="5164" y="16903"/>
                  </a:lnTo>
                  <a:lnTo>
                    <a:pt x="5188" y="16635"/>
                  </a:lnTo>
                  <a:lnTo>
                    <a:pt x="5212" y="16392"/>
                  </a:lnTo>
                  <a:lnTo>
                    <a:pt x="5212" y="16392"/>
                  </a:lnTo>
                  <a:lnTo>
                    <a:pt x="5188" y="16100"/>
                  </a:lnTo>
                  <a:lnTo>
                    <a:pt x="5139" y="15832"/>
                  </a:lnTo>
                  <a:lnTo>
                    <a:pt x="5066" y="15564"/>
                  </a:lnTo>
                  <a:lnTo>
                    <a:pt x="4969" y="15296"/>
                  </a:lnTo>
                  <a:lnTo>
                    <a:pt x="4847" y="15052"/>
                  </a:lnTo>
                  <a:lnTo>
                    <a:pt x="4701" y="14833"/>
                  </a:lnTo>
                  <a:lnTo>
                    <a:pt x="4530" y="14638"/>
                  </a:lnTo>
                  <a:lnTo>
                    <a:pt x="4336" y="14443"/>
                  </a:lnTo>
                  <a:lnTo>
                    <a:pt x="4336" y="14443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1" name="Google Shape;671;p30"/>
            <p:cNvSpPr/>
            <p:nvPr/>
          </p:nvSpPr>
          <p:spPr>
            <a:xfrm>
              <a:off x="756475" y="3090675"/>
              <a:ext cx="81625" cy="318475"/>
            </a:xfrm>
            <a:custGeom>
              <a:rect b="b" l="l" r="r" t="t"/>
              <a:pathLst>
                <a:path extrusionOk="0" fill="none" h="12739" w="3265">
                  <a:moveTo>
                    <a:pt x="2387" y="1"/>
                  </a:moveTo>
                  <a:lnTo>
                    <a:pt x="877" y="1"/>
                  </a:lnTo>
                  <a:lnTo>
                    <a:pt x="877" y="9158"/>
                  </a:lnTo>
                  <a:lnTo>
                    <a:pt x="877" y="9158"/>
                  </a:lnTo>
                  <a:lnTo>
                    <a:pt x="853" y="9353"/>
                  </a:lnTo>
                  <a:lnTo>
                    <a:pt x="780" y="9548"/>
                  </a:lnTo>
                  <a:lnTo>
                    <a:pt x="682" y="9719"/>
                  </a:lnTo>
                  <a:lnTo>
                    <a:pt x="536" y="9889"/>
                  </a:lnTo>
                  <a:lnTo>
                    <a:pt x="536" y="9889"/>
                  </a:lnTo>
                  <a:lnTo>
                    <a:pt x="415" y="10011"/>
                  </a:lnTo>
                  <a:lnTo>
                    <a:pt x="317" y="10133"/>
                  </a:lnTo>
                  <a:lnTo>
                    <a:pt x="220" y="10279"/>
                  </a:lnTo>
                  <a:lnTo>
                    <a:pt x="147" y="10425"/>
                  </a:lnTo>
                  <a:lnTo>
                    <a:pt x="74" y="10595"/>
                  </a:lnTo>
                  <a:lnTo>
                    <a:pt x="49" y="10766"/>
                  </a:lnTo>
                  <a:lnTo>
                    <a:pt x="1" y="10936"/>
                  </a:lnTo>
                  <a:lnTo>
                    <a:pt x="1" y="11107"/>
                  </a:lnTo>
                  <a:lnTo>
                    <a:pt x="1" y="11107"/>
                  </a:lnTo>
                  <a:lnTo>
                    <a:pt x="1" y="11253"/>
                  </a:lnTo>
                  <a:lnTo>
                    <a:pt x="25" y="11423"/>
                  </a:lnTo>
                  <a:lnTo>
                    <a:pt x="74" y="11570"/>
                  </a:lnTo>
                  <a:lnTo>
                    <a:pt x="122" y="11740"/>
                  </a:lnTo>
                  <a:lnTo>
                    <a:pt x="195" y="11862"/>
                  </a:lnTo>
                  <a:lnTo>
                    <a:pt x="293" y="12008"/>
                  </a:lnTo>
                  <a:lnTo>
                    <a:pt x="366" y="12130"/>
                  </a:lnTo>
                  <a:lnTo>
                    <a:pt x="488" y="12251"/>
                  </a:lnTo>
                  <a:lnTo>
                    <a:pt x="585" y="12349"/>
                  </a:lnTo>
                  <a:lnTo>
                    <a:pt x="731" y="12446"/>
                  </a:lnTo>
                  <a:lnTo>
                    <a:pt x="853" y="12519"/>
                  </a:lnTo>
                  <a:lnTo>
                    <a:pt x="999" y="12592"/>
                  </a:lnTo>
                  <a:lnTo>
                    <a:pt x="1145" y="12666"/>
                  </a:lnTo>
                  <a:lnTo>
                    <a:pt x="1316" y="12690"/>
                  </a:lnTo>
                  <a:lnTo>
                    <a:pt x="1462" y="12714"/>
                  </a:lnTo>
                  <a:lnTo>
                    <a:pt x="1632" y="12739"/>
                  </a:lnTo>
                  <a:lnTo>
                    <a:pt x="1632" y="12739"/>
                  </a:lnTo>
                  <a:lnTo>
                    <a:pt x="1803" y="12714"/>
                  </a:lnTo>
                  <a:lnTo>
                    <a:pt x="1949" y="12690"/>
                  </a:lnTo>
                  <a:lnTo>
                    <a:pt x="2119" y="12666"/>
                  </a:lnTo>
                  <a:lnTo>
                    <a:pt x="2266" y="12592"/>
                  </a:lnTo>
                  <a:lnTo>
                    <a:pt x="2412" y="12519"/>
                  </a:lnTo>
                  <a:lnTo>
                    <a:pt x="2533" y="12446"/>
                  </a:lnTo>
                  <a:lnTo>
                    <a:pt x="2680" y="12349"/>
                  </a:lnTo>
                  <a:lnTo>
                    <a:pt x="2777" y="12251"/>
                  </a:lnTo>
                  <a:lnTo>
                    <a:pt x="2899" y="12130"/>
                  </a:lnTo>
                  <a:lnTo>
                    <a:pt x="2972" y="12008"/>
                  </a:lnTo>
                  <a:lnTo>
                    <a:pt x="3069" y="11862"/>
                  </a:lnTo>
                  <a:lnTo>
                    <a:pt x="3142" y="11740"/>
                  </a:lnTo>
                  <a:lnTo>
                    <a:pt x="3191" y="11570"/>
                  </a:lnTo>
                  <a:lnTo>
                    <a:pt x="3240" y="11423"/>
                  </a:lnTo>
                  <a:lnTo>
                    <a:pt x="3264" y="11253"/>
                  </a:lnTo>
                  <a:lnTo>
                    <a:pt x="3264" y="11107"/>
                  </a:lnTo>
                  <a:lnTo>
                    <a:pt x="3264" y="11107"/>
                  </a:lnTo>
                  <a:lnTo>
                    <a:pt x="3264" y="10936"/>
                  </a:lnTo>
                  <a:lnTo>
                    <a:pt x="3215" y="10766"/>
                  </a:lnTo>
                  <a:lnTo>
                    <a:pt x="3191" y="10595"/>
                  </a:lnTo>
                  <a:lnTo>
                    <a:pt x="3118" y="10425"/>
                  </a:lnTo>
                  <a:lnTo>
                    <a:pt x="3045" y="10279"/>
                  </a:lnTo>
                  <a:lnTo>
                    <a:pt x="2947" y="10133"/>
                  </a:lnTo>
                  <a:lnTo>
                    <a:pt x="2850" y="10011"/>
                  </a:lnTo>
                  <a:lnTo>
                    <a:pt x="2728" y="9889"/>
                  </a:lnTo>
                  <a:lnTo>
                    <a:pt x="2728" y="9889"/>
                  </a:lnTo>
                  <a:lnTo>
                    <a:pt x="2582" y="9719"/>
                  </a:lnTo>
                  <a:lnTo>
                    <a:pt x="2485" y="9548"/>
                  </a:lnTo>
                  <a:lnTo>
                    <a:pt x="2412" y="9353"/>
                  </a:lnTo>
                  <a:lnTo>
                    <a:pt x="2387" y="9158"/>
                  </a:lnTo>
                  <a:lnTo>
                    <a:pt x="2387" y="1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2" name="Google Shape;672;p30"/>
            <p:cNvSpPr/>
            <p:nvPr/>
          </p:nvSpPr>
          <p:spPr>
            <a:xfrm>
              <a:off x="802750" y="3129050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3" name="Google Shape;673;p30"/>
            <p:cNvSpPr/>
            <p:nvPr/>
          </p:nvSpPr>
          <p:spPr>
            <a:xfrm>
              <a:off x="802750" y="3162525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4" name="Google Shape;674;p30"/>
            <p:cNvSpPr/>
            <p:nvPr/>
          </p:nvSpPr>
          <p:spPr>
            <a:xfrm>
              <a:off x="802750" y="3196025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5" name="Google Shape;675;p30"/>
            <p:cNvSpPr/>
            <p:nvPr/>
          </p:nvSpPr>
          <p:spPr>
            <a:xfrm>
              <a:off x="802750" y="3229500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6" name="Google Shape;676;p30"/>
            <p:cNvSpPr/>
            <p:nvPr/>
          </p:nvSpPr>
          <p:spPr>
            <a:xfrm>
              <a:off x="802750" y="3263000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7" name="Google Shape;677;p30"/>
            <p:cNvSpPr/>
            <p:nvPr/>
          </p:nvSpPr>
          <p:spPr>
            <a:xfrm>
              <a:off x="802750" y="3296475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78" name="Google Shape;678;p30"/>
          <p:cNvSpPr/>
          <p:nvPr/>
        </p:nvSpPr>
        <p:spPr>
          <a:xfrm>
            <a:off x="2117634" y="2438530"/>
            <a:ext cx="298189" cy="382731"/>
          </a:xfrm>
          <a:custGeom>
            <a:rect b="b" l="l" r="r" t="t"/>
            <a:pathLst>
              <a:path extrusionOk="0" fill="none" h="20508" w="15978">
                <a:moveTo>
                  <a:pt x="15977" y="1292"/>
                </a:moveTo>
                <a:lnTo>
                  <a:pt x="15977" y="19217"/>
                </a:lnTo>
                <a:lnTo>
                  <a:pt x="15977" y="19217"/>
                </a:lnTo>
                <a:lnTo>
                  <a:pt x="15953" y="19485"/>
                </a:lnTo>
                <a:lnTo>
                  <a:pt x="15880" y="19728"/>
                </a:lnTo>
                <a:lnTo>
                  <a:pt x="15758" y="19948"/>
                </a:lnTo>
                <a:lnTo>
                  <a:pt x="15612" y="20142"/>
                </a:lnTo>
                <a:lnTo>
                  <a:pt x="15417" y="20289"/>
                </a:lnTo>
                <a:lnTo>
                  <a:pt x="15198" y="20410"/>
                </a:lnTo>
                <a:lnTo>
                  <a:pt x="14955" y="20483"/>
                </a:lnTo>
                <a:lnTo>
                  <a:pt x="14711" y="20508"/>
                </a:lnTo>
                <a:lnTo>
                  <a:pt x="1267" y="20508"/>
                </a:lnTo>
                <a:lnTo>
                  <a:pt x="1267" y="20508"/>
                </a:lnTo>
                <a:lnTo>
                  <a:pt x="1023" y="20483"/>
                </a:lnTo>
                <a:lnTo>
                  <a:pt x="780" y="20410"/>
                </a:lnTo>
                <a:lnTo>
                  <a:pt x="561" y="20289"/>
                </a:lnTo>
                <a:lnTo>
                  <a:pt x="366" y="20142"/>
                </a:lnTo>
                <a:lnTo>
                  <a:pt x="220" y="19948"/>
                </a:lnTo>
                <a:lnTo>
                  <a:pt x="98" y="19728"/>
                </a:lnTo>
                <a:lnTo>
                  <a:pt x="25" y="19485"/>
                </a:lnTo>
                <a:lnTo>
                  <a:pt x="1" y="19217"/>
                </a:lnTo>
                <a:lnTo>
                  <a:pt x="1" y="1292"/>
                </a:lnTo>
                <a:lnTo>
                  <a:pt x="1" y="1292"/>
                </a:lnTo>
                <a:lnTo>
                  <a:pt x="25" y="1024"/>
                </a:lnTo>
                <a:lnTo>
                  <a:pt x="98" y="780"/>
                </a:lnTo>
                <a:lnTo>
                  <a:pt x="220" y="561"/>
                </a:lnTo>
                <a:lnTo>
                  <a:pt x="366" y="366"/>
                </a:lnTo>
                <a:lnTo>
                  <a:pt x="561" y="220"/>
                </a:lnTo>
                <a:lnTo>
                  <a:pt x="780" y="98"/>
                </a:lnTo>
                <a:lnTo>
                  <a:pt x="1023" y="25"/>
                </a:lnTo>
                <a:lnTo>
                  <a:pt x="1267" y="1"/>
                </a:lnTo>
                <a:lnTo>
                  <a:pt x="14711" y="1"/>
                </a:lnTo>
                <a:lnTo>
                  <a:pt x="14711" y="1"/>
                </a:lnTo>
                <a:lnTo>
                  <a:pt x="14955" y="25"/>
                </a:lnTo>
                <a:lnTo>
                  <a:pt x="15198" y="98"/>
                </a:lnTo>
                <a:lnTo>
                  <a:pt x="15417" y="220"/>
                </a:lnTo>
                <a:lnTo>
                  <a:pt x="15612" y="366"/>
                </a:lnTo>
                <a:lnTo>
                  <a:pt x="15758" y="561"/>
                </a:lnTo>
                <a:lnTo>
                  <a:pt x="15880" y="780"/>
                </a:lnTo>
                <a:lnTo>
                  <a:pt x="15953" y="1024"/>
                </a:lnTo>
                <a:lnTo>
                  <a:pt x="15977" y="1292"/>
                </a:lnTo>
                <a:lnTo>
                  <a:pt x="15977" y="1292"/>
                </a:lnTo>
                <a:close/>
                <a:moveTo>
                  <a:pt x="7989" y="19899"/>
                </a:moveTo>
                <a:lnTo>
                  <a:pt x="7989" y="19899"/>
                </a:lnTo>
                <a:lnTo>
                  <a:pt x="8159" y="19875"/>
                </a:lnTo>
                <a:lnTo>
                  <a:pt x="8306" y="19826"/>
                </a:lnTo>
                <a:lnTo>
                  <a:pt x="8452" y="19753"/>
                </a:lnTo>
                <a:lnTo>
                  <a:pt x="8574" y="19655"/>
                </a:lnTo>
                <a:lnTo>
                  <a:pt x="8671" y="19534"/>
                </a:lnTo>
                <a:lnTo>
                  <a:pt x="8744" y="19387"/>
                </a:lnTo>
                <a:lnTo>
                  <a:pt x="8793" y="19241"/>
                </a:lnTo>
                <a:lnTo>
                  <a:pt x="8817" y="19071"/>
                </a:lnTo>
                <a:lnTo>
                  <a:pt x="8817" y="19071"/>
                </a:lnTo>
                <a:lnTo>
                  <a:pt x="8793" y="18900"/>
                </a:lnTo>
                <a:lnTo>
                  <a:pt x="8744" y="18754"/>
                </a:lnTo>
                <a:lnTo>
                  <a:pt x="8671" y="18608"/>
                </a:lnTo>
                <a:lnTo>
                  <a:pt x="8574" y="18486"/>
                </a:lnTo>
                <a:lnTo>
                  <a:pt x="8452" y="18389"/>
                </a:lnTo>
                <a:lnTo>
                  <a:pt x="8306" y="18316"/>
                </a:lnTo>
                <a:lnTo>
                  <a:pt x="8159" y="18267"/>
                </a:lnTo>
                <a:lnTo>
                  <a:pt x="7989" y="18243"/>
                </a:lnTo>
                <a:lnTo>
                  <a:pt x="7989" y="18243"/>
                </a:lnTo>
                <a:lnTo>
                  <a:pt x="7819" y="18267"/>
                </a:lnTo>
                <a:lnTo>
                  <a:pt x="7672" y="18316"/>
                </a:lnTo>
                <a:lnTo>
                  <a:pt x="7526" y="18389"/>
                </a:lnTo>
                <a:lnTo>
                  <a:pt x="7404" y="18486"/>
                </a:lnTo>
                <a:lnTo>
                  <a:pt x="7307" y="18608"/>
                </a:lnTo>
                <a:lnTo>
                  <a:pt x="7234" y="18754"/>
                </a:lnTo>
                <a:lnTo>
                  <a:pt x="7185" y="18900"/>
                </a:lnTo>
                <a:lnTo>
                  <a:pt x="7161" y="19071"/>
                </a:lnTo>
                <a:lnTo>
                  <a:pt x="7161" y="19071"/>
                </a:lnTo>
                <a:lnTo>
                  <a:pt x="7185" y="19241"/>
                </a:lnTo>
                <a:lnTo>
                  <a:pt x="7234" y="19387"/>
                </a:lnTo>
                <a:lnTo>
                  <a:pt x="7307" y="19534"/>
                </a:lnTo>
                <a:lnTo>
                  <a:pt x="7404" y="19655"/>
                </a:lnTo>
                <a:lnTo>
                  <a:pt x="7526" y="19753"/>
                </a:lnTo>
                <a:lnTo>
                  <a:pt x="7672" y="19826"/>
                </a:lnTo>
                <a:lnTo>
                  <a:pt x="7819" y="19875"/>
                </a:lnTo>
                <a:lnTo>
                  <a:pt x="7989" y="19899"/>
                </a:lnTo>
                <a:lnTo>
                  <a:pt x="7989" y="19899"/>
                </a:lnTo>
                <a:close/>
                <a:moveTo>
                  <a:pt x="14394" y="1584"/>
                </a:moveTo>
                <a:lnTo>
                  <a:pt x="1584" y="1584"/>
                </a:lnTo>
                <a:lnTo>
                  <a:pt x="1584" y="17634"/>
                </a:lnTo>
                <a:lnTo>
                  <a:pt x="14394" y="17634"/>
                </a:lnTo>
                <a:lnTo>
                  <a:pt x="14394" y="1584"/>
                </a:lnTo>
                <a:close/>
              </a:path>
            </a:pathLst>
          </a:custGeom>
          <a:noFill/>
          <a:ln cap="rnd" cmpd="sng" w="121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9" name="Google Shape;679;p30"/>
          <p:cNvSpPr/>
          <p:nvPr/>
        </p:nvSpPr>
        <p:spPr>
          <a:xfrm>
            <a:off x="1654428" y="2438530"/>
            <a:ext cx="220927" cy="382731"/>
          </a:xfrm>
          <a:custGeom>
            <a:rect b="b" l="l" r="r" t="t"/>
            <a:pathLst>
              <a:path extrusionOk="0" fill="none" h="20508" w="11838">
                <a:moveTo>
                  <a:pt x="10547" y="1"/>
                </a:moveTo>
                <a:lnTo>
                  <a:pt x="1292" y="1"/>
                </a:lnTo>
                <a:lnTo>
                  <a:pt x="1292" y="1"/>
                </a:lnTo>
                <a:lnTo>
                  <a:pt x="1024" y="25"/>
                </a:lnTo>
                <a:lnTo>
                  <a:pt x="780" y="98"/>
                </a:lnTo>
                <a:lnTo>
                  <a:pt x="561" y="220"/>
                </a:lnTo>
                <a:lnTo>
                  <a:pt x="366" y="366"/>
                </a:lnTo>
                <a:lnTo>
                  <a:pt x="220" y="561"/>
                </a:lnTo>
                <a:lnTo>
                  <a:pt x="98" y="780"/>
                </a:lnTo>
                <a:lnTo>
                  <a:pt x="25" y="1024"/>
                </a:lnTo>
                <a:lnTo>
                  <a:pt x="1" y="1292"/>
                </a:lnTo>
                <a:lnTo>
                  <a:pt x="1" y="19217"/>
                </a:lnTo>
                <a:lnTo>
                  <a:pt x="1" y="19217"/>
                </a:lnTo>
                <a:lnTo>
                  <a:pt x="25" y="19485"/>
                </a:lnTo>
                <a:lnTo>
                  <a:pt x="98" y="19728"/>
                </a:lnTo>
                <a:lnTo>
                  <a:pt x="220" y="19948"/>
                </a:lnTo>
                <a:lnTo>
                  <a:pt x="366" y="20142"/>
                </a:lnTo>
                <a:lnTo>
                  <a:pt x="561" y="20289"/>
                </a:lnTo>
                <a:lnTo>
                  <a:pt x="780" y="20410"/>
                </a:lnTo>
                <a:lnTo>
                  <a:pt x="1024" y="20483"/>
                </a:lnTo>
                <a:lnTo>
                  <a:pt x="1292" y="20508"/>
                </a:lnTo>
                <a:lnTo>
                  <a:pt x="10547" y="20508"/>
                </a:lnTo>
                <a:lnTo>
                  <a:pt x="10547" y="20508"/>
                </a:lnTo>
                <a:lnTo>
                  <a:pt x="10814" y="20483"/>
                </a:lnTo>
                <a:lnTo>
                  <a:pt x="11058" y="20410"/>
                </a:lnTo>
                <a:lnTo>
                  <a:pt x="11277" y="20289"/>
                </a:lnTo>
                <a:lnTo>
                  <a:pt x="11472" y="20142"/>
                </a:lnTo>
                <a:lnTo>
                  <a:pt x="11618" y="19948"/>
                </a:lnTo>
                <a:lnTo>
                  <a:pt x="11740" y="19728"/>
                </a:lnTo>
                <a:lnTo>
                  <a:pt x="11813" y="19485"/>
                </a:lnTo>
                <a:lnTo>
                  <a:pt x="11837" y="19217"/>
                </a:lnTo>
                <a:lnTo>
                  <a:pt x="11837" y="1292"/>
                </a:lnTo>
                <a:lnTo>
                  <a:pt x="11837" y="1292"/>
                </a:lnTo>
                <a:lnTo>
                  <a:pt x="11813" y="1024"/>
                </a:lnTo>
                <a:lnTo>
                  <a:pt x="11740" y="780"/>
                </a:lnTo>
                <a:lnTo>
                  <a:pt x="11618" y="561"/>
                </a:lnTo>
                <a:lnTo>
                  <a:pt x="11472" y="366"/>
                </a:lnTo>
                <a:lnTo>
                  <a:pt x="11277" y="220"/>
                </a:lnTo>
                <a:lnTo>
                  <a:pt x="11058" y="98"/>
                </a:lnTo>
                <a:lnTo>
                  <a:pt x="10814" y="25"/>
                </a:lnTo>
                <a:lnTo>
                  <a:pt x="10547" y="1"/>
                </a:lnTo>
                <a:lnTo>
                  <a:pt x="10547" y="1"/>
                </a:lnTo>
                <a:close/>
                <a:moveTo>
                  <a:pt x="5554" y="975"/>
                </a:moveTo>
                <a:lnTo>
                  <a:pt x="6284" y="975"/>
                </a:lnTo>
                <a:lnTo>
                  <a:pt x="6284" y="975"/>
                </a:lnTo>
                <a:lnTo>
                  <a:pt x="6406" y="999"/>
                </a:lnTo>
                <a:lnTo>
                  <a:pt x="6479" y="1073"/>
                </a:lnTo>
                <a:lnTo>
                  <a:pt x="6552" y="1146"/>
                </a:lnTo>
                <a:lnTo>
                  <a:pt x="6577" y="1267"/>
                </a:lnTo>
                <a:lnTo>
                  <a:pt x="6577" y="1267"/>
                </a:lnTo>
                <a:lnTo>
                  <a:pt x="6552" y="1365"/>
                </a:lnTo>
                <a:lnTo>
                  <a:pt x="6479" y="1462"/>
                </a:lnTo>
                <a:lnTo>
                  <a:pt x="6406" y="1511"/>
                </a:lnTo>
                <a:lnTo>
                  <a:pt x="6284" y="1535"/>
                </a:lnTo>
                <a:lnTo>
                  <a:pt x="5554" y="1535"/>
                </a:lnTo>
                <a:lnTo>
                  <a:pt x="5554" y="1535"/>
                </a:lnTo>
                <a:lnTo>
                  <a:pt x="5432" y="1511"/>
                </a:lnTo>
                <a:lnTo>
                  <a:pt x="5359" y="1462"/>
                </a:lnTo>
                <a:lnTo>
                  <a:pt x="5286" y="1365"/>
                </a:lnTo>
                <a:lnTo>
                  <a:pt x="5262" y="1267"/>
                </a:lnTo>
                <a:lnTo>
                  <a:pt x="5262" y="1267"/>
                </a:lnTo>
                <a:lnTo>
                  <a:pt x="5286" y="1146"/>
                </a:lnTo>
                <a:lnTo>
                  <a:pt x="5359" y="1073"/>
                </a:lnTo>
                <a:lnTo>
                  <a:pt x="5432" y="999"/>
                </a:lnTo>
                <a:lnTo>
                  <a:pt x="5554" y="975"/>
                </a:lnTo>
                <a:lnTo>
                  <a:pt x="5554" y="975"/>
                </a:lnTo>
                <a:close/>
                <a:moveTo>
                  <a:pt x="5919" y="19436"/>
                </a:moveTo>
                <a:lnTo>
                  <a:pt x="5919" y="19436"/>
                </a:lnTo>
                <a:lnTo>
                  <a:pt x="5749" y="19412"/>
                </a:lnTo>
                <a:lnTo>
                  <a:pt x="5578" y="19363"/>
                </a:lnTo>
                <a:lnTo>
                  <a:pt x="5432" y="19290"/>
                </a:lnTo>
                <a:lnTo>
                  <a:pt x="5310" y="19193"/>
                </a:lnTo>
                <a:lnTo>
                  <a:pt x="5213" y="19071"/>
                </a:lnTo>
                <a:lnTo>
                  <a:pt x="5140" y="18925"/>
                </a:lnTo>
                <a:lnTo>
                  <a:pt x="5091" y="18754"/>
                </a:lnTo>
                <a:lnTo>
                  <a:pt x="5067" y="18584"/>
                </a:lnTo>
                <a:lnTo>
                  <a:pt x="5067" y="18584"/>
                </a:lnTo>
                <a:lnTo>
                  <a:pt x="5091" y="18413"/>
                </a:lnTo>
                <a:lnTo>
                  <a:pt x="5140" y="18243"/>
                </a:lnTo>
                <a:lnTo>
                  <a:pt x="5213" y="18097"/>
                </a:lnTo>
                <a:lnTo>
                  <a:pt x="5310" y="17975"/>
                </a:lnTo>
                <a:lnTo>
                  <a:pt x="5432" y="17877"/>
                </a:lnTo>
                <a:lnTo>
                  <a:pt x="5578" y="17804"/>
                </a:lnTo>
                <a:lnTo>
                  <a:pt x="5749" y="17756"/>
                </a:lnTo>
                <a:lnTo>
                  <a:pt x="5919" y="17731"/>
                </a:lnTo>
                <a:lnTo>
                  <a:pt x="5919" y="17731"/>
                </a:lnTo>
                <a:lnTo>
                  <a:pt x="6090" y="17756"/>
                </a:lnTo>
                <a:lnTo>
                  <a:pt x="6260" y="17804"/>
                </a:lnTo>
                <a:lnTo>
                  <a:pt x="6406" y="17877"/>
                </a:lnTo>
                <a:lnTo>
                  <a:pt x="6528" y="17975"/>
                </a:lnTo>
                <a:lnTo>
                  <a:pt x="6625" y="18097"/>
                </a:lnTo>
                <a:lnTo>
                  <a:pt x="6699" y="18243"/>
                </a:lnTo>
                <a:lnTo>
                  <a:pt x="6747" y="18413"/>
                </a:lnTo>
                <a:lnTo>
                  <a:pt x="6772" y="18584"/>
                </a:lnTo>
                <a:lnTo>
                  <a:pt x="6772" y="18584"/>
                </a:lnTo>
                <a:lnTo>
                  <a:pt x="6747" y="18754"/>
                </a:lnTo>
                <a:lnTo>
                  <a:pt x="6699" y="18925"/>
                </a:lnTo>
                <a:lnTo>
                  <a:pt x="6625" y="19071"/>
                </a:lnTo>
                <a:lnTo>
                  <a:pt x="6528" y="19193"/>
                </a:lnTo>
                <a:lnTo>
                  <a:pt x="6406" y="19290"/>
                </a:lnTo>
                <a:lnTo>
                  <a:pt x="6260" y="19363"/>
                </a:lnTo>
                <a:lnTo>
                  <a:pt x="6090" y="19412"/>
                </a:lnTo>
                <a:lnTo>
                  <a:pt x="5919" y="19436"/>
                </a:lnTo>
                <a:lnTo>
                  <a:pt x="5919" y="19436"/>
                </a:lnTo>
                <a:close/>
                <a:moveTo>
                  <a:pt x="10547" y="16660"/>
                </a:moveTo>
                <a:lnTo>
                  <a:pt x="1292" y="16660"/>
                </a:lnTo>
                <a:lnTo>
                  <a:pt x="1292" y="2558"/>
                </a:lnTo>
                <a:lnTo>
                  <a:pt x="10547" y="2558"/>
                </a:lnTo>
                <a:lnTo>
                  <a:pt x="10547" y="16660"/>
                </a:lnTo>
                <a:close/>
              </a:path>
            </a:pathLst>
          </a:custGeom>
          <a:noFill/>
          <a:ln cap="rnd" cmpd="sng" w="121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80" name="Google Shape;680;p30"/>
          <p:cNvGrpSpPr/>
          <p:nvPr/>
        </p:nvGrpSpPr>
        <p:grpSpPr>
          <a:xfrm>
            <a:off x="2596126" y="2463794"/>
            <a:ext cx="344547" cy="326370"/>
            <a:chOff x="2583100" y="2973775"/>
            <a:chExt cx="461550" cy="437200"/>
          </a:xfrm>
        </p:grpSpPr>
        <p:sp>
          <p:nvSpPr>
            <p:cNvPr id="681" name="Google Shape;681;p30"/>
            <p:cNvSpPr/>
            <p:nvPr/>
          </p:nvSpPr>
          <p:spPr>
            <a:xfrm>
              <a:off x="2701225" y="3315975"/>
              <a:ext cx="225300" cy="95000"/>
            </a:xfrm>
            <a:custGeom>
              <a:rect b="b" l="l" r="r" t="t"/>
              <a:pathLst>
                <a:path extrusionOk="0" fill="none" h="3800" w="9012">
                  <a:moveTo>
                    <a:pt x="2947" y="0"/>
                  </a:moveTo>
                  <a:lnTo>
                    <a:pt x="2947" y="2947"/>
                  </a:lnTo>
                  <a:lnTo>
                    <a:pt x="853" y="2947"/>
                  </a:lnTo>
                  <a:lnTo>
                    <a:pt x="853" y="2947"/>
                  </a:lnTo>
                  <a:lnTo>
                    <a:pt x="682" y="2947"/>
                  </a:lnTo>
                  <a:lnTo>
                    <a:pt x="512" y="2996"/>
                  </a:lnTo>
                  <a:lnTo>
                    <a:pt x="365" y="3093"/>
                  </a:lnTo>
                  <a:lnTo>
                    <a:pt x="244" y="3191"/>
                  </a:lnTo>
                  <a:lnTo>
                    <a:pt x="146" y="3313"/>
                  </a:lnTo>
                  <a:lnTo>
                    <a:pt x="49" y="3459"/>
                  </a:lnTo>
                  <a:lnTo>
                    <a:pt x="0" y="3629"/>
                  </a:lnTo>
                  <a:lnTo>
                    <a:pt x="0" y="3800"/>
                  </a:lnTo>
                  <a:lnTo>
                    <a:pt x="9011" y="3800"/>
                  </a:lnTo>
                  <a:lnTo>
                    <a:pt x="9011" y="3800"/>
                  </a:lnTo>
                  <a:lnTo>
                    <a:pt x="9011" y="3629"/>
                  </a:lnTo>
                  <a:lnTo>
                    <a:pt x="8963" y="3459"/>
                  </a:lnTo>
                  <a:lnTo>
                    <a:pt x="8865" y="3313"/>
                  </a:lnTo>
                  <a:lnTo>
                    <a:pt x="8768" y="3191"/>
                  </a:lnTo>
                  <a:lnTo>
                    <a:pt x="8646" y="3093"/>
                  </a:lnTo>
                  <a:lnTo>
                    <a:pt x="8500" y="2996"/>
                  </a:lnTo>
                  <a:lnTo>
                    <a:pt x="8330" y="2947"/>
                  </a:lnTo>
                  <a:lnTo>
                    <a:pt x="8159" y="2947"/>
                  </a:lnTo>
                  <a:lnTo>
                    <a:pt x="6065" y="2947"/>
                  </a:lnTo>
                  <a:lnTo>
                    <a:pt x="6065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2" name="Google Shape;682;p30"/>
            <p:cNvSpPr/>
            <p:nvPr/>
          </p:nvSpPr>
          <p:spPr>
            <a:xfrm>
              <a:off x="2583100" y="2973775"/>
              <a:ext cx="461550" cy="336125"/>
            </a:xfrm>
            <a:custGeom>
              <a:rect b="b" l="l" r="r" t="t"/>
              <a:pathLst>
                <a:path extrusionOk="0" fill="none" h="13445" w="18462">
                  <a:moveTo>
                    <a:pt x="17974" y="1"/>
                  </a:move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317" y="50"/>
                  </a:lnTo>
                  <a:lnTo>
                    <a:pt x="220" y="74"/>
                  </a:lnTo>
                  <a:lnTo>
                    <a:pt x="146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0" y="488"/>
                  </a:lnTo>
                  <a:lnTo>
                    <a:pt x="0" y="12958"/>
                  </a:lnTo>
                  <a:lnTo>
                    <a:pt x="0" y="12958"/>
                  </a:lnTo>
                  <a:lnTo>
                    <a:pt x="25" y="13055"/>
                  </a:lnTo>
                  <a:lnTo>
                    <a:pt x="49" y="13152"/>
                  </a:lnTo>
                  <a:lnTo>
                    <a:pt x="98" y="13226"/>
                  </a:lnTo>
                  <a:lnTo>
                    <a:pt x="146" y="13299"/>
                  </a:lnTo>
                  <a:lnTo>
                    <a:pt x="220" y="13372"/>
                  </a:lnTo>
                  <a:lnTo>
                    <a:pt x="317" y="13396"/>
                  </a:lnTo>
                  <a:lnTo>
                    <a:pt x="390" y="13445"/>
                  </a:lnTo>
                  <a:lnTo>
                    <a:pt x="487" y="13445"/>
                  </a:lnTo>
                  <a:lnTo>
                    <a:pt x="17974" y="13445"/>
                  </a:lnTo>
                  <a:lnTo>
                    <a:pt x="17974" y="13445"/>
                  </a:lnTo>
                  <a:lnTo>
                    <a:pt x="18072" y="13445"/>
                  </a:lnTo>
                  <a:lnTo>
                    <a:pt x="18145" y="13396"/>
                  </a:lnTo>
                  <a:lnTo>
                    <a:pt x="18242" y="13372"/>
                  </a:lnTo>
                  <a:lnTo>
                    <a:pt x="18315" y="13299"/>
                  </a:lnTo>
                  <a:lnTo>
                    <a:pt x="18364" y="13226"/>
                  </a:lnTo>
                  <a:lnTo>
                    <a:pt x="18413" y="13152"/>
                  </a:lnTo>
                  <a:lnTo>
                    <a:pt x="18437" y="13055"/>
                  </a:lnTo>
                  <a:lnTo>
                    <a:pt x="18461" y="12958"/>
                  </a:lnTo>
                  <a:lnTo>
                    <a:pt x="18461" y="488"/>
                  </a:lnTo>
                  <a:lnTo>
                    <a:pt x="18461" y="488"/>
                  </a:lnTo>
                  <a:lnTo>
                    <a:pt x="18437" y="390"/>
                  </a:lnTo>
                  <a:lnTo>
                    <a:pt x="18413" y="293"/>
                  </a:lnTo>
                  <a:lnTo>
                    <a:pt x="18364" y="220"/>
                  </a:lnTo>
                  <a:lnTo>
                    <a:pt x="18315" y="147"/>
                  </a:lnTo>
                  <a:lnTo>
                    <a:pt x="18242" y="74"/>
                  </a:lnTo>
                  <a:lnTo>
                    <a:pt x="18145" y="50"/>
                  </a:lnTo>
                  <a:lnTo>
                    <a:pt x="18072" y="1"/>
                  </a:lnTo>
                  <a:lnTo>
                    <a:pt x="17974" y="1"/>
                  </a:lnTo>
                  <a:lnTo>
                    <a:pt x="17974" y="1"/>
                  </a:lnTo>
                  <a:close/>
                  <a:moveTo>
                    <a:pt x="17000" y="11983"/>
                  </a:moveTo>
                  <a:lnTo>
                    <a:pt x="1462" y="11983"/>
                  </a:lnTo>
                  <a:lnTo>
                    <a:pt x="1462" y="1462"/>
                  </a:lnTo>
                  <a:lnTo>
                    <a:pt x="17000" y="1462"/>
                  </a:lnTo>
                  <a:lnTo>
                    <a:pt x="17000" y="11983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83" name="Google Shape;683;p30"/>
          <p:cNvSpPr/>
          <p:nvPr/>
        </p:nvSpPr>
        <p:spPr>
          <a:xfrm>
            <a:off x="4115891" y="2471715"/>
            <a:ext cx="316367" cy="316367"/>
          </a:xfrm>
          <a:custGeom>
            <a:rect b="b" l="l" r="r" t="t"/>
            <a:pathLst>
              <a:path extrusionOk="0" fill="none" h="16952" w="16952">
                <a:moveTo>
                  <a:pt x="16173" y="7015"/>
                </a:moveTo>
                <a:lnTo>
                  <a:pt x="14419" y="6820"/>
                </a:lnTo>
                <a:lnTo>
                  <a:pt x="14419" y="6820"/>
                </a:lnTo>
                <a:lnTo>
                  <a:pt x="14322" y="6479"/>
                </a:lnTo>
                <a:lnTo>
                  <a:pt x="14175" y="6114"/>
                </a:lnTo>
                <a:lnTo>
                  <a:pt x="14029" y="5773"/>
                </a:lnTo>
                <a:lnTo>
                  <a:pt x="13859" y="5432"/>
                </a:lnTo>
                <a:lnTo>
                  <a:pt x="14955" y="4068"/>
                </a:lnTo>
                <a:lnTo>
                  <a:pt x="14955" y="4068"/>
                </a:lnTo>
                <a:lnTo>
                  <a:pt x="15028" y="3922"/>
                </a:lnTo>
                <a:lnTo>
                  <a:pt x="15077" y="3776"/>
                </a:lnTo>
                <a:lnTo>
                  <a:pt x="15125" y="3630"/>
                </a:lnTo>
                <a:lnTo>
                  <a:pt x="15125" y="3484"/>
                </a:lnTo>
                <a:lnTo>
                  <a:pt x="15101" y="3313"/>
                </a:lnTo>
                <a:lnTo>
                  <a:pt x="15052" y="3167"/>
                </a:lnTo>
                <a:lnTo>
                  <a:pt x="14979" y="3021"/>
                </a:lnTo>
                <a:lnTo>
                  <a:pt x="14882" y="2899"/>
                </a:lnTo>
                <a:lnTo>
                  <a:pt x="14054" y="2071"/>
                </a:lnTo>
                <a:lnTo>
                  <a:pt x="14054" y="2071"/>
                </a:lnTo>
                <a:lnTo>
                  <a:pt x="13932" y="1974"/>
                </a:lnTo>
                <a:lnTo>
                  <a:pt x="13786" y="1901"/>
                </a:lnTo>
                <a:lnTo>
                  <a:pt x="13640" y="1852"/>
                </a:lnTo>
                <a:lnTo>
                  <a:pt x="13469" y="1827"/>
                </a:lnTo>
                <a:lnTo>
                  <a:pt x="13323" y="1827"/>
                </a:lnTo>
                <a:lnTo>
                  <a:pt x="13177" y="1876"/>
                </a:lnTo>
                <a:lnTo>
                  <a:pt x="13031" y="1925"/>
                </a:lnTo>
                <a:lnTo>
                  <a:pt x="12885" y="2022"/>
                </a:lnTo>
                <a:lnTo>
                  <a:pt x="11521" y="3094"/>
                </a:lnTo>
                <a:lnTo>
                  <a:pt x="11521" y="3094"/>
                </a:lnTo>
                <a:lnTo>
                  <a:pt x="11180" y="2923"/>
                </a:lnTo>
                <a:lnTo>
                  <a:pt x="10839" y="2777"/>
                </a:lnTo>
                <a:lnTo>
                  <a:pt x="10473" y="2631"/>
                </a:lnTo>
                <a:lnTo>
                  <a:pt x="10133" y="2534"/>
                </a:lnTo>
                <a:lnTo>
                  <a:pt x="9938" y="780"/>
                </a:lnTo>
                <a:lnTo>
                  <a:pt x="9938" y="780"/>
                </a:lnTo>
                <a:lnTo>
                  <a:pt x="9889" y="634"/>
                </a:lnTo>
                <a:lnTo>
                  <a:pt x="9840" y="488"/>
                </a:lnTo>
                <a:lnTo>
                  <a:pt x="9743" y="342"/>
                </a:lnTo>
                <a:lnTo>
                  <a:pt x="9645" y="244"/>
                </a:lnTo>
                <a:lnTo>
                  <a:pt x="9499" y="147"/>
                </a:lnTo>
                <a:lnTo>
                  <a:pt x="9378" y="74"/>
                </a:lnTo>
                <a:lnTo>
                  <a:pt x="9231" y="25"/>
                </a:lnTo>
                <a:lnTo>
                  <a:pt x="9061" y="1"/>
                </a:lnTo>
                <a:lnTo>
                  <a:pt x="7892" y="1"/>
                </a:lnTo>
                <a:lnTo>
                  <a:pt x="7892" y="1"/>
                </a:lnTo>
                <a:lnTo>
                  <a:pt x="7721" y="25"/>
                </a:lnTo>
                <a:lnTo>
                  <a:pt x="7575" y="74"/>
                </a:lnTo>
                <a:lnTo>
                  <a:pt x="7453" y="147"/>
                </a:lnTo>
                <a:lnTo>
                  <a:pt x="7307" y="244"/>
                </a:lnTo>
                <a:lnTo>
                  <a:pt x="7210" y="342"/>
                </a:lnTo>
                <a:lnTo>
                  <a:pt x="7112" y="488"/>
                </a:lnTo>
                <a:lnTo>
                  <a:pt x="7064" y="634"/>
                </a:lnTo>
                <a:lnTo>
                  <a:pt x="7015" y="780"/>
                </a:lnTo>
                <a:lnTo>
                  <a:pt x="6820" y="2534"/>
                </a:lnTo>
                <a:lnTo>
                  <a:pt x="6820" y="2534"/>
                </a:lnTo>
                <a:lnTo>
                  <a:pt x="6479" y="2631"/>
                </a:lnTo>
                <a:lnTo>
                  <a:pt x="6114" y="2777"/>
                </a:lnTo>
                <a:lnTo>
                  <a:pt x="5773" y="2923"/>
                </a:lnTo>
                <a:lnTo>
                  <a:pt x="5432" y="3094"/>
                </a:lnTo>
                <a:lnTo>
                  <a:pt x="4068" y="2022"/>
                </a:lnTo>
                <a:lnTo>
                  <a:pt x="4068" y="2022"/>
                </a:lnTo>
                <a:lnTo>
                  <a:pt x="3922" y="1925"/>
                </a:lnTo>
                <a:lnTo>
                  <a:pt x="3776" y="1876"/>
                </a:lnTo>
                <a:lnTo>
                  <a:pt x="3630" y="1827"/>
                </a:lnTo>
                <a:lnTo>
                  <a:pt x="3484" y="1827"/>
                </a:lnTo>
                <a:lnTo>
                  <a:pt x="3313" y="1852"/>
                </a:lnTo>
                <a:lnTo>
                  <a:pt x="3167" y="1901"/>
                </a:lnTo>
                <a:lnTo>
                  <a:pt x="3021" y="1974"/>
                </a:lnTo>
                <a:lnTo>
                  <a:pt x="2899" y="2071"/>
                </a:lnTo>
                <a:lnTo>
                  <a:pt x="2071" y="2899"/>
                </a:lnTo>
                <a:lnTo>
                  <a:pt x="2071" y="2899"/>
                </a:lnTo>
                <a:lnTo>
                  <a:pt x="1974" y="3021"/>
                </a:lnTo>
                <a:lnTo>
                  <a:pt x="1901" y="3167"/>
                </a:lnTo>
                <a:lnTo>
                  <a:pt x="1852" y="3313"/>
                </a:lnTo>
                <a:lnTo>
                  <a:pt x="1827" y="3484"/>
                </a:lnTo>
                <a:lnTo>
                  <a:pt x="1827" y="3630"/>
                </a:lnTo>
                <a:lnTo>
                  <a:pt x="1876" y="3776"/>
                </a:lnTo>
                <a:lnTo>
                  <a:pt x="1925" y="3922"/>
                </a:lnTo>
                <a:lnTo>
                  <a:pt x="2022" y="4068"/>
                </a:lnTo>
                <a:lnTo>
                  <a:pt x="3094" y="5432"/>
                </a:lnTo>
                <a:lnTo>
                  <a:pt x="3094" y="5432"/>
                </a:lnTo>
                <a:lnTo>
                  <a:pt x="2923" y="5773"/>
                </a:lnTo>
                <a:lnTo>
                  <a:pt x="2777" y="6114"/>
                </a:lnTo>
                <a:lnTo>
                  <a:pt x="2631" y="6479"/>
                </a:lnTo>
                <a:lnTo>
                  <a:pt x="2534" y="6820"/>
                </a:lnTo>
                <a:lnTo>
                  <a:pt x="780" y="7015"/>
                </a:lnTo>
                <a:lnTo>
                  <a:pt x="780" y="7015"/>
                </a:lnTo>
                <a:lnTo>
                  <a:pt x="634" y="7064"/>
                </a:lnTo>
                <a:lnTo>
                  <a:pt x="488" y="7112"/>
                </a:lnTo>
                <a:lnTo>
                  <a:pt x="342" y="7210"/>
                </a:lnTo>
                <a:lnTo>
                  <a:pt x="244" y="7307"/>
                </a:lnTo>
                <a:lnTo>
                  <a:pt x="147" y="7453"/>
                </a:lnTo>
                <a:lnTo>
                  <a:pt x="74" y="7575"/>
                </a:lnTo>
                <a:lnTo>
                  <a:pt x="25" y="7721"/>
                </a:lnTo>
                <a:lnTo>
                  <a:pt x="1" y="7892"/>
                </a:lnTo>
                <a:lnTo>
                  <a:pt x="1" y="9061"/>
                </a:lnTo>
                <a:lnTo>
                  <a:pt x="1" y="9061"/>
                </a:lnTo>
                <a:lnTo>
                  <a:pt x="25" y="9231"/>
                </a:lnTo>
                <a:lnTo>
                  <a:pt x="74" y="9377"/>
                </a:lnTo>
                <a:lnTo>
                  <a:pt x="147" y="9499"/>
                </a:lnTo>
                <a:lnTo>
                  <a:pt x="244" y="9645"/>
                </a:lnTo>
                <a:lnTo>
                  <a:pt x="342" y="9743"/>
                </a:lnTo>
                <a:lnTo>
                  <a:pt x="488" y="9840"/>
                </a:lnTo>
                <a:lnTo>
                  <a:pt x="634" y="9889"/>
                </a:lnTo>
                <a:lnTo>
                  <a:pt x="780" y="9938"/>
                </a:lnTo>
                <a:lnTo>
                  <a:pt x="2534" y="10132"/>
                </a:lnTo>
                <a:lnTo>
                  <a:pt x="2534" y="10132"/>
                </a:lnTo>
                <a:lnTo>
                  <a:pt x="2631" y="10473"/>
                </a:lnTo>
                <a:lnTo>
                  <a:pt x="2777" y="10839"/>
                </a:lnTo>
                <a:lnTo>
                  <a:pt x="2923" y="11180"/>
                </a:lnTo>
                <a:lnTo>
                  <a:pt x="3094" y="11521"/>
                </a:lnTo>
                <a:lnTo>
                  <a:pt x="2022" y="12885"/>
                </a:lnTo>
                <a:lnTo>
                  <a:pt x="2022" y="12885"/>
                </a:lnTo>
                <a:lnTo>
                  <a:pt x="1925" y="13031"/>
                </a:lnTo>
                <a:lnTo>
                  <a:pt x="1876" y="13177"/>
                </a:lnTo>
                <a:lnTo>
                  <a:pt x="1827" y="13323"/>
                </a:lnTo>
                <a:lnTo>
                  <a:pt x="1827" y="13469"/>
                </a:lnTo>
                <a:lnTo>
                  <a:pt x="1852" y="13640"/>
                </a:lnTo>
                <a:lnTo>
                  <a:pt x="1901" y="13786"/>
                </a:lnTo>
                <a:lnTo>
                  <a:pt x="1974" y="13932"/>
                </a:lnTo>
                <a:lnTo>
                  <a:pt x="2071" y="14054"/>
                </a:lnTo>
                <a:lnTo>
                  <a:pt x="2899" y="14882"/>
                </a:lnTo>
                <a:lnTo>
                  <a:pt x="2899" y="14882"/>
                </a:lnTo>
                <a:lnTo>
                  <a:pt x="3021" y="14979"/>
                </a:lnTo>
                <a:lnTo>
                  <a:pt x="3167" y="15052"/>
                </a:lnTo>
                <a:lnTo>
                  <a:pt x="3313" y="15101"/>
                </a:lnTo>
                <a:lnTo>
                  <a:pt x="3484" y="15125"/>
                </a:lnTo>
                <a:lnTo>
                  <a:pt x="3630" y="15125"/>
                </a:lnTo>
                <a:lnTo>
                  <a:pt x="3776" y="15077"/>
                </a:lnTo>
                <a:lnTo>
                  <a:pt x="3922" y="15028"/>
                </a:lnTo>
                <a:lnTo>
                  <a:pt x="4068" y="14955"/>
                </a:lnTo>
                <a:lnTo>
                  <a:pt x="5432" y="13859"/>
                </a:lnTo>
                <a:lnTo>
                  <a:pt x="5432" y="13859"/>
                </a:lnTo>
                <a:lnTo>
                  <a:pt x="5773" y="14029"/>
                </a:lnTo>
                <a:lnTo>
                  <a:pt x="6114" y="14175"/>
                </a:lnTo>
                <a:lnTo>
                  <a:pt x="6479" y="14322"/>
                </a:lnTo>
                <a:lnTo>
                  <a:pt x="6820" y="14419"/>
                </a:lnTo>
                <a:lnTo>
                  <a:pt x="7015" y="16173"/>
                </a:lnTo>
                <a:lnTo>
                  <a:pt x="7015" y="16173"/>
                </a:lnTo>
                <a:lnTo>
                  <a:pt x="7064" y="16319"/>
                </a:lnTo>
                <a:lnTo>
                  <a:pt x="7112" y="16465"/>
                </a:lnTo>
                <a:lnTo>
                  <a:pt x="7210" y="16611"/>
                </a:lnTo>
                <a:lnTo>
                  <a:pt x="7307" y="16708"/>
                </a:lnTo>
                <a:lnTo>
                  <a:pt x="7453" y="16806"/>
                </a:lnTo>
                <a:lnTo>
                  <a:pt x="7575" y="16879"/>
                </a:lnTo>
                <a:lnTo>
                  <a:pt x="7721" y="16928"/>
                </a:lnTo>
                <a:lnTo>
                  <a:pt x="7892" y="16952"/>
                </a:lnTo>
                <a:lnTo>
                  <a:pt x="9061" y="16952"/>
                </a:lnTo>
                <a:lnTo>
                  <a:pt x="9061" y="16952"/>
                </a:lnTo>
                <a:lnTo>
                  <a:pt x="9231" y="16928"/>
                </a:lnTo>
                <a:lnTo>
                  <a:pt x="9378" y="16879"/>
                </a:lnTo>
                <a:lnTo>
                  <a:pt x="9499" y="16806"/>
                </a:lnTo>
                <a:lnTo>
                  <a:pt x="9645" y="16708"/>
                </a:lnTo>
                <a:lnTo>
                  <a:pt x="9743" y="16611"/>
                </a:lnTo>
                <a:lnTo>
                  <a:pt x="9840" y="16465"/>
                </a:lnTo>
                <a:lnTo>
                  <a:pt x="9889" y="16319"/>
                </a:lnTo>
                <a:lnTo>
                  <a:pt x="9938" y="16173"/>
                </a:lnTo>
                <a:lnTo>
                  <a:pt x="10133" y="14419"/>
                </a:lnTo>
                <a:lnTo>
                  <a:pt x="10133" y="14419"/>
                </a:lnTo>
                <a:lnTo>
                  <a:pt x="10473" y="14322"/>
                </a:lnTo>
                <a:lnTo>
                  <a:pt x="10839" y="14175"/>
                </a:lnTo>
                <a:lnTo>
                  <a:pt x="11180" y="14029"/>
                </a:lnTo>
                <a:lnTo>
                  <a:pt x="11521" y="13859"/>
                </a:lnTo>
                <a:lnTo>
                  <a:pt x="12885" y="14955"/>
                </a:lnTo>
                <a:lnTo>
                  <a:pt x="12885" y="14955"/>
                </a:lnTo>
                <a:lnTo>
                  <a:pt x="13031" y="15028"/>
                </a:lnTo>
                <a:lnTo>
                  <a:pt x="13177" y="15077"/>
                </a:lnTo>
                <a:lnTo>
                  <a:pt x="13323" y="15125"/>
                </a:lnTo>
                <a:lnTo>
                  <a:pt x="13469" y="15125"/>
                </a:lnTo>
                <a:lnTo>
                  <a:pt x="13640" y="15101"/>
                </a:lnTo>
                <a:lnTo>
                  <a:pt x="13786" y="15052"/>
                </a:lnTo>
                <a:lnTo>
                  <a:pt x="13932" y="14979"/>
                </a:lnTo>
                <a:lnTo>
                  <a:pt x="14054" y="14882"/>
                </a:lnTo>
                <a:lnTo>
                  <a:pt x="14882" y="14054"/>
                </a:lnTo>
                <a:lnTo>
                  <a:pt x="14882" y="14054"/>
                </a:lnTo>
                <a:lnTo>
                  <a:pt x="14979" y="13932"/>
                </a:lnTo>
                <a:lnTo>
                  <a:pt x="15052" y="13786"/>
                </a:lnTo>
                <a:lnTo>
                  <a:pt x="15101" y="13640"/>
                </a:lnTo>
                <a:lnTo>
                  <a:pt x="15125" y="13469"/>
                </a:lnTo>
                <a:lnTo>
                  <a:pt x="15125" y="13323"/>
                </a:lnTo>
                <a:lnTo>
                  <a:pt x="15077" y="13177"/>
                </a:lnTo>
                <a:lnTo>
                  <a:pt x="15028" y="13031"/>
                </a:lnTo>
                <a:lnTo>
                  <a:pt x="14955" y="12885"/>
                </a:lnTo>
                <a:lnTo>
                  <a:pt x="13859" y="11521"/>
                </a:lnTo>
                <a:lnTo>
                  <a:pt x="13859" y="11521"/>
                </a:lnTo>
                <a:lnTo>
                  <a:pt x="14029" y="11180"/>
                </a:lnTo>
                <a:lnTo>
                  <a:pt x="14175" y="10839"/>
                </a:lnTo>
                <a:lnTo>
                  <a:pt x="14322" y="10473"/>
                </a:lnTo>
                <a:lnTo>
                  <a:pt x="14419" y="10132"/>
                </a:lnTo>
                <a:lnTo>
                  <a:pt x="16173" y="9938"/>
                </a:lnTo>
                <a:lnTo>
                  <a:pt x="16173" y="9938"/>
                </a:lnTo>
                <a:lnTo>
                  <a:pt x="16319" y="9889"/>
                </a:lnTo>
                <a:lnTo>
                  <a:pt x="16465" y="9840"/>
                </a:lnTo>
                <a:lnTo>
                  <a:pt x="16611" y="9743"/>
                </a:lnTo>
                <a:lnTo>
                  <a:pt x="16708" y="9645"/>
                </a:lnTo>
                <a:lnTo>
                  <a:pt x="16806" y="9499"/>
                </a:lnTo>
                <a:lnTo>
                  <a:pt x="16879" y="9377"/>
                </a:lnTo>
                <a:lnTo>
                  <a:pt x="16928" y="9231"/>
                </a:lnTo>
                <a:lnTo>
                  <a:pt x="16952" y="9061"/>
                </a:lnTo>
                <a:lnTo>
                  <a:pt x="16952" y="7892"/>
                </a:lnTo>
                <a:lnTo>
                  <a:pt x="16952" y="7892"/>
                </a:lnTo>
                <a:lnTo>
                  <a:pt x="16928" y="7721"/>
                </a:lnTo>
                <a:lnTo>
                  <a:pt x="16879" y="7575"/>
                </a:lnTo>
                <a:lnTo>
                  <a:pt x="16806" y="7453"/>
                </a:lnTo>
                <a:lnTo>
                  <a:pt x="16708" y="7307"/>
                </a:lnTo>
                <a:lnTo>
                  <a:pt x="16611" y="7210"/>
                </a:lnTo>
                <a:lnTo>
                  <a:pt x="16465" y="7112"/>
                </a:lnTo>
                <a:lnTo>
                  <a:pt x="16319" y="7064"/>
                </a:lnTo>
                <a:lnTo>
                  <a:pt x="16173" y="7015"/>
                </a:lnTo>
                <a:lnTo>
                  <a:pt x="16173" y="7015"/>
                </a:lnTo>
                <a:close/>
                <a:moveTo>
                  <a:pt x="10425" y="10425"/>
                </a:moveTo>
                <a:lnTo>
                  <a:pt x="10425" y="10425"/>
                </a:lnTo>
                <a:lnTo>
                  <a:pt x="10206" y="10620"/>
                </a:lnTo>
                <a:lnTo>
                  <a:pt x="9986" y="10766"/>
                </a:lnTo>
                <a:lnTo>
                  <a:pt x="9767" y="10912"/>
                </a:lnTo>
                <a:lnTo>
                  <a:pt x="9524" y="11034"/>
                </a:lnTo>
                <a:lnTo>
                  <a:pt x="9256" y="11107"/>
                </a:lnTo>
                <a:lnTo>
                  <a:pt x="9012" y="11180"/>
                </a:lnTo>
                <a:lnTo>
                  <a:pt x="8744" y="11228"/>
                </a:lnTo>
                <a:lnTo>
                  <a:pt x="8476" y="11228"/>
                </a:lnTo>
                <a:lnTo>
                  <a:pt x="8208" y="11228"/>
                </a:lnTo>
                <a:lnTo>
                  <a:pt x="7941" y="11180"/>
                </a:lnTo>
                <a:lnTo>
                  <a:pt x="7697" y="11107"/>
                </a:lnTo>
                <a:lnTo>
                  <a:pt x="7429" y="11034"/>
                </a:lnTo>
                <a:lnTo>
                  <a:pt x="7186" y="10912"/>
                </a:lnTo>
                <a:lnTo>
                  <a:pt x="6966" y="10766"/>
                </a:lnTo>
                <a:lnTo>
                  <a:pt x="6747" y="10620"/>
                </a:lnTo>
                <a:lnTo>
                  <a:pt x="6528" y="10425"/>
                </a:lnTo>
                <a:lnTo>
                  <a:pt x="6528" y="10425"/>
                </a:lnTo>
                <a:lnTo>
                  <a:pt x="6333" y="10206"/>
                </a:lnTo>
                <a:lnTo>
                  <a:pt x="6187" y="9986"/>
                </a:lnTo>
                <a:lnTo>
                  <a:pt x="6041" y="9767"/>
                </a:lnTo>
                <a:lnTo>
                  <a:pt x="5919" y="9524"/>
                </a:lnTo>
                <a:lnTo>
                  <a:pt x="5846" y="9256"/>
                </a:lnTo>
                <a:lnTo>
                  <a:pt x="5773" y="9012"/>
                </a:lnTo>
                <a:lnTo>
                  <a:pt x="5724" y="8744"/>
                </a:lnTo>
                <a:lnTo>
                  <a:pt x="5724" y="8476"/>
                </a:lnTo>
                <a:lnTo>
                  <a:pt x="5724" y="8208"/>
                </a:lnTo>
                <a:lnTo>
                  <a:pt x="5773" y="7941"/>
                </a:lnTo>
                <a:lnTo>
                  <a:pt x="5846" y="7697"/>
                </a:lnTo>
                <a:lnTo>
                  <a:pt x="5919" y="7429"/>
                </a:lnTo>
                <a:lnTo>
                  <a:pt x="6041" y="7186"/>
                </a:lnTo>
                <a:lnTo>
                  <a:pt x="6187" y="6966"/>
                </a:lnTo>
                <a:lnTo>
                  <a:pt x="6333" y="6747"/>
                </a:lnTo>
                <a:lnTo>
                  <a:pt x="6528" y="6528"/>
                </a:lnTo>
                <a:lnTo>
                  <a:pt x="6528" y="6528"/>
                </a:lnTo>
                <a:lnTo>
                  <a:pt x="6747" y="6333"/>
                </a:lnTo>
                <a:lnTo>
                  <a:pt x="6966" y="6187"/>
                </a:lnTo>
                <a:lnTo>
                  <a:pt x="7186" y="6041"/>
                </a:lnTo>
                <a:lnTo>
                  <a:pt x="7429" y="5919"/>
                </a:lnTo>
                <a:lnTo>
                  <a:pt x="7697" y="5846"/>
                </a:lnTo>
                <a:lnTo>
                  <a:pt x="7941" y="5773"/>
                </a:lnTo>
                <a:lnTo>
                  <a:pt x="8208" y="5724"/>
                </a:lnTo>
                <a:lnTo>
                  <a:pt x="8476" y="5724"/>
                </a:lnTo>
                <a:lnTo>
                  <a:pt x="8744" y="5724"/>
                </a:lnTo>
                <a:lnTo>
                  <a:pt x="9012" y="5773"/>
                </a:lnTo>
                <a:lnTo>
                  <a:pt x="9256" y="5846"/>
                </a:lnTo>
                <a:lnTo>
                  <a:pt x="9524" y="5919"/>
                </a:lnTo>
                <a:lnTo>
                  <a:pt x="9767" y="6041"/>
                </a:lnTo>
                <a:lnTo>
                  <a:pt x="9986" y="6187"/>
                </a:lnTo>
                <a:lnTo>
                  <a:pt x="10206" y="6333"/>
                </a:lnTo>
                <a:lnTo>
                  <a:pt x="10425" y="6528"/>
                </a:lnTo>
                <a:lnTo>
                  <a:pt x="10425" y="6528"/>
                </a:lnTo>
                <a:lnTo>
                  <a:pt x="10620" y="6747"/>
                </a:lnTo>
                <a:lnTo>
                  <a:pt x="10766" y="6966"/>
                </a:lnTo>
                <a:lnTo>
                  <a:pt x="10912" y="7186"/>
                </a:lnTo>
                <a:lnTo>
                  <a:pt x="11034" y="7429"/>
                </a:lnTo>
                <a:lnTo>
                  <a:pt x="11107" y="7697"/>
                </a:lnTo>
                <a:lnTo>
                  <a:pt x="11180" y="7941"/>
                </a:lnTo>
                <a:lnTo>
                  <a:pt x="11228" y="8208"/>
                </a:lnTo>
                <a:lnTo>
                  <a:pt x="11228" y="8476"/>
                </a:lnTo>
                <a:lnTo>
                  <a:pt x="11228" y="8744"/>
                </a:lnTo>
                <a:lnTo>
                  <a:pt x="11180" y="9012"/>
                </a:lnTo>
                <a:lnTo>
                  <a:pt x="11107" y="9256"/>
                </a:lnTo>
                <a:lnTo>
                  <a:pt x="11034" y="9524"/>
                </a:lnTo>
                <a:lnTo>
                  <a:pt x="10912" y="9767"/>
                </a:lnTo>
                <a:lnTo>
                  <a:pt x="10766" y="9986"/>
                </a:lnTo>
                <a:lnTo>
                  <a:pt x="10620" y="10206"/>
                </a:lnTo>
                <a:lnTo>
                  <a:pt x="10425" y="10425"/>
                </a:lnTo>
                <a:lnTo>
                  <a:pt x="10425" y="10425"/>
                </a:lnTo>
                <a:close/>
              </a:path>
            </a:pathLst>
          </a:custGeom>
          <a:noFill/>
          <a:ln cap="rnd" cmpd="sng" w="121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84" name="Google Shape;684;p30"/>
          <p:cNvGrpSpPr/>
          <p:nvPr/>
        </p:nvGrpSpPr>
        <p:grpSpPr>
          <a:xfrm>
            <a:off x="4585119" y="2488801"/>
            <a:ext cx="386370" cy="287272"/>
            <a:chOff x="5247525" y="3007275"/>
            <a:chExt cx="517575" cy="384825"/>
          </a:xfrm>
        </p:grpSpPr>
        <p:sp>
          <p:nvSpPr>
            <p:cNvPr id="685" name="Google Shape;685;p30"/>
            <p:cNvSpPr/>
            <p:nvPr/>
          </p:nvSpPr>
          <p:spPr>
            <a:xfrm>
              <a:off x="5247525" y="3007275"/>
              <a:ext cx="348900" cy="348900"/>
            </a:xfrm>
            <a:custGeom>
              <a:rect b="b" l="l" r="r" t="t"/>
              <a:pathLst>
                <a:path extrusionOk="0" fill="none" h="13956" w="13956">
                  <a:moveTo>
                    <a:pt x="13323" y="5772"/>
                  </a:moveTo>
                  <a:lnTo>
                    <a:pt x="11861" y="5626"/>
                  </a:lnTo>
                  <a:lnTo>
                    <a:pt x="11861" y="5626"/>
                  </a:lnTo>
                  <a:lnTo>
                    <a:pt x="11788" y="5334"/>
                  </a:lnTo>
                  <a:lnTo>
                    <a:pt x="11667" y="5042"/>
                  </a:lnTo>
                  <a:lnTo>
                    <a:pt x="11545" y="4750"/>
                  </a:lnTo>
                  <a:lnTo>
                    <a:pt x="11399" y="4482"/>
                  </a:lnTo>
                  <a:lnTo>
                    <a:pt x="12300" y="3337"/>
                  </a:lnTo>
                  <a:lnTo>
                    <a:pt x="12300" y="3337"/>
                  </a:lnTo>
                  <a:lnTo>
                    <a:pt x="12373" y="3240"/>
                  </a:lnTo>
                  <a:lnTo>
                    <a:pt x="12422" y="3118"/>
                  </a:lnTo>
                  <a:lnTo>
                    <a:pt x="12446" y="2996"/>
                  </a:lnTo>
                  <a:lnTo>
                    <a:pt x="12446" y="2850"/>
                  </a:lnTo>
                  <a:lnTo>
                    <a:pt x="12422" y="2728"/>
                  </a:lnTo>
                  <a:lnTo>
                    <a:pt x="12397" y="2606"/>
                  </a:lnTo>
                  <a:lnTo>
                    <a:pt x="12324" y="2485"/>
                  </a:lnTo>
                  <a:lnTo>
                    <a:pt x="12251" y="2387"/>
                  </a:lnTo>
                  <a:lnTo>
                    <a:pt x="11569" y="1705"/>
                  </a:lnTo>
                  <a:lnTo>
                    <a:pt x="11569" y="1705"/>
                  </a:lnTo>
                  <a:lnTo>
                    <a:pt x="11472" y="1632"/>
                  </a:lnTo>
                  <a:lnTo>
                    <a:pt x="11350" y="1559"/>
                  </a:lnTo>
                  <a:lnTo>
                    <a:pt x="11228" y="1510"/>
                  </a:lnTo>
                  <a:lnTo>
                    <a:pt x="11106" y="1510"/>
                  </a:lnTo>
                  <a:lnTo>
                    <a:pt x="10960" y="1510"/>
                  </a:lnTo>
                  <a:lnTo>
                    <a:pt x="10838" y="1535"/>
                  </a:lnTo>
                  <a:lnTo>
                    <a:pt x="10717" y="1583"/>
                  </a:lnTo>
                  <a:lnTo>
                    <a:pt x="10619" y="1656"/>
                  </a:lnTo>
                  <a:lnTo>
                    <a:pt x="9475" y="2558"/>
                  </a:lnTo>
                  <a:lnTo>
                    <a:pt x="9475" y="2558"/>
                  </a:lnTo>
                  <a:lnTo>
                    <a:pt x="9207" y="2411"/>
                  </a:lnTo>
                  <a:lnTo>
                    <a:pt x="8914" y="2290"/>
                  </a:lnTo>
                  <a:lnTo>
                    <a:pt x="8622" y="2168"/>
                  </a:lnTo>
                  <a:lnTo>
                    <a:pt x="8330" y="2070"/>
                  </a:lnTo>
                  <a:lnTo>
                    <a:pt x="8159" y="634"/>
                  </a:lnTo>
                  <a:lnTo>
                    <a:pt x="8159" y="634"/>
                  </a:lnTo>
                  <a:lnTo>
                    <a:pt x="8135" y="512"/>
                  </a:lnTo>
                  <a:lnTo>
                    <a:pt x="8086" y="390"/>
                  </a:lnTo>
                  <a:lnTo>
                    <a:pt x="8013" y="293"/>
                  </a:lnTo>
                  <a:lnTo>
                    <a:pt x="7940" y="195"/>
                  </a:lnTo>
                  <a:lnTo>
                    <a:pt x="7818" y="122"/>
                  </a:lnTo>
                  <a:lnTo>
                    <a:pt x="7721" y="49"/>
                  </a:lnTo>
                  <a:lnTo>
                    <a:pt x="7575" y="25"/>
                  </a:lnTo>
                  <a:lnTo>
                    <a:pt x="7453" y="0"/>
                  </a:lnTo>
                  <a:lnTo>
                    <a:pt x="6479" y="0"/>
                  </a:lnTo>
                  <a:lnTo>
                    <a:pt x="6479" y="0"/>
                  </a:lnTo>
                  <a:lnTo>
                    <a:pt x="6357" y="25"/>
                  </a:lnTo>
                  <a:lnTo>
                    <a:pt x="6235" y="49"/>
                  </a:lnTo>
                  <a:lnTo>
                    <a:pt x="6114" y="122"/>
                  </a:lnTo>
                  <a:lnTo>
                    <a:pt x="6016" y="195"/>
                  </a:lnTo>
                  <a:lnTo>
                    <a:pt x="5919" y="293"/>
                  </a:lnTo>
                  <a:lnTo>
                    <a:pt x="5846" y="390"/>
                  </a:lnTo>
                  <a:lnTo>
                    <a:pt x="5797" y="512"/>
                  </a:lnTo>
                  <a:lnTo>
                    <a:pt x="5773" y="634"/>
                  </a:lnTo>
                  <a:lnTo>
                    <a:pt x="5602" y="2070"/>
                  </a:lnTo>
                  <a:lnTo>
                    <a:pt x="5602" y="2070"/>
                  </a:lnTo>
                  <a:lnTo>
                    <a:pt x="5310" y="2168"/>
                  </a:lnTo>
                  <a:lnTo>
                    <a:pt x="5018" y="2290"/>
                  </a:lnTo>
                  <a:lnTo>
                    <a:pt x="4750" y="2411"/>
                  </a:lnTo>
                  <a:lnTo>
                    <a:pt x="4482" y="2558"/>
                  </a:lnTo>
                  <a:lnTo>
                    <a:pt x="3337" y="1656"/>
                  </a:lnTo>
                  <a:lnTo>
                    <a:pt x="3337" y="1656"/>
                  </a:lnTo>
                  <a:lnTo>
                    <a:pt x="3215" y="1583"/>
                  </a:lnTo>
                  <a:lnTo>
                    <a:pt x="3094" y="1535"/>
                  </a:lnTo>
                  <a:lnTo>
                    <a:pt x="2972" y="1510"/>
                  </a:lnTo>
                  <a:lnTo>
                    <a:pt x="2850" y="1510"/>
                  </a:lnTo>
                  <a:lnTo>
                    <a:pt x="2728" y="1510"/>
                  </a:lnTo>
                  <a:lnTo>
                    <a:pt x="2582" y="1559"/>
                  </a:lnTo>
                  <a:lnTo>
                    <a:pt x="2485" y="1632"/>
                  </a:lnTo>
                  <a:lnTo>
                    <a:pt x="2387" y="1705"/>
                  </a:lnTo>
                  <a:lnTo>
                    <a:pt x="1705" y="2387"/>
                  </a:lnTo>
                  <a:lnTo>
                    <a:pt x="1705" y="2387"/>
                  </a:lnTo>
                  <a:lnTo>
                    <a:pt x="1608" y="2485"/>
                  </a:lnTo>
                  <a:lnTo>
                    <a:pt x="1559" y="2606"/>
                  </a:lnTo>
                  <a:lnTo>
                    <a:pt x="1511" y="2728"/>
                  </a:lnTo>
                  <a:lnTo>
                    <a:pt x="1486" y="2850"/>
                  </a:lnTo>
                  <a:lnTo>
                    <a:pt x="1486" y="2996"/>
                  </a:lnTo>
                  <a:lnTo>
                    <a:pt x="1511" y="3118"/>
                  </a:lnTo>
                  <a:lnTo>
                    <a:pt x="1559" y="3240"/>
                  </a:lnTo>
                  <a:lnTo>
                    <a:pt x="1632" y="3337"/>
                  </a:lnTo>
                  <a:lnTo>
                    <a:pt x="2533" y="4482"/>
                  </a:lnTo>
                  <a:lnTo>
                    <a:pt x="2533" y="4482"/>
                  </a:lnTo>
                  <a:lnTo>
                    <a:pt x="2387" y="4750"/>
                  </a:lnTo>
                  <a:lnTo>
                    <a:pt x="2266" y="5042"/>
                  </a:lnTo>
                  <a:lnTo>
                    <a:pt x="2168" y="5334"/>
                  </a:lnTo>
                  <a:lnTo>
                    <a:pt x="2071" y="5626"/>
                  </a:lnTo>
                  <a:lnTo>
                    <a:pt x="634" y="5772"/>
                  </a:lnTo>
                  <a:lnTo>
                    <a:pt x="634" y="5772"/>
                  </a:lnTo>
                  <a:lnTo>
                    <a:pt x="512" y="5821"/>
                  </a:lnTo>
                  <a:lnTo>
                    <a:pt x="390" y="5870"/>
                  </a:lnTo>
                  <a:lnTo>
                    <a:pt x="268" y="5943"/>
                  </a:lnTo>
                  <a:lnTo>
                    <a:pt x="171" y="6016"/>
                  </a:lnTo>
                  <a:lnTo>
                    <a:pt x="98" y="6138"/>
                  </a:lnTo>
                  <a:lnTo>
                    <a:pt x="49" y="6235"/>
                  </a:lnTo>
                  <a:lnTo>
                    <a:pt x="1" y="6381"/>
                  </a:lnTo>
                  <a:lnTo>
                    <a:pt x="1" y="6503"/>
                  </a:lnTo>
                  <a:lnTo>
                    <a:pt x="1" y="7453"/>
                  </a:lnTo>
                  <a:lnTo>
                    <a:pt x="1" y="7453"/>
                  </a:lnTo>
                  <a:lnTo>
                    <a:pt x="1" y="7599"/>
                  </a:lnTo>
                  <a:lnTo>
                    <a:pt x="49" y="7721"/>
                  </a:lnTo>
                  <a:lnTo>
                    <a:pt x="98" y="7843"/>
                  </a:lnTo>
                  <a:lnTo>
                    <a:pt x="171" y="7940"/>
                  </a:lnTo>
                  <a:lnTo>
                    <a:pt x="268" y="8037"/>
                  </a:lnTo>
                  <a:lnTo>
                    <a:pt x="390" y="8111"/>
                  </a:lnTo>
                  <a:lnTo>
                    <a:pt x="512" y="8159"/>
                  </a:lnTo>
                  <a:lnTo>
                    <a:pt x="634" y="8184"/>
                  </a:lnTo>
                  <a:lnTo>
                    <a:pt x="2071" y="8354"/>
                  </a:lnTo>
                  <a:lnTo>
                    <a:pt x="2071" y="8354"/>
                  </a:lnTo>
                  <a:lnTo>
                    <a:pt x="2168" y="8646"/>
                  </a:lnTo>
                  <a:lnTo>
                    <a:pt x="2266" y="8914"/>
                  </a:lnTo>
                  <a:lnTo>
                    <a:pt x="2387" y="9206"/>
                  </a:lnTo>
                  <a:lnTo>
                    <a:pt x="2533" y="9474"/>
                  </a:lnTo>
                  <a:lnTo>
                    <a:pt x="1632" y="10619"/>
                  </a:lnTo>
                  <a:lnTo>
                    <a:pt x="1632" y="10619"/>
                  </a:lnTo>
                  <a:lnTo>
                    <a:pt x="1559" y="10741"/>
                  </a:lnTo>
                  <a:lnTo>
                    <a:pt x="1511" y="10863"/>
                  </a:lnTo>
                  <a:lnTo>
                    <a:pt x="1486" y="10984"/>
                  </a:lnTo>
                  <a:lnTo>
                    <a:pt x="1486" y="11106"/>
                  </a:lnTo>
                  <a:lnTo>
                    <a:pt x="1511" y="11228"/>
                  </a:lnTo>
                  <a:lnTo>
                    <a:pt x="1559" y="11350"/>
                  </a:lnTo>
                  <a:lnTo>
                    <a:pt x="1608" y="11472"/>
                  </a:lnTo>
                  <a:lnTo>
                    <a:pt x="1705" y="11569"/>
                  </a:lnTo>
                  <a:lnTo>
                    <a:pt x="2387" y="12251"/>
                  </a:lnTo>
                  <a:lnTo>
                    <a:pt x="2387" y="12251"/>
                  </a:lnTo>
                  <a:lnTo>
                    <a:pt x="2485" y="12348"/>
                  </a:lnTo>
                  <a:lnTo>
                    <a:pt x="2582" y="12397"/>
                  </a:lnTo>
                  <a:lnTo>
                    <a:pt x="2728" y="12446"/>
                  </a:lnTo>
                  <a:lnTo>
                    <a:pt x="2850" y="12470"/>
                  </a:lnTo>
                  <a:lnTo>
                    <a:pt x="2972" y="12470"/>
                  </a:lnTo>
                  <a:lnTo>
                    <a:pt x="3094" y="12421"/>
                  </a:lnTo>
                  <a:lnTo>
                    <a:pt x="3215" y="12373"/>
                  </a:lnTo>
                  <a:lnTo>
                    <a:pt x="3337" y="12324"/>
                  </a:lnTo>
                  <a:lnTo>
                    <a:pt x="4482" y="11423"/>
                  </a:lnTo>
                  <a:lnTo>
                    <a:pt x="4482" y="11423"/>
                  </a:lnTo>
                  <a:lnTo>
                    <a:pt x="4750" y="11545"/>
                  </a:lnTo>
                  <a:lnTo>
                    <a:pt x="5018" y="11691"/>
                  </a:lnTo>
                  <a:lnTo>
                    <a:pt x="5310" y="11788"/>
                  </a:lnTo>
                  <a:lnTo>
                    <a:pt x="5602" y="11886"/>
                  </a:lnTo>
                  <a:lnTo>
                    <a:pt x="5773" y="13322"/>
                  </a:lnTo>
                  <a:lnTo>
                    <a:pt x="5773" y="13322"/>
                  </a:lnTo>
                  <a:lnTo>
                    <a:pt x="5797" y="13444"/>
                  </a:lnTo>
                  <a:lnTo>
                    <a:pt x="5846" y="13566"/>
                  </a:lnTo>
                  <a:lnTo>
                    <a:pt x="5919" y="13688"/>
                  </a:lnTo>
                  <a:lnTo>
                    <a:pt x="6016" y="13785"/>
                  </a:lnTo>
                  <a:lnTo>
                    <a:pt x="6114" y="13858"/>
                  </a:lnTo>
                  <a:lnTo>
                    <a:pt x="6235" y="13907"/>
                  </a:lnTo>
                  <a:lnTo>
                    <a:pt x="6357" y="13956"/>
                  </a:lnTo>
                  <a:lnTo>
                    <a:pt x="6479" y="13956"/>
                  </a:lnTo>
                  <a:lnTo>
                    <a:pt x="7453" y="13956"/>
                  </a:lnTo>
                  <a:lnTo>
                    <a:pt x="7453" y="13956"/>
                  </a:lnTo>
                  <a:lnTo>
                    <a:pt x="7575" y="13956"/>
                  </a:lnTo>
                  <a:lnTo>
                    <a:pt x="7721" y="13907"/>
                  </a:lnTo>
                  <a:lnTo>
                    <a:pt x="7818" y="13858"/>
                  </a:lnTo>
                  <a:lnTo>
                    <a:pt x="7940" y="13785"/>
                  </a:lnTo>
                  <a:lnTo>
                    <a:pt x="8013" y="13688"/>
                  </a:lnTo>
                  <a:lnTo>
                    <a:pt x="8086" y="13566"/>
                  </a:lnTo>
                  <a:lnTo>
                    <a:pt x="8135" y="13444"/>
                  </a:lnTo>
                  <a:lnTo>
                    <a:pt x="8159" y="13322"/>
                  </a:lnTo>
                  <a:lnTo>
                    <a:pt x="8330" y="11886"/>
                  </a:lnTo>
                  <a:lnTo>
                    <a:pt x="8330" y="11886"/>
                  </a:lnTo>
                  <a:lnTo>
                    <a:pt x="8622" y="11788"/>
                  </a:lnTo>
                  <a:lnTo>
                    <a:pt x="8914" y="11691"/>
                  </a:lnTo>
                  <a:lnTo>
                    <a:pt x="9207" y="11545"/>
                  </a:lnTo>
                  <a:lnTo>
                    <a:pt x="9475" y="11423"/>
                  </a:lnTo>
                  <a:lnTo>
                    <a:pt x="10619" y="12324"/>
                  </a:lnTo>
                  <a:lnTo>
                    <a:pt x="10619" y="12324"/>
                  </a:lnTo>
                  <a:lnTo>
                    <a:pt x="10717" y="12373"/>
                  </a:lnTo>
                  <a:lnTo>
                    <a:pt x="10838" y="12421"/>
                  </a:lnTo>
                  <a:lnTo>
                    <a:pt x="10960" y="12470"/>
                  </a:lnTo>
                  <a:lnTo>
                    <a:pt x="11106" y="12470"/>
                  </a:lnTo>
                  <a:lnTo>
                    <a:pt x="11228" y="12446"/>
                  </a:lnTo>
                  <a:lnTo>
                    <a:pt x="11350" y="12397"/>
                  </a:lnTo>
                  <a:lnTo>
                    <a:pt x="11472" y="12348"/>
                  </a:lnTo>
                  <a:lnTo>
                    <a:pt x="11569" y="12251"/>
                  </a:lnTo>
                  <a:lnTo>
                    <a:pt x="12251" y="11569"/>
                  </a:lnTo>
                  <a:lnTo>
                    <a:pt x="12251" y="11569"/>
                  </a:lnTo>
                  <a:lnTo>
                    <a:pt x="12324" y="11472"/>
                  </a:lnTo>
                  <a:lnTo>
                    <a:pt x="12397" y="11350"/>
                  </a:lnTo>
                  <a:lnTo>
                    <a:pt x="12422" y="11228"/>
                  </a:lnTo>
                  <a:lnTo>
                    <a:pt x="12446" y="11106"/>
                  </a:lnTo>
                  <a:lnTo>
                    <a:pt x="12446" y="10984"/>
                  </a:lnTo>
                  <a:lnTo>
                    <a:pt x="12422" y="10863"/>
                  </a:lnTo>
                  <a:lnTo>
                    <a:pt x="12373" y="10741"/>
                  </a:lnTo>
                  <a:lnTo>
                    <a:pt x="12300" y="10619"/>
                  </a:lnTo>
                  <a:lnTo>
                    <a:pt x="11399" y="9474"/>
                  </a:lnTo>
                  <a:lnTo>
                    <a:pt x="11399" y="9474"/>
                  </a:lnTo>
                  <a:lnTo>
                    <a:pt x="11545" y="9206"/>
                  </a:lnTo>
                  <a:lnTo>
                    <a:pt x="11667" y="8914"/>
                  </a:lnTo>
                  <a:lnTo>
                    <a:pt x="11788" y="8646"/>
                  </a:lnTo>
                  <a:lnTo>
                    <a:pt x="11861" y="8354"/>
                  </a:lnTo>
                  <a:lnTo>
                    <a:pt x="13323" y="8184"/>
                  </a:lnTo>
                  <a:lnTo>
                    <a:pt x="13323" y="8184"/>
                  </a:lnTo>
                  <a:lnTo>
                    <a:pt x="13444" y="8159"/>
                  </a:lnTo>
                  <a:lnTo>
                    <a:pt x="13566" y="8111"/>
                  </a:lnTo>
                  <a:lnTo>
                    <a:pt x="13664" y="8037"/>
                  </a:lnTo>
                  <a:lnTo>
                    <a:pt x="13761" y="7940"/>
                  </a:lnTo>
                  <a:lnTo>
                    <a:pt x="13834" y="7843"/>
                  </a:lnTo>
                  <a:lnTo>
                    <a:pt x="13907" y="7721"/>
                  </a:lnTo>
                  <a:lnTo>
                    <a:pt x="13932" y="7599"/>
                  </a:lnTo>
                  <a:lnTo>
                    <a:pt x="13956" y="7453"/>
                  </a:lnTo>
                  <a:lnTo>
                    <a:pt x="13956" y="6503"/>
                  </a:lnTo>
                  <a:lnTo>
                    <a:pt x="13956" y="6503"/>
                  </a:lnTo>
                  <a:lnTo>
                    <a:pt x="13932" y="6381"/>
                  </a:lnTo>
                  <a:lnTo>
                    <a:pt x="13907" y="6235"/>
                  </a:lnTo>
                  <a:lnTo>
                    <a:pt x="13834" y="6138"/>
                  </a:lnTo>
                  <a:lnTo>
                    <a:pt x="13761" y="6016"/>
                  </a:lnTo>
                  <a:lnTo>
                    <a:pt x="13664" y="5943"/>
                  </a:lnTo>
                  <a:lnTo>
                    <a:pt x="13566" y="5870"/>
                  </a:lnTo>
                  <a:lnTo>
                    <a:pt x="13444" y="5821"/>
                  </a:lnTo>
                  <a:lnTo>
                    <a:pt x="13323" y="5772"/>
                  </a:lnTo>
                  <a:lnTo>
                    <a:pt x="13323" y="5772"/>
                  </a:lnTo>
                  <a:close/>
                  <a:moveTo>
                    <a:pt x="8573" y="8598"/>
                  </a:moveTo>
                  <a:lnTo>
                    <a:pt x="8573" y="8598"/>
                  </a:lnTo>
                  <a:lnTo>
                    <a:pt x="8403" y="8744"/>
                  </a:lnTo>
                  <a:lnTo>
                    <a:pt x="8232" y="8890"/>
                  </a:lnTo>
                  <a:lnTo>
                    <a:pt x="8038" y="8987"/>
                  </a:lnTo>
                  <a:lnTo>
                    <a:pt x="7818" y="9085"/>
                  </a:lnTo>
                  <a:lnTo>
                    <a:pt x="7624" y="9158"/>
                  </a:lnTo>
                  <a:lnTo>
                    <a:pt x="7404" y="9206"/>
                  </a:lnTo>
                  <a:lnTo>
                    <a:pt x="7185" y="9231"/>
                  </a:lnTo>
                  <a:lnTo>
                    <a:pt x="6966" y="9255"/>
                  </a:lnTo>
                  <a:lnTo>
                    <a:pt x="6747" y="9231"/>
                  </a:lnTo>
                  <a:lnTo>
                    <a:pt x="6528" y="9206"/>
                  </a:lnTo>
                  <a:lnTo>
                    <a:pt x="6333" y="9158"/>
                  </a:lnTo>
                  <a:lnTo>
                    <a:pt x="6114" y="9085"/>
                  </a:lnTo>
                  <a:lnTo>
                    <a:pt x="5919" y="8987"/>
                  </a:lnTo>
                  <a:lnTo>
                    <a:pt x="5724" y="8890"/>
                  </a:lnTo>
                  <a:lnTo>
                    <a:pt x="5529" y="8744"/>
                  </a:lnTo>
                  <a:lnTo>
                    <a:pt x="5359" y="8598"/>
                  </a:lnTo>
                  <a:lnTo>
                    <a:pt x="5359" y="8598"/>
                  </a:lnTo>
                  <a:lnTo>
                    <a:pt x="5212" y="8427"/>
                  </a:lnTo>
                  <a:lnTo>
                    <a:pt x="5066" y="8232"/>
                  </a:lnTo>
                  <a:lnTo>
                    <a:pt x="4969" y="8037"/>
                  </a:lnTo>
                  <a:lnTo>
                    <a:pt x="4871" y="7843"/>
                  </a:lnTo>
                  <a:lnTo>
                    <a:pt x="4798" y="7623"/>
                  </a:lnTo>
                  <a:lnTo>
                    <a:pt x="4750" y="7404"/>
                  </a:lnTo>
                  <a:lnTo>
                    <a:pt x="4701" y="7209"/>
                  </a:lnTo>
                  <a:lnTo>
                    <a:pt x="4701" y="6990"/>
                  </a:lnTo>
                  <a:lnTo>
                    <a:pt x="4701" y="6771"/>
                  </a:lnTo>
                  <a:lnTo>
                    <a:pt x="4750" y="6552"/>
                  </a:lnTo>
                  <a:lnTo>
                    <a:pt x="4798" y="6333"/>
                  </a:lnTo>
                  <a:lnTo>
                    <a:pt x="4871" y="6138"/>
                  </a:lnTo>
                  <a:lnTo>
                    <a:pt x="4969" y="5919"/>
                  </a:lnTo>
                  <a:lnTo>
                    <a:pt x="5066" y="5724"/>
                  </a:lnTo>
                  <a:lnTo>
                    <a:pt x="5212" y="5553"/>
                  </a:lnTo>
                  <a:lnTo>
                    <a:pt x="5359" y="5383"/>
                  </a:lnTo>
                  <a:lnTo>
                    <a:pt x="5359" y="5383"/>
                  </a:lnTo>
                  <a:lnTo>
                    <a:pt x="5529" y="5212"/>
                  </a:lnTo>
                  <a:lnTo>
                    <a:pt x="5724" y="5091"/>
                  </a:lnTo>
                  <a:lnTo>
                    <a:pt x="5919" y="4969"/>
                  </a:lnTo>
                  <a:lnTo>
                    <a:pt x="6114" y="4871"/>
                  </a:lnTo>
                  <a:lnTo>
                    <a:pt x="6333" y="4798"/>
                  </a:lnTo>
                  <a:lnTo>
                    <a:pt x="6528" y="4750"/>
                  </a:lnTo>
                  <a:lnTo>
                    <a:pt x="6747" y="4725"/>
                  </a:lnTo>
                  <a:lnTo>
                    <a:pt x="6966" y="4701"/>
                  </a:lnTo>
                  <a:lnTo>
                    <a:pt x="7185" y="4725"/>
                  </a:lnTo>
                  <a:lnTo>
                    <a:pt x="7404" y="4750"/>
                  </a:lnTo>
                  <a:lnTo>
                    <a:pt x="7624" y="4798"/>
                  </a:lnTo>
                  <a:lnTo>
                    <a:pt x="7818" y="4871"/>
                  </a:lnTo>
                  <a:lnTo>
                    <a:pt x="8038" y="4969"/>
                  </a:lnTo>
                  <a:lnTo>
                    <a:pt x="8232" y="5091"/>
                  </a:lnTo>
                  <a:lnTo>
                    <a:pt x="8403" y="5212"/>
                  </a:lnTo>
                  <a:lnTo>
                    <a:pt x="8573" y="5383"/>
                  </a:lnTo>
                  <a:lnTo>
                    <a:pt x="8573" y="5383"/>
                  </a:lnTo>
                  <a:lnTo>
                    <a:pt x="8744" y="5553"/>
                  </a:lnTo>
                  <a:lnTo>
                    <a:pt x="8866" y="5724"/>
                  </a:lnTo>
                  <a:lnTo>
                    <a:pt x="8987" y="5919"/>
                  </a:lnTo>
                  <a:lnTo>
                    <a:pt x="9085" y="6138"/>
                  </a:lnTo>
                  <a:lnTo>
                    <a:pt x="9158" y="6333"/>
                  </a:lnTo>
                  <a:lnTo>
                    <a:pt x="9207" y="6552"/>
                  </a:lnTo>
                  <a:lnTo>
                    <a:pt x="9231" y="6771"/>
                  </a:lnTo>
                  <a:lnTo>
                    <a:pt x="9231" y="6990"/>
                  </a:lnTo>
                  <a:lnTo>
                    <a:pt x="9231" y="7209"/>
                  </a:lnTo>
                  <a:lnTo>
                    <a:pt x="9207" y="7404"/>
                  </a:lnTo>
                  <a:lnTo>
                    <a:pt x="9158" y="7623"/>
                  </a:lnTo>
                  <a:lnTo>
                    <a:pt x="9085" y="7843"/>
                  </a:lnTo>
                  <a:lnTo>
                    <a:pt x="8987" y="8037"/>
                  </a:lnTo>
                  <a:lnTo>
                    <a:pt x="8866" y="8232"/>
                  </a:lnTo>
                  <a:lnTo>
                    <a:pt x="8744" y="8427"/>
                  </a:lnTo>
                  <a:lnTo>
                    <a:pt x="8573" y="8598"/>
                  </a:lnTo>
                  <a:lnTo>
                    <a:pt x="8573" y="8598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6" name="Google Shape;686;p30"/>
            <p:cNvSpPr/>
            <p:nvPr/>
          </p:nvSpPr>
          <p:spPr>
            <a:xfrm>
              <a:off x="5566575" y="3193575"/>
              <a:ext cx="198525" cy="198525"/>
            </a:xfrm>
            <a:custGeom>
              <a:rect b="b" l="l" r="r" t="t"/>
              <a:pathLst>
                <a:path extrusionOk="0" fill="none" h="7941" w="7941">
                  <a:moveTo>
                    <a:pt x="7258" y="2144"/>
                  </a:moveTo>
                  <a:lnTo>
                    <a:pt x="6138" y="2388"/>
                  </a:lnTo>
                  <a:lnTo>
                    <a:pt x="6138" y="2388"/>
                  </a:lnTo>
                  <a:lnTo>
                    <a:pt x="6016" y="2217"/>
                  </a:lnTo>
                  <a:lnTo>
                    <a:pt x="5870" y="2071"/>
                  </a:lnTo>
                  <a:lnTo>
                    <a:pt x="6260" y="975"/>
                  </a:lnTo>
                  <a:lnTo>
                    <a:pt x="6260" y="975"/>
                  </a:lnTo>
                  <a:lnTo>
                    <a:pt x="6284" y="902"/>
                  </a:lnTo>
                  <a:lnTo>
                    <a:pt x="6284" y="829"/>
                  </a:lnTo>
                  <a:lnTo>
                    <a:pt x="6260" y="683"/>
                  </a:lnTo>
                  <a:lnTo>
                    <a:pt x="6162" y="561"/>
                  </a:lnTo>
                  <a:lnTo>
                    <a:pt x="6114" y="488"/>
                  </a:lnTo>
                  <a:lnTo>
                    <a:pt x="6065" y="464"/>
                  </a:lnTo>
                  <a:lnTo>
                    <a:pt x="5553" y="196"/>
                  </a:lnTo>
                  <a:lnTo>
                    <a:pt x="5553" y="196"/>
                  </a:lnTo>
                  <a:lnTo>
                    <a:pt x="5480" y="171"/>
                  </a:lnTo>
                  <a:lnTo>
                    <a:pt x="5407" y="171"/>
                  </a:lnTo>
                  <a:lnTo>
                    <a:pt x="5261" y="171"/>
                  </a:lnTo>
                  <a:lnTo>
                    <a:pt x="5115" y="244"/>
                  </a:lnTo>
                  <a:lnTo>
                    <a:pt x="5066" y="293"/>
                  </a:lnTo>
                  <a:lnTo>
                    <a:pt x="5018" y="342"/>
                  </a:lnTo>
                  <a:lnTo>
                    <a:pt x="4384" y="1316"/>
                  </a:lnTo>
                  <a:lnTo>
                    <a:pt x="4384" y="1316"/>
                  </a:lnTo>
                  <a:lnTo>
                    <a:pt x="4165" y="1292"/>
                  </a:lnTo>
                  <a:lnTo>
                    <a:pt x="3970" y="1292"/>
                  </a:lnTo>
                  <a:lnTo>
                    <a:pt x="3483" y="244"/>
                  </a:lnTo>
                  <a:lnTo>
                    <a:pt x="3483" y="244"/>
                  </a:lnTo>
                  <a:lnTo>
                    <a:pt x="3435" y="171"/>
                  </a:lnTo>
                  <a:lnTo>
                    <a:pt x="3386" y="123"/>
                  </a:lnTo>
                  <a:lnTo>
                    <a:pt x="3264" y="50"/>
                  </a:lnTo>
                  <a:lnTo>
                    <a:pt x="3118" y="1"/>
                  </a:lnTo>
                  <a:lnTo>
                    <a:pt x="3045" y="1"/>
                  </a:lnTo>
                  <a:lnTo>
                    <a:pt x="2972" y="25"/>
                  </a:lnTo>
                  <a:lnTo>
                    <a:pt x="2436" y="196"/>
                  </a:lnTo>
                  <a:lnTo>
                    <a:pt x="2436" y="196"/>
                  </a:lnTo>
                  <a:lnTo>
                    <a:pt x="2363" y="220"/>
                  </a:lnTo>
                  <a:lnTo>
                    <a:pt x="2290" y="269"/>
                  </a:lnTo>
                  <a:lnTo>
                    <a:pt x="2192" y="391"/>
                  </a:lnTo>
                  <a:lnTo>
                    <a:pt x="2144" y="537"/>
                  </a:lnTo>
                  <a:lnTo>
                    <a:pt x="2144" y="610"/>
                  </a:lnTo>
                  <a:lnTo>
                    <a:pt x="2144" y="683"/>
                  </a:lnTo>
                  <a:lnTo>
                    <a:pt x="2387" y="1828"/>
                  </a:lnTo>
                  <a:lnTo>
                    <a:pt x="2387" y="1828"/>
                  </a:lnTo>
                  <a:lnTo>
                    <a:pt x="2217" y="1949"/>
                  </a:lnTo>
                  <a:lnTo>
                    <a:pt x="2071" y="2095"/>
                  </a:lnTo>
                  <a:lnTo>
                    <a:pt x="999" y="1681"/>
                  </a:lnTo>
                  <a:lnTo>
                    <a:pt x="999" y="1681"/>
                  </a:lnTo>
                  <a:lnTo>
                    <a:pt x="926" y="1681"/>
                  </a:lnTo>
                  <a:lnTo>
                    <a:pt x="829" y="1657"/>
                  </a:lnTo>
                  <a:lnTo>
                    <a:pt x="682" y="1706"/>
                  </a:lnTo>
                  <a:lnTo>
                    <a:pt x="561" y="1779"/>
                  </a:lnTo>
                  <a:lnTo>
                    <a:pt x="512" y="1828"/>
                  </a:lnTo>
                  <a:lnTo>
                    <a:pt x="463" y="1901"/>
                  </a:lnTo>
                  <a:lnTo>
                    <a:pt x="220" y="2388"/>
                  </a:lnTo>
                  <a:lnTo>
                    <a:pt x="220" y="2388"/>
                  </a:lnTo>
                  <a:lnTo>
                    <a:pt x="195" y="2461"/>
                  </a:lnTo>
                  <a:lnTo>
                    <a:pt x="171" y="2534"/>
                  </a:lnTo>
                  <a:lnTo>
                    <a:pt x="195" y="2704"/>
                  </a:lnTo>
                  <a:lnTo>
                    <a:pt x="244" y="2826"/>
                  </a:lnTo>
                  <a:lnTo>
                    <a:pt x="293" y="2899"/>
                  </a:lnTo>
                  <a:lnTo>
                    <a:pt x="366" y="2948"/>
                  </a:lnTo>
                  <a:lnTo>
                    <a:pt x="1340" y="3581"/>
                  </a:lnTo>
                  <a:lnTo>
                    <a:pt x="1340" y="3581"/>
                  </a:lnTo>
                  <a:lnTo>
                    <a:pt x="1316" y="3776"/>
                  </a:lnTo>
                  <a:lnTo>
                    <a:pt x="1291" y="3995"/>
                  </a:lnTo>
                  <a:lnTo>
                    <a:pt x="244" y="4482"/>
                  </a:lnTo>
                  <a:lnTo>
                    <a:pt x="244" y="4482"/>
                  </a:lnTo>
                  <a:lnTo>
                    <a:pt x="195" y="4507"/>
                  </a:lnTo>
                  <a:lnTo>
                    <a:pt x="122" y="4555"/>
                  </a:lnTo>
                  <a:lnTo>
                    <a:pt x="49" y="4701"/>
                  </a:lnTo>
                  <a:lnTo>
                    <a:pt x="0" y="4848"/>
                  </a:lnTo>
                  <a:lnTo>
                    <a:pt x="25" y="4921"/>
                  </a:lnTo>
                  <a:lnTo>
                    <a:pt x="25" y="4994"/>
                  </a:lnTo>
                  <a:lnTo>
                    <a:pt x="220" y="5530"/>
                  </a:lnTo>
                  <a:lnTo>
                    <a:pt x="220" y="5530"/>
                  </a:lnTo>
                  <a:lnTo>
                    <a:pt x="244" y="5578"/>
                  </a:lnTo>
                  <a:lnTo>
                    <a:pt x="293" y="5651"/>
                  </a:lnTo>
                  <a:lnTo>
                    <a:pt x="390" y="5749"/>
                  </a:lnTo>
                  <a:lnTo>
                    <a:pt x="536" y="5797"/>
                  </a:lnTo>
                  <a:lnTo>
                    <a:pt x="609" y="5797"/>
                  </a:lnTo>
                  <a:lnTo>
                    <a:pt x="682" y="5797"/>
                  </a:lnTo>
                  <a:lnTo>
                    <a:pt x="1827" y="5554"/>
                  </a:lnTo>
                  <a:lnTo>
                    <a:pt x="1827" y="5554"/>
                  </a:lnTo>
                  <a:lnTo>
                    <a:pt x="1949" y="5724"/>
                  </a:lnTo>
                  <a:lnTo>
                    <a:pt x="2095" y="5870"/>
                  </a:lnTo>
                  <a:lnTo>
                    <a:pt x="1705" y="6966"/>
                  </a:lnTo>
                  <a:lnTo>
                    <a:pt x="1705" y="6966"/>
                  </a:lnTo>
                  <a:lnTo>
                    <a:pt x="1681" y="7040"/>
                  </a:lnTo>
                  <a:lnTo>
                    <a:pt x="1681" y="7113"/>
                  </a:lnTo>
                  <a:lnTo>
                    <a:pt x="1705" y="7259"/>
                  </a:lnTo>
                  <a:lnTo>
                    <a:pt x="1778" y="7380"/>
                  </a:lnTo>
                  <a:lnTo>
                    <a:pt x="1851" y="7429"/>
                  </a:lnTo>
                  <a:lnTo>
                    <a:pt x="1900" y="7478"/>
                  </a:lnTo>
                  <a:lnTo>
                    <a:pt x="2412" y="7721"/>
                  </a:lnTo>
                  <a:lnTo>
                    <a:pt x="2412" y="7721"/>
                  </a:lnTo>
                  <a:lnTo>
                    <a:pt x="2485" y="7770"/>
                  </a:lnTo>
                  <a:lnTo>
                    <a:pt x="2558" y="7770"/>
                  </a:lnTo>
                  <a:lnTo>
                    <a:pt x="2704" y="7770"/>
                  </a:lnTo>
                  <a:lnTo>
                    <a:pt x="2850" y="7697"/>
                  </a:lnTo>
                  <a:lnTo>
                    <a:pt x="2899" y="7648"/>
                  </a:lnTo>
                  <a:lnTo>
                    <a:pt x="2947" y="7600"/>
                  </a:lnTo>
                  <a:lnTo>
                    <a:pt x="3581" y="6625"/>
                  </a:lnTo>
                  <a:lnTo>
                    <a:pt x="3581" y="6625"/>
                  </a:lnTo>
                  <a:lnTo>
                    <a:pt x="3800" y="6650"/>
                  </a:lnTo>
                  <a:lnTo>
                    <a:pt x="3995" y="6650"/>
                  </a:lnTo>
                  <a:lnTo>
                    <a:pt x="4482" y="7697"/>
                  </a:lnTo>
                  <a:lnTo>
                    <a:pt x="4482" y="7697"/>
                  </a:lnTo>
                  <a:lnTo>
                    <a:pt x="4531" y="7770"/>
                  </a:lnTo>
                  <a:lnTo>
                    <a:pt x="4579" y="7819"/>
                  </a:lnTo>
                  <a:lnTo>
                    <a:pt x="4701" y="7892"/>
                  </a:lnTo>
                  <a:lnTo>
                    <a:pt x="4847" y="7941"/>
                  </a:lnTo>
                  <a:lnTo>
                    <a:pt x="4920" y="7941"/>
                  </a:lnTo>
                  <a:lnTo>
                    <a:pt x="4993" y="7916"/>
                  </a:lnTo>
                  <a:lnTo>
                    <a:pt x="5529" y="7746"/>
                  </a:lnTo>
                  <a:lnTo>
                    <a:pt x="5529" y="7746"/>
                  </a:lnTo>
                  <a:lnTo>
                    <a:pt x="5602" y="7721"/>
                  </a:lnTo>
                  <a:lnTo>
                    <a:pt x="5651" y="7673"/>
                  </a:lnTo>
                  <a:lnTo>
                    <a:pt x="5748" y="7551"/>
                  </a:lnTo>
                  <a:lnTo>
                    <a:pt x="5821" y="7405"/>
                  </a:lnTo>
                  <a:lnTo>
                    <a:pt x="5821" y="7332"/>
                  </a:lnTo>
                  <a:lnTo>
                    <a:pt x="5821" y="7259"/>
                  </a:lnTo>
                  <a:lnTo>
                    <a:pt x="5578" y="6114"/>
                  </a:lnTo>
                  <a:lnTo>
                    <a:pt x="5578" y="6114"/>
                  </a:lnTo>
                  <a:lnTo>
                    <a:pt x="5724" y="5992"/>
                  </a:lnTo>
                  <a:lnTo>
                    <a:pt x="5894" y="5846"/>
                  </a:lnTo>
                  <a:lnTo>
                    <a:pt x="6966" y="6260"/>
                  </a:lnTo>
                  <a:lnTo>
                    <a:pt x="6966" y="6260"/>
                  </a:lnTo>
                  <a:lnTo>
                    <a:pt x="7039" y="6260"/>
                  </a:lnTo>
                  <a:lnTo>
                    <a:pt x="7112" y="6285"/>
                  </a:lnTo>
                  <a:lnTo>
                    <a:pt x="7258" y="6236"/>
                  </a:lnTo>
                  <a:lnTo>
                    <a:pt x="7404" y="6163"/>
                  </a:lnTo>
                  <a:lnTo>
                    <a:pt x="7453" y="6114"/>
                  </a:lnTo>
                  <a:lnTo>
                    <a:pt x="7502" y="6041"/>
                  </a:lnTo>
                  <a:lnTo>
                    <a:pt x="7745" y="5530"/>
                  </a:lnTo>
                  <a:lnTo>
                    <a:pt x="7745" y="5530"/>
                  </a:lnTo>
                  <a:lnTo>
                    <a:pt x="7770" y="5481"/>
                  </a:lnTo>
                  <a:lnTo>
                    <a:pt x="7794" y="5383"/>
                  </a:lnTo>
                  <a:lnTo>
                    <a:pt x="7770" y="5237"/>
                  </a:lnTo>
                  <a:lnTo>
                    <a:pt x="7697" y="5115"/>
                  </a:lnTo>
                  <a:lnTo>
                    <a:pt x="7648" y="5042"/>
                  </a:lnTo>
                  <a:lnTo>
                    <a:pt x="7599" y="4994"/>
                  </a:lnTo>
                  <a:lnTo>
                    <a:pt x="6625" y="4360"/>
                  </a:lnTo>
                  <a:lnTo>
                    <a:pt x="6625" y="4360"/>
                  </a:lnTo>
                  <a:lnTo>
                    <a:pt x="6649" y="4166"/>
                  </a:lnTo>
                  <a:lnTo>
                    <a:pt x="6649" y="3946"/>
                  </a:lnTo>
                  <a:lnTo>
                    <a:pt x="7697" y="3459"/>
                  </a:lnTo>
                  <a:lnTo>
                    <a:pt x="7697" y="3459"/>
                  </a:lnTo>
                  <a:lnTo>
                    <a:pt x="7770" y="3435"/>
                  </a:lnTo>
                  <a:lnTo>
                    <a:pt x="7843" y="3386"/>
                  </a:lnTo>
                  <a:lnTo>
                    <a:pt x="7916" y="3240"/>
                  </a:lnTo>
                  <a:lnTo>
                    <a:pt x="7940" y="3094"/>
                  </a:lnTo>
                  <a:lnTo>
                    <a:pt x="7940" y="3021"/>
                  </a:lnTo>
                  <a:lnTo>
                    <a:pt x="7940" y="2948"/>
                  </a:lnTo>
                  <a:lnTo>
                    <a:pt x="7745" y="2412"/>
                  </a:lnTo>
                  <a:lnTo>
                    <a:pt x="7745" y="2412"/>
                  </a:lnTo>
                  <a:lnTo>
                    <a:pt x="7721" y="2339"/>
                  </a:lnTo>
                  <a:lnTo>
                    <a:pt x="7672" y="2290"/>
                  </a:lnTo>
                  <a:lnTo>
                    <a:pt x="7551" y="2193"/>
                  </a:lnTo>
                  <a:lnTo>
                    <a:pt x="7429" y="2144"/>
                  </a:lnTo>
                  <a:lnTo>
                    <a:pt x="7356" y="2144"/>
                  </a:lnTo>
                  <a:lnTo>
                    <a:pt x="7258" y="2144"/>
                  </a:lnTo>
                  <a:lnTo>
                    <a:pt x="7258" y="2144"/>
                  </a:lnTo>
                  <a:close/>
                  <a:moveTo>
                    <a:pt x="5480" y="4726"/>
                  </a:moveTo>
                  <a:lnTo>
                    <a:pt x="5480" y="4726"/>
                  </a:lnTo>
                  <a:lnTo>
                    <a:pt x="5383" y="4872"/>
                  </a:lnTo>
                  <a:lnTo>
                    <a:pt x="5286" y="4994"/>
                  </a:lnTo>
                  <a:lnTo>
                    <a:pt x="5188" y="5140"/>
                  </a:lnTo>
                  <a:lnTo>
                    <a:pt x="5066" y="5237"/>
                  </a:lnTo>
                  <a:lnTo>
                    <a:pt x="4945" y="5335"/>
                  </a:lnTo>
                  <a:lnTo>
                    <a:pt x="4798" y="5432"/>
                  </a:lnTo>
                  <a:lnTo>
                    <a:pt x="4652" y="5505"/>
                  </a:lnTo>
                  <a:lnTo>
                    <a:pt x="4506" y="5554"/>
                  </a:lnTo>
                  <a:lnTo>
                    <a:pt x="4360" y="5603"/>
                  </a:lnTo>
                  <a:lnTo>
                    <a:pt x="4190" y="5627"/>
                  </a:lnTo>
                  <a:lnTo>
                    <a:pt x="4043" y="5651"/>
                  </a:lnTo>
                  <a:lnTo>
                    <a:pt x="3873" y="5627"/>
                  </a:lnTo>
                  <a:lnTo>
                    <a:pt x="3702" y="5627"/>
                  </a:lnTo>
                  <a:lnTo>
                    <a:pt x="3556" y="5578"/>
                  </a:lnTo>
                  <a:lnTo>
                    <a:pt x="3386" y="5530"/>
                  </a:lnTo>
                  <a:lnTo>
                    <a:pt x="3240" y="5456"/>
                  </a:lnTo>
                  <a:lnTo>
                    <a:pt x="3240" y="5456"/>
                  </a:lnTo>
                  <a:lnTo>
                    <a:pt x="3094" y="5383"/>
                  </a:lnTo>
                  <a:lnTo>
                    <a:pt x="2947" y="5286"/>
                  </a:lnTo>
                  <a:lnTo>
                    <a:pt x="2826" y="5164"/>
                  </a:lnTo>
                  <a:lnTo>
                    <a:pt x="2704" y="5067"/>
                  </a:lnTo>
                  <a:lnTo>
                    <a:pt x="2606" y="4921"/>
                  </a:lnTo>
                  <a:lnTo>
                    <a:pt x="2533" y="4799"/>
                  </a:lnTo>
                  <a:lnTo>
                    <a:pt x="2460" y="4653"/>
                  </a:lnTo>
                  <a:lnTo>
                    <a:pt x="2387" y="4507"/>
                  </a:lnTo>
                  <a:lnTo>
                    <a:pt x="2363" y="4336"/>
                  </a:lnTo>
                  <a:lnTo>
                    <a:pt x="2314" y="4190"/>
                  </a:lnTo>
                  <a:lnTo>
                    <a:pt x="2314" y="4020"/>
                  </a:lnTo>
                  <a:lnTo>
                    <a:pt x="2314" y="3873"/>
                  </a:lnTo>
                  <a:lnTo>
                    <a:pt x="2339" y="3703"/>
                  </a:lnTo>
                  <a:lnTo>
                    <a:pt x="2363" y="3532"/>
                  </a:lnTo>
                  <a:lnTo>
                    <a:pt x="2412" y="3386"/>
                  </a:lnTo>
                  <a:lnTo>
                    <a:pt x="2485" y="3216"/>
                  </a:lnTo>
                  <a:lnTo>
                    <a:pt x="2485" y="3216"/>
                  </a:lnTo>
                  <a:lnTo>
                    <a:pt x="2582" y="3070"/>
                  </a:lnTo>
                  <a:lnTo>
                    <a:pt x="2680" y="2948"/>
                  </a:lnTo>
                  <a:lnTo>
                    <a:pt x="2777" y="2802"/>
                  </a:lnTo>
                  <a:lnTo>
                    <a:pt x="2899" y="2704"/>
                  </a:lnTo>
                  <a:lnTo>
                    <a:pt x="3020" y="2607"/>
                  </a:lnTo>
                  <a:lnTo>
                    <a:pt x="3167" y="2509"/>
                  </a:lnTo>
                  <a:lnTo>
                    <a:pt x="3313" y="2436"/>
                  </a:lnTo>
                  <a:lnTo>
                    <a:pt x="3459" y="2388"/>
                  </a:lnTo>
                  <a:lnTo>
                    <a:pt x="3605" y="2339"/>
                  </a:lnTo>
                  <a:lnTo>
                    <a:pt x="3775" y="2315"/>
                  </a:lnTo>
                  <a:lnTo>
                    <a:pt x="3922" y="2290"/>
                  </a:lnTo>
                  <a:lnTo>
                    <a:pt x="4092" y="2315"/>
                  </a:lnTo>
                  <a:lnTo>
                    <a:pt x="4263" y="2315"/>
                  </a:lnTo>
                  <a:lnTo>
                    <a:pt x="4409" y="2363"/>
                  </a:lnTo>
                  <a:lnTo>
                    <a:pt x="4579" y="2412"/>
                  </a:lnTo>
                  <a:lnTo>
                    <a:pt x="4725" y="2485"/>
                  </a:lnTo>
                  <a:lnTo>
                    <a:pt x="4725" y="2485"/>
                  </a:lnTo>
                  <a:lnTo>
                    <a:pt x="4871" y="2558"/>
                  </a:lnTo>
                  <a:lnTo>
                    <a:pt x="5018" y="2656"/>
                  </a:lnTo>
                  <a:lnTo>
                    <a:pt x="5139" y="2777"/>
                  </a:lnTo>
                  <a:lnTo>
                    <a:pt x="5261" y="2875"/>
                  </a:lnTo>
                  <a:lnTo>
                    <a:pt x="5359" y="3021"/>
                  </a:lnTo>
                  <a:lnTo>
                    <a:pt x="5432" y="3143"/>
                  </a:lnTo>
                  <a:lnTo>
                    <a:pt x="5505" y="3289"/>
                  </a:lnTo>
                  <a:lnTo>
                    <a:pt x="5578" y="3435"/>
                  </a:lnTo>
                  <a:lnTo>
                    <a:pt x="5602" y="3605"/>
                  </a:lnTo>
                  <a:lnTo>
                    <a:pt x="5626" y="3752"/>
                  </a:lnTo>
                  <a:lnTo>
                    <a:pt x="5651" y="3922"/>
                  </a:lnTo>
                  <a:lnTo>
                    <a:pt x="5651" y="4068"/>
                  </a:lnTo>
                  <a:lnTo>
                    <a:pt x="5626" y="4239"/>
                  </a:lnTo>
                  <a:lnTo>
                    <a:pt x="5602" y="4409"/>
                  </a:lnTo>
                  <a:lnTo>
                    <a:pt x="5553" y="4555"/>
                  </a:lnTo>
                  <a:lnTo>
                    <a:pt x="5480" y="4726"/>
                  </a:lnTo>
                  <a:lnTo>
                    <a:pt x="5480" y="4726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87" name="Google Shape;687;p30"/>
          <p:cNvGrpSpPr/>
          <p:nvPr/>
        </p:nvGrpSpPr>
        <p:grpSpPr>
          <a:xfrm>
            <a:off x="3617898" y="2472434"/>
            <a:ext cx="304535" cy="310917"/>
            <a:chOff x="3951850" y="2985350"/>
            <a:chExt cx="407950" cy="416500"/>
          </a:xfrm>
        </p:grpSpPr>
        <p:sp>
          <p:nvSpPr>
            <p:cNvPr id="688" name="Google Shape;688;p30"/>
            <p:cNvSpPr/>
            <p:nvPr/>
          </p:nvSpPr>
          <p:spPr>
            <a:xfrm>
              <a:off x="3951850" y="2985350"/>
              <a:ext cx="314800" cy="314825"/>
            </a:xfrm>
            <a:custGeom>
              <a:rect b="b" l="l" r="r" t="t"/>
              <a:pathLst>
                <a:path extrusionOk="0" fill="none" h="12593" w="12592">
                  <a:moveTo>
                    <a:pt x="6284" y="1"/>
                  </a:moveTo>
                  <a:lnTo>
                    <a:pt x="6284" y="1"/>
                  </a:lnTo>
                  <a:lnTo>
                    <a:pt x="5967" y="25"/>
                  </a:lnTo>
                  <a:lnTo>
                    <a:pt x="5651" y="49"/>
                  </a:lnTo>
                  <a:lnTo>
                    <a:pt x="5334" y="74"/>
                  </a:lnTo>
                  <a:lnTo>
                    <a:pt x="5017" y="147"/>
                  </a:lnTo>
                  <a:lnTo>
                    <a:pt x="4725" y="220"/>
                  </a:lnTo>
                  <a:lnTo>
                    <a:pt x="4433" y="293"/>
                  </a:lnTo>
                  <a:lnTo>
                    <a:pt x="4141" y="390"/>
                  </a:lnTo>
                  <a:lnTo>
                    <a:pt x="3848" y="512"/>
                  </a:lnTo>
                  <a:lnTo>
                    <a:pt x="3556" y="634"/>
                  </a:lnTo>
                  <a:lnTo>
                    <a:pt x="3288" y="780"/>
                  </a:lnTo>
                  <a:lnTo>
                    <a:pt x="3020" y="926"/>
                  </a:lnTo>
                  <a:lnTo>
                    <a:pt x="2777" y="1072"/>
                  </a:lnTo>
                  <a:lnTo>
                    <a:pt x="2290" y="1437"/>
                  </a:lnTo>
                  <a:lnTo>
                    <a:pt x="1851" y="1852"/>
                  </a:lnTo>
                  <a:lnTo>
                    <a:pt x="1437" y="2290"/>
                  </a:lnTo>
                  <a:lnTo>
                    <a:pt x="1072" y="2777"/>
                  </a:lnTo>
                  <a:lnTo>
                    <a:pt x="901" y="3045"/>
                  </a:lnTo>
                  <a:lnTo>
                    <a:pt x="755" y="3313"/>
                  </a:lnTo>
                  <a:lnTo>
                    <a:pt x="609" y="3581"/>
                  </a:lnTo>
                  <a:lnTo>
                    <a:pt x="487" y="3849"/>
                  </a:lnTo>
                  <a:lnTo>
                    <a:pt x="390" y="4141"/>
                  </a:lnTo>
                  <a:lnTo>
                    <a:pt x="292" y="4433"/>
                  </a:lnTo>
                  <a:lnTo>
                    <a:pt x="195" y="4725"/>
                  </a:lnTo>
                  <a:lnTo>
                    <a:pt x="122" y="5042"/>
                  </a:lnTo>
                  <a:lnTo>
                    <a:pt x="73" y="5334"/>
                  </a:lnTo>
                  <a:lnTo>
                    <a:pt x="25" y="5651"/>
                  </a:lnTo>
                  <a:lnTo>
                    <a:pt x="0" y="5968"/>
                  </a:lnTo>
                  <a:lnTo>
                    <a:pt x="0" y="6308"/>
                  </a:lnTo>
                  <a:lnTo>
                    <a:pt x="0" y="6308"/>
                  </a:lnTo>
                  <a:lnTo>
                    <a:pt x="0" y="6625"/>
                  </a:lnTo>
                  <a:lnTo>
                    <a:pt x="25" y="6942"/>
                  </a:lnTo>
                  <a:lnTo>
                    <a:pt x="73" y="7258"/>
                  </a:lnTo>
                  <a:lnTo>
                    <a:pt x="122" y="7575"/>
                  </a:lnTo>
                  <a:lnTo>
                    <a:pt x="195" y="7867"/>
                  </a:lnTo>
                  <a:lnTo>
                    <a:pt x="292" y="8184"/>
                  </a:lnTo>
                  <a:lnTo>
                    <a:pt x="390" y="8476"/>
                  </a:lnTo>
                  <a:lnTo>
                    <a:pt x="487" y="8744"/>
                  </a:lnTo>
                  <a:lnTo>
                    <a:pt x="609" y="9036"/>
                  </a:lnTo>
                  <a:lnTo>
                    <a:pt x="755" y="9304"/>
                  </a:lnTo>
                  <a:lnTo>
                    <a:pt x="901" y="9572"/>
                  </a:lnTo>
                  <a:lnTo>
                    <a:pt x="1072" y="9816"/>
                  </a:lnTo>
                  <a:lnTo>
                    <a:pt x="1437" y="10303"/>
                  </a:lnTo>
                  <a:lnTo>
                    <a:pt x="1851" y="10741"/>
                  </a:lnTo>
                  <a:lnTo>
                    <a:pt x="2290" y="11155"/>
                  </a:lnTo>
                  <a:lnTo>
                    <a:pt x="2777" y="11520"/>
                  </a:lnTo>
                  <a:lnTo>
                    <a:pt x="3020" y="11691"/>
                  </a:lnTo>
                  <a:lnTo>
                    <a:pt x="3288" y="11837"/>
                  </a:lnTo>
                  <a:lnTo>
                    <a:pt x="3556" y="11983"/>
                  </a:lnTo>
                  <a:lnTo>
                    <a:pt x="3848" y="12105"/>
                  </a:lnTo>
                  <a:lnTo>
                    <a:pt x="4141" y="12202"/>
                  </a:lnTo>
                  <a:lnTo>
                    <a:pt x="4433" y="12300"/>
                  </a:lnTo>
                  <a:lnTo>
                    <a:pt x="4725" y="12397"/>
                  </a:lnTo>
                  <a:lnTo>
                    <a:pt x="5017" y="12470"/>
                  </a:lnTo>
                  <a:lnTo>
                    <a:pt x="5334" y="12519"/>
                  </a:lnTo>
                  <a:lnTo>
                    <a:pt x="5651" y="12568"/>
                  </a:lnTo>
                  <a:lnTo>
                    <a:pt x="5967" y="12592"/>
                  </a:lnTo>
                  <a:lnTo>
                    <a:pt x="6284" y="12592"/>
                  </a:lnTo>
                  <a:lnTo>
                    <a:pt x="6284" y="12592"/>
                  </a:lnTo>
                  <a:lnTo>
                    <a:pt x="6625" y="12592"/>
                  </a:lnTo>
                  <a:lnTo>
                    <a:pt x="6941" y="12568"/>
                  </a:lnTo>
                  <a:lnTo>
                    <a:pt x="7258" y="12519"/>
                  </a:lnTo>
                  <a:lnTo>
                    <a:pt x="7550" y="12470"/>
                  </a:lnTo>
                  <a:lnTo>
                    <a:pt x="7867" y="12397"/>
                  </a:lnTo>
                  <a:lnTo>
                    <a:pt x="8159" y="12300"/>
                  </a:lnTo>
                  <a:lnTo>
                    <a:pt x="8451" y="12202"/>
                  </a:lnTo>
                  <a:lnTo>
                    <a:pt x="8744" y="12105"/>
                  </a:lnTo>
                  <a:lnTo>
                    <a:pt x="9012" y="11983"/>
                  </a:lnTo>
                  <a:lnTo>
                    <a:pt x="9279" y="11837"/>
                  </a:lnTo>
                  <a:lnTo>
                    <a:pt x="9547" y="11691"/>
                  </a:lnTo>
                  <a:lnTo>
                    <a:pt x="9815" y="11520"/>
                  </a:lnTo>
                  <a:lnTo>
                    <a:pt x="10302" y="11155"/>
                  </a:lnTo>
                  <a:lnTo>
                    <a:pt x="10741" y="10741"/>
                  </a:lnTo>
                  <a:lnTo>
                    <a:pt x="11155" y="10303"/>
                  </a:lnTo>
                  <a:lnTo>
                    <a:pt x="11520" y="9816"/>
                  </a:lnTo>
                  <a:lnTo>
                    <a:pt x="11666" y="9572"/>
                  </a:lnTo>
                  <a:lnTo>
                    <a:pt x="11812" y="9304"/>
                  </a:lnTo>
                  <a:lnTo>
                    <a:pt x="11958" y="9036"/>
                  </a:lnTo>
                  <a:lnTo>
                    <a:pt x="12080" y="8744"/>
                  </a:lnTo>
                  <a:lnTo>
                    <a:pt x="12202" y="8476"/>
                  </a:lnTo>
                  <a:lnTo>
                    <a:pt x="12299" y="8184"/>
                  </a:lnTo>
                  <a:lnTo>
                    <a:pt x="12397" y="7867"/>
                  </a:lnTo>
                  <a:lnTo>
                    <a:pt x="12446" y="7575"/>
                  </a:lnTo>
                  <a:lnTo>
                    <a:pt x="12519" y="7258"/>
                  </a:lnTo>
                  <a:lnTo>
                    <a:pt x="12543" y="6942"/>
                  </a:lnTo>
                  <a:lnTo>
                    <a:pt x="12567" y="6625"/>
                  </a:lnTo>
                  <a:lnTo>
                    <a:pt x="12592" y="6308"/>
                  </a:lnTo>
                  <a:lnTo>
                    <a:pt x="12592" y="6308"/>
                  </a:lnTo>
                  <a:lnTo>
                    <a:pt x="12567" y="5968"/>
                  </a:lnTo>
                  <a:lnTo>
                    <a:pt x="12543" y="5651"/>
                  </a:lnTo>
                  <a:lnTo>
                    <a:pt x="12519" y="5334"/>
                  </a:lnTo>
                  <a:lnTo>
                    <a:pt x="12446" y="5042"/>
                  </a:lnTo>
                  <a:lnTo>
                    <a:pt x="12397" y="4725"/>
                  </a:lnTo>
                  <a:lnTo>
                    <a:pt x="12299" y="4433"/>
                  </a:lnTo>
                  <a:lnTo>
                    <a:pt x="12202" y="4141"/>
                  </a:lnTo>
                  <a:lnTo>
                    <a:pt x="12080" y="3849"/>
                  </a:lnTo>
                  <a:lnTo>
                    <a:pt x="11958" y="3581"/>
                  </a:lnTo>
                  <a:lnTo>
                    <a:pt x="11812" y="3313"/>
                  </a:lnTo>
                  <a:lnTo>
                    <a:pt x="11666" y="3045"/>
                  </a:lnTo>
                  <a:lnTo>
                    <a:pt x="11520" y="2777"/>
                  </a:lnTo>
                  <a:lnTo>
                    <a:pt x="11155" y="2290"/>
                  </a:lnTo>
                  <a:lnTo>
                    <a:pt x="10741" y="1852"/>
                  </a:lnTo>
                  <a:lnTo>
                    <a:pt x="10302" y="1437"/>
                  </a:lnTo>
                  <a:lnTo>
                    <a:pt x="9815" y="1072"/>
                  </a:lnTo>
                  <a:lnTo>
                    <a:pt x="9547" y="926"/>
                  </a:lnTo>
                  <a:lnTo>
                    <a:pt x="9279" y="780"/>
                  </a:lnTo>
                  <a:lnTo>
                    <a:pt x="9012" y="634"/>
                  </a:lnTo>
                  <a:lnTo>
                    <a:pt x="8744" y="512"/>
                  </a:lnTo>
                  <a:lnTo>
                    <a:pt x="8451" y="390"/>
                  </a:lnTo>
                  <a:lnTo>
                    <a:pt x="8159" y="293"/>
                  </a:lnTo>
                  <a:lnTo>
                    <a:pt x="7867" y="220"/>
                  </a:lnTo>
                  <a:lnTo>
                    <a:pt x="7550" y="147"/>
                  </a:lnTo>
                  <a:lnTo>
                    <a:pt x="7258" y="74"/>
                  </a:lnTo>
                  <a:lnTo>
                    <a:pt x="6941" y="49"/>
                  </a:lnTo>
                  <a:lnTo>
                    <a:pt x="6625" y="25"/>
                  </a:lnTo>
                  <a:lnTo>
                    <a:pt x="6284" y="1"/>
                  </a:lnTo>
                  <a:lnTo>
                    <a:pt x="6284" y="1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9" name="Google Shape;689;p30"/>
            <p:cNvSpPr/>
            <p:nvPr/>
          </p:nvSpPr>
          <p:spPr>
            <a:xfrm>
              <a:off x="3988375" y="3021875"/>
              <a:ext cx="241750" cy="241750"/>
            </a:xfrm>
            <a:custGeom>
              <a:rect b="b" l="l" r="r" t="t"/>
              <a:pathLst>
                <a:path extrusionOk="0" fill="none" h="9670" w="9670">
                  <a:moveTo>
                    <a:pt x="4823" y="1"/>
                  </a:moveTo>
                  <a:lnTo>
                    <a:pt x="4823" y="1"/>
                  </a:lnTo>
                  <a:lnTo>
                    <a:pt x="4336" y="25"/>
                  </a:lnTo>
                  <a:lnTo>
                    <a:pt x="3849" y="98"/>
                  </a:lnTo>
                  <a:lnTo>
                    <a:pt x="3386" y="220"/>
                  </a:lnTo>
                  <a:lnTo>
                    <a:pt x="2947" y="391"/>
                  </a:lnTo>
                  <a:lnTo>
                    <a:pt x="2533" y="585"/>
                  </a:lnTo>
                  <a:lnTo>
                    <a:pt x="2144" y="829"/>
                  </a:lnTo>
                  <a:lnTo>
                    <a:pt x="1754" y="1121"/>
                  </a:lnTo>
                  <a:lnTo>
                    <a:pt x="1413" y="1438"/>
                  </a:lnTo>
                  <a:lnTo>
                    <a:pt x="1096" y="1779"/>
                  </a:lnTo>
                  <a:lnTo>
                    <a:pt x="829" y="2144"/>
                  </a:lnTo>
                  <a:lnTo>
                    <a:pt x="585" y="2534"/>
                  </a:lnTo>
                  <a:lnTo>
                    <a:pt x="390" y="2972"/>
                  </a:lnTo>
                  <a:lnTo>
                    <a:pt x="220" y="3411"/>
                  </a:lnTo>
                  <a:lnTo>
                    <a:pt x="98" y="3873"/>
                  </a:lnTo>
                  <a:lnTo>
                    <a:pt x="25" y="4336"/>
                  </a:lnTo>
                  <a:lnTo>
                    <a:pt x="1" y="4847"/>
                  </a:lnTo>
                  <a:lnTo>
                    <a:pt x="1" y="4847"/>
                  </a:lnTo>
                  <a:lnTo>
                    <a:pt x="25" y="5335"/>
                  </a:lnTo>
                  <a:lnTo>
                    <a:pt x="98" y="5822"/>
                  </a:lnTo>
                  <a:lnTo>
                    <a:pt x="220" y="6284"/>
                  </a:lnTo>
                  <a:lnTo>
                    <a:pt x="390" y="6723"/>
                  </a:lnTo>
                  <a:lnTo>
                    <a:pt x="585" y="7137"/>
                  </a:lnTo>
                  <a:lnTo>
                    <a:pt x="829" y="7527"/>
                  </a:lnTo>
                  <a:lnTo>
                    <a:pt x="1096" y="7916"/>
                  </a:lnTo>
                  <a:lnTo>
                    <a:pt x="1413" y="8257"/>
                  </a:lnTo>
                  <a:lnTo>
                    <a:pt x="1754" y="8574"/>
                  </a:lnTo>
                  <a:lnTo>
                    <a:pt x="2144" y="8842"/>
                  </a:lnTo>
                  <a:lnTo>
                    <a:pt x="2533" y="9085"/>
                  </a:lnTo>
                  <a:lnTo>
                    <a:pt x="2947" y="9280"/>
                  </a:lnTo>
                  <a:lnTo>
                    <a:pt x="3386" y="9451"/>
                  </a:lnTo>
                  <a:lnTo>
                    <a:pt x="3849" y="9572"/>
                  </a:lnTo>
                  <a:lnTo>
                    <a:pt x="4336" y="9645"/>
                  </a:lnTo>
                  <a:lnTo>
                    <a:pt x="4823" y="9670"/>
                  </a:lnTo>
                  <a:lnTo>
                    <a:pt x="4823" y="9670"/>
                  </a:lnTo>
                  <a:lnTo>
                    <a:pt x="5334" y="9645"/>
                  </a:lnTo>
                  <a:lnTo>
                    <a:pt x="5797" y="9572"/>
                  </a:lnTo>
                  <a:lnTo>
                    <a:pt x="6260" y="9451"/>
                  </a:lnTo>
                  <a:lnTo>
                    <a:pt x="6698" y="9280"/>
                  </a:lnTo>
                  <a:lnTo>
                    <a:pt x="7136" y="9085"/>
                  </a:lnTo>
                  <a:lnTo>
                    <a:pt x="7526" y="8842"/>
                  </a:lnTo>
                  <a:lnTo>
                    <a:pt x="7892" y="8574"/>
                  </a:lnTo>
                  <a:lnTo>
                    <a:pt x="8232" y="8257"/>
                  </a:lnTo>
                  <a:lnTo>
                    <a:pt x="8549" y="7916"/>
                  </a:lnTo>
                  <a:lnTo>
                    <a:pt x="8841" y="7527"/>
                  </a:lnTo>
                  <a:lnTo>
                    <a:pt x="9085" y="7137"/>
                  </a:lnTo>
                  <a:lnTo>
                    <a:pt x="9280" y="6723"/>
                  </a:lnTo>
                  <a:lnTo>
                    <a:pt x="9450" y="6284"/>
                  </a:lnTo>
                  <a:lnTo>
                    <a:pt x="9572" y="5822"/>
                  </a:lnTo>
                  <a:lnTo>
                    <a:pt x="9645" y="5335"/>
                  </a:lnTo>
                  <a:lnTo>
                    <a:pt x="9669" y="4847"/>
                  </a:lnTo>
                  <a:lnTo>
                    <a:pt x="9669" y="4847"/>
                  </a:lnTo>
                  <a:lnTo>
                    <a:pt x="9645" y="4336"/>
                  </a:lnTo>
                  <a:lnTo>
                    <a:pt x="9572" y="3873"/>
                  </a:lnTo>
                  <a:lnTo>
                    <a:pt x="9450" y="3411"/>
                  </a:lnTo>
                  <a:lnTo>
                    <a:pt x="9280" y="2972"/>
                  </a:lnTo>
                  <a:lnTo>
                    <a:pt x="9085" y="2534"/>
                  </a:lnTo>
                  <a:lnTo>
                    <a:pt x="8841" y="2144"/>
                  </a:lnTo>
                  <a:lnTo>
                    <a:pt x="8549" y="1779"/>
                  </a:lnTo>
                  <a:lnTo>
                    <a:pt x="8232" y="1438"/>
                  </a:lnTo>
                  <a:lnTo>
                    <a:pt x="7892" y="1121"/>
                  </a:lnTo>
                  <a:lnTo>
                    <a:pt x="7526" y="829"/>
                  </a:lnTo>
                  <a:lnTo>
                    <a:pt x="7136" y="585"/>
                  </a:lnTo>
                  <a:lnTo>
                    <a:pt x="6698" y="391"/>
                  </a:lnTo>
                  <a:lnTo>
                    <a:pt x="6260" y="220"/>
                  </a:lnTo>
                  <a:lnTo>
                    <a:pt x="5797" y="98"/>
                  </a:lnTo>
                  <a:lnTo>
                    <a:pt x="5334" y="25"/>
                  </a:lnTo>
                  <a:lnTo>
                    <a:pt x="4823" y="1"/>
                  </a:lnTo>
                  <a:lnTo>
                    <a:pt x="4823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0" name="Google Shape;690;p30"/>
            <p:cNvSpPr/>
            <p:nvPr/>
          </p:nvSpPr>
          <p:spPr>
            <a:xfrm>
              <a:off x="4024300" y="3058425"/>
              <a:ext cx="84650" cy="84650"/>
            </a:xfrm>
            <a:custGeom>
              <a:rect b="b" l="l" r="r" t="t"/>
              <a:pathLst>
                <a:path extrusionOk="0" fill="none" h="3386" w="3386">
                  <a:moveTo>
                    <a:pt x="0" y="3385"/>
                  </a:moveTo>
                  <a:lnTo>
                    <a:pt x="0" y="3385"/>
                  </a:lnTo>
                  <a:lnTo>
                    <a:pt x="25" y="3020"/>
                  </a:lnTo>
                  <a:lnTo>
                    <a:pt x="74" y="2704"/>
                  </a:lnTo>
                  <a:lnTo>
                    <a:pt x="147" y="2363"/>
                  </a:lnTo>
                  <a:lnTo>
                    <a:pt x="268" y="2070"/>
                  </a:lnTo>
                  <a:lnTo>
                    <a:pt x="414" y="1754"/>
                  </a:lnTo>
                  <a:lnTo>
                    <a:pt x="585" y="1486"/>
                  </a:lnTo>
                  <a:lnTo>
                    <a:pt x="780" y="1218"/>
                  </a:lnTo>
                  <a:lnTo>
                    <a:pt x="999" y="974"/>
                  </a:lnTo>
                  <a:lnTo>
                    <a:pt x="1243" y="755"/>
                  </a:lnTo>
                  <a:lnTo>
                    <a:pt x="1510" y="560"/>
                  </a:lnTo>
                  <a:lnTo>
                    <a:pt x="1778" y="390"/>
                  </a:lnTo>
                  <a:lnTo>
                    <a:pt x="2071" y="244"/>
                  </a:lnTo>
                  <a:lnTo>
                    <a:pt x="2387" y="146"/>
                  </a:lnTo>
                  <a:lnTo>
                    <a:pt x="2704" y="49"/>
                  </a:lnTo>
                  <a:lnTo>
                    <a:pt x="3045" y="0"/>
                  </a:lnTo>
                  <a:lnTo>
                    <a:pt x="3386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1" name="Google Shape;691;p30"/>
            <p:cNvSpPr/>
            <p:nvPr/>
          </p:nvSpPr>
          <p:spPr>
            <a:xfrm>
              <a:off x="4205750" y="3248375"/>
              <a:ext cx="154050" cy="153475"/>
            </a:xfrm>
            <a:custGeom>
              <a:rect b="b" l="l" r="r" t="t"/>
              <a:pathLst>
                <a:path extrusionOk="0" fill="none" h="6139" w="6162">
                  <a:moveTo>
                    <a:pt x="0" y="1024"/>
                  </a:moveTo>
                  <a:lnTo>
                    <a:pt x="4969" y="5992"/>
                  </a:lnTo>
                  <a:lnTo>
                    <a:pt x="4969" y="5992"/>
                  </a:lnTo>
                  <a:lnTo>
                    <a:pt x="5042" y="6041"/>
                  </a:lnTo>
                  <a:lnTo>
                    <a:pt x="5115" y="6090"/>
                  </a:lnTo>
                  <a:lnTo>
                    <a:pt x="5212" y="6114"/>
                  </a:lnTo>
                  <a:lnTo>
                    <a:pt x="5310" y="6138"/>
                  </a:lnTo>
                  <a:lnTo>
                    <a:pt x="5407" y="6114"/>
                  </a:lnTo>
                  <a:lnTo>
                    <a:pt x="5480" y="6090"/>
                  </a:lnTo>
                  <a:lnTo>
                    <a:pt x="5577" y="6041"/>
                  </a:lnTo>
                  <a:lnTo>
                    <a:pt x="5651" y="5992"/>
                  </a:lnTo>
                  <a:lnTo>
                    <a:pt x="6016" y="5627"/>
                  </a:lnTo>
                  <a:lnTo>
                    <a:pt x="6016" y="5627"/>
                  </a:lnTo>
                  <a:lnTo>
                    <a:pt x="6089" y="5554"/>
                  </a:lnTo>
                  <a:lnTo>
                    <a:pt x="6138" y="5456"/>
                  </a:lnTo>
                  <a:lnTo>
                    <a:pt x="6162" y="5359"/>
                  </a:lnTo>
                  <a:lnTo>
                    <a:pt x="6162" y="5286"/>
                  </a:lnTo>
                  <a:lnTo>
                    <a:pt x="6162" y="5188"/>
                  </a:lnTo>
                  <a:lnTo>
                    <a:pt x="6138" y="5091"/>
                  </a:lnTo>
                  <a:lnTo>
                    <a:pt x="6089" y="5018"/>
                  </a:lnTo>
                  <a:lnTo>
                    <a:pt x="6016" y="4921"/>
                  </a:lnTo>
                  <a:lnTo>
                    <a:pt x="1072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92" name="Google Shape;692;p30"/>
          <p:cNvGrpSpPr/>
          <p:nvPr/>
        </p:nvGrpSpPr>
        <p:grpSpPr>
          <a:xfrm>
            <a:off x="1092563" y="2996048"/>
            <a:ext cx="352721" cy="270905"/>
            <a:chOff x="568950" y="3686775"/>
            <a:chExt cx="472500" cy="362900"/>
          </a:xfrm>
        </p:grpSpPr>
        <p:sp>
          <p:nvSpPr>
            <p:cNvPr id="693" name="Google Shape;693;p30"/>
            <p:cNvSpPr/>
            <p:nvPr/>
          </p:nvSpPr>
          <p:spPr>
            <a:xfrm>
              <a:off x="568950" y="3686775"/>
              <a:ext cx="472500" cy="362900"/>
            </a:xfrm>
            <a:custGeom>
              <a:rect b="b" l="l" r="r" t="t"/>
              <a:pathLst>
                <a:path extrusionOk="0" fill="none" h="14516" w="18900">
                  <a:moveTo>
                    <a:pt x="18900" y="7989"/>
                  </a:moveTo>
                  <a:lnTo>
                    <a:pt x="18900" y="7989"/>
                  </a:lnTo>
                  <a:lnTo>
                    <a:pt x="18705" y="8111"/>
                  </a:lnTo>
                  <a:lnTo>
                    <a:pt x="18510" y="8184"/>
                  </a:lnTo>
                  <a:lnTo>
                    <a:pt x="18291" y="8232"/>
                  </a:lnTo>
                  <a:lnTo>
                    <a:pt x="18072" y="8232"/>
                  </a:lnTo>
                  <a:lnTo>
                    <a:pt x="17852" y="8184"/>
                  </a:lnTo>
                  <a:lnTo>
                    <a:pt x="17658" y="8111"/>
                  </a:lnTo>
                  <a:lnTo>
                    <a:pt x="17487" y="8013"/>
                  </a:lnTo>
                  <a:lnTo>
                    <a:pt x="17341" y="7891"/>
                  </a:lnTo>
                  <a:lnTo>
                    <a:pt x="17341" y="7891"/>
                  </a:lnTo>
                  <a:lnTo>
                    <a:pt x="17243" y="7745"/>
                  </a:lnTo>
                  <a:lnTo>
                    <a:pt x="17170" y="7575"/>
                  </a:lnTo>
                  <a:lnTo>
                    <a:pt x="17170" y="7404"/>
                  </a:lnTo>
                  <a:lnTo>
                    <a:pt x="17195" y="7234"/>
                  </a:lnTo>
                  <a:lnTo>
                    <a:pt x="17243" y="7088"/>
                  </a:lnTo>
                  <a:lnTo>
                    <a:pt x="17341" y="6942"/>
                  </a:lnTo>
                  <a:lnTo>
                    <a:pt x="17487" y="6844"/>
                  </a:lnTo>
                  <a:lnTo>
                    <a:pt x="17658" y="6795"/>
                  </a:lnTo>
                  <a:lnTo>
                    <a:pt x="17658" y="6795"/>
                  </a:lnTo>
                  <a:lnTo>
                    <a:pt x="17755" y="6771"/>
                  </a:lnTo>
                  <a:lnTo>
                    <a:pt x="17828" y="6771"/>
                  </a:lnTo>
                  <a:lnTo>
                    <a:pt x="17901" y="6795"/>
                  </a:lnTo>
                  <a:lnTo>
                    <a:pt x="17974" y="6820"/>
                  </a:lnTo>
                  <a:lnTo>
                    <a:pt x="18023" y="6869"/>
                  </a:lnTo>
                  <a:lnTo>
                    <a:pt x="18047" y="6917"/>
                  </a:lnTo>
                  <a:lnTo>
                    <a:pt x="18096" y="7063"/>
                  </a:lnTo>
                  <a:lnTo>
                    <a:pt x="18072" y="7210"/>
                  </a:lnTo>
                  <a:lnTo>
                    <a:pt x="18023" y="7356"/>
                  </a:lnTo>
                  <a:lnTo>
                    <a:pt x="17950" y="7477"/>
                  </a:lnTo>
                  <a:lnTo>
                    <a:pt x="17828" y="7599"/>
                  </a:lnTo>
                  <a:lnTo>
                    <a:pt x="17828" y="7599"/>
                  </a:lnTo>
                  <a:lnTo>
                    <a:pt x="17633" y="7697"/>
                  </a:lnTo>
                  <a:lnTo>
                    <a:pt x="17438" y="7770"/>
                  </a:lnTo>
                  <a:lnTo>
                    <a:pt x="17219" y="7794"/>
                  </a:lnTo>
                  <a:lnTo>
                    <a:pt x="17000" y="7794"/>
                  </a:lnTo>
                  <a:lnTo>
                    <a:pt x="17000" y="7794"/>
                  </a:lnTo>
                  <a:lnTo>
                    <a:pt x="16878" y="7794"/>
                  </a:lnTo>
                  <a:lnTo>
                    <a:pt x="16781" y="7770"/>
                  </a:lnTo>
                  <a:lnTo>
                    <a:pt x="16708" y="7745"/>
                  </a:lnTo>
                  <a:lnTo>
                    <a:pt x="16635" y="7697"/>
                  </a:lnTo>
                  <a:lnTo>
                    <a:pt x="16586" y="7648"/>
                  </a:lnTo>
                  <a:lnTo>
                    <a:pt x="16562" y="7550"/>
                  </a:lnTo>
                  <a:lnTo>
                    <a:pt x="16537" y="7331"/>
                  </a:lnTo>
                  <a:lnTo>
                    <a:pt x="16537" y="7331"/>
                  </a:lnTo>
                  <a:lnTo>
                    <a:pt x="16513" y="7015"/>
                  </a:lnTo>
                  <a:lnTo>
                    <a:pt x="16488" y="6698"/>
                  </a:lnTo>
                  <a:lnTo>
                    <a:pt x="16440" y="6381"/>
                  </a:lnTo>
                  <a:lnTo>
                    <a:pt x="16367" y="6065"/>
                  </a:lnTo>
                  <a:lnTo>
                    <a:pt x="16269" y="5748"/>
                  </a:lnTo>
                  <a:lnTo>
                    <a:pt x="16172" y="5456"/>
                  </a:lnTo>
                  <a:lnTo>
                    <a:pt x="16050" y="5164"/>
                  </a:lnTo>
                  <a:lnTo>
                    <a:pt x="15904" y="4871"/>
                  </a:lnTo>
                  <a:lnTo>
                    <a:pt x="15758" y="4604"/>
                  </a:lnTo>
                  <a:lnTo>
                    <a:pt x="15587" y="4311"/>
                  </a:lnTo>
                  <a:lnTo>
                    <a:pt x="15393" y="4068"/>
                  </a:lnTo>
                  <a:lnTo>
                    <a:pt x="15198" y="3800"/>
                  </a:lnTo>
                  <a:lnTo>
                    <a:pt x="14978" y="3556"/>
                  </a:lnTo>
                  <a:lnTo>
                    <a:pt x="14759" y="3313"/>
                  </a:lnTo>
                  <a:lnTo>
                    <a:pt x="14516" y="3094"/>
                  </a:lnTo>
                  <a:lnTo>
                    <a:pt x="14272" y="2874"/>
                  </a:lnTo>
                  <a:lnTo>
                    <a:pt x="14004" y="2655"/>
                  </a:lnTo>
                  <a:lnTo>
                    <a:pt x="13712" y="2460"/>
                  </a:lnTo>
                  <a:lnTo>
                    <a:pt x="13420" y="2265"/>
                  </a:lnTo>
                  <a:lnTo>
                    <a:pt x="13128" y="2095"/>
                  </a:lnTo>
                  <a:lnTo>
                    <a:pt x="12811" y="1924"/>
                  </a:lnTo>
                  <a:lnTo>
                    <a:pt x="12494" y="1778"/>
                  </a:lnTo>
                  <a:lnTo>
                    <a:pt x="12178" y="1632"/>
                  </a:lnTo>
                  <a:lnTo>
                    <a:pt x="11837" y="1510"/>
                  </a:lnTo>
                  <a:lnTo>
                    <a:pt x="11496" y="1389"/>
                  </a:lnTo>
                  <a:lnTo>
                    <a:pt x="11130" y="1291"/>
                  </a:lnTo>
                  <a:lnTo>
                    <a:pt x="10765" y="1218"/>
                  </a:lnTo>
                  <a:lnTo>
                    <a:pt x="10400" y="1145"/>
                  </a:lnTo>
                  <a:lnTo>
                    <a:pt x="10034" y="1096"/>
                  </a:lnTo>
                  <a:lnTo>
                    <a:pt x="9645" y="1048"/>
                  </a:lnTo>
                  <a:lnTo>
                    <a:pt x="9255" y="1023"/>
                  </a:lnTo>
                  <a:lnTo>
                    <a:pt x="8865" y="1023"/>
                  </a:lnTo>
                  <a:lnTo>
                    <a:pt x="8865" y="1023"/>
                  </a:lnTo>
                  <a:lnTo>
                    <a:pt x="8330" y="1023"/>
                  </a:lnTo>
                  <a:lnTo>
                    <a:pt x="7794" y="1072"/>
                  </a:lnTo>
                  <a:lnTo>
                    <a:pt x="7258" y="1145"/>
                  </a:lnTo>
                  <a:lnTo>
                    <a:pt x="6747" y="1267"/>
                  </a:lnTo>
                  <a:lnTo>
                    <a:pt x="6747" y="1267"/>
                  </a:lnTo>
                  <a:lnTo>
                    <a:pt x="6600" y="1048"/>
                  </a:lnTo>
                  <a:lnTo>
                    <a:pt x="6454" y="877"/>
                  </a:lnTo>
                  <a:lnTo>
                    <a:pt x="6284" y="707"/>
                  </a:lnTo>
                  <a:lnTo>
                    <a:pt x="6138" y="561"/>
                  </a:lnTo>
                  <a:lnTo>
                    <a:pt x="5967" y="439"/>
                  </a:lnTo>
                  <a:lnTo>
                    <a:pt x="5821" y="341"/>
                  </a:lnTo>
                  <a:lnTo>
                    <a:pt x="5504" y="195"/>
                  </a:lnTo>
                  <a:lnTo>
                    <a:pt x="5237" y="98"/>
                  </a:lnTo>
                  <a:lnTo>
                    <a:pt x="5017" y="49"/>
                  </a:lnTo>
                  <a:lnTo>
                    <a:pt x="4822" y="0"/>
                  </a:lnTo>
                  <a:lnTo>
                    <a:pt x="4822" y="0"/>
                  </a:lnTo>
                  <a:lnTo>
                    <a:pt x="4725" y="195"/>
                  </a:lnTo>
                  <a:lnTo>
                    <a:pt x="4628" y="390"/>
                  </a:lnTo>
                  <a:lnTo>
                    <a:pt x="4530" y="682"/>
                  </a:lnTo>
                  <a:lnTo>
                    <a:pt x="4433" y="999"/>
                  </a:lnTo>
                  <a:lnTo>
                    <a:pt x="4384" y="1389"/>
                  </a:lnTo>
                  <a:lnTo>
                    <a:pt x="4360" y="1778"/>
                  </a:lnTo>
                  <a:lnTo>
                    <a:pt x="4360" y="1998"/>
                  </a:lnTo>
                  <a:lnTo>
                    <a:pt x="4408" y="2217"/>
                  </a:lnTo>
                  <a:lnTo>
                    <a:pt x="4408" y="2217"/>
                  </a:lnTo>
                  <a:lnTo>
                    <a:pt x="4067" y="2436"/>
                  </a:lnTo>
                  <a:lnTo>
                    <a:pt x="3678" y="2728"/>
                  </a:lnTo>
                  <a:lnTo>
                    <a:pt x="3264" y="3142"/>
                  </a:lnTo>
                  <a:lnTo>
                    <a:pt x="2825" y="3605"/>
                  </a:lnTo>
                  <a:lnTo>
                    <a:pt x="2411" y="4116"/>
                  </a:lnTo>
                  <a:lnTo>
                    <a:pt x="2022" y="4652"/>
                  </a:lnTo>
                  <a:lnTo>
                    <a:pt x="1851" y="4945"/>
                  </a:lnTo>
                  <a:lnTo>
                    <a:pt x="1705" y="5237"/>
                  </a:lnTo>
                  <a:lnTo>
                    <a:pt x="1559" y="5529"/>
                  </a:lnTo>
                  <a:lnTo>
                    <a:pt x="1461" y="5797"/>
                  </a:lnTo>
                  <a:lnTo>
                    <a:pt x="560" y="5797"/>
                  </a:lnTo>
                  <a:lnTo>
                    <a:pt x="560" y="5797"/>
                  </a:lnTo>
                  <a:lnTo>
                    <a:pt x="463" y="5821"/>
                  </a:lnTo>
                  <a:lnTo>
                    <a:pt x="341" y="5846"/>
                  </a:lnTo>
                  <a:lnTo>
                    <a:pt x="244" y="5894"/>
                  </a:lnTo>
                  <a:lnTo>
                    <a:pt x="171" y="5967"/>
                  </a:lnTo>
                  <a:lnTo>
                    <a:pt x="98" y="6040"/>
                  </a:lnTo>
                  <a:lnTo>
                    <a:pt x="49" y="6138"/>
                  </a:lnTo>
                  <a:lnTo>
                    <a:pt x="25" y="6260"/>
                  </a:lnTo>
                  <a:lnTo>
                    <a:pt x="0" y="6357"/>
                  </a:lnTo>
                  <a:lnTo>
                    <a:pt x="0" y="8598"/>
                  </a:lnTo>
                  <a:lnTo>
                    <a:pt x="0" y="8598"/>
                  </a:lnTo>
                  <a:lnTo>
                    <a:pt x="25" y="8720"/>
                  </a:lnTo>
                  <a:lnTo>
                    <a:pt x="49" y="8817"/>
                  </a:lnTo>
                  <a:lnTo>
                    <a:pt x="98" y="8914"/>
                  </a:lnTo>
                  <a:lnTo>
                    <a:pt x="171" y="8987"/>
                  </a:lnTo>
                  <a:lnTo>
                    <a:pt x="244" y="9060"/>
                  </a:lnTo>
                  <a:lnTo>
                    <a:pt x="341" y="9109"/>
                  </a:lnTo>
                  <a:lnTo>
                    <a:pt x="463" y="9158"/>
                  </a:lnTo>
                  <a:lnTo>
                    <a:pt x="560" y="9158"/>
                  </a:lnTo>
                  <a:lnTo>
                    <a:pt x="1510" y="9158"/>
                  </a:lnTo>
                  <a:lnTo>
                    <a:pt x="1510" y="9158"/>
                  </a:lnTo>
                  <a:lnTo>
                    <a:pt x="1583" y="9353"/>
                  </a:lnTo>
                  <a:lnTo>
                    <a:pt x="1681" y="9572"/>
                  </a:lnTo>
                  <a:lnTo>
                    <a:pt x="1924" y="9986"/>
                  </a:lnTo>
                  <a:lnTo>
                    <a:pt x="2216" y="10376"/>
                  </a:lnTo>
                  <a:lnTo>
                    <a:pt x="2582" y="10765"/>
                  </a:lnTo>
                  <a:lnTo>
                    <a:pt x="2972" y="11131"/>
                  </a:lnTo>
                  <a:lnTo>
                    <a:pt x="3410" y="11472"/>
                  </a:lnTo>
                  <a:lnTo>
                    <a:pt x="3897" y="11788"/>
                  </a:lnTo>
                  <a:lnTo>
                    <a:pt x="4408" y="12032"/>
                  </a:lnTo>
                  <a:lnTo>
                    <a:pt x="4408" y="14516"/>
                  </a:lnTo>
                  <a:lnTo>
                    <a:pt x="5090" y="14516"/>
                  </a:lnTo>
                  <a:lnTo>
                    <a:pt x="6308" y="12860"/>
                  </a:lnTo>
                  <a:lnTo>
                    <a:pt x="6308" y="12860"/>
                  </a:lnTo>
                  <a:lnTo>
                    <a:pt x="6917" y="13030"/>
                  </a:lnTo>
                  <a:lnTo>
                    <a:pt x="7550" y="13128"/>
                  </a:lnTo>
                  <a:lnTo>
                    <a:pt x="8208" y="13201"/>
                  </a:lnTo>
                  <a:lnTo>
                    <a:pt x="8865" y="13225"/>
                  </a:lnTo>
                  <a:lnTo>
                    <a:pt x="8865" y="13225"/>
                  </a:lnTo>
                  <a:lnTo>
                    <a:pt x="9523" y="13201"/>
                  </a:lnTo>
                  <a:lnTo>
                    <a:pt x="10181" y="13128"/>
                  </a:lnTo>
                  <a:lnTo>
                    <a:pt x="10814" y="13030"/>
                  </a:lnTo>
                  <a:lnTo>
                    <a:pt x="11423" y="12860"/>
                  </a:lnTo>
                  <a:lnTo>
                    <a:pt x="12592" y="14516"/>
                  </a:lnTo>
                  <a:lnTo>
                    <a:pt x="13347" y="14516"/>
                  </a:lnTo>
                  <a:lnTo>
                    <a:pt x="13347" y="12032"/>
                  </a:lnTo>
                  <a:lnTo>
                    <a:pt x="13347" y="12032"/>
                  </a:lnTo>
                  <a:lnTo>
                    <a:pt x="13688" y="11886"/>
                  </a:lnTo>
                  <a:lnTo>
                    <a:pt x="14004" y="11715"/>
                  </a:lnTo>
                  <a:lnTo>
                    <a:pt x="14297" y="11545"/>
                  </a:lnTo>
                  <a:lnTo>
                    <a:pt x="14589" y="11350"/>
                  </a:lnTo>
                  <a:lnTo>
                    <a:pt x="14857" y="11131"/>
                  </a:lnTo>
                  <a:lnTo>
                    <a:pt x="15100" y="10911"/>
                  </a:lnTo>
                  <a:lnTo>
                    <a:pt x="15344" y="10668"/>
                  </a:lnTo>
                  <a:lnTo>
                    <a:pt x="15563" y="10400"/>
                  </a:lnTo>
                  <a:lnTo>
                    <a:pt x="15733" y="10132"/>
                  </a:lnTo>
                  <a:lnTo>
                    <a:pt x="15904" y="9864"/>
                  </a:lnTo>
                  <a:lnTo>
                    <a:pt x="16074" y="9572"/>
                  </a:lnTo>
                  <a:lnTo>
                    <a:pt x="16196" y="9255"/>
                  </a:lnTo>
                  <a:lnTo>
                    <a:pt x="16318" y="8939"/>
                  </a:lnTo>
                  <a:lnTo>
                    <a:pt x="16391" y="8598"/>
                  </a:lnTo>
                  <a:lnTo>
                    <a:pt x="16464" y="8257"/>
                  </a:lnTo>
                  <a:lnTo>
                    <a:pt x="16513" y="7916"/>
                  </a:lnTo>
                  <a:lnTo>
                    <a:pt x="16513" y="7916"/>
                  </a:lnTo>
                  <a:lnTo>
                    <a:pt x="16513" y="7599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4" name="Google Shape;694;p30"/>
            <p:cNvSpPr/>
            <p:nvPr/>
          </p:nvSpPr>
          <p:spPr>
            <a:xfrm>
              <a:off x="645650" y="3820725"/>
              <a:ext cx="34125" cy="34125"/>
            </a:xfrm>
            <a:custGeom>
              <a:rect b="b" l="l" r="r" t="t"/>
              <a:pathLst>
                <a:path extrusionOk="0" fill="none" h="1365" w="1365">
                  <a:moveTo>
                    <a:pt x="683" y="1364"/>
                  </a:moveTo>
                  <a:lnTo>
                    <a:pt x="683" y="1364"/>
                  </a:lnTo>
                  <a:lnTo>
                    <a:pt x="537" y="1340"/>
                  </a:lnTo>
                  <a:lnTo>
                    <a:pt x="415" y="1316"/>
                  </a:lnTo>
                  <a:lnTo>
                    <a:pt x="293" y="1243"/>
                  </a:lnTo>
                  <a:lnTo>
                    <a:pt x="196" y="1170"/>
                  </a:lnTo>
                  <a:lnTo>
                    <a:pt x="123" y="1072"/>
                  </a:lnTo>
                  <a:lnTo>
                    <a:pt x="50" y="950"/>
                  </a:lnTo>
                  <a:lnTo>
                    <a:pt x="25" y="829"/>
                  </a:lnTo>
                  <a:lnTo>
                    <a:pt x="1" y="682"/>
                  </a:lnTo>
                  <a:lnTo>
                    <a:pt x="1" y="682"/>
                  </a:lnTo>
                  <a:lnTo>
                    <a:pt x="25" y="536"/>
                  </a:lnTo>
                  <a:lnTo>
                    <a:pt x="50" y="415"/>
                  </a:lnTo>
                  <a:lnTo>
                    <a:pt x="123" y="317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415" y="74"/>
                  </a:lnTo>
                  <a:lnTo>
                    <a:pt x="537" y="25"/>
                  </a:lnTo>
                  <a:lnTo>
                    <a:pt x="683" y="1"/>
                  </a:lnTo>
                  <a:lnTo>
                    <a:pt x="683" y="1"/>
                  </a:lnTo>
                  <a:lnTo>
                    <a:pt x="805" y="25"/>
                  </a:lnTo>
                  <a:lnTo>
                    <a:pt x="951" y="74"/>
                  </a:lnTo>
                  <a:lnTo>
                    <a:pt x="1048" y="122"/>
                  </a:lnTo>
                  <a:lnTo>
                    <a:pt x="1170" y="195"/>
                  </a:lnTo>
                  <a:lnTo>
                    <a:pt x="1243" y="317"/>
                  </a:lnTo>
                  <a:lnTo>
                    <a:pt x="1292" y="415"/>
                  </a:lnTo>
                  <a:lnTo>
                    <a:pt x="1340" y="536"/>
                  </a:lnTo>
                  <a:lnTo>
                    <a:pt x="1365" y="682"/>
                  </a:lnTo>
                  <a:lnTo>
                    <a:pt x="1365" y="682"/>
                  </a:lnTo>
                  <a:lnTo>
                    <a:pt x="1340" y="829"/>
                  </a:lnTo>
                  <a:lnTo>
                    <a:pt x="1292" y="950"/>
                  </a:lnTo>
                  <a:lnTo>
                    <a:pt x="1243" y="1072"/>
                  </a:lnTo>
                  <a:lnTo>
                    <a:pt x="1170" y="1170"/>
                  </a:lnTo>
                  <a:lnTo>
                    <a:pt x="1048" y="1243"/>
                  </a:lnTo>
                  <a:lnTo>
                    <a:pt x="951" y="1316"/>
                  </a:lnTo>
                  <a:lnTo>
                    <a:pt x="805" y="1340"/>
                  </a:lnTo>
                  <a:lnTo>
                    <a:pt x="683" y="1364"/>
                  </a:lnTo>
                  <a:lnTo>
                    <a:pt x="683" y="1364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5" name="Google Shape;695;p30"/>
            <p:cNvSpPr/>
            <p:nvPr/>
          </p:nvSpPr>
          <p:spPr>
            <a:xfrm>
              <a:off x="747950" y="3753750"/>
              <a:ext cx="85275" cy="12200"/>
            </a:xfrm>
            <a:custGeom>
              <a:rect b="b" l="l" r="r" t="t"/>
              <a:pathLst>
                <a:path extrusionOk="0" fill="none" h="488" w="3411">
                  <a:moveTo>
                    <a:pt x="3410" y="488"/>
                  </a:moveTo>
                  <a:lnTo>
                    <a:pt x="3410" y="488"/>
                  </a:lnTo>
                  <a:lnTo>
                    <a:pt x="3215" y="366"/>
                  </a:lnTo>
                  <a:lnTo>
                    <a:pt x="3021" y="268"/>
                  </a:lnTo>
                  <a:lnTo>
                    <a:pt x="2826" y="195"/>
                  </a:lnTo>
                  <a:lnTo>
                    <a:pt x="2607" y="122"/>
                  </a:lnTo>
                  <a:lnTo>
                    <a:pt x="2387" y="74"/>
                  </a:lnTo>
                  <a:lnTo>
                    <a:pt x="2168" y="25"/>
                  </a:lnTo>
                  <a:lnTo>
                    <a:pt x="1925" y="0"/>
                  </a:lnTo>
                  <a:lnTo>
                    <a:pt x="1705" y="0"/>
                  </a:lnTo>
                  <a:lnTo>
                    <a:pt x="1462" y="0"/>
                  </a:lnTo>
                  <a:lnTo>
                    <a:pt x="1243" y="25"/>
                  </a:lnTo>
                  <a:lnTo>
                    <a:pt x="1023" y="74"/>
                  </a:lnTo>
                  <a:lnTo>
                    <a:pt x="804" y="122"/>
                  </a:lnTo>
                  <a:lnTo>
                    <a:pt x="585" y="195"/>
                  </a:lnTo>
                  <a:lnTo>
                    <a:pt x="366" y="268"/>
                  </a:lnTo>
                  <a:lnTo>
                    <a:pt x="171" y="366"/>
                  </a:lnTo>
                  <a:lnTo>
                    <a:pt x="1" y="488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96" name="Google Shape;696;p30"/>
          <p:cNvSpPr/>
          <p:nvPr/>
        </p:nvSpPr>
        <p:spPr>
          <a:xfrm>
            <a:off x="5157760" y="2457175"/>
            <a:ext cx="240000" cy="345462"/>
          </a:xfrm>
          <a:custGeom>
            <a:rect b="b" l="l" r="r" t="t"/>
            <a:pathLst>
              <a:path extrusionOk="0" fill="none" h="18511" w="12860">
                <a:moveTo>
                  <a:pt x="12373" y="7526"/>
                </a:moveTo>
                <a:lnTo>
                  <a:pt x="11618" y="7526"/>
                </a:lnTo>
                <a:lnTo>
                  <a:pt x="11618" y="5188"/>
                </a:lnTo>
                <a:lnTo>
                  <a:pt x="11618" y="5188"/>
                </a:lnTo>
                <a:lnTo>
                  <a:pt x="11593" y="4677"/>
                </a:lnTo>
                <a:lnTo>
                  <a:pt x="11520" y="4141"/>
                </a:lnTo>
                <a:lnTo>
                  <a:pt x="11398" y="3654"/>
                </a:lnTo>
                <a:lnTo>
                  <a:pt x="11204" y="3167"/>
                </a:lnTo>
                <a:lnTo>
                  <a:pt x="10984" y="2728"/>
                </a:lnTo>
                <a:lnTo>
                  <a:pt x="10741" y="2290"/>
                </a:lnTo>
                <a:lnTo>
                  <a:pt x="10424" y="1900"/>
                </a:lnTo>
                <a:lnTo>
                  <a:pt x="10108" y="1535"/>
                </a:lnTo>
                <a:lnTo>
                  <a:pt x="9718" y="1194"/>
                </a:lnTo>
                <a:lnTo>
                  <a:pt x="9328" y="902"/>
                </a:lnTo>
                <a:lnTo>
                  <a:pt x="8914" y="634"/>
                </a:lnTo>
                <a:lnTo>
                  <a:pt x="8452" y="415"/>
                </a:lnTo>
                <a:lnTo>
                  <a:pt x="7964" y="244"/>
                </a:lnTo>
                <a:lnTo>
                  <a:pt x="7477" y="122"/>
                </a:lnTo>
                <a:lnTo>
                  <a:pt x="6966" y="25"/>
                </a:lnTo>
                <a:lnTo>
                  <a:pt x="6430" y="0"/>
                </a:lnTo>
                <a:lnTo>
                  <a:pt x="6430" y="0"/>
                </a:lnTo>
                <a:lnTo>
                  <a:pt x="5894" y="25"/>
                </a:lnTo>
                <a:lnTo>
                  <a:pt x="5383" y="122"/>
                </a:lnTo>
                <a:lnTo>
                  <a:pt x="4896" y="244"/>
                </a:lnTo>
                <a:lnTo>
                  <a:pt x="4409" y="415"/>
                </a:lnTo>
                <a:lnTo>
                  <a:pt x="3970" y="634"/>
                </a:lnTo>
                <a:lnTo>
                  <a:pt x="3532" y="902"/>
                </a:lnTo>
                <a:lnTo>
                  <a:pt x="3142" y="1194"/>
                </a:lnTo>
                <a:lnTo>
                  <a:pt x="2752" y="1535"/>
                </a:lnTo>
                <a:lnTo>
                  <a:pt x="2436" y="1900"/>
                </a:lnTo>
                <a:lnTo>
                  <a:pt x="2119" y="2290"/>
                </a:lnTo>
                <a:lnTo>
                  <a:pt x="1876" y="2728"/>
                </a:lnTo>
                <a:lnTo>
                  <a:pt x="1656" y="3167"/>
                </a:lnTo>
                <a:lnTo>
                  <a:pt x="1462" y="3654"/>
                </a:lnTo>
                <a:lnTo>
                  <a:pt x="1340" y="4141"/>
                </a:lnTo>
                <a:lnTo>
                  <a:pt x="1267" y="4677"/>
                </a:lnTo>
                <a:lnTo>
                  <a:pt x="1242" y="5188"/>
                </a:lnTo>
                <a:lnTo>
                  <a:pt x="1242" y="7526"/>
                </a:lnTo>
                <a:lnTo>
                  <a:pt x="487" y="7526"/>
                </a:lnTo>
                <a:lnTo>
                  <a:pt x="487" y="7526"/>
                </a:lnTo>
                <a:lnTo>
                  <a:pt x="390" y="7526"/>
                </a:lnTo>
                <a:lnTo>
                  <a:pt x="293" y="7551"/>
                </a:lnTo>
                <a:lnTo>
                  <a:pt x="220" y="7599"/>
                </a:lnTo>
                <a:lnTo>
                  <a:pt x="146" y="7648"/>
                </a:lnTo>
                <a:lnTo>
                  <a:pt x="73" y="7721"/>
                </a:lnTo>
                <a:lnTo>
                  <a:pt x="49" y="7818"/>
                </a:lnTo>
                <a:lnTo>
                  <a:pt x="0" y="7891"/>
                </a:lnTo>
                <a:lnTo>
                  <a:pt x="0" y="8013"/>
                </a:lnTo>
                <a:lnTo>
                  <a:pt x="0" y="18023"/>
                </a:lnTo>
                <a:lnTo>
                  <a:pt x="0" y="18023"/>
                </a:lnTo>
                <a:lnTo>
                  <a:pt x="0" y="18121"/>
                </a:lnTo>
                <a:lnTo>
                  <a:pt x="49" y="18218"/>
                </a:lnTo>
                <a:lnTo>
                  <a:pt x="73" y="18291"/>
                </a:lnTo>
                <a:lnTo>
                  <a:pt x="146" y="18364"/>
                </a:lnTo>
                <a:lnTo>
                  <a:pt x="220" y="18413"/>
                </a:lnTo>
                <a:lnTo>
                  <a:pt x="293" y="18462"/>
                </a:lnTo>
                <a:lnTo>
                  <a:pt x="390" y="18486"/>
                </a:lnTo>
                <a:lnTo>
                  <a:pt x="487" y="18510"/>
                </a:lnTo>
                <a:lnTo>
                  <a:pt x="12373" y="18510"/>
                </a:lnTo>
                <a:lnTo>
                  <a:pt x="12373" y="18510"/>
                </a:lnTo>
                <a:lnTo>
                  <a:pt x="12470" y="18486"/>
                </a:lnTo>
                <a:lnTo>
                  <a:pt x="12568" y="18462"/>
                </a:lnTo>
                <a:lnTo>
                  <a:pt x="12641" y="18413"/>
                </a:lnTo>
                <a:lnTo>
                  <a:pt x="12714" y="18364"/>
                </a:lnTo>
                <a:lnTo>
                  <a:pt x="12787" y="18291"/>
                </a:lnTo>
                <a:lnTo>
                  <a:pt x="12811" y="18218"/>
                </a:lnTo>
                <a:lnTo>
                  <a:pt x="12860" y="18121"/>
                </a:lnTo>
                <a:lnTo>
                  <a:pt x="12860" y="18023"/>
                </a:lnTo>
                <a:lnTo>
                  <a:pt x="12860" y="8013"/>
                </a:lnTo>
                <a:lnTo>
                  <a:pt x="12860" y="8013"/>
                </a:lnTo>
                <a:lnTo>
                  <a:pt x="12860" y="7891"/>
                </a:lnTo>
                <a:lnTo>
                  <a:pt x="12811" y="7818"/>
                </a:lnTo>
                <a:lnTo>
                  <a:pt x="12787" y="7721"/>
                </a:lnTo>
                <a:lnTo>
                  <a:pt x="12714" y="7648"/>
                </a:lnTo>
                <a:lnTo>
                  <a:pt x="12641" y="7599"/>
                </a:lnTo>
                <a:lnTo>
                  <a:pt x="12568" y="7551"/>
                </a:lnTo>
                <a:lnTo>
                  <a:pt x="12470" y="7526"/>
                </a:lnTo>
                <a:lnTo>
                  <a:pt x="12373" y="7526"/>
                </a:lnTo>
                <a:lnTo>
                  <a:pt x="12373" y="7526"/>
                </a:lnTo>
                <a:close/>
                <a:moveTo>
                  <a:pt x="2801" y="5188"/>
                </a:moveTo>
                <a:lnTo>
                  <a:pt x="2801" y="5188"/>
                </a:lnTo>
                <a:lnTo>
                  <a:pt x="2826" y="4823"/>
                </a:lnTo>
                <a:lnTo>
                  <a:pt x="2874" y="4457"/>
                </a:lnTo>
                <a:lnTo>
                  <a:pt x="2972" y="4116"/>
                </a:lnTo>
                <a:lnTo>
                  <a:pt x="3093" y="3775"/>
                </a:lnTo>
                <a:lnTo>
                  <a:pt x="3240" y="3459"/>
                </a:lnTo>
                <a:lnTo>
                  <a:pt x="3410" y="3167"/>
                </a:lnTo>
                <a:lnTo>
                  <a:pt x="3629" y="2874"/>
                </a:lnTo>
                <a:lnTo>
                  <a:pt x="3873" y="2631"/>
                </a:lnTo>
                <a:lnTo>
                  <a:pt x="4116" y="2387"/>
                </a:lnTo>
                <a:lnTo>
                  <a:pt x="4409" y="2192"/>
                </a:lnTo>
                <a:lnTo>
                  <a:pt x="4701" y="1998"/>
                </a:lnTo>
                <a:lnTo>
                  <a:pt x="5017" y="1851"/>
                </a:lnTo>
                <a:lnTo>
                  <a:pt x="5358" y="1730"/>
                </a:lnTo>
                <a:lnTo>
                  <a:pt x="5699" y="1632"/>
                </a:lnTo>
                <a:lnTo>
                  <a:pt x="6065" y="1584"/>
                </a:lnTo>
                <a:lnTo>
                  <a:pt x="6430" y="1559"/>
                </a:lnTo>
                <a:lnTo>
                  <a:pt x="6430" y="1559"/>
                </a:lnTo>
                <a:lnTo>
                  <a:pt x="6795" y="1584"/>
                </a:lnTo>
                <a:lnTo>
                  <a:pt x="7161" y="1632"/>
                </a:lnTo>
                <a:lnTo>
                  <a:pt x="7502" y="1730"/>
                </a:lnTo>
                <a:lnTo>
                  <a:pt x="7843" y="1851"/>
                </a:lnTo>
                <a:lnTo>
                  <a:pt x="8159" y="1998"/>
                </a:lnTo>
                <a:lnTo>
                  <a:pt x="8452" y="2192"/>
                </a:lnTo>
                <a:lnTo>
                  <a:pt x="8744" y="2387"/>
                </a:lnTo>
                <a:lnTo>
                  <a:pt x="8987" y="2631"/>
                </a:lnTo>
                <a:lnTo>
                  <a:pt x="9231" y="2874"/>
                </a:lnTo>
                <a:lnTo>
                  <a:pt x="9450" y="3167"/>
                </a:lnTo>
                <a:lnTo>
                  <a:pt x="9621" y="3459"/>
                </a:lnTo>
                <a:lnTo>
                  <a:pt x="9767" y="3775"/>
                </a:lnTo>
                <a:lnTo>
                  <a:pt x="9888" y="4116"/>
                </a:lnTo>
                <a:lnTo>
                  <a:pt x="9986" y="4457"/>
                </a:lnTo>
                <a:lnTo>
                  <a:pt x="10035" y="4823"/>
                </a:lnTo>
                <a:lnTo>
                  <a:pt x="10059" y="5188"/>
                </a:lnTo>
                <a:lnTo>
                  <a:pt x="10059" y="7526"/>
                </a:lnTo>
                <a:lnTo>
                  <a:pt x="2801" y="7526"/>
                </a:lnTo>
                <a:lnTo>
                  <a:pt x="2801" y="5188"/>
                </a:lnTo>
                <a:close/>
                <a:moveTo>
                  <a:pt x="7063" y="13225"/>
                </a:moveTo>
                <a:lnTo>
                  <a:pt x="7209" y="15052"/>
                </a:lnTo>
                <a:lnTo>
                  <a:pt x="5651" y="15052"/>
                </a:lnTo>
                <a:lnTo>
                  <a:pt x="5797" y="13225"/>
                </a:lnTo>
                <a:lnTo>
                  <a:pt x="5797" y="13225"/>
                </a:lnTo>
                <a:lnTo>
                  <a:pt x="5675" y="13152"/>
                </a:lnTo>
                <a:lnTo>
                  <a:pt x="5553" y="13030"/>
                </a:lnTo>
                <a:lnTo>
                  <a:pt x="5456" y="12933"/>
                </a:lnTo>
                <a:lnTo>
                  <a:pt x="5358" y="12787"/>
                </a:lnTo>
                <a:lnTo>
                  <a:pt x="5285" y="12665"/>
                </a:lnTo>
                <a:lnTo>
                  <a:pt x="5237" y="12495"/>
                </a:lnTo>
                <a:lnTo>
                  <a:pt x="5212" y="12348"/>
                </a:lnTo>
                <a:lnTo>
                  <a:pt x="5212" y="12178"/>
                </a:lnTo>
                <a:lnTo>
                  <a:pt x="5212" y="12178"/>
                </a:lnTo>
                <a:lnTo>
                  <a:pt x="5237" y="11934"/>
                </a:lnTo>
                <a:lnTo>
                  <a:pt x="5310" y="11715"/>
                </a:lnTo>
                <a:lnTo>
                  <a:pt x="5407" y="11496"/>
                </a:lnTo>
                <a:lnTo>
                  <a:pt x="5553" y="11326"/>
                </a:lnTo>
                <a:lnTo>
                  <a:pt x="5748" y="11179"/>
                </a:lnTo>
                <a:lnTo>
                  <a:pt x="5943" y="11058"/>
                </a:lnTo>
                <a:lnTo>
                  <a:pt x="6187" y="10985"/>
                </a:lnTo>
                <a:lnTo>
                  <a:pt x="6430" y="10960"/>
                </a:lnTo>
                <a:lnTo>
                  <a:pt x="6430" y="10960"/>
                </a:lnTo>
                <a:lnTo>
                  <a:pt x="6674" y="10985"/>
                </a:lnTo>
                <a:lnTo>
                  <a:pt x="6917" y="11058"/>
                </a:lnTo>
                <a:lnTo>
                  <a:pt x="7112" y="11179"/>
                </a:lnTo>
                <a:lnTo>
                  <a:pt x="7307" y="11326"/>
                </a:lnTo>
                <a:lnTo>
                  <a:pt x="7453" y="11496"/>
                </a:lnTo>
                <a:lnTo>
                  <a:pt x="7550" y="11715"/>
                </a:lnTo>
                <a:lnTo>
                  <a:pt x="7623" y="11934"/>
                </a:lnTo>
                <a:lnTo>
                  <a:pt x="7648" y="12178"/>
                </a:lnTo>
                <a:lnTo>
                  <a:pt x="7648" y="12178"/>
                </a:lnTo>
                <a:lnTo>
                  <a:pt x="7648" y="12348"/>
                </a:lnTo>
                <a:lnTo>
                  <a:pt x="7623" y="12495"/>
                </a:lnTo>
                <a:lnTo>
                  <a:pt x="7575" y="12665"/>
                </a:lnTo>
                <a:lnTo>
                  <a:pt x="7502" y="12787"/>
                </a:lnTo>
                <a:lnTo>
                  <a:pt x="7404" y="12933"/>
                </a:lnTo>
                <a:lnTo>
                  <a:pt x="7307" y="13030"/>
                </a:lnTo>
                <a:lnTo>
                  <a:pt x="7185" y="13152"/>
                </a:lnTo>
                <a:lnTo>
                  <a:pt x="7063" y="13225"/>
                </a:lnTo>
                <a:lnTo>
                  <a:pt x="7063" y="13225"/>
                </a:lnTo>
                <a:close/>
              </a:path>
            </a:pathLst>
          </a:custGeom>
          <a:noFill/>
          <a:ln cap="rnd" cmpd="sng" w="121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97" name="Google Shape;697;p30"/>
          <p:cNvGrpSpPr/>
          <p:nvPr/>
        </p:nvGrpSpPr>
        <p:grpSpPr>
          <a:xfrm>
            <a:off x="1597085" y="3018779"/>
            <a:ext cx="335458" cy="225462"/>
            <a:chOff x="1244800" y="3717225"/>
            <a:chExt cx="449375" cy="302025"/>
          </a:xfrm>
        </p:grpSpPr>
        <p:sp>
          <p:nvSpPr>
            <p:cNvPr id="698" name="Google Shape;698;p30"/>
            <p:cNvSpPr/>
            <p:nvPr/>
          </p:nvSpPr>
          <p:spPr>
            <a:xfrm>
              <a:off x="1244800" y="3717225"/>
              <a:ext cx="449375" cy="302025"/>
            </a:xfrm>
            <a:custGeom>
              <a:rect b="b" l="l" r="r" t="t"/>
              <a:pathLst>
                <a:path extrusionOk="0" fill="none" h="12081" w="17975">
                  <a:moveTo>
                    <a:pt x="17000" y="0"/>
                  </a:moveTo>
                  <a:lnTo>
                    <a:pt x="974" y="0"/>
                  </a:lnTo>
                  <a:lnTo>
                    <a:pt x="974" y="0"/>
                  </a:lnTo>
                  <a:lnTo>
                    <a:pt x="780" y="25"/>
                  </a:lnTo>
                  <a:lnTo>
                    <a:pt x="585" y="73"/>
                  </a:lnTo>
                  <a:lnTo>
                    <a:pt x="414" y="171"/>
                  </a:lnTo>
                  <a:lnTo>
                    <a:pt x="292" y="292"/>
                  </a:lnTo>
                  <a:lnTo>
                    <a:pt x="171" y="439"/>
                  </a:lnTo>
                  <a:lnTo>
                    <a:pt x="73" y="609"/>
                  </a:lnTo>
                  <a:lnTo>
                    <a:pt x="25" y="780"/>
                  </a:lnTo>
                  <a:lnTo>
                    <a:pt x="0" y="974"/>
                  </a:lnTo>
                  <a:lnTo>
                    <a:pt x="0" y="11106"/>
                  </a:lnTo>
                  <a:lnTo>
                    <a:pt x="0" y="11106"/>
                  </a:lnTo>
                  <a:lnTo>
                    <a:pt x="25" y="11301"/>
                  </a:lnTo>
                  <a:lnTo>
                    <a:pt x="73" y="11471"/>
                  </a:lnTo>
                  <a:lnTo>
                    <a:pt x="171" y="11642"/>
                  </a:lnTo>
                  <a:lnTo>
                    <a:pt x="292" y="11788"/>
                  </a:lnTo>
                  <a:lnTo>
                    <a:pt x="414" y="11910"/>
                  </a:lnTo>
                  <a:lnTo>
                    <a:pt x="585" y="12007"/>
                  </a:lnTo>
                  <a:lnTo>
                    <a:pt x="780" y="12056"/>
                  </a:lnTo>
                  <a:lnTo>
                    <a:pt x="974" y="12080"/>
                  </a:lnTo>
                  <a:lnTo>
                    <a:pt x="17000" y="12080"/>
                  </a:lnTo>
                  <a:lnTo>
                    <a:pt x="17000" y="12080"/>
                  </a:lnTo>
                  <a:lnTo>
                    <a:pt x="17195" y="12056"/>
                  </a:lnTo>
                  <a:lnTo>
                    <a:pt x="17390" y="12007"/>
                  </a:lnTo>
                  <a:lnTo>
                    <a:pt x="17560" y="11910"/>
                  </a:lnTo>
                  <a:lnTo>
                    <a:pt x="17682" y="11788"/>
                  </a:lnTo>
                  <a:lnTo>
                    <a:pt x="17804" y="11642"/>
                  </a:lnTo>
                  <a:lnTo>
                    <a:pt x="17901" y="11471"/>
                  </a:lnTo>
                  <a:lnTo>
                    <a:pt x="17950" y="11301"/>
                  </a:lnTo>
                  <a:lnTo>
                    <a:pt x="17974" y="11106"/>
                  </a:lnTo>
                  <a:lnTo>
                    <a:pt x="17974" y="974"/>
                  </a:lnTo>
                  <a:lnTo>
                    <a:pt x="17974" y="974"/>
                  </a:lnTo>
                  <a:lnTo>
                    <a:pt x="17950" y="780"/>
                  </a:lnTo>
                  <a:lnTo>
                    <a:pt x="17901" y="609"/>
                  </a:lnTo>
                  <a:lnTo>
                    <a:pt x="17804" y="439"/>
                  </a:lnTo>
                  <a:lnTo>
                    <a:pt x="17682" y="292"/>
                  </a:lnTo>
                  <a:lnTo>
                    <a:pt x="17560" y="171"/>
                  </a:lnTo>
                  <a:lnTo>
                    <a:pt x="17390" y="73"/>
                  </a:lnTo>
                  <a:lnTo>
                    <a:pt x="17195" y="25"/>
                  </a:lnTo>
                  <a:lnTo>
                    <a:pt x="17000" y="0"/>
                  </a:lnTo>
                  <a:lnTo>
                    <a:pt x="17000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9" name="Google Shape;699;p30"/>
            <p:cNvSpPr/>
            <p:nvPr/>
          </p:nvSpPr>
          <p:spPr>
            <a:xfrm>
              <a:off x="1244800" y="3795150"/>
              <a:ext cx="449375" cy="25"/>
            </a:xfrm>
            <a:custGeom>
              <a:rect b="b" l="l" r="r" t="t"/>
              <a:pathLst>
                <a:path extrusionOk="0" fill="none" h="1" w="17975">
                  <a:moveTo>
                    <a:pt x="17974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0" name="Google Shape;700;p30"/>
            <p:cNvSpPr/>
            <p:nvPr/>
          </p:nvSpPr>
          <p:spPr>
            <a:xfrm>
              <a:off x="1244800" y="3853000"/>
              <a:ext cx="449375" cy="25"/>
            </a:xfrm>
            <a:custGeom>
              <a:rect b="b" l="l" r="r" t="t"/>
              <a:pathLst>
                <a:path extrusionOk="0" fill="none" h="1" w="17975">
                  <a:moveTo>
                    <a:pt x="0" y="0"/>
                  </a:moveTo>
                  <a:lnTo>
                    <a:pt x="17974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1" name="Google Shape;701;p30"/>
            <p:cNvSpPr/>
            <p:nvPr/>
          </p:nvSpPr>
          <p:spPr>
            <a:xfrm>
              <a:off x="1302625" y="3893800"/>
              <a:ext cx="161375" cy="25"/>
            </a:xfrm>
            <a:custGeom>
              <a:rect b="b" l="l" r="r" t="t"/>
              <a:pathLst>
                <a:path extrusionOk="0" fill="none" h="1" w="6455">
                  <a:moveTo>
                    <a:pt x="6455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2" name="Google Shape;702;p30"/>
            <p:cNvSpPr/>
            <p:nvPr/>
          </p:nvSpPr>
          <p:spPr>
            <a:xfrm>
              <a:off x="1302625" y="3933975"/>
              <a:ext cx="110250" cy="25"/>
            </a:xfrm>
            <a:custGeom>
              <a:rect b="b" l="l" r="r" t="t"/>
              <a:pathLst>
                <a:path extrusionOk="0" fill="none" h="1" w="4410">
                  <a:moveTo>
                    <a:pt x="4409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3" name="Google Shape;703;p30"/>
            <p:cNvSpPr/>
            <p:nvPr/>
          </p:nvSpPr>
          <p:spPr>
            <a:xfrm>
              <a:off x="1572975" y="3899875"/>
              <a:ext cx="62125" cy="40225"/>
            </a:xfrm>
            <a:custGeom>
              <a:rect b="b" l="l" r="r" t="t"/>
              <a:pathLst>
                <a:path extrusionOk="0" fill="none" h="1609" w="2485">
                  <a:moveTo>
                    <a:pt x="1998" y="1"/>
                  </a:move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0" y="488"/>
                  </a:lnTo>
                  <a:lnTo>
                    <a:pt x="0" y="1121"/>
                  </a:lnTo>
                  <a:lnTo>
                    <a:pt x="0" y="1121"/>
                  </a:lnTo>
                  <a:lnTo>
                    <a:pt x="25" y="1218"/>
                  </a:lnTo>
                  <a:lnTo>
                    <a:pt x="49" y="1316"/>
                  </a:lnTo>
                  <a:lnTo>
                    <a:pt x="98" y="1389"/>
                  </a:lnTo>
                  <a:lnTo>
                    <a:pt x="147" y="1462"/>
                  </a:lnTo>
                  <a:lnTo>
                    <a:pt x="220" y="1511"/>
                  </a:lnTo>
                  <a:lnTo>
                    <a:pt x="293" y="1559"/>
                  </a:lnTo>
                  <a:lnTo>
                    <a:pt x="390" y="1584"/>
                  </a:lnTo>
                  <a:lnTo>
                    <a:pt x="488" y="1608"/>
                  </a:lnTo>
                  <a:lnTo>
                    <a:pt x="1998" y="1608"/>
                  </a:lnTo>
                  <a:lnTo>
                    <a:pt x="1998" y="1608"/>
                  </a:lnTo>
                  <a:lnTo>
                    <a:pt x="2095" y="1584"/>
                  </a:lnTo>
                  <a:lnTo>
                    <a:pt x="2192" y="1559"/>
                  </a:lnTo>
                  <a:lnTo>
                    <a:pt x="2265" y="1511"/>
                  </a:lnTo>
                  <a:lnTo>
                    <a:pt x="2339" y="1462"/>
                  </a:lnTo>
                  <a:lnTo>
                    <a:pt x="2387" y="1389"/>
                  </a:lnTo>
                  <a:lnTo>
                    <a:pt x="2436" y="1316"/>
                  </a:lnTo>
                  <a:lnTo>
                    <a:pt x="2485" y="1218"/>
                  </a:lnTo>
                  <a:lnTo>
                    <a:pt x="2485" y="1121"/>
                  </a:lnTo>
                  <a:lnTo>
                    <a:pt x="2485" y="488"/>
                  </a:lnTo>
                  <a:lnTo>
                    <a:pt x="2485" y="488"/>
                  </a:lnTo>
                  <a:lnTo>
                    <a:pt x="2485" y="390"/>
                  </a:lnTo>
                  <a:lnTo>
                    <a:pt x="2436" y="293"/>
                  </a:lnTo>
                  <a:lnTo>
                    <a:pt x="2387" y="220"/>
                  </a:lnTo>
                  <a:lnTo>
                    <a:pt x="2339" y="147"/>
                  </a:lnTo>
                  <a:lnTo>
                    <a:pt x="2265" y="74"/>
                  </a:lnTo>
                  <a:lnTo>
                    <a:pt x="2192" y="25"/>
                  </a:lnTo>
                  <a:lnTo>
                    <a:pt x="2095" y="1"/>
                  </a:lnTo>
                  <a:lnTo>
                    <a:pt x="1998" y="1"/>
                  </a:lnTo>
                  <a:lnTo>
                    <a:pt x="1998" y="1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04" name="Google Shape;704;p30"/>
          <p:cNvGrpSpPr/>
          <p:nvPr/>
        </p:nvGrpSpPr>
        <p:grpSpPr>
          <a:xfrm>
            <a:off x="2103417" y="3001498"/>
            <a:ext cx="326370" cy="255004"/>
            <a:chOff x="1923075" y="3694075"/>
            <a:chExt cx="437200" cy="341600"/>
          </a:xfrm>
        </p:grpSpPr>
        <p:sp>
          <p:nvSpPr>
            <p:cNvPr id="705" name="Google Shape;705;p30"/>
            <p:cNvSpPr/>
            <p:nvPr/>
          </p:nvSpPr>
          <p:spPr>
            <a:xfrm>
              <a:off x="2247600" y="3983300"/>
              <a:ext cx="52400" cy="52375"/>
            </a:xfrm>
            <a:custGeom>
              <a:rect b="b" l="l" r="r" t="t"/>
              <a:pathLst>
                <a:path extrusionOk="0" fill="none" h="2095" w="2096">
                  <a:moveTo>
                    <a:pt x="1" y="1048"/>
                  </a:moveTo>
                  <a:lnTo>
                    <a:pt x="1" y="1048"/>
                  </a:lnTo>
                  <a:lnTo>
                    <a:pt x="25" y="828"/>
                  </a:lnTo>
                  <a:lnTo>
                    <a:pt x="74" y="634"/>
                  </a:lnTo>
                  <a:lnTo>
                    <a:pt x="171" y="439"/>
                  </a:lnTo>
                  <a:lnTo>
                    <a:pt x="317" y="293"/>
                  </a:lnTo>
                  <a:lnTo>
                    <a:pt x="463" y="171"/>
                  </a:lnTo>
                  <a:lnTo>
                    <a:pt x="634" y="73"/>
                  </a:lnTo>
                  <a:lnTo>
                    <a:pt x="829" y="0"/>
                  </a:lnTo>
                  <a:lnTo>
                    <a:pt x="1048" y="0"/>
                  </a:lnTo>
                  <a:lnTo>
                    <a:pt x="1048" y="0"/>
                  </a:lnTo>
                  <a:lnTo>
                    <a:pt x="1267" y="0"/>
                  </a:lnTo>
                  <a:lnTo>
                    <a:pt x="1462" y="73"/>
                  </a:lnTo>
                  <a:lnTo>
                    <a:pt x="1633" y="171"/>
                  </a:lnTo>
                  <a:lnTo>
                    <a:pt x="1779" y="293"/>
                  </a:lnTo>
                  <a:lnTo>
                    <a:pt x="1925" y="439"/>
                  </a:lnTo>
                  <a:lnTo>
                    <a:pt x="2022" y="634"/>
                  </a:lnTo>
                  <a:lnTo>
                    <a:pt x="2071" y="828"/>
                  </a:lnTo>
                  <a:lnTo>
                    <a:pt x="2095" y="1048"/>
                  </a:lnTo>
                  <a:lnTo>
                    <a:pt x="2095" y="1048"/>
                  </a:lnTo>
                  <a:lnTo>
                    <a:pt x="2071" y="1242"/>
                  </a:lnTo>
                  <a:lnTo>
                    <a:pt x="2022" y="1437"/>
                  </a:lnTo>
                  <a:lnTo>
                    <a:pt x="1925" y="1632"/>
                  </a:lnTo>
                  <a:lnTo>
                    <a:pt x="1779" y="1778"/>
                  </a:lnTo>
                  <a:lnTo>
                    <a:pt x="1633" y="1900"/>
                  </a:lnTo>
                  <a:lnTo>
                    <a:pt x="1462" y="1997"/>
                  </a:lnTo>
                  <a:lnTo>
                    <a:pt x="1267" y="2070"/>
                  </a:lnTo>
                  <a:lnTo>
                    <a:pt x="1048" y="2095"/>
                  </a:lnTo>
                  <a:lnTo>
                    <a:pt x="1048" y="2095"/>
                  </a:lnTo>
                  <a:lnTo>
                    <a:pt x="829" y="2070"/>
                  </a:lnTo>
                  <a:lnTo>
                    <a:pt x="634" y="1997"/>
                  </a:lnTo>
                  <a:lnTo>
                    <a:pt x="463" y="1900"/>
                  </a:lnTo>
                  <a:lnTo>
                    <a:pt x="317" y="1778"/>
                  </a:lnTo>
                  <a:lnTo>
                    <a:pt x="171" y="1632"/>
                  </a:lnTo>
                  <a:lnTo>
                    <a:pt x="74" y="1437"/>
                  </a:lnTo>
                  <a:lnTo>
                    <a:pt x="25" y="1242"/>
                  </a:lnTo>
                  <a:lnTo>
                    <a:pt x="1" y="1048"/>
                  </a:lnTo>
                  <a:lnTo>
                    <a:pt x="1" y="1048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6" name="Google Shape;706;p30"/>
            <p:cNvSpPr/>
            <p:nvPr/>
          </p:nvSpPr>
          <p:spPr>
            <a:xfrm>
              <a:off x="2035100" y="3983300"/>
              <a:ext cx="52400" cy="52375"/>
            </a:xfrm>
            <a:custGeom>
              <a:rect b="b" l="l" r="r" t="t"/>
              <a:pathLst>
                <a:path extrusionOk="0" fill="none" h="2095" w="2096">
                  <a:moveTo>
                    <a:pt x="1" y="1048"/>
                  </a:moveTo>
                  <a:lnTo>
                    <a:pt x="1" y="1048"/>
                  </a:lnTo>
                  <a:lnTo>
                    <a:pt x="25" y="828"/>
                  </a:lnTo>
                  <a:lnTo>
                    <a:pt x="74" y="634"/>
                  </a:lnTo>
                  <a:lnTo>
                    <a:pt x="171" y="439"/>
                  </a:lnTo>
                  <a:lnTo>
                    <a:pt x="317" y="293"/>
                  </a:lnTo>
                  <a:lnTo>
                    <a:pt x="464" y="171"/>
                  </a:lnTo>
                  <a:lnTo>
                    <a:pt x="634" y="73"/>
                  </a:lnTo>
                  <a:lnTo>
                    <a:pt x="829" y="0"/>
                  </a:lnTo>
                  <a:lnTo>
                    <a:pt x="1048" y="0"/>
                  </a:lnTo>
                  <a:lnTo>
                    <a:pt x="1048" y="0"/>
                  </a:lnTo>
                  <a:lnTo>
                    <a:pt x="1267" y="0"/>
                  </a:lnTo>
                  <a:lnTo>
                    <a:pt x="1462" y="73"/>
                  </a:lnTo>
                  <a:lnTo>
                    <a:pt x="1633" y="171"/>
                  </a:lnTo>
                  <a:lnTo>
                    <a:pt x="1779" y="293"/>
                  </a:lnTo>
                  <a:lnTo>
                    <a:pt x="1925" y="439"/>
                  </a:lnTo>
                  <a:lnTo>
                    <a:pt x="2022" y="634"/>
                  </a:lnTo>
                  <a:lnTo>
                    <a:pt x="2071" y="828"/>
                  </a:lnTo>
                  <a:lnTo>
                    <a:pt x="2095" y="1048"/>
                  </a:lnTo>
                  <a:lnTo>
                    <a:pt x="2095" y="1048"/>
                  </a:lnTo>
                  <a:lnTo>
                    <a:pt x="2071" y="1242"/>
                  </a:lnTo>
                  <a:lnTo>
                    <a:pt x="2022" y="1437"/>
                  </a:lnTo>
                  <a:lnTo>
                    <a:pt x="1925" y="1632"/>
                  </a:lnTo>
                  <a:lnTo>
                    <a:pt x="1779" y="1778"/>
                  </a:lnTo>
                  <a:lnTo>
                    <a:pt x="1633" y="1900"/>
                  </a:lnTo>
                  <a:lnTo>
                    <a:pt x="1462" y="1997"/>
                  </a:lnTo>
                  <a:lnTo>
                    <a:pt x="1267" y="2070"/>
                  </a:lnTo>
                  <a:lnTo>
                    <a:pt x="1048" y="2095"/>
                  </a:lnTo>
                  <a:lnTo>
                    <a:pt x="1048" y="2095"/>
                  </a:lnTo>
                  <a:lnTo>
                    <a:pt x="829" y="2070"/>
                  </a:lnTo>
                  <a:lnTo>
                    <a:pt x="634" y="1997"/>
                  </a:lnTo>
                  <a:lnTo>
                    <a:pt x="464" y="1900"/>
                  </a:lnTo>
                  <a:lnTo>
                    <a:pt x="317" y="1778"/>
                  </a:lnTo>
                  <a:lnTo>
                    <a:pt x="171" y="1632"/>
                  </a:lnTo>
                  <a:lnTo>
                    <a:pt x="74" y="1437"/>
                  </a:lnTo>
                  <a:lnTo>
                    <a:pt x="25" y="1242"/>
                  </a:lnTo>
                  <a:lnTo>
                    <a:pt x="1" y="1048"/>
                  </a:lnTo>
                  <a:lnTo>
                    <a:pt x="1" y="1048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7" name="Google Shape;707;p30"/>
            <p:cNvSpPr/>
            <p:nvPr/>
          </p:nvSpPr>
          <p:spPr>
            <a:xfrm>
              <a:off x="1923075" y="3694075"/>
              <a:ext cx="437200" cy="280100"/>
            </a:xfrm>
            <a:custGeom>
              <a:rect b="b" l="l" r="r" t="t"/>
              <a:pathLst>
                <a:path extrusionOk="0" fill="none" h="11204" w="17488">
                  <a:moveTo>
                    <a:pt x="14516" y="10912"/>
                  </a:moveTo>
                  <a:lnTo>
                    <a:pt x="5675" y="10912"/>
                  </a:lnTo>
                  <a:lnTo>
                    <a:pt x="6089" y="9889"/>
                  </a:lnTo>
                  <a:lnTo>
                    <a:pt x="6089" y="9889"/>
                  </a:lnTo>
                  <a:lnTo>
                    <a:pt x="6235" y="9913"/>
                  </a:lnTo>
                  <a:lnTo>
                    <a:pt x="6406" y="9913"/>
                  </a:lnTo>
                  <a:lnTo>
                    <a:pt x="13810" y="9231"/>
                  </a:lnTo>
                  <a:lnTo>
                    <a:pt x="13810" y="9231"/>
                  </a:lnTo>
                  <a:lnTo>
                    <a:pt x="13980" y="9207"/>
                  </a:lnTo>
                  <a:lnTo>
                    <a:pt x="14151" y="9134"/>
                  </a:lnTo>
                  <a:lnTo>
                    <a:pt x="14297" y="9061"/>
                  </a:lnTo>
                  <a:lnTo>
                    <a:pt x="14467" y="8963"/>
                  </a:lnTo>
                  <a:lnTo>
                    <a:pt x="14614" y="8866"/>
                  </a:lnTo>
                  <a:lnTo>
                    <a:pt x="14735" y="8744"/>
                  </a:lnTo>
                  <a:lnTo>
                    <a:pt x="14833" y="8598"/>
                  </a:lnTo>
                  <a:lnTo>
                    <a:pt x="14930" y="8452"/>
                  </a:lnTo>
                  <a:lnTo>
                    <a:pt x="17414" y="3142"/>
                  </a:lnTo>
                  <a:lnTo>
                    <a:pt x="17414" y="3142"/>
                  </a:lnTo>
                  <a:lnTo>
                    <a:pt x="17463" y="2996"/>
                  </a:lnTo>
                  <a:lnTo>
                    <a:pt x="17487" y="2875"/>
                  </a:lnTo>
                  <a:lnTo>
                    <a:pt x="17463" y="2753"/>
                  </a:lnTo>
                  <a:lnTo>
                    <a:pt x="17439" y="2631"/>
                  </a:lnTo>
                  <a:lnTo>
                    <a:pt x="17366" y="2558"/>
                  </a:lnTo>
                  <a:lnTo>
                    <a:pt x="17244" y="2485"/>
                  </a:lnTo>
                  <a:lnTo>
                    <a:pt x="17122" y="2436"/>
                  </a:lnTo>
                  <a:lnTo>
                    <a:pt x="16976" y="2412"/>
                  </a:lnTo>
                  <a:lnTo>
                    <a:pt x="4579" y="1998"/>
                  </a:lnTo>
                  <a:lnTo>
                    <a:pt x="4214" y="366"/>
                  </a:lnTo>
                  <a:lnTo>
                    <a:pt x="4214" y="366"/>
                  </a:lnTo>
                  <a:lnTo>
                    <a:pt x="4141" y="220"/>
                  </a:lnTo>
                  <a:lnTo>
                    <a:pt x="4043" y="98"/>
                  </a:lnTo>
                  <a:lnTo>
                    <a:pt x="3897" y="25"/>
                  </a:lnTo>
                  <a:lnTo>
                    <a:pt x="372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22"/>
                  </a:lnTo>
                  <a:lnTo>
                    <a:pt x="74" y="196"/>
                  </a:lnTo>
                  <a:lnTo>
                    <a:pt x="25" y="293"/>
                  </a:lnTo>
                  <a:lnTo>
                    <a:pt x="1" y="366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585"/>
                  </a:lnTo>
                  <a:lnTo>
                    <a:pt x="25" y="658"/>
                  </a:lnTo>
                  <a:lnTo>
                    <a:pt x="74" y="756"/>
                  </a:lnTo>
                  <a:lnTo>
                    <a:pt x="147" y="829"/>
                  </a:lnTo>
                  <a:lnTo>
                    <a:pt x="220" y="877"/>
                  </a:lnTo>
                  <a:lnTo>
                    <a:pt x="293" y="926"/>
                  </a:lnTo>
                  <a:lnTo>
                    <a:pt x="390" y="951"/>
                  </a:lnTo>
                  <a:lnTo>
                    <a:pt x="488" y="975"/>
                  </a:lnTo>
                  <a:lnTo>
                    <a:pt x="3337" y="975"/>
                  </a:lnTo>
                  <a:lnTo>
                    <a:pt x="5286" y="9256"/>
                  </a:lnTo>
                  <a:lnTo>
                    <a:pt x="4506" y="11204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8" name="Google Shape;708;p30"/>
            <p:cNvSpPr/>
            <p:nvPr/>
          </p:nvSpPr>
          <p:spPr>
            <a:xfrm>
              <a:off x="2261000" y="3781750"/>
              <a:ext cx="48725" cy="108400"/>
            </a:xfrm>
            <a:custGeom>
              <a:rect b="b" l="l" r="r" t="t"/>
              <a:pathLst>
                <a:path extrusionOk="0" fill="none" h="4336" w="1949">
                  <a:moveTo>
                    <a:pt x="1" y="4336"/>
                  </a:moveTo>
                  <a:lnTo>
                    <a:pt x="1949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9" name="Google Shape;709;p30"/>
            <p:cNvSpPr/>
            <p:nvPr/>
          </p:nvSpPr>
          <p:spPr>
            <a:xfrm>
              <a:off x="2225675" y="3780550"/>
              <a:ext cx="32300" cy="113875"/>
            </a:xfrm>
            <a:custGeom>
              <a:rect b="b" l="l" r="r" t="t"/>
              <a:pathLst>
                <a:path extrusionOk="0" fill="none" h="4555" w="1292">
                  <a:moveTo>
                    <a:pt x="1" y="4554"/>
                  </a:moveTo>
                  <a:lnTo>
                    <a:pt x="1292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0" name="Google Shape;710;p30"/>
            <p:cNvSpPr/>
            <p:nvPr/>
          </p:nvSpPr>
          <p:spPr>
            <a:xfrm>
              <a:off x="2190375" y="3779325"/>
              <a:ext cx="15850" cy="119350"/>
            </a:xfrm>
            <a:custGeom>
              <a:rect b="b" l="l" r="r" t="t"/>
              <a:pathLst>
                <a:path extrusionOk="0" fill="none" h="4774" w="634">
                  <a:moveTo>
                    <a:pt x="0" y="4774"/>
                  </a:moveTo>
                  <a:lnTo>
                    <a:pt x="634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1" name="Google Shape;711;p30"/>
            <p:cNvSpPr/>
            <p:nvPr/>
          </p:nvSpPr>
          <p:spPr>
            <a:xfrm>
              <a:off x="2154450" y="3777500"/>
              <a:ext cx="1250" cy="126050"/>
            </a:xfrm>
            <a:custGeom>
              <a:rect b="b" l="l" r="r" t="t"/>
              <a:pathLst>
                <a:path extrusionOk="0" fill="none" h="5042" w="50">
                  <a:moveTo>
                    <a:pt x="49" y="5042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2" name="Google Shape;712;p30"/>
            <p:cNvSpPr/>
            <p:nvPr/>
          </p:nvSpPr>
          <p:spPr>
            <a:xfrm>
              <a:off x="2103300" y="3776275"/>
              <a:ext cx="17075" cy="131550"/>
            </a:xfrm>
            <a:custGeom>
              <a:rect b="b" l="l" r="r" t="t"/>
              <a:pathLst>
                <a:path extrusionOk="0" fill="none" h="5262" w="683">
                  <a:moveTo>
                    <a:pt x="683" y="5261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3" name="Google Shape;713;p30"/>
            <p:cNvSpPr/>
            <p:nvPr/>
          </p:nvSpPr>
          <p:spPr>
            <a:xfrm>
              <a:off x="2051550" y="3775050"/>
              <a:ext cx="34125" cy="137025"/>
            </a:xfrm>
            <a:custGeom>
              <a:rect b="b" l="l" r="r" t="t"/>
              <a:pathLst>
                <a:path extrusionOk="0" fill="none" h="5481" w="1365">
                  <a:moveTo>
                    <a:pt x="1364" y="548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14" name="Google Shape;714;p30"/>
          <p:cNvGrpSpPr/>
          <p:nvPr/>
        </p:nvGrpSpPr>
        <p:grpSpPr>
          <a:xfrm>
            <a:off x="2608387" y="2997410"/>
            <a:ext cx="320006" cy="262731"/>
            <a:chOff x="2599525" y="3688600"/>
            <a:chExt cx="428675" cy="351950"/>
          </a:xfrm>
        </p:grpSpPr>
        <p:sp>
          <p:nvSpPr>
            <p:cNvPr id="715" name="Google Shape;715;p30"/>
            <p:cNvSpPr/>
            <p:nvPr/>
          </p:nvSpPr>
          <p:spPr>
            <a:xfrm>
              <a:off x="2599525" y="3688600"/>
              <a:ext cx="428675" cy="168675"/>
            </a:xfrm>
            <a:custGeom>
              <a:rect b="b" l="l" r="r" t="t"/>
              <a:pathLst>
                <a:path extrusionOk="0" fill="none" h="6747" w="17147">
                  <a:moveTo>
                    <a:pt x="16660" y="1876"/>
                  </a:moveTo>
                  <a:lnTo>
                    <a:pt x="11594" y="1876"/>
                  </a:lnTo>
                  <a:lnTo>
                    <a:pt x="11594" y="1462"/>
                  </a:lnTo>
                  <a:lnTo>
                    <a:pt x="11594" y="1462"/>
                  </a:lnTo>
                  <a:lnTo>
                    <a:pt x="11594" y="1316"/>
                  </a:lnTo>
                  <a:lnTo>
                    <a:pt x="11569" y="1170"/>
                  </a:lnTo>
                  <a:lnTo>
                    <a:pt x="11472" y="902"/>
                  </a:lnTo>
                  <a:lnTo>
                    <a:pt x="11350" y="658"/>
                  </a:lnTo>
                  <a:lnTo>
                    <a:pt x="11155" y="439"/>
                  </a:lnTo>
                  <a:lnTo>
                    <a:pt x="10961" y="268"/>
                  </a:lnTo>
                  <a:lnTo>
                    <a:pt x="10693" y="122"/>
                  </a:lnTo>
                  <a:lnTo>
                    <a:pt x="10425" y="49"/>
                  </a:lnTo>
                  <a:lnTo>
                    <a:pt x="10279" y="25"/>
                  </a:lnTo>
                  <a:lnTo>
                    <a:pt x="10133" y="1"/>
                  </a:lnTo>
                  <a:lnTo>
                    <a:pt x="7015" y="1"/>
                  </a:lnTo>
                  <a:lnTo>
                    <a:pt x="7015" y="1"/>
                  </a:lnTo>
                  <a:lnTo>
                    <a:pt x="6869" y="25"/>
                  </a:lnTo>
                  <a:lnTo>
                    <a:pt x="6723" y="49"/>
                  </a:lnTo>
                  <a:lnTo>
                    <a:pt x="6455" y="122"/>
                  </a:lnTo>
                  <a:lnTo>
                    <a:pt x="6187" y="268"/>
                  </a:lnTo>
                  <a:lnTo>
                    <a:pt x="5992" y="439"/>
                  </a:lnTo>
                  <a:lnTo>
                    <a:pt x="5797" y="658"/>
                  </a:lnTo>
                  <a:lnTo>
                    <a:pt x="5676" y="902"/>
                  </a:lnTo>
                  <a:lnTo>
                    <a:pt x="5578" y="1170"/>
                  </a:lnTo>
                  <a:lnTo>
                    <a:pt x="5554" y="1316"/>
                  </a:lnTo>
                  <a:lnTo>
                    <a:pt x="5554" y="1462"/>
                  </a:lnTo>
                  <a:lnTo>
                    <a:pt x="5554" y="1876"/>
                  </a:lnTo>
                  <a:lnTo>
                    <a:pt x="488" y="1876"/>
                  </a:lnTo>
                  <a:lnTo>
                    <a:pt x="488" y="1876"/>
                  </a:lnTo>
                  <a:lnTo>
                    <a:pt x="391" y="1876"/>
                  </a:lnTo>
                  <a:lnTo>
                    <a:pt x="293" y="1900"/>
                  </a:lnTo>
                  <a:lnTo>
                    <a:pt x="220" y="1949"/>
                  </a:lnTo>
                  <a:lnTo>
                    <a:pt x="147" y="2022"/>
                  </a:lnTo>
                  <a:lnTo>
                    <a:pt x="74" y="2071"/>
                  </a:lnTo>
                  <a:lnTo>
                    <a:pt x="50" y="2168"/>
                  </a:lnTo>
                  <a:lnTo>
                    <a:pt x="1" y="2266"/>
                  </a:lnTo>
                  <a:lnTo>
                    <a:pt x="1" y="2363"/>
                  </a:lnTo>
                  <a:lnTo>
                    <a:pt x="1" y="5773"/>
                  </a:lnTo>
                  <a:lnTo>
                    <a:pt x="1" y="5773"/>
                  </a:lnTo>
                  <a:lnTo>
                    <a:pt x="25" y="5967"/>
                  </a:lnTo>
                  <a:lnTo>
                    <a:pt x="74" y="6138"/>
                  </a:lnTo>
                  <a:lnTo>
                    <a:pt x="171" y="6308"/>
                  </a:lnTo>
                  <a:lnTo>
                    <a:pt x="293" y="6455"/>
                  </a:lnTo>
                  <a:lnTo>
                    <a:pt x="439" y="6576"/>
                  </a:lnTo>
                  <a:lnTo>
                    <a:pt x="585" y="6674"/>
                  </a:lnTo>
                  <a:lnTo>
                    <a:pt x="780" y="6722"/>
                  </a:lnTo>
                  <a:lnTo>
                    <a:pt x="975" y="6747"/>
                  </a:lnTo>
                  <a:lnTo>
                    <a:pt x="7721" y="6747"/>
                  </a:lnTo>
                  <a:lnTo>
                    <a:pt x="7721" y="6138"/>
                  </a:lnTo>
                  <a:lnTo>
                    <a:pt x="7721" y="6138"/>
                  </a:lnTo>
                  <a:lnTo>
                    <a:pt x="7746" y="6041"/>
                  </a:lnTo>
                  <a:lnTo>
                    <a:pt x="7770" y="5967"/>
                  </a:lnTo>
                  <a:lnTo>
                    <a:pt x="7819" y="5870"/>
                  </a:lnTo>
                  <a:lnTo>
                    <a:pt x="7868" y="5797"/>
                  </a:lnTo>
                  <a:lnTo>
                    <a:pt x="7941" y="5748"/>
                  </a:lnTo>
                  <a:lnTo>
                    <a:pt x="8038" y="5700"/>
                  </a:lnTo>
                  <a:lnTo>
                    <a:pt x="8111" y="5675"/>
                  </a:lnTo>
                  <a:lnTo>
                    <a:pt x="8209" y="5651"/>
                  </a:lnTo>
                  <a:lnTo>
                    <a:pt x="8939" y="5651"/>
                  </a:lnTo>
                  <a:lnTo>
                    <a:pt x="8939" y="5651"/>
                  </a:lnTo>
                  <a:lnTo>
                    <a:pt x="9037" y="5675"/>
                  </a:lnTo>
                  <a:lnTo>
                    <a:pt x="9110" y="5700"/>
                  </a:lnTo>
                  <a:lnTo>
                    <a:pt x="9207" y="5748"/>
                  </a:lnTo>
                  <a:lnTo>
                    <a:pt x="9280" y="5797"/>
                  </a:lnTo>
                  <a:lnTo>
                    <a:pt x="9329" y="5870"/>
                  </a:lnTo>
                  <a:lnTo>
                    <a:pt x="9378" y="5967"/>
                  </a:lnTo>
                  <a:lnTo>
                    <a:pt x="9402" y="6041"/>
                  </a:lnTo>
                  <a:lnTo>
                    <a:pt x="9426" y="6138"/>
                  </a:lnTo>
                  <a:lnTo>
                    <a:pt x="9426" y="6747"/>
                  </a:lnTo>
                  <a:lnTo>
                    <a:pt x="16173" y="6747"/>
                  </a:lnTo>
                  <a:lnTo>
                    <a:pt x="16173" y="6747"/>
                  </a:lnTo>
                  <a:lnTo>
                    <a:pt x="16367" y="6722"/>
                  </a:lnTo>
                  <a:lnTo>
                    <a:pt x="16562" y="6674"/>
                  </a:lnTo>
                  <a:lnTo>
                    <a:pt x="16708" y="6576"/>
                  </a:lnTo>
                  <a:lnTo>
                    <a:pt x="16855" y="6455"/>
                  </a:lnTo>
                  <a:lnTo>
                    <a:pt x="16976" y="6308"/>
                  </a:lnTo>
                  <a:lnTo>
                    <a:pt x="17074" y="6138"/>
                  </a:lnTo>
                  <a:lnTo>
                    <a:pt x="17122" y="5967"/>
                  </a:lnTo>
                  <a:lnTo>
                    <a:pt x="17147" y="5773"/>
                  </a:lnTo>
                  <a:lnTo>
                    <a:pt x="17147" y="2363"/>
                  </a:lnTo>
                  <a:lnTo>
                    <a:pt x="17147" y="2363"/>
                  </a:lnTo>
                  <a:lnTo>
                    <a:pt x="17147" y="2266"/>
                  </a:lnTo>
                  <a:lnTo>
                    <a:pt x="17098" y="2168"/>
                  </a:lnTo>
                  <a:lnTo>
                    <a:pt x="17074" y="2071"/>
                  </a:lnTo>
                  <a:lnTo>
                    <a:pt x="17001" y="2022"/>
                  </a:lnTo>
                  <a:lnTo>
                    <a:pt x="16928" y="1949"/>
                  </a:lnTo>
                  <a:lnTo>
                    <a:pt x="16855" y="1900"/>
                  </a:lnTo>
                  <a:lnTo>
                    <a:pt x="16757" y="1876"/>
                  </a:lnTo>
                  <a:lnTo>
                    <a:pt x="16660" y="1876"/>
                  </a:lnTo>
                  <a:lnTo>
                    <a:pt x="16660" y="1876"/>
                  </a:lnTo>
                  <a:close/>
                  <a:moveTo>
                    <a:pt x="10620" y="1876"/>
                  </a:moveTo>
                  <a:lnTo>
                    <a:pt x="6528" y="1876"/>
                  </a:lnTo>
                  <a:lnTo>
                    <a:pt x="6528" y="1462"/>
                  </a:lnTo>
                  <a:lnTo>
                    <a:pt x="6528" y="1462"/>
                  </a:lnTo>
                  <a:lnTo>
                    <a:pt x="6528" y="1364"/>
                  </a:lnTo>
                  <a:lnTo>
                    <a:pt x="6577" y="1291"/>
                  </a:lnTo>
                  <a:lnTo>
                    <a:pt x="6601" y="1194"/>
                  </a:lnTo>
                  <a:lnTo>
                    <a:pt x="6674" y="1121"/>
                  </a:lnTo>
                  <a:lnTo>
                    <a:pt x="6747" y="1072"/>
                  </a:lnTo>
                  <a:lnTo>
                    <a:pt x="6820" y="1023"/>
                  </a:lnTo>
                  <a:lnTo>
                    <a:pt x="6918" y="999"/>
                  </a:lnTo>
                  <a:lnTo>
                    <a:pt x="7015" y="975"/>
                  </a:lnTo>
                  <a:lnTo>
                    <a:pt x="10133" y="975"/>
                  </a:lnTo>
                  <a:lnTo>
                    <a:pt x="10133" y="975"/>
                  </a:lnTo>
                  <a:lnTo>
                    <a:pt x="10230" y="999"/>
                  </a:lnTo>
                  <a:lnTo>
                    <a:pt x="10327" y="1023"/>
                  </a:lnTo>
                  <a:lnTo>
                    <a:pt x="10400" y="1072"/>
                  </a:lnTo>
                  <a:lnTo>
                    <a:pt x="10474" y="1121"/>
                  </a:lnTo>
                  <a:lnTo>
                    <a:pt x="10547" y="1194"/>
                  </a:lnTo>
                  <a:lnTo>
                    <a:pt x="10571" y="1291"/>
                  </a:lnTo>
                  <a:lnTo>
                    <a:pt x="10620" y="1364"/>
                  </a:lnTo>
                  <a:lnTo>
                    <a:pt x="10620" y="1462"/>
                  </a:lnTo>
                  <a:lnTo>
                    <a:pt x="10620" y="1876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6" name="Google Shape;716;p30"/>
            <p:cNvSpPr/>
            <p:nvPr/>
          </p:nvSpPr>
          <p:spPr>
            <a:xfrm>
              <a:off x="2792550" y="3862125"/>
              <a:ext cx="42650" cy="23775"/>
            </a:xfrm>
            <a:custGeom>
              <a:rect b="b" l="l" r="r" t="t"/>
              <a:pathLst>
                <a:path extrusionOk="0" fill="none" h="951" w="1706">
                  <a:moveTo>
                    <a:pt x="1705" y="1"/>
                  </a:moveTo>
                  <a:lnTo>
                    <a:pt x="1705" y="463"/>
                  </a:lnTo>
                  <a:lnTo>
                    <a:pt x="1705" y="463"/>
                  </a:lnTo>
                  <a:lnTo>
                    <a:pt x="1681" y="561"/>
                  </a:lnTo>
                  <a:lnTo>
                    <a:pt x="1657" y="658"/>
                  </a:lnTo>
                  <a:lnTo>
                    <a:pt x="1608" y="756"/>
                  </a:lnTo>
                  <a:lnTo>
                    <a:pt x="1559" y="804"/>
                  </a:lnTo>
                  <a:lnTo>
                    <a:pt x="1486" y="877"/>
                  </a:lnTo>
                  <a:lnTo>
                    <a:pt x="1389" y="926"/>
                  </a:lnTo>
                  <a:lnTo>
                    <a:pt x="1316" y="951"/>
                  </a:lnTo>
                  <a:lnTo>
                    <a:pt x="1218" y="951"/>
                  </a:lnTo>
                  <a:lnTo>
                    <a:pt x="488" y="951"/>
                  </a:lnTo>
                  <a:lnTo>
                    <a:pt x="488" y="951"/>
                  </a:lnTo>
                  <a:lnTo>
                    <a:pt x="390" y="951"/>
                  </a:lnTo>
                  <a:lnTo>
                    <a:pt x="317" y="926"/>
                  </a:lnTo>
                  <a:lnTo>
                    <a:pt x="220" y="877"/>
                  </a:lnTo>
                  <a:lnTo>
                    <a:pt x="147" y="804"/>
                  </a:lnTo>
                  <a:lnTo>
                    <a:pt x="98" y="756"/>
                  </a:lnTo>
                  <a:lnTo>
                    <a:pt x="49" y="658"/>
                  </a:lnTo>
                  <a:lnTo>
                    <a:pt x="25" y="561"/>
                  </a:lnTo>
                  <a:lnTo>
                    <a:pt x="0" y="463"/>
                  </a:ln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7" name="Google Shape;717;p30"/>
            <p:cNvSpPr/>
            <p:nvPr/>
          </p:nvSpPr>
          <p:spPr>
            <a:xfrm>
              <a:off x="2599525" y="3852375"/>
              <a:ext cx="428675" cy="188175"/>
            </a:xfrm>
            <a:custGeom>
              <a:rect b="b" l="l" r="r" t="t"/>
              <a:pathLst>
                <a:path extrusionOk="0" fill="none" h="7527" w="17147">
                  <a:moveTo>
                    <a:pt x="1" y="1"/>
                  </a:moveTo>
                  <a:lnTo>
                    <a:pt x="1" y="7040"/>
                  </a:lnTo>
                  <a:lnTo>
                    <a:pt x="1" y="7040"/>
                  </a:lnTo>
                  <a:lnTo>
                    <a:pt x="1" y="7137"/>
                  </a:lnTo>
                  <a:lnTo>
                    <a:pt x="50" y="7210"/>
                  </a:lnTo>
                  <a:lnTo>
                    <a:pt x="74" y="7307"/>
                  </a:lnTo>
                  <a:lnTo>
                    <a:pt x="147" y="7381"/>
                  </a:lnTo>
                  <a:lnTo>
                    <a:pt x="220" y="7429"/>
                  </a:lnTo>
                  <a:lnTo>
                    <a:pt x="293" y="7478"/>
                  </a:lnTo>
                  <a:lnTo>
                    <a:pt x="391" y="7502"/>
                  </a:lnTo>
                  <a:lnTo>
                    <a:pt x="488" y="7527"/>
                  </a:lnTo>
                  <a:lnTo>
                    <a:pt x="16660" y="7527"/>
                  </a:lnTo>
                  <a:lnTo>
                    <a:pt x="16660" y="7527"/>
                  </a:lnTo>
                  <a:lnTo>
                    <a:pt x="16757" y="7502"/>
                  </a:lnTo>
                  <a:lnTo>
                    <a:pt x="16855" y="7478"/>
                  </a:lnTo>
                  <a:lnTo>
                    <a:pt x="16928" y="7429"/>
                  </a:lnTo>
                  <a:lnTo>
                    <a:pt x="17001" y="7381"/>
                  </a:lnTo>
                  <a:lnTo>
                    <a:pt x="17074" y="7307"/>
                  </a:lnTo>
                  <a:lnTo>
                    <a:pt x="17098" y="7210"/>
                  </a:lnTo>
                  <a:lnTo>
                    <a:pt x="17147" y="7137"/>
                  </a:lnTo>
                  <a:lnTo>
                    <a:pt x="17147" y="7040"/>
                  </a:lnTo>
                  <a:lnTo>
                    <a:pt x="17147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18" name="Google Shape;718;p30"/>
          <p:cNvGrpSpPr/>
          <p:nvPr/>
        </p:nvGrpSpPr>
        <p:grpSpPr>
          <a:xfrm>
            <a:off x="3125637" y="2979233"/>
            <a:ext cx="296379" cy="292273"/>
            <a:chOff x="3292425" y="3664250"/>
            <a:chExt cx="397025" cy="391525"/>
          </a:xfrm>
        </p:grpSpPr>
        <p:sp>
          <p:nvSpPr>
            <p:cNvPr id="719" name="Google Shape;719;p30"/>
            <p:cNvSpPr/>
            <p:nvPr/>
          </p:nvSpPr>
          <p:spPr>
            <a:xfrm>
              <a:off x="3292425" y="3680675"/>
              <a:ext cx="375100" cy="375100"/>
            </a:xfrm>
            <a:custGeom>
              <a:rect b="b" l="l" r="r" t="t"/>
              <a:pathLst>
                <a:path extrusionOk="0" fill="none" h="15004" w="15004">
                  <a:moveTo>
                    <a:pt x="7502" y="1"/>
                  </a:moveTo>
                  <a:lnTo>
                    <a:pt x="7502" y="1"/>
                  </a:lnTo>
                  <a:lnTo>
                    <a:pt x="7112" y="1"/>
                  </a:lnTo>
                  <a:lnTo>
                    <a:pt x="6747" y="50"/>
                  </a:lnTo>
                  <a:lnTo>
                    <a:pt x="6357" y="98"/>
                  </a:lnTo>
                  <a:lnTo>
                    <a:pt x="5992" y="147"/>
                  </a:lnTo>
                  <a:lnTo>
                    <a:pt x="5627" y="244"/>
                  </a:lnTo>
                  <a:lnTo>
                    <a:pt x="5261" y="342"/>
                  </a:lnTo>
                  <a:lnTo>
                    <a:pt x="4921" y="464"/>
                  </a:lnTo>
                  <a:lnTo>
                    <a:pt x="4580" y="585"/>
                  </a:lnTo>
                  <a:lnTo>
                    <a:pt x="4239" y="732"/>
                  </a:lnTo>
                  <a:lnTo>
                    <a:pt x="3922" y="902"/>
                  </a:lnTo>
                  <a:lnTo>
                    <a:pt x="3605" y="1097"/>
                  </a:lnTo>
                  <a:lnTo>
                    <a:pt x="3313" y="1292"/>
                  </a:lnTo>
                  <a:lnTo>
                    <a:pt x="3021" y="1487"/>
                  </a:lnTo>
                  <a:lnTo>
                    <a:pt x="2729" y="1706"/>
                  </a:lnTo>
                  <a:lnTo>
                    <a:pt x="2461" y="1949"/>
                  </a:lnTo>
                  <a:lnTo>
                    <a:pt x="2193" y="2193"/>
                  </a:lnTo>
                  <a:lnTo>
                    <a:pt x="1949" y="2461"/>
                  </a:lnTo>
                  <a:lnTo>
                    <a:pt x="1706" y="2729"/>
                  </a:lnTo>
                  <a:lnTo>
                    <a:pt x="1486" y="3021"/>
                  </a:lnTo>
                  <a:lnTo>
                    <a:pt x="1292" y="3313"/>
                  </a:lnTo>
                  <a:lnTo>
                    <a:pt x="1097" y="3605"/>
                  </a:lnTo>
                  <a:lnTo>
                    <a:pt x="902" y="3922"/>
                  </a:lnTo>
                  <a:lnTo>
                    <a:pt x="731" y="4239"/>
                  </a:lnTo>
                  <a:lnTo>
                    <a:pt x="585" y="4580"/>
                  </a:lnTo>
                  <a:lnTo>
                    <a:pt x="464" y="4921"/>
                  </a:lnTo>
                  <a:lnTo>
                    <a:pt x="342" y="5262"/>
                  </a:lnTo>
                  <a:lnTo>
                    <a:pt x="244" y="5627"/>
                  </a:lnTo>
                  <a:lnTo>
                    <a:pt x="147" y="5992"/>
                  </a:lnTo>
                  <a:lnTo>
                    <a:pt x="98" y="6358"/>
                  </a:lnTo>
                  <a:lnTo>
                    <a:pt x="50" y="6747"/>
                  </a:lnTo>
                  <a:lnTo>
                    <a:pt x="1" y="7113"/>
                  </a:lnTo>
                  <a:lnTo>
                    <a:pt x="1" y="7502"/>
                  </a:lnTo>
                  <a:lnTo>
                    <a:pt x="1" y="7502"/>
                  </a:lnTo>
                  <a:lnTo>
                    <a:pt x="1" y="7892"/>
                  </a:lnTo>
                  <a:lnTo>
                    <a:pt x="50" y="8257"/>
                  </a:lnTo>
                  <a:lnTo>
                    <a:pt x="98" y="8647"/>
                  </a:lnTo>
                  <a:lnTo>
                    <a:pt x="147" y="9012"/>
                  </a:lnTo>
                  <a:lnTo>
                    <a:pt x="244" y="9378"/>
                  </a:lnTo>
                  <a:lnTo>
                    <a:pt x="342" y="9743"/>
                  </a:lnTo>
                  <a:lnTo>
                    <a:pt x="464" y="10084"/>
                  </a:lnTo>
                  <a:lnTo>
                    <a:pt x="585" y="10425"/>
                  </a:lnTo>
                  <a:lnTo>
                    <a:pt x="731" y="10766"/>
                  </a:lnTo>
                  <a:lnTo>
                    <a:pt x="902" y="11082"/>
                  </a:lnTo>
                  <a:lnTo>
                    <a:pt x="1097" y="11399"/>
                  </a:lnTo>
                  <a:lnTo>
                    <a:pt x="1292" y="11691"/>
                  </a:lnTo>
                  <a:lnTo>
                    <a:pt x="1486" y="11984"/>
                  </a:lnTo>
                  <a:lnTo>
                    <a:pt x="1706" y="12276"/>
                  </a:lnTo>
                  <a:lnTo>
                    <a:pt x="1949" y="12544"/>
                  </a:lnTo>
                  <a:lnTo>
                    <a:pt x="2193" y="12812"/>
                  </a:lnTo>
                  <a:lnTo>
                    <a:pt x="2461" y="13055"/>
                  </a:lnTo>
                  <a:lnTo>
                    <a:pt x="2729" y="13299"/>
                  </a:lnTo>
                  <a:lnTo>
                    <a:pt x="3021" y="13518"/>
                  </a:lnTo>
                  <a:lnTo>
                    <a:pt x="3313" y="13713"/>
                  </a:lnTo>
                  <a:lnTo>
                    <a:pt x="3605" y="13908"/>
                  </a:lnTo>
                  <a:lnTo>
                    <a:pt x="3922" y="14102"/>
                  </a:lnTo>
                  <a:lnTo>
                    <a:pt x="4239" y="14273"/>
                  </a:lnTo>
                  <a:lnTo>
                    <a:pt x="4580" y="14419"/>
                  </a:lnTo>
                  <a:lnTo>
                    <a:pt x="4921" y="14541"/>
                  </a:lnTo>
                  <a:lnTo>
                    <a:pt x="5261" y="14663"/>
                  </a:lnTo>
                  <a:lnTo>
                    <a:pt x="5627" y="14760"/>
                  </a:lnTo>
                  <a:lnTo>
                    <a:pt x="5992" y="14857"/>
                  </a:lnTo>
                  <a:lnTo>
                    <a:pt x="6357" y="14906"/>
                  </a:lnTo>
                  <a:lnTo>
                    <a:pt x="6747" y="14955"/>
                  </a:lnTo>
                  <a:lnTo>
                    <a:pt x="7112" y="15004"/>
                  </a:lnTo>
                  <a:lnTo>
                    <a:pt x="7502" y="15004"/>
                  </a:lnTo>
                  <a:lnTo>
                    <a:pt x="7502" y="15004"/>
                  </a:lnTo>
                  <a:lnTo>
                    <a:pt x="7892" y="15004"/>
                  </a:lnTo>
                  <a:lnTo>
                    <a:pt x="8257" y="14955"/>
                  </a:lnTo>
                  <a:lnTo>
                    <a:pt x="8647" y="14906"/>
                  </a:lnTo>
                  <a:lnTo>
                    <a:pt x="9012" y="14857"/>
                  </a:lnTo>
                  <a:lnTo>
                    <a:pt x="9377" y="14760"/>
                  </a:lnTo>
                  <a:lnTo>
                    <a:pt x="9743" y="14663"/>
                  </a:lnTo>
                  <a:lnTo>
                    <a:pt x="10084" y="14541"/>
                  </a:lnTo>
                  <a:lnTo>
                    <a:pt x="10425" y="14419"/>
                  </a:lnTo>
                  <a:lnTo>
                    <a:pt x="10766" y="14273"/>
                  </a:lnTo>
                  <a:lnTo>
                    <a:pt x="11082" y="14102"/>
                  </a:lnTo>
                  <a:lnTo>
                    <a:pt x="11399" y="13908"/>
                  </a:lnTo>
                  <a:lnTo>
                    <a:pt x="11691" y="13713"/>
                  </a:lnTo>
                  <a:lnTo>
                    <a:pt x="11983" y="13518"/>
                  </a:lnTo>
                  <a:lnTo>
                    <a:pt x="12276" y="13299"/>
                  </a:lnTo>
                  <a:lnTo>
                    <a:pt x="12544" y="13055"/>
                  </a:lnTo>
                  <a:lnTo>
                    <a:pt x="12812" y="12812"/>
                  </a:lnTo>
                  <a:lnTo>
                    <a:pt x="13055" y="12544"/>
                  </a:lnTo>
                  <a:lnTo>
                    <a:pt x="13299" y="12276"/>
                  </a:lnTo>
                  <a:lnTo>
                    <a:pt x="13518" y="11984"/>
                  </a:lnTo>
                  <a:lnTo>
                    <a:pt x="13713" y="11691"/>
                  </a:lnTo>
                  <a:lnTo>
                    <a:pt x="13907" y="11399"/>
                  </a:lnTo>
                  <a:lnTo>
                    <a:pt x="14102" y="11082"/>
                  </a:lnTo>
                  <a:lnTo>
                    <a:pt x="14273" y="10766"/>
                  </a:lnTo>
                  <a:lnTo>
                    <a:pt x="14419" y="10425"/>
                  </a:lnTo>
                  <a:lnTo>
                    <a:pt x="14541" y="10084"/>
                  </a:lnTo>
                  <a:lnTo>
                    <a:pt x="14662" y="9743"/>
                  </a:lnTo>
                  <a:lnTo>
                    <a:pt x="14760" y="9378"/>
                  </a:lnTo>
                  <a:lnTo>
                    <a:pt x="14857" y="9012"/>
                  </a:lnTo>
                  <a:lnTo>
                    <a:pt x="14906" y="8647"/>
                  </a:lnTo>
                  <a:lnTo>
                    <a:pt x="14955" y="8257"/>
                  </a:lnTo>
                  <a:lnTo>
                    <a:pt x="15003" y="7892"/>
                  </a:lnTo>
                  <a:lnTo>
                    <a:pt x="15003" y="7502"/>
                  </a:lnTo>
                  <a:lnTo>
                    <a:pt x="7502" y="7502"/>
                  </a:lnTo>
                  <a:lnTo>
                    <a:pt x="7502" y="1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0" name="Google Shape;720;p30"/>
            <p:cNvSpPr/>
            <p:nvPr/>
          </p:nvSpPr>
          <p:spPr>
            <a:xfrm>
              <a:off x="3504325" y="3664250"/>
              <a:ext cx="131525" cy="153450"/>
            </a:xfrm>
            <a:custGeom>
              <a:rect b="b" l="l" r="r" t="t"/>
              <a:pathLst>
                <a:path extrusionOk="0" fill="none" h="6138" w="5261">
                  <a:moveTo>
                    <a:pt x="0" y="0"/>
                  </a:moveTo>
                  <a:lnTo>
                    <a:pt x="0" y="0"/>
                  </a:lnTo>
                  <a:lnTo>
                    <a:pt x="390" y="25"/>
                  </a:lnTo>
                  <a:lnTo>
                    <a:pt x="780" y="98"/>
                  </a:lnTo>
                  <a:lnTo>
                    <a:pt x="1169" y="171"/>
                  </a:lnTo>
                  <a:lnTo>
                    <a:pt x="1559" y="268"/>
                  </a:lnTo>
                  <a:lnTo>
                    <a:pt x="1924" y="414"/>
                  </a:lnTo>
                  <a:lnTo>
                    <a:pt x="2314" y="560"/>
                  </a:lnTo>
                  <a:lnTo>
                    <a:pt x="2655" y="731"/>
                  </a:lnTo>
                  <a:lnTo>
                    <a:pt x="3020" y="901"/>
                  </a:lnTo>
                  <a:lnTo>
                    <a:pt x="3020" y="901"/>
                  </a:lnTo>
                  <a:lnTo>
                    <a:pt x="3337" y="1121"/>
                  </a:lnTo>
                  <a:lnTo>
                    <a:pt x="3654" y="1340"/>
                  </a:lnTo>
                  <a:lnTo>
                    <a:pt x="3946" y="1559"/>
                  </a:lnTo>
                  <a:lnTo>
                    <a:pt x="4238" y="1803"/>
                  </a:lnTo>
                  <a:lnTo>
                    <a:pt x="4530" y="2070"/>
                  </a:lnTo>
                  <a:lnTo>
                    <a:pt x="4774" y="2363"/>
                  </a:lnTo>
                  <a:lnTo>
                    <a:pt x="5017" y="2655"/>
                  </a:lnTo>
                  <a:lnTo>
                    <a:pt x="5261" y="2972"/>
                  </a:lnTo>
                  <a:lnTo>
                    <a:pt x="0" y="6138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1" name="Google Shape;721;p30"/>
            <p:cNvSpPr/>
            <p:nvPr/>
          </p:nvSpPr>
          <p:spPr>
            <a:xfrm>
              <a:off x="3501875" y="3749500"/>
              <a:ext cx="187575" cy="96825"/>
            </a:xfrm>
            <a:custGeom>
              <a:rect b="b" l="l" r="r" t="t"/>
              <a:pathLst>
                <a:path extrusionOk="0" fill="none" h="3873" w="7503">
                  <a:moveTo>
                    <a:pt x="6431" y="0"/>
                  </a:moveTo>
                  <a:lnTo>
                    <a:pt x="1" y="3872"/>
                  </a:lnTo>
                  <a:lnTo>
                    <a:pt x="7502" y="3872"/>
                  </a:lnTo>
                  <a:lnTo>
                    <a:pt x="7502" y="3872"/>
                  </a:lnTo>
                  <a:lnTo>
                    <a:pt x="7478" y="3337"/>
                  </a:lnTo>
                  <a:lnTo>
                    <a:pt x="7429" y="2825"/>
                  </a:lnTo>
                  <a:lnTo>
                    <a:pt x="7332" y="2314"/>
                  </a:lnTo>
                  <a:lnTo>
                    <a:pt x="7210" y="1827"/>
                  </a:lnTo>
                  <a:lnTo>
                    <a:pt x="7064" y="1340"/>
                  </a:lnTo>
                  <a:lnTo>
                    <a:pt x="6893" y="877"/>
                  </a:lnTo>
                  <a:lnTo>
                    <a:pt x="6674" y="438"/>
                  </a:lnTo>
                  <a:lnTo>
                    <a:pt x="6431" y="0"/>
                  </a:lnTo>
                  <a:lnTo>
                    <a:pt x="6431" y="0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22" name="Google Shape;722;p30"/>
          <p:cNvGrpSpPr/>
          <p:nvPr/>
        </p:nvGrpSpPr>
        <p:grpSpPr>
          <a:xfrm>
            <a:off x="3603341" y="3016950"/>
            <a:ext cx="328199" cy="238189"/>
            <a:chOff x="3932350" y="3714775"/>
            <a:chExt cx="439650" cy="319075"/>
          </a:xfrm>
        </p:grpSpPr>
        <p:sp>
          <p:nvSpPr>
            <p:cNvPr id="723" name="Google Shape;723;p30"/>
            <p:cNvSpPr/>
            <p:nvPr/>
          </p:nvSpPr>
          <p:spPr>
            <a:xfrm>
              <a:off x="3932350" y="3714775"/>
              <a:ext cx="439650" cy="319075"/>
            </a:xfrm>
            <a:custGeom>
              <a:rect b="b" l="l" r="r" t="t"/>
              <a:pathLst>
                <a:path extrusionOk="0" fill="none" h="12763" w="17586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3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4" name="Google Shape;724;p30"/>
            <p:cNvSpPr/>
            <p:nvPr/>
          </p:nvSpPr>
          <p:spPr>
            <a:xfrm>
              <a:off x="3970100" y="3862750"/>
              <a:ext cx="77350" cy="132750"/>
            </a:xfrm>
            <a:custGeom>
              <a:rect b="b" l="l" r="r" t="t"/>
              <a:pathLst>
                <a:path extrusionOk="0" fill="none" h="5310" w="3094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5" name="Google Shape;725;p30"/>
            <p:cNvSpPr/>
            <p:nvPr/>
          </p:nvSpPr>
          <p:spPr>
            <a:xfrm>
              <a:off x="4278800" y="3862750"/>
              <a:ext cx="77350" cy="132750"/>
            </a:xfrm>
            <a:custGeom>
              <a:rect b="b" l="l" r="r" t="t"/>
              <a:pathLst>
                <a:path extrusionOk="0" fill="none" h="5310" w="3094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6" name="Google Shape;726;p30"/>
            <p:cNvSpPr/>
            <p:nvPr/>
          </p:nvSpPr>
          <p:spPr>
            <a:xfrm>
              <a:off x="4073000" y="3716600"/>
              <a:ext cx="77350" cy="278900"/>
            </a:xfrm>
            <a:custGeom>
              <a:rect b="b" l="l" r="r" t="t"/>
              <a:pathLst>
                <a:path extrusionOk="0" fill="none" h="11156" w="3094">
                  <a:moveTo>
                    <a:pt x="3094" y="11155"/>
                  </a:moveTo>
                  <a:lnTo>
                    <a:pt x="3094" y="488"/>
                  </a:lnTo>
                  <a:lnTo>
                    <a:pt x="3094" y="488"/>
                  </a:lnTo>
                  <a:lnTo>
                    <a:pt x="3094" y="391"/>
                  </a:lnTo>
                  <a:lnTo>
                    <a:pt x="3070" y="293"/>
                  </a:lnTo>
                  <a:lnTo>
                    <a:pt x="3021" y="220"/>
                  </a:lnTo>
                  <a:lnTo>
                    <a:pt x="2948" y="147"/>
                  </a:lnTo>
                  <a:lnTo>
                    <a:pt x="2899" y="98"/>
                  </a:lnTo>
                  <a:lnTo>
                    <a:pt x="2802" y="50"/>
                  </a:lnTo>
                  <a:lnTo>
                    <a:pt x="2704" y="25"/>
                  </a:lnTo>
                  <a:lnTo>
                    <a:pt x="260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1" y="25"/>
                  </a:lnTo>
                  <a:lnTo>
                    <a:pt x="293" y="50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11155"/>
                  </a:lnTo>
                  <a:lnTo>
                    <a:pt x="3094" y="11155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7" name="Google Shape;727;p30"/>
            <p:cNvSpPr/>
            <p:nvPr/>
          </p:nvSpPr>
          <p:spPr>
            <a:xfrm>
              <a:off x="4175900" y="3787250"/>
              <a:ext cx="77350" cy="208250"/>
            </a:xfrm>
            <a:custGeom>
              <a:rect b="b" l="l" r="r" t="t"/>
              <a:pathLst>
                <a:path extrusionOk="0" fill="none" h="8330" w="3094">
                  <a:moveTo>
                    <a:pt x="3094" y="832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8329"/>
                  </a:lnTo>
                  <a:lnTo>
                    <a:pt x="3094" y="8329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28" name="Google Shape;728;p30"/>
          <p:cNvGrpSpPr/>
          <p:nvPr/>
        </p:nvGrpSpPr>
        <p:grpSpPr>
          <a:xfrm>
            <a:off x="4105138" y="3016950"/>
            <a:ext cx="328180" cy="238189"/>
            <a:chOff x="4604550" y="3714775"/>
            <a:chExt cx="439625" cy="319075"/>
          </a:xfrm>
        </p:grpSpPr>
        <p:sp>
          <p:nvSpPr>
            <p:cNvPr id="729" name="Google Shape;729;p30"/>
            <p:cNvSpPr/>
            <p:nvPr/>
          </p:nvSpPr>
          <p:spPr>
            <a:xfrm>
              <a:off x="4604550" y="3714775"/>
              <a:ext cx="439625" cy="319075"/>
            </a:xfrm>
            <a:custGeom>
              <a:rect b="b" l="l" r="r" t="t"/>
              <a:pathLst>
                <a:path extrusionOk="0" fill="none" h="12763" w="17585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2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0" name="Google Shape;730;p30"/>
            <p:cNvSpPr/>
            <p:nvPr/>
          </p:nvSpPr>
          <p:spPr>
            <a:xfrm>
              <a:off x="4647175" y="3761675"/>
              <a:ext cx="354400" cy="213725"/>
            </a:xfrm>
            <a:custGeom>
              <a:rect b="b" l="l" r="r" t="t"/>
              <a:pathLst>
                <a:path extrusionOk="0" fill="none" h="8549" w="14176">
                  <a:moveTo>
                    <a:pt x="1" y="8549"/>
                  </a:moveTo>
                  <a:lnTo>
                    <a:pt x="3654" y="4408"/>
                  </a:lnTo>
                  <a:lnTo>
                    <a:pt x="5821" y="5699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10571" y="3337"/>
                  </a:lnTo>
                  <a:lnTo>
                    <a:pt x="14175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31" name="Google Shape;731;p30"/>
          <p:cNvGrpSpPr/>
          <p:nvPr/>
        </p:nvGrpSpPr>
        <p:grpSpPr>
          <a:xfrm>
            <a:off x="4618749" y="2992409"/>
            <a:ext cx="313642" cy="278650"/>
            <a:chOff x="5292575" y="3681900"/>
            <a:chExt cx="420150" cy="373275"/>
          </a:xfrm>
        </p:grpSpPr>
        <p:sp>
          <p:nvSpPr>
            <p:cNvPr id="732" name="Google Shape;732;p30"/>
            <p:cNvSpPr/>
            <p:nvPr/>
          </p:nvSpPr>
          <p:spPr>
            <a:xfrm>
              <a:off x="5292575" y="3706875"/>
              <a:ext cx="420150" cy="266700"/>
            </a:xfrm>
            <a:custGeom>
              <a:rect b="b" l="l" r="r" t="t"/>
              <a:pathLst>
                <a:path extrusionOk="0" fill="none" h="10668" w="16806">
                  <a:moveTo>
                    <a:pt x="16319" y="0"/>
                  </a:move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196" y="73"/>
                  </a:lnTo>
                  <a:lnTo>
                    <a:pt x="123" y="146"/>
                  </a:lnTo>
                  <a:lnTo>
                    <a:pt x="74" y="219"/>
                  </a:lnTo>
                  <a:lnTo>
                    <a:pt x="25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10181"/>
                  </a:lnTo>
                  <a:lnTo>
                    <a:pt x="1" y="10181"/>
                  </a:lnTo>
                  <a:lnTo>
                    <a:pt x="1" y="10278"/>
                  </a:lnTo>
                  <a:lnTo>
                    <a:pt x="25" y="10375"/>
                  </a:lnTo>
                  <a:lnTo>
                    <a:pt x="74" y="10448"/>
                  </a:lnTo>
                  <a:lnTo>
                    <a:pt x="123" y="10522"/>
                  </a:lnTo>
                  <a:lnTo>
                    <a:pt x="196" y="10570"/>
                  </a:lnTo>
                  <a:lnTo>
                    <a:pt x="293" y="10619"/>
                  </a:lnTo>
                  <a:lnTo>
                    <a:pt x="390" y="10643"/>
                  </a:lnTo>
                  <a:lnTo>
                    <a:pt x="488" y="10668"/>
                  </a:lnTo>
                  <a:lnTo>
                    <a:pt x="16319" y="10668"/>
                  </a:lnTo>
                  <a:lnTo>
                    <a:pt x="16319" y="10668"/>
                  </a:lnTo>
                  <a:lnTo>
                    <a:pt x="16416" y="10643"/>
                  </a:lnTo>
                  <a:lnTo>
                    <a:pt x="16513" y="10619"/>
                  </a:lnTo>
                  <a:lnTo>
                    <a:pt x="16611" y="10570"/>
                  </a:lnTo>
                  <a:lnTo>
                    <a:pt x="16684" y="10522"/>
                  </a:lnTo>
                  <a:lnTo>
                    <a:pt x="16733" y="10448"/>
                  </a:lnTo>
                  <a:lnTo>
                    <a:pt x="16781" y="10375"/>
                  </a:lnTo>
                  <a:lnTo>
                    <a:pt x="16806" y="10278"/>
                  </a:lnTo>
                  <a:lnTo>
                    <a:pt x="16806" y="10181"/>
                  </a:lnTo>
                  <a:lnTo>
                    <a:pt x="16806" y="487"/>
                  </a:lnTo>
                  <a:lnTo>
                    <a:pt x="16806" y="487"/>
                  </a:lnTo>
                  <a:lnTo>
                    <a:pt x="16806" y="390"/>
                  </a:lnTo>
                  <a:lnTo>
                    <a:pt x="16781" y="292"/>
                  </a:lnTo>
                  <a:lnTo>
                    <a:pt x="16733" y="219"/>
                  </a:lnTo>
                  <a:lnTo>
                    <a:pt x="16684" y="146"/>
                  </a:lnTo>
                  <a:lnTo>
                    <a:pt x="16611" y="73"/>
                  </a:lnTo>
                  <a:lnTo>
                    <a:pt x="16513" y="25"/>
                  </a:lnTo>
                  <a:lnTo>
                    <a:pt x="16416" y="0"/>
                  </a:lnTo>
                  <a:lnTo>
                    <a:pt x="16319" y="0"/>
                  </a:lnTo>
                  <a:lnTo>
                    <a:pt x="16319" y="0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3" name="Google Shape;733;p30"/>
            <p:cNvSpPr/>
            <p:nvPr/>
          </p:nvSpPr>
          <p:spPr>
            <a:xfrm>
              <a:off x="5490475" y="3681900"/>
              <a:ext cx="24375" cy="25000"/>
            </a:xfrm>
            <a:custGeom>
              <a:rect b="b" l="l" r="r" t="t"/>
              <a:pathLst>
                <a:path extrusionOk="0" fill="none" h="1000" w="975">
                  <a:moveTo>
                    <a:pt x="974" y="999"/>
                  </a:moveTo>
                  <a:lnTo>
                    <a:pt x="974" y="488"/>
                  </a:lnTo>
                  <a:lnTo>
                    <a:pt x="974" y="488"/>
                  </a:lnTo>
                  <a:lnTo>
                    <a:pt x="974" y="390"/>
                  </a:lnTo>
                  <a:lnTo>
                    <a:pt x="926" y="293"/>
                  </a:lnTo>
                  <a:lnTo>
                    <a:pt x="901" y="220"/>
                  </a:lnTo>
                  <a:lnTo>
                    <a:pt x="828" y="147"/>
                  </a:lnTo>
                  <a:lnTo>
                    <a:pt x="755" y="74"/>
                  </a:lnTo>
                  <a:lnTo>
                    <a:pt x="682" y="49"/>
                  </a:lnTo>
                  <a:lnTo>
                    <a:pt x="585" y="1"/>
                  </a:ln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292" y="49"/>
                  </a:lnTo>
                  <a:lnTo>
                    <a:pt x="219" y="74"/>
                  </a:lnTo>
                  <a:lnTo>
                    <a:pt x="146" y="147"/>
                  </a:lnTo>
                  <a:lnTo>
                    <a:pt x="73" y="220"/>
                  </a:lnTo>
                  <a:lnTo>
                    <a:pt x="49" y="293"/>
                  </a:lnTo>
                  <a:lnTo>
                    <a:pt x="0" y="390"/>
                  </a:lnTo>
                  <a:lnTo>
                    <a:pt x="0" y="488"/>
                  </a:lnTo>
                  <a:lnTo>
                    <a:pt x="0" y="999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4" name="Google Shape;734;p30"/>
            <p:cNvSpPr/>
            <p:nvPr/>
          </p:nvSpPr>
          <p:spPr>
            <a:xfrm>
              <a:off x="5358350" y="3973550"/>
              <a:ext cx="60900" cy="81625"/>
            </a:xfrm>
            <a:custGeom>
              <a:rect b="b" l="l" r="r" t="t"/>
              <a:pathLst>
                <a:path extrusionOk="0" fill="none" h="3265" w="2436">
                  <a:moveTo>
                    <a:pt x="1340" y="1"/>
                  </a:moveTo>
                  <a:lnTo>
                    <a:pt x="49" y="2558"/>
                  </a:lnTo>
                  <a:lnTo>
                    <a:pt x="49" y="2558"/>
                  </a:lnTo>
                  <a:lnTo>
                    <a:pt x="24" y="2631"/>
                  </a:lnTo>
                  <a:lnTo>
                    <a:pt x="0" y="2728"/>
                  </a:lnTo>
                  <a:lnTo>
                    <a:pt x="0" y="2826"/>
                  </a:lnTo>
                  <a:lnTo>
                    <a:pt x="24" y="2923"/>
                  </a:lnTo>
                  <a:lnTo>
                    <a:pt x="73" y="2996"/>
                  </a:lnTo>
                  <a:lnTo>
                    <a:pt x="122" y="3094"/>
                  </a:lnTo>
                  <a:lnTo>
                    <a:pt x="195" y="3142"/>
                  </a:lnTo>
                  <a:lnTo>
                    <a:pt x="268" y="3215"/>
                  </a:lnTo>
                  <a:lnTo>
                    <a:pt x="268" y="3215"/>
                  </a:lnTo>
                  <a:lnTo>
                    <a:pt x="390" y="3240"/>
                  </a:lnTo>
                  <a:lnTo>
                    <a:pt x="487" y="3264"/>
                  </a:lnTo>
                  <a:lnTo>
                    <a:pt x="487" y="3264"/>
                  </a:lnTo>
                  <a:lnTo>
                    <a:pt x="633" y="3240"/>
                  </a:lnTo>
                  <a:lnTo>
                    <a:pt x="755" y="3191"/>
                  </a:lnTo>
                  <a:lnTo>
                    <a:pt x="853" y="3094"/>
                  </a:lnTo>
                  <a:lnTo>
                    <a:pt x="926" y="2996"/>
                  </a:lnTo>
                  <a:lnTo>
                    <a:pt x="2436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5" name="Google Shape;735;p30"/>
            <p:cNvSpPr/>
            <p:nvPr/>
          </p:nvSpPr>
          <p:spPr>
            <a:xfrm>
              <a:off x="5586050" y="3973550"/>
              <a:ext cx="60925" cy="81625"/>
            </a:xfrm>
            <a:custGeom>
              <a:rect b="b" l="l" r="r" t="t"/>
              <a:pathLst>
                <a:path extrusionOk="0" fill="none" h="3265" w="2437">
                  <a:moveTo>
                    <a:pt x="1" y="1"/>
                  </a:moveTo>
                  <a:lnTo>
                    <a:pt x="1511" y="2996"/>
                  </a:lnTo>
                  <a:lnTo>
                    <a:pt x="1511" y="2996"/>
                  </a:lnTo>
                  <a:lnTo>
                    <a:pt x="1584" y="3094"/>
                  </a:lnTo>
                  <a:lnTo>
                    <a:pt x="1681" y="3191"/>
                  </a:lnTo>
                  <a:lnTo>
                    <a:pt x="1803" y="3240"/>
                  </a:lnTo>
                  <a:lnTo>
                    <a:pt x="1949" y="3264"/>
                  </a:lnTo>
                  <a:lnTo>
                    <a:pt x="1949" y="3264"/>
                  </a:lnTo>
                  <a:lnTo>
                    <a:pt x="2047" y="3240"/>
                  </a:lnTo>
                  <a:lnTo>
                    <a:pt x="2168" y="3215"/>
                  </a:lnTo>
                  <a:lnTo>
                    <a:pt x="2168" y="3215"/>
                  </a:lnTo>
                  <a:lnTo>
                    <a:pt x="2241" y="3142"/>
                  </a:lnTo>
                  <a:lnTo>
                    <a:pt x="2315" y="3094"/>
                  </a:lnTo>
                  <a:lnTo>
                    <a:pt x="2363" y="2996"/>
                  </a:lnTo>
                  <a:lnTo>
                    <a:pt x="2412" y="2923"/>
                  </a:lnTo>
                  <a:lnTo>
                    <a:pt x="2436" y="2826"/>
                  </a:lnTo>
                  <a:lnTo>
                    <a:pt x="2436" y="2728"/>
                  </a:lnTo>
                  <a:lnTo>
                    <a:pt x="2412" y="2631"/>
                  </a:lnTo>
                  <a:lnTo>
                    <a:pt x="2388" y="2558"/>
                  </a:lnTo>
                  <a:lnTo>
                    <a:pt x="1097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6" name="Google Shape;736;p30"/>
            <p:cNvSpPr/>
            <p:nvPr/>
          </p:nvSpPr>
          <p:spPr>
            <a:xfrm>
              <a:off x="5316925" y="3731225"/>
              <a:ext cx="371450" cy="218000"/>
            </a:xfrm>
            <a:custGeom>
              <a:rect b="b" l="l" r="r" t="t"/>
              <a:pathLst>
                <a:path extrusionOk="0" fill="none" h="8720" w="14858">
                  <a:moveTo>
                    <a:pt x="1" y="0"/>
                  </a:moveTo>
                  <a:lnTo>
                    <a:pt x="1" y="8719"/>
                  </a:lnTo>
                  <a:lnTo>
                    <a:pt x="14857" y="8719"/>
                  </a:lnTo>
                  <a:lnTo>
                    <a:pt x="14857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7" name="Google Shape;737;p30"/>
            <p:cNvSpPr/>
            <p:nvPr/>
          </p:nvSpPr>
          <p:spPr>
            <a:xfrm>
              <a:off x="5380250" y="3784800"/>
              <a:ext cx="230200" cy="115725"/>
            </a:xfrm>
            <a:custGeom>
              <a:rect b="b" l="l" r="r" t="t"/>
              <a:pathLst>
                <a:path extrusionOk="0" fill="none" h="4629" w="9208">
                  <a:moveTo>
                    <a:pt x="9207" y="1"/>
                  </a:moveTo>
                  <a:lnTo>
                    <a:pt x="5213" y="3995"/>
                  </a:lnTo>
                  <a:lnTo>
                    <a:pt x="5213" y="3995"/>
                  </a:lnTo>
                  <a:lnTo>
                    <a:pt x="5140" y="4044"/>
                  </a:lnTo>
                  <a:lnTo>
                    <a:pt x="5067" y="4092"/>
                  </a:lnTo>
                  <a:lnTo>
                    <a:pt x="4969" y="4117"/>
                  </a:lnTo>
                  <a:lnTo>
                    <a:pt x="4872" y="4141"/>
                  </a:lnTo>
                  <a:lnTo>
                    <a:pt x="4774" y="4117"/>
                  </a:lnTo>
                  <a:lnTo>
                    <a:pt x="4677" y="4092"/>
                  </a:lnTo>
                  <a:lnTo>
                    <a:pt x="4604" y="4044"/>
                  </a:lnTo>
                  <a:lnTo>
                    <a:pt x="4531" y="3995"/>
                  </a:lnTo>
                  <a:lnTo>
                    <a:pt x="2582" y="2046"/>
                  </a:lnTo>
                  <a:lnTo>
                    <a:pt x="1" y="4628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8" name="Google Shape;738;p30"/>
            <p:cNvSpPr/>
            <p:nvPr/>
          </p:nvSpPr>
          <p:spPr>
            <a:xfrm>
              <a:off x="5547700" y="3779925"/>
              <a:ext cx="68825" cy="68825"/>
            </a:xfrm>
            <a:custGeom>
              <a:rect b="b" l="l" r="r" t="t"/>
              <a:pathLst>
                <a:path extrusionOk="0" fill="none" h="2753" w="2753">
                  <a:moveTo>
                    <a:pt x="0" y="1"/>
                  </a:moveTo>
                  <a:lnTo>
                    <a:pt x="2265" y="1"/>
                  </a:lnTo>
                  <a:lnTo>
                    <a:pt x="2265" y="1"/>
                  </a:lnTo>
                  <a:lnTo>
                    <a:pt x="2363" y="1"/>
                  </a:lnTo>
                  <a:lnTo>
                    <a:pt x="2460" y="25"/>
                  </a:lnTo>
                  <a:lnTo>
                    <a:pt x="2533" y="74"/>
                  </a:lnTo>
                  <a:lnTo>
                    <a:pt x="2606" y="147"/>
                  </a:lnTo>
                  <a:lnTo>
                    <a:pt x="2680" y="220"/>
                  </a:lnTo>
                  <a:lnTo>
                    <a:pt x="2728" y="293"/>
                  </a:lnTo>
                  <a:lnTo>
                    <a:pt x="2753" y="390"/>
                  </a:lnTo>
                  <a:lnTo>
                    <a:pt x="2753" y="488"/>
                  </a:lnTo>
                  <a:lnTo>
                    <a:pt x="2753" y="2753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39" name="Google Shape;739;p30"/>
          <p:cNvGrpSpPr/>
          <p:nvPr/>
        </p:nvGrpSpPr>
        <p:grpSpPr>
          <a:xfrm>
            <a:off x="5102817" y="2956950"/>
            <a:ext cx="349101" cy="349101"/>
            <a:chOff x="5941025" y="3634400"/>
            <a:chExt cx="467650" cy="467650"/>
          </a:xfrm>
        </p:grpSpPr>
        <p:sp>
          <p:nvSpPr>
            <p:cNvPr id="740" name="Google Shape;740;p30"/>
            <p:cNvSpPr/>
            <p:nvPr/>
          </p:nvSpPr>
          <p:spPr>
            <a:xfrm>
              <a:off x="5941025" y="3634400"/>
              <a:ext cx="467650" cy="467650"/>
            </a:xfrm>
            <a:custGeom>
              <a:rect b="b" l="l" r="r" t="t"/>
              <a:pathLst>
                <a:path extrusionOk="0" fill="none" h="18706" w="18706">
                  <a:moveTo>
                    <a:pt x="9353" y="1"/>
                  </a:moveTo>
                  <a:lnTo>
                    <a:pt x="9353" y="1"/>
                  </a:lnTo>
                  <a:lnTo>
                    <a:pt x="8866" y="25"/>
                  </a:lnTo>
                  <a:lnTo>
                    <a:pt x="8403" y="50"/>
                  </a:lnTo>
                  <a:lnTo>
                    <a:pt x="7940" y="123"/>
                  </a:lnTo>
                  <a:lnTo>
                    <a:pt x="7478" y="196"/>
                  </a:lnTo>
                  <a:lnTo>
                    <a:pt x="7015" y="293"/>
                  </a:lnTo>
                  <a:lnTo>
                    <a:pt x="6577" y="439"/>
                  </a:lnTo>
                  <a:lnTo>
                    <a:pt x="6138" y="585"/>
                  </a:lnTo>
                  <a:lnTo>
                    <a:pt x="5724" y="732"/>
                  </a:lnTo>
                  <a:lnTo>
                    <a:pt x="5310" y="926"/>
                  </a:lnTo>
                  <a:lnTo>
                    <a:pt x="4896" y="1146"/>
                  </a:lnTo>
                  <a:lnTo>
                    <a:pt x="4506" y="1365"/>
                  </a:lnTo>
                  <a:lnTo>
                    <a:pt x="4117" y="1608"/>
                  </a:lnTo>
                  <a:lnTo>
                    <a:pt x="3751" y="1876"/>
                  </a:lnTo>
                  <a:lnTo>
                    <a:pt x="3410" y="2144"/>
                  </a:lnTo>
                  <a:lnTo>
                    <a:pt x="3069" y="2436"/>
                  </a:lnTo>
                  <a:lnTo>
                    <a:pt x="2753" y="2753"/>
                  </a:lnTo>
                  <a:lnTo>
                    <a:pt x="2436" y="3070"/>
                  </a:lnTo>
                  <a:lnTo>
                    <a:pt x="2144" y="3411"/>
                  </a:lnTo>
                  <a:lnTo>
                    <a:pt x="1876" y="3752"/>
                  </a:lnTo>
                  <a:lnTo>
                    <a:pt x="1608" y="4117"/>
                  </a:lnTo>
                  <a:lnTo>
                    <a:pt x="1365" y="4507"/>
                  </a:lnTo>
                  <a:lnTo>
                    <a:pt x="1145" y="4896"/>
                  </a:lnTo>
                  <a:lnTo>
                    <a:pt x="926" y="5310"/>
                  </a:lnTo>
                  <a:lnTo>
                    <a:pt x="731" y="5724"/>
                  </a:lnTo>
                  <a:lnTo>
                    <a:pt x="585" y="6138"/>
                  </a:lnTo>
                  <a:lnTo>
                    <a:pt x="439" y="6577"/>
                  </a:lnTo>
                  <a:lnTo>
                    <a:pt x="293" y="7015"/>
                  </a:lnTo>
                  <a:lnTo>
                    <a:pt x="196" y="7478"/>
                  </a:lnTo>
                  <a:lnTo>
                    <a:pt x="123" y="7941"/>
                  </a:lnTo>
                  <a:lnTo>
                    <a:pt x="49" y="8403"/>
                  </a:lnTo>
                  <a:lnTo>
                    <a:pt x="25" y="8866"/>
                  </a:lnTo>
                  <a:lnTo>
                    <a:pt x="1" y="9353"/>
                  </a:lnTo>
                  <a:lnTo>
                    <a:pt x="1" y="9353"/>
                  </a:lnTo>
                  <a:lnTo>
                    <a:pt x="25" y="9840"/>
                  </a:lnTo>
                  <a:lnTo>
                    <a:pt x="49" y="10303"/>
                  </a:lnTo>
                  <a:lnTo>
                    <a:pt x="123" y="10766"/>
                  </a:lnTo>
                  <a:lnTo>
                    <a:pt x="196" y="11229"/>
                  </a:lnTo>
                  <a:lnTo>
                    <a:pt x="293" y="11691"/>
                  </a:lnTo>
                  <a:lnTo>
                    <a:pt x="439" y="12130"/>
                  </a:lnTo>
                  <a:lnTo>
                    <a:pt x="585" y="12568"/>
                  </a:lnTo>
                  <a:lnTo>
                    <a:pt x="731" y="12982"/>
                  </a:lnTo>
                  <a:lnTo>
                    <a:pt x="926" y="13396"/>
                  </a:lnTo>
                  <a:lnTo>
                    <a:pt x="1145" y="13810"/>
                  </a:lnTo>
                  <a:lnTo>
                    <a:pt x="1365" y="14200"/>
                  </a:lnTo>
                  <a:lnTo>
                    <a:pt x="1608" y="14590"/>
                  </a:lnTo>
                  <a:lnTo>
                    <a:pt x="1876" y="14955"/>
                  </a:lnTo>
                  <a:lnTo>
                    <a:pt x="2144" y="15296"/>
                  </a:lnTo>
                  <a:lnTo>
                    <a:pt x="2436" y="15637"/>
                  </a:lnTo>
                  <a:lnTo>
                    <a:pt x="2753" y="15953"/>
                  </a:lnTo>
                  <a:lnTo>
                    <a:pt x="3069" y="16270"/>
                  </a:lnTo>
                  <a:lnTo>
                    <a:pt x="3410" y="16562"/>
                  </a:lnTo>
                  <a:lnTo>
                    <a:pt x="3751" y="16830"/>
                  </a:lnTo>
                  <a:lnTo>
                    <a:pt x="4117" y="17098"/>
                  </a:lnTo>
                  <a:lnTo>
                    <a:pt x="4506" y="17342"/>
                  </a:lnTo>
                  <a:lnTo>
                    <a:pt x="4896" y="17561"/>
                  </a:lnTo>
                  <a:lnTo>
                    <a:pt x="5310" y="17780"/>
                  </a:lnTo>
                  <a:lnTo>
                    <a:pt x="5724" y="17975"/>
                  </a:lnTo>
                  <a:lnTo>
                    <a:pt x="6138" y="18121"/>
                  </a:lnTo>
                  <a:lnTo>
                    <a:pt x="6577" y="18267"/>
                  </a:lnTo>
                  <a:lnTo>
                    <a:pt x="7015" y="18413"/>
                  </a:lnTo>
                  <a:lnTo>
                    <a:pt x="7478" y="18511"/>
                  </a:lnTo>
                  <a:lnTo>
                    <a:pt x="7940" y="18584"/>
                  </a:lnTo>
                  <a:lnTo>
                    <a:pt x="8403" y="18657"/>
                  </a:lnTo>
                  <a:lnTo>
                    <a:pt x="8866" y="18681"/>
                  </a:lnTo>
                  <a:lnTo>
                    <a:pt x="9353" y="18706"/>
                  </a:lnTo>
                  <a:lnTo>
                    <a:pt x="9353" y="18706"/>
                  </a:lnTo>
                  <a:lnTo>
                    <a:pt x="9840" y="18681"/>
                  </a:lnTo>
                  <a:lnTo>
                    <a:pt x="10303" y="18657"/>
                  </a:lnTo>
                  <a:lnTo>
                    <a:pt x="10766" y="18584"/>
                  </a:lnTo>
                  <a:lnTo>
                    <a:pt x="11228" y="18511"/>
                  </a:lnTo>
                  <a:lnTo>
                    <a:pt x="11691" y="18413"/>
                  </a:lnTo>
                  <a:lnTo>
                    <a:pt x="12130" y="18267"/>
                  </a:lnTo>
                  <a:lnTo>
                    <a:pt x="12568" y="18121"/>
                  </a:lnTo>
                  <a:lnTo>
                    <a:pt x="12982" y="17975"/>
                  </a:lnTo>
                  <a:lnTo>
                    <a:pt x="13396" y="17780"/>
                  </a:lnTo>
                  <a:lnTo>
                    <a:pt x="13810" y="17561"/>
                  </a:lnTo>
                  <a:lnTo>
                    <a:pt x="14200" y="17342"/>
                  </a:lnTo>
                  <a:lnTo>
                    <a:pt x="14589" y="17098"/>
                  </a:lnTo>
                  <a:lnTo>
                    <a:pt x="14955" y="16830"/>
                  </a:lnTo>
                  <a:lnTo>
                    <a:pt x="15296" y="16562"/>
                  </a:lnTo>
                  <a:lnTo>
                    <a:pt x="15637" y="16270"/>
                  </a:lnTo>
                  <a:lnTo>
                    <a:pt x="15953" y="15953"/>
                  </a:lnTo>
                  <a:lnTo>
                    <a:pt x="16270" y="15637"/>
                  </a:lnTo>
                  <a:lnTo>
                    <a:pt x="16562" y="15296"/>
                  </a:lnTo>
                  <a:lnTo>
                    <a:pt x="16830" y="14955"/>
                  </a:lnTo>
                  <a:lnTo>
                    <a:pt x="17098" y="14590"/>
                  </a:lnTo>
                  <a:lnTo>
                    <a:pt x="17341" y="14200"/>
                  </a:lnTo>
                  <a:lnTo>
                    <a:pt x="17561" y="13810"/>
                  </a:lnTo>
                  <a:lnTo>
                    <a:pt x="17780" y="13396"/>
                  </a:lnTo>
                  <a:lnTo>
                    <a:pt x="17975" y="12982"/>
                  </a:lnTo>
                  <a:lnTo>
                    <a:pt x="18121" y="12568"/>
                  </a:lnTo>
                  <a:lnTo>
                    <a:pt x="18267" y="12130"/>
                  </a:lnTo>
                  <a:lnTo>
                    <a:pt x="18413" y="11691"/>
                  </a:lnTo>
                  <a:lnTo>
                    <a:pt x="18511" y="11229"/>
                  </a:lnTo>
                  <a:lnTo>
                    <a:pt x="18584" y="10766"/>
                  </a:lnTo>
                  <a:lnTo>
                    <a:pt x="18657" y="10303"/>
                  </a:lnTo>
                  <a:lnTo>
                    <a:pt x="18681" y="9840"/>
                  </a:lnTo>
                  <a:lnTo>
                    <a:pt x="18705" y="9353"/>
                  </a:lnTo>
                  <a:lnTo>
                    <a:pt x="18705" y="9353"/>
                  </a:lnTo>
                  <a:lnTo>
                    <a:pt x="18681" y="8866"/>
                  </a:lnTo>
                  <a:lnTo>
                    <a:pt x="18657" y="8403"/>
                  </a:lnTo>
                  <a:lnTo>
                    <a:pt x="18584" y="7941"/>
                  </a:lnTo>
                  <a:lnTo>
                    <a:pt x="18511" y="7478"/>
                  </a:lnTo>
                  <a:lnTo>
                    <a:pt x="18413" y="7015"/>
                  </a:lnTo>
                  <a:lnTo>
                    <a:pt x="18267" y="6577"/>
                  </a:lnTo>
                  <a:lnTo>
                    <a:pt x="18121" y="6138"/>
                  </a:lnTo>
                  <a:lnTo>
                    <a:pt x="17975" y="5724"/>
                  </a:lnTo>
                  <a:lnTo>
                    <a:pt x="17780" y="5310"/>
                  </a:lnTo>
                  <a:lnTo>
                    <a:pt x="17561" y="4896"/>
                  </a:lnTo>
                  <a:lnTo>
                    <a:pt x="17341" y="4507"/>
                  </a:lnTo>
                  <a:lnTo>
                    <a:pt x="17098" y="4117"/>
                  </a:lnTo>
                  <a:lnTo>
                    <a:pt x="16830" y="3752"/>
                  </a:lnTo>
                  <a:lnTo>
                    <a:pt x="16562" y="3411"/>
                  </a:lnTo>
                  <a:lnTo>
                    <a:pt x="16270" y="3070"/>
                  </a:lnTo>
                  <a:lnTo>
                    <a:pt x="15953" y="2753"/>
                  </a:lnTo>
                  <a:lnTo>
                    <a:pt x="15637" y="2436"/>
                  </a:lnTo>
                  <a:lnTo>
                    <a:pt x="15296" y="2144"/>
                  </a:lnTo>
                  <a:lnTo>
                    <a:pt x="14955" y="1876"/>
                  </a:lnTo>
                  <a:lnTo>
                    <a:pt x="14589" y="1608"/>
                  </a:lnTo>
                  <a:lnTo>
                    <a:pt x="14200" y="1365"/>
                  </a:lnTo>
                  <a:lnTo>
                    <a:pt x="13810" y="1146"/>
                  </a:lnTo>
                  <a:lnTo>
                    <a:pt x="13396" y="926"/>
                  </a:lnTo>
                  <a:lnTo>
                    <a:pt x="12982" y="732"/>
                  </a:lnTo>
                  <a:lnTo>
                    <a:pt x="12568" y="585"/>
                  </a:lnTo>
                  <a:lnTo>
                    <a:pt x="12130" y="439"/>
                  </a:lnTo>
                  <a:lnTo>
                    <a:pt x="11691" y="293"/>
                  </a:lnTo>
                  <a:lnTo>
                    <a:pt x="11228" y="196"/>
                  </a:lnTo>
                  <a:lnTo>
                    <a:pt x="10766" y="123"/>
                  </a:lnTo>
                  <a:lnTo>
                    <a:pt x="10303" y="50"/>
                  </a:lnTo>
                  <a:lnTo>
                    <a:pt x="9840" y="25"/>
                  </a:lnTo>
                  <a:lnTo>
                    <a:pt x="9353" y="1"/>
                  </a:lnTo>
                  <a:lnTo>
                    <a:pt x="9353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1" name="Google Shape;741;p30"/>
            <p:cNvSpPr/>
            <p:nvPr/>
          </p:nvSpPr>
          <p:spPr>
            <a:xfrm>
              <a:off x="6211975" y="3753150"/>
              <a:ext cx="19525" cy="18900"/>
            </a:xfrm>
            <a:custGeom>
              <a:rect b="b" l="l" r="r" t="t"/>
              <a:pathLst>
                <a:path extrusionOk="0" fill="none" h="756" w="781">
                  <a:moveTo>
                    <a:pt x="585" y="0"/>
                  </a:moveTo>
                  <a:lnTo>
                    <a:pt x="585" y="0"/>
                  </a:lnTo>
                  <a:lnTo>
                    <a:pt x="658" y="24"/>
                  </a:lnTo>
                  <a:lnTo>
                    <a:pt x="707" y="49"/>
                  </a:lnTo>
                  <a:lnTo>
                    <a:pt x="756" y="122"/>
                  </a:lnTo>
                  <a:lnTo>
                    <a:pt x="780" y="195"/>
                  </a:lnTo>
                  <a:lnTo>
                    <a:pt x="780" y="195"/>
                  </a:lnTo>
                  <a:lnTo>
                    <a:pt x="756" y="268"/>
                  </a:lnTo>
                  <a:lnTo>
                    <a:pt x="707" y="390"/>
                  </a:lnTo>
                  <a:lnTo>
                    <a:pt x="658" y="487"/>
                  </a:lnTo>
                  <a:lnTo>
                    <a:pt x="585" y="560"/>
                  </a:lnTo>
                  <a:lnTo>
                    <a:pt x="585" y="560"/>
                  </a:lnTo>
                  <a:lnTo>
                    <a:pt x="488" y="633"/>
                  </a:lnTo>
                  <a:lnTo>
                    <a:pt x="390" y="706"/>
                  </a:lnTo>
                  <a:lnTo>
                    <a:pt x="293" y="755"/>
                  </a:lnTo>
                  <a:lnTo>
                    <a:pt x="196" y="755"/>
                  </a:lnTo>
                  <a:lnTo>
                    <a:pt x="196" y="755"/>
                  </a:lnTo>
                  <a:lnTo>
                    <a:pt x="122" y="755"/>
                  </a:lnTo>
                  <a:lnTo>
                    <a:pt x="74" y="706"/>
                  </a:lnTo>
                  <a:lnTo>
                    <a:pt x="25" y="633"/>
                  </a:lnTo>
                  <a:lnTo>
                    <a:pt x="1" y="560"/>
                  </a:lnTo>
                  <a:lnTo>
                    <a:pt x="1" y="560"/>
                  </a:lnTo>
                  <a:lnTo>
                    <a:pt x="25" y="487"/>
                  </a:lnTo>
                  <a:lnTo>
                    <a:pt x="74" y="390"/>
                  </a:lnTo>
                  <a:lnTo>
                    <a:pt x="122" y="268"/>
                  </a:lnTo>
                  <a:lnTo>
                    <a:pt x="196" y="195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390" y="49"/>
                  </a:lnTo>
                  <a:lnTo>
                    <a:pt x="488" y="24"/>
                  </a:lnTo>
                  <a:lnTo>
                    <a:pt x="585" y="0"/>
                  </a:lnTo>
                  <a:lnTo>
                    <a:pt x="585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2" name="Google Shape;742;p30"/>
            <p:cNvSpPr/>
            <p:nvPr/>
          </p:nvSpPr>
          <p:spPr>
            <a:xfrm>
              <a:off x="5943475" y="3695900"/>
              <a:ext cx="177800" cy="351350"/>
            </a:xfrm>
            <a:custGeom>
              <a:rect b="b" l="l" r="r" t="t"/>
              <a:pathLst>
                <a:path extrusionOk="0" fill="none" h="14054" w="7112">
                  <a:moveTo>
                    <a:pt x="2582" y="780"/>
                  </a:moveTo>
                  <a:lnTo>
                    <a:pt x="2582" y="780"/>
                  </a:lnTo>
                  <a:lnTo>
                    <a:pt x="2752" y="780"/>
                  </a:lnTo>
                  <a:lnTo>
                    <a:pt x="2752" y="780"/>
                  </a:lnTo>
                  <a:lnTo>
                    <a:pt x="2996" y="780"/>
                  </a:lnTo>
                  <a:lnTo>
                    <a:pt x="3215" y="829"/>
                  </a:lnTo>
                  <a:lnTo>
                    <a:pt x="3386" y="878"/>
                  </a:lnTo>
                  <a:lnTo>
                    <a:pt x="3507" y="951"/>
                  </a:lnTo>
                  <a:lnTo>
                    <a:pt x="3507" y="951"/>
                  </a:lnTo>
                  <a:lnTo>
                    <a:pt x="3605" y="1024"/>
                  </a:lnTo>
                  <a:lnTo>
                    <a:pt x="3702" y="1048"/>
                  </a:lnTo>
                  <a:lnTo>
                    <a:pt x="3800" y="1024"/>
                  </a:lnTo>
                  <a:lnTo>
                    <a:pt x="3897" y="951"/>
                  </a:lnTo>
                  <a:lnTo>
                    <a:pt x="3897" y="951"/>
                  </a:lnTo>
                  <a:lnTo>
                    <a:pt x="3970" y="878"/>
                  </a:lnTo>
                  <a:lnTo>
                    <a:pt x="4092" y="829"/>
                  </a:lnTo>
                  <a:lnTo>
                    <a:pt x="4189" y="780"/>
                  </a:lnTo>
                  <a:lnTo>
                    <a:pt x="4262" y="780"/>
                  </a:lnTo>
                  <a:lnTo>
                    <a:pt x="4262" y="780"/>
                  </a:lnTo>
                  <a:lnTo>
                    <a:pt x="4384" y="731"/>
                  </a:lnTo>
                  <a:lnTo>
                    <a:pt x="4506" y="658"/>
                  </a:lnTo>
                  <a:lnTo>
                    <a:pt x="4676" y="537"/>
                  </a:lnTo>
                  <a:lnTo>
                    <a:pt x="4847" y="390"/>
                  </a:lnTo>
                  <a:lnTo>
                    <a:pt x="4847" y="390"/>
                  </a:lnTo>
                  <a:lnTo>
                    <a:pt x="5042" y="244"/>
                  </a:lnTo>
                  <a:lnTo>
                    <a:pt x="5285" y="123"/>
                  </a:lnTo>
                  <a:lnTo>
                    <a:pt x="5529" y="49"/>
                  </a:lnTo>
                  <a:lnTo>
                    <a:pt x="5797" y="1"/>
                  </a:lnTo>
                  <a:lnTo>
                    <a:pt x="5797" y="1"/>
                  </a:lnTo>
                  <a:lnTo>
                    <a:pt x="5894" y="25"/>
                  </a:lnTo>
                  <a:lnTo>
                    <a:pt x="5992" y="49"/>
                  </a:lnTo>
                  <a:lnTo>
                    <a:pt x="6040" y="74"/>
                  </a:lnTo>
                  <a:lnTo>
                    <a:pt x="6089" y="123"/>
                  </a:lnTo>
                  <a:lnTo>
                    <a:pt x="6089" y="171"/>
                  </a:lnTo>
                  <a:lnTo>
                    <a:pt x="6089" y="244"/>
                  </a:lnTo>
                  <a:lnTo>
                    <a:pt x="6040" y="317"/>
                  </a:lnTo>
                  <a:lnTo>
                    <a:pt x="5992" y="390"/>
                  </a:lnTo>
                  <a:lnTo>
                    <a:pt x="5992" y="390"/>
                  </a:lnTo>
                  <a:lnTo>
                    <a:pt x="5845" y="561"/>
                  </a:lnTo>
                  <a:lnTo>
                    <a:pt x="5772" y="707"/>
                  </a:lnTo>
                  <a:lnTo>
                    <a:pt x="5748" y="853"/>
                  </a:lnTo>
                  <a:lnTo>
                    <a:pt x="5772" y="926"/>
                  </a:lnTo>
                  <a:lnTo>
                    <a:pt x="5797" y="951"/>
                  </a:lnTo>
                  <a:lnTo>
                    <a:pt x="5797" y="951"/>
                  </a:lnTo>
                  <a:lnTo>
                    <a:pt x="5870" y="1048"/>
                  </a:lnTo>
                  <a:lnTo>
                    <a:pt x="5918" y="1145"/>
                  </a:lnTo>
                  <a:lnTo>
                    <a:pt x="5967" y="1243"/>
                  </a:lnTo>
                  <a:lnTo>
                    <a:pt x="5992" y="1340"/>
                  </a:lnTo>
                  <a:lnTo>
                    <a:pt x="5992" y="1340"/>
                  </a:lnTo>
                  <a:lnTo>
                    <a:pt x="5967" y="1438"/>
                  </a:lnTo>
                  <a:lnTo>
                    <a:pt x="5918" y="1535"/>
                  </a:lnTo>
                  <a:lnTo>
                    <a:pt x="5870" y="1633"/>
                  </a:lnTo>
                  <a:lnTo>
                    <a:pt x="5797" y="1730"/>
                  </a:lnTo>
                  <a:lnTo>
                    <a:pt x="5797" y="1730"/>
                  </a:lnTo>
                  <a:lnTo>
                    <a:pt x="5748" y="1754"/>
                  </a:lnTo>
                  <a:lnTo>
                    <a:pt x="5699" y="1754"/>
                  </a:lnTo>
                  <a:lnTo>
                    <a:pt x="5553" y="1754"/>
                  </a:lnTo>
                  <a:lnTo>
                    <a:pt x="5383" y="1657"/>
                  </a:lnTo>
                  <a:lnTo>
                    <a:pt x="5212" y="1535"/>
                  </a:lnTo>
                  <a:lnTo>
                    <a:pt x="5212" y="1535"/>
                  </a:lnTo>
                  <a:lnTo>
                    <a:pt x="5066" y="1389"/>
                  </a:lnTo>
                  <a:lnTo>
                    <a:pt x="4896" y="1316"/>
                  </a:lnTo>
                  <a:lnTo>
                    <a:pt x="4749" y="1292"/>
                  </a:lnTo>
                  <a:lnTo>
                    <a:pt x="4701" y="1316"/>
                  </a:lnTo>
                  <a:lnTo>
                    <a:pt x="4652" y="1340"/>
                  </a:lnTo>
                  <a:lnTo>
                    <a:pt x="4652" y="1340"/>
                  </a:lnTo>
                  <a:lnTo>
                    <a:pt x="4555" y="1413"/>
                  </a:lnTo>
                  <a:lnTo>
                    <a:pt x="4457" y="1486"/>
                  </a:lnTo>
                  <a:lnTo>
                    <a:pt x="4360" y="1511"/>
                  </a:lnTo>
                  <a:lnTo>
                    <a:pt x="4262" y="1535"/>
                  </a:lnTo>
                  <a:lnTo>
                    <a:pt x="4262" y="1535"/>
                  </a:lnTo>
                  <a:lnTo>
                    <a:pt x="4116" y="1559"/>
                  </a:lnTo>
                  <a:lnTo>
                    <a:pt x="4043" y="1584"/>
                  </a:lnTo>
                  <a:lnTo>
                    <a:pt x="3994" y="1633"/>
                  </a:lnTo>
                  <a:lnTo>
                    <a:pt x="3994" y="1633"/>
                  </a:lnTo>
                  <a:lnTo>
                    <a:pt x="3946" y="1657"/>
                  </a:lnTo>
                  <a:lnTo>
                    <a:pt x="3873" y="1681"/>
                  </a:lnTo>
                  <a:lnTo>
                    <a:pt x="3702" y="1730"/>
                  </a:lnTo>
                  <a:lnTo>
                    <a:pt x="3702" y="1730"/>
                  </a:lnTo>
                  <a:lnTo>
                    <a:pt x="3605" y="1730"/>
                  </a:lnTo>
                  <a:lnTo>
                    <a:pt x="3507" y="1779"/>
                  </a:lnTo>
                  <a:lnTo>
                    <a:pt x="3410" y="1827"/>
                  </a:lnTo>
                  <a:lnTo>
                    <a:pt x="3312" y="1900"/>
                  </a:lnTo>
                  <a:lnTo>
                    <a:pt x="3312" y="1900"/>
                  </a:lnTo>
                  <a:lnTo>
                    <a:pt x="3288" y="1949"/>
                  </a:lnTo>
                  <a:lnTo>
                    <a:pt x="3288" y="2022"/>
                  </a:lnTo>
                  <a:lnTo>
                    <a:pt x="3288" y="2144"/>
                  </a:lnTo>
                  <a:lnTo>
                    <a:pt x="3386" y="2314"/>
                  </a:lnTo>
                  <a:lnTo>
                    <a:pt x="3507" y="2485"/>
                  </a:lnTo>
                  <a:lnTo>
                    <a:pt x="3507" y="2485"/>
                  </a:lnTo>
                  <a:lnTo>
                    <a:pt x="3605" y="2558"/>
                  </a:lnTo>
                  <a:lnTo>
                    <a:pt x="3702" y="2582"/>
                  </a:lnTo>
                  <a:lnTo>
                    <a:pt x="3800" y="2607"/>
                  </a:lnTo>
                  <a:lnTo>
                    <a:pt x="3921" y="2607"/>
                  </a:lnTo>
                  <a:lnTo>
                    <a:pt x="4043" y="2582"/>
                  </a:lnTo>
                  <a:lnTo>
                    <a:pt x="4141" y="2534"/>
                  </a:lnTo>
                  <a:lnTo>
                    <a:pt x="4262" y="2461"/>
                  </a:lnTo>
                  <a:lnTo>
                    <a:pt x="4360" y="2388"/>
                  </a:lnTo>
                  <a:lnTo>
                    <a:pt x="4360" y="2388"/>
                  </a:lnTo>
                  <a:lnTo>
                    <a:pt x="4555" y="2193"/>
                  </a:lnTo>
                  <a:lnTo>
                    <a:pt x="4749" y="2047"/>
                  </a:lnTo>
                  <a:lnTo>
                    <a:pt x="4920" y="1949"/>
                  </a:lnTo>
                  <a:lnTo>
                    <a:pt x="5042" y="1900"/>
                  </a:lnTo>
                  <a:lnTo>
                    <a:pt x="5042" y="1900"/>
                  </a:lnTo>
                  <a:lnTo>
                    <a:pt x="5115" y="1925"/>
                  </a:lnTo>
                  <a:lnTo>
                    <a:pt x="5163" y="1974"/>
                  </a:lnTo>
                  <a:lnTo>
                    <a:pt x="5212" y="2022"/>
                  </a:lnTo>
                  <a:lnTo>
                    <a:pt x="5212" y="2095"/>
                  </a:lnTo>
                  <a:lnTo>
                    <a:pt x="5212" y="2095"/>
                  </a:lnTo>
                  <a:lnTo>
                    <a:pt x="5236" y="2168"/>
                  </a:lnTo>
                  <a:lnTo>
                    <a:pt x="5285" y="2241"/>
                  </a:lnTo>
                  <a:lnTo>
                    <a:pt x="5334" y="2266"/>
                  </a:lnTo>
                  <a:lnTo>
                    <a:pt x="5407" y="2290"/>
                  </a:lnTo>
                  <a:lnTo>
                    <a:pt x="5407" y="2290"/>
                  </a:lnTo>
                  <a:lnTo>
                    <a:pt x="5504" y="2314"/>
                  </a:lnTo>
                  <a:lnTo>
                    <a:pt x="5602" y="2339"/>
                  </a:lnTo>
                  <a:lnTo>
                    <a:pt x="5699" y="2412"/>
                  </a:lnTo>
                  <a:lnTo>
                    <a:pt x="5797" y="2485"/>
                  </a:lnTo>
                  <a:lnTo>
                    <a:pt x="5797" y="2485"/>
                  </a:lnTo>
                  <a:lnTo>
                    <a:pt x="5845" y="2558"/>
                  </a:lnTo>
                  <a:lnTo>
                    <a:pt x="5870" y="2680"/>
                  </a:lnTo>
                  <a:lnTo>
                    <a:pt x="5845" y="2777"/>
                  </a:lnTo>
                  <a:lnTo>
                    <a:pt x="5797" y="2850"/>
                  </a:lnTo>
                  <a:lnTo>
                    <a:pt x="5797" y="2850"/>
                  </a:lnTo>
                  <a:lnTo>
                    <a:pt x="5699" y="2923"/>
                  </a:lnTo>
                  <a:lnTo>
                    <a:pt x="5602" y="2996"/>
                  </a:lnTo>
                  <a:lnTo>
                    <a:pt x="5504" y="3045"/>
                  </a:lnTo>
                  <a:lnTo>
                    <a:pt x="5407" y="3045"/>
                  </a:lnTo>
                  <a:lnTo>
                    <a:pt x="5407" y="3045"/>
                  </a:lnTo>
                  <a:lnTo>
                    <a:pt x="5310" y="3069"/>
                  </a:lnTo>
                  <a:lnTo>
                    <a:pt x="5163" y="3167"/>
                  </a:lnTo>
                  <a:lnTo>
                    <a:pt x="4993" y="3289"/>
                  </a:lnTo>
                  <a:lnTo>
                    <a:pt x="4847" y="3435"/>
                  </a:lnTo>
                  <a:lnTo>
                    <a:pt x="4847" y="3435"/>
                  </a:lnTo>
                  <a:lnTo>
                    <a:pt x="4676" y="3581"/>
                  </a:lnTo>
                  <a:lnTo>
                    <a:pt x="4506" y="3703"/>
                  </a:lnTo>
                  <a:lnTo>
                    <a:pt x="4384" y="3776"/>
                  </a:lnTo>
                  <a:lnTo>
                    <a:pt x="4262" y="3800"/>
                  </a:lnTo>
                  <a:lnTo>
                    <a:pt x="4262" y="3800"/>
                  </a:lnTo>
                  <a:lnTo>
                    <a:pt x="4141" y="3849"/>
                  </a:lnTo>
                  <a:lnTo>
                    <a:pt x="3970" y="3971"/>
                  </a:lnTo>
                  <a:lnTo>
                    <a:pt x="3726" y="4165"/>
                  </a:lnTo>
                  <a:lnTo>
                    <a:pt x="3483" y="4409"/>
                  </a:lnTo>
                  <a:lnTo>
                    <a:pt x="3142" y="4750"/>
                  </a:lnTo>
                  <a:lnTo>
                    <a:pt x="3142" y="4750"/>
                  </a:lnTo>
                  <a:lnTo>
                    <a:pt x="3020" y="4847"/>
                  </a:lnTo>
                  <a:lnTo>
                    <a:pt x="2874" y="4969"/>
                  </a:lnTo>
                  <a:lnTo>
                    <a:pt x="2557" y="5164"/>
                  </a:lnTo>
                  <a:lnTo>
                    <a:pt x="2265" y="5286"/>
                  </a:lnTo>
                  <a:lnTo>
                    <a:pt x="2119" y="5310"/>
                  </a:lnTo>
                  <a:lnTo>
                    <a:pt x="1997" y="5335"/>
                  </a:lnTo>
                  <a:lnTo>
                    <a:pt x="1997" y="5335"/>
                  </a:lnTo>
                  <a:lnTo>
                    <a:pt x="1754" y="5335"/>
                  </a:lnTo>
                  <a:lnTo>
                    <a:pt x="1535" y="5383"/>
                  </a:lnTo>
                  <a:lnTo>
                    <a:pt x="1364" y="5456"/>
                  </a:lnTo>
                  <a:lnTo>
                    <a:pt x="1242" y="5529"/>
                  </a:lnTo>
                  <a:lnTo>
                    <a:pt x="1242" y="5529"/>
                  </a:lnTo>
                  <a:lnTo>
                    <a:pt x="1169" y="5602"/>
                  </a:lnTo>
                  <a:lnTo>
                    <a:pt x="1096" y="5700"/>
                  </a:lnTo>
                  <a:lnTo>
                    <a:pt x="1047" y="5797"/>
                  </a:lnTo>
                  <a:lnTo>
                    <a:pt x="1047" y="5895"/>
                  </a:lnTo>
                  <a:lnTo>
                    <a:pt x="1047" y="5895"/>
                  </a:lnTo>
                  <a:lnTo>
                    <a:pt x="1047" y="5992"/>
                  </a:lnTo>
                  <a:lnTo>
                    <a:pt x="1096" y="6090"/>
                  </a:lnTo>
                  <a:lnTo>
                    <a:pt x="1169" y="6187"/>
                  </a:lnTo>
                  <a:lnTo>
                    <a:pt x="1242" y="6284"/>
                  </a:lnTo>
                  <a:lnTo>
                    <a:pt x="1242" y="6284"/>
                  </a:lnTo>
                  <a:lnTo>
                    <a:pt x="1315" y="6357"/>
                  </a:lnTo>
                  <a:lnTo>
                    <a:pt x="1413" y="6406"/>
                  </a:lnTo>
                  <a:lnTo>
                    <a:pt x="1535" y="6455"/>
                  </a:lnTo>
                  <a:lnTo>
                    <a:pt x="1608" y="6455"/>
                  </a:lnTo>
                  <a:lnTo>
                    <a:pt x="1608" y="6455"/>
                  </a:lnTo>
                  <a:lnTo>
                    <a:pt x="1729" y="6504"/>
                  </a:lnTo>
                  <a:lnTo>
                    <a:pt x="1876" y="6601"/>
                  </a:lnTo>
                  <a:lnTo>
                    <a:pt x="2070" y="6747"/>
                  </a:lnTo>
                  <a:lnTo>
                    <a:pt x="2290" y="6942"/>
                  </a:lnTo>
                  <a:lnTo>
                    <a:pt x="2290" y="6942"/>
                  </a:lnTo>
                  <a:lnTo>
                    <a:pt x="2484" y="7137"/>
                  </a:lnTo>
                  <a:lnTo>
                    <a:pt x="2679" y="7283"/>
                  </a:lnTo>
                  <a:lnTo>
                    <a:pt x="2825" y="7380"/>
                  </a:lnTo>
                  <a:lnTo>
                    <a:pt x="2947" y="7405"/>
                  </a:lnTo>
                  <a:lnTo>
                    <a:pt x="2947" y="7405"/>
                  </a:lnTo>
                  <a:lnTo>
                    <a:pt x="3093" y="7380"/>
                  </a:lnTo>
                  <a:lnTo>
                    <a:pt x="3166" y="7356"/>
                  </a:lnTo>
                  <a:lnTo>
                    <a:pt x="3239" y="7332"/>
                  </a:lnTo>
                  <a:lnTo>
                    <a:pt x="3239" y="7332"/>
                  </a:lnTo>
                  <a:lnTo>
                    <a:pt x="3288" y="7283"/>
                  </a:lnTo>
                  <a:lnTo>
                    <a:pt x="3410" y="7259"/>
                  </a:lnTo>
                  <a:lnTo>
                    <a:pt x="3556" y="7234"/>
                  </a:lnTo>
                  <a:lnTo>
                    <a:pt x="3702" y="7234"/>
                  </a:lnTo>
                  <a:lnTo>
                    <a:pt x="3702" y="7234"/>
                  </a:lnTo>
                  <a:lnTo>
                    <a:pt x="3873" y="7234"/>
                  </a:lnTo>
                  <a:lnTo>
                    <a:pt x="4019" y="7283"/>
                  </a:lnTo>
                  <a:lnTo>
                    <a:pt x="4165" y="7332"/>
                  </a:lnTo>
                  <a:lnTo>
                    <a:pt x="4262" y="7429"/>
                  </a:lnTo>
                  <a:lnTo>
                    <a:pt x="4262" y="7429"/>
                  </a:lnTo>
                  <a:lnTo>
                    <a:pt x="4360" y="7502"/>
                  </a:lnTo>
                  <a:lnTo>
                    <a:pt x="4457" y="7551"/>
                  </a:lnTo>
                  <a:lnTo>
                    <a:pt x="4555" y="7600"/>
                  </a:lnTo>
                  <a:lnTo>
                    <a:pt x="4652" y="7600"/>
                  </a:lnTo>
                  <a:lnTo>
                    <a:pt x="4652" y="7600"/>
                  </a:lnTo>
                  <a:lnTo>
                    <a:pt x="4749" y="7648"/>
                  </a:lnTo>
                  <a:lnTo>
                    <a:pt x="4896" y="7721"/>
                  </a:lnTo>
                  <a:lnTo>
                    <a:pt x="5066" y="7843"/>
                  </a:lnTo>
                  <a:lnTo>
                    <a:pt x="5212" y="7989"/>
                  </a:lnTo>
                  <a:lnTo>
                    <a:pt x="5212" y="7989"/>
                  </a:lnTo>
                  <a:lnTo>
                    <a:pt x="5383" y="8135"/>
                  </a:lnTo>
                  <a:lnTo>
                    <a:pt x="5553" y="8257"/>
                  </a:lnTo>
                  <a:lnTo>
                    <a:pt x="5699" y="8330"/>
                  </a:lnTo>
                  <a:lnTo>
                    <a:pt x="5797" y="8355"/>
                  </a:lnTo>
                  <a:lnTo>
                    <a:pt x="5797" y="8355"/>
                  </a:lnTo>
                  <a:lnTo>
                    <a:pt x="5870" y="8379"/>
                  </a:lnTo>
                  <a:lnTo>
                    <a:pt x="5992" y="8428"/>
                  </a:lnTo>
                  <a:lnTo>
                    <a:pt x="6089" y="8476"/>
                  </a:lnTo>
                  <a:lnTo>
                    <a:pt x="6162" y="8549"/>
                  </a:lnTo>
                  <a:lnTo>
                    <a:pt x="6162" y="8549"/>
                  </a:lnTo>
                  <a:lnTo>
                    <a:pt x="6259" y="8622"/>
                  </a:lnTo>
                  <a:lnTo>
                    <a:pt x="6357" y="8695"/>
                  </a:lnTo>
                  <a:lnTo>
                    <a:pt x="6454" y="8720"/>
                  </a:lnTo>
                  <a:lnTo>
                    <a:pt x="6552" y="8744"/>
                  </a:lnTo>
                  <a:lnTo>
                    <a:pt x="6552" y="8744"/>
                  </a:lnTo>
                  <a:lnTo>
                    <a:pt x="6649" y="8769"/>
                  </a:lnTo>
                  <a:lnTo>
                    <a:pt x="6747" y="8793"/>
                  </a:lnTo>
                  <a:lnTo>
                    <a:pt x="6844" y="8866"/>
                  </a:lnTo>
                  <a:lnTo>
                    <a:pt x="6941" y="8939"/>
                  </a:lnTo>
                  <a:lnTo>
                    <a:pt x="6941" y="8939"/>
                  </a:lnTo>
                  <a:lnTo>
                    <a:pt x="7014" y="9036"/>
                  </a:lnTo>
                  <a:lnTo>
                    <a:pt x="7063" y="9134"/>
                  </a:lnTo>
                  <a:lnTo>
                    <a:pt x="7112" y="9231"/>
                  </a:lnTo>
                  <a:lnTo>
                    <a:pt x="7112" y="9304"/>
                  </a:lnTo>
                  <a:lnTo>
                    <a:pt x="7112" y="9304"/>
                  </a:lnTo>
                  <a:lnTo>
                    <a:pt x="7112" y="9402"/>
                  </a:lnTo>
                  <a:lnTo>
                    <a:pt x="7063" y="9499"/>
                  </a:lnTo>
                  <a:lnTo>
                    <a:pt x="7014" y="9597"/>
                  </a:lnTo>
                  <a:lnTo>
                    <a:pt x="6941" y="9694"/>
                  </a:lnTo>
                  <a:lnTo>
                    <a:pt x="6941" y="9694"/>
                  </a:lnTo>
                  <a:lnTo>
                    <a:pt x="6868" y="9791"/>
                  </a:lnTo>
                  <a:lnTo>
                    <a:pt x="6795" y="9889"/>
                  </a:lnTo>
                  <a:lnTo>
                    <a:pt x="6747" y="9986"/>
                  </a:lnTo>
                  <a:lnTo>
                    <a:pt x="6747" y="10084"/>
                  </a:lnTo>
                  <a:lnTo>
                    <a:pt x="6747" y="10084"/>
                  </a:lnTo>
                  <a:lnTo>
                    <a:pt x="6722" y="10181"/>
                  </a:lnTo>
                  <a:lnTo>
                    <a:pt x="6625" y="10327"/>
                  </a:lnTo>
                  <a:lnTo>
                    <a:pt x="6503" y="10473"/>
                  </a:lnTo>
                  <a:lnTo>
                    <a:pt x="6357" y="10644"/>
                  </a:lnTo>
                  <a:lnTo>
                    <a:pt x="6357" y="10644"/>
                  </a:lnTo>
                  <a:lnTo>
                    <a:pt x="6211" y="10814"/>
                  </a:lnTo>
                  <a:lnTo>
                    <a:pt x="6089" y="10961"/>
                  </a:lnTo>
                  <a:lnTo>
                    <a:pt x="6016" y="11107"/>
                  </a:lnTo>
                  <a:lnTo>
                    <a:pt x="5992" y="11204"/>
                  </a:lnTo>
                  <a:lnTo>
                    <a:pt x="5992" y="11204"/>
                  </a:lnTo>
                  <a:lnTo>
                    <a:pt x="5943" y="11326"/>
                  </a:lnTo>
                  <a:lnTo>
                    <a:pt x="5870" y="11472"/>
                  </a:lnTo>
                  <a:lnTo>
                    <a:pt x="5748" y="11618"/>
                  </a:lnTo>
                  <a:lnTo>
                    <a:pt x="5602" y="11789"/>
                  </a:lnTo>
                  <a:lnTo>
                    <a:pt x="5602" y="11789"/>
                  </a:lnTo>
                  <a:lnTo>
                    <a:pt x="5456" y="11935"/>
                  </a:lnTo>
                  <a:lnTo>
                    <a:pt x="5334" y="12105"/>
                  </a:lnTo>
                  <a:lnTo>
                    <a:pt x="5261" y="12251"/>
                  </a:lnTo>
                  <a:lnTo>
                    <a:pt x="5212" y="12349"/>
                  </a:lnTo>
                  <a:lnTo>
                    <a:pt x="5212" y="12349"/>
                  </a:lnTo>
                  <a:lnTo>
                    <a:pt x="5188" y="12446"/>
                  </a:lnTo>
                  <a:lnTo>
                    <a:pt x="5139" y="12568"/>
                  </a:lnTo>
                  <a:lnTo>
                    <a:pt x="5042" y="12714"/>
                  </a:lnTo>
                  <a:lnTo>
                    <a:pt x="4944" y="12836"/>
                  </a:lnTo>
                  <a:lnTo>
                    <a:pt x="4944" y="12836"/>
                  </a:lnTo>
                  <a:lnTo>
                    <a:pt x="4822" y="12958"/>
                  </a:lnTo>
                  <a:lnTo>
                    <a:pt x="4725" y="13079"/>
                  </a:lnTo>
                  <a:lnTo>
                    <a:pt x="4676" y="13201"/>
                  </a:lnTo>
                  <a:lnTo>
                    <a:pt x="4652" y="13299"/>
                  </a:lnTo>
                  <a:lnTo>
                    <a:pt x="4652" y="13299"/>
                  </a:lnTo>
                  <a:lnTo>
                    <a:pt x="4676" y="13469"/>
                  </a:lnTo>
                  <a:lnTo>
                    <a:pt x="4701" y="13542"/>
                  </a:lnTo>
                  <a:lnTo>
                    <a:pt x="4749" y="13591"/>
                  </a:lnTo>
                  <a:lnTo>
                    <a:pt x="4749" y="13591"/>
                  </a:lnTo>
                  <a:lnTo>
                    <a:pt x="4774" y="13640"/>
                  </a:lnTo>
                  <a:lnTo>
                    <a:pt x="4822" y="13713"/>
                  </a:lnTo>
                  <a:lnTo>
                    <a:pt x="4847" y="13883"/>
                  </a:lnTo>
                  <a:lnTo>
                    <a:pt x="4847" y="13883"/>
                  </a:lnTo>
                  <a:lnTo>
                    <a:pt x="4822" y="13956"/>
                  </a:lnTo>
                  <a:lnTo>
                    <a:pt x="4774" y="14005"/>
                  </a:lnTo>
                  <a:lnTo>
                    <a:pt x="4725" y="14054"/>
                  </a:lnTo>
                  <a:lnTo>
                    <a:pt x="4652" y="14054"/>
                  </a:lnTo>
                  <a:lnTo>
                    <a:pt x="4652" y="14054"/>
                  </a:lnTo>
                  <a:lnTo>
                    <a:pt x="4555" y="14054"/>
                  </a:lnTo>
                  <a:lnTo>
                    <a:pt x="4457" y="14005"/>
                  </a:lnTo>
                  <a:lnTo>
                    <a:pt x="4360" y="13956"/>
                  </a:lnTo>
                  <a:lnTo>
                    <a:pt x="4262" y="13883"/>
                  </a:lnTo>
                  <a:lnTo>
                    <a:pt x="4262" y="13883"/>
                  </a:lnTo>
                  <a:lnTo>
                    <a:pt x="4189" y="13761"/>
                  </a:lnTo>
                  <a:lnTo>
                    <a:pt x="4141" y="13615"/>
                  </a:lnTo>
                  <a:lnTo>
                    <a:pt x="4092" y="13469"/>
                  </a:lnTo>
                  <a:lnTo>
                    <a:pt x="4092" y="13299"/>
                  </a:lnTo>
                  <a:lnTo>
                    <a:pt x="4092" y="13299"/>
                  </a:lnTo>
                  <a:lnTo>
                    <a:pt x="4067" y="13152"/>
                  </a:lnTo>
                  <a:lnTo>
                    <a:pt x="4019" y="12982"/>
                  </a:lnTo>
                  <a:lnTo>
                    <a:pt x="3970" y="12836"/>
                  </a:lnTo>
                  <a:lnTo>
                    <a:pt x="3897" y="12738"/>
                  </a:lnTo>
                  <a:lnTo>
                    <a:pt x="3897" y="12738"/>
                  </a:lnTo>
                  <a:lnTo>
                    <a:pt x="3848" y="12690"/>
                  </a:lnTo>
                  <a:lnTo>
                    <a:pt x="3824" y="12592"/>
                  </a:lnTo>
                  <a:lnTo>
                    <a:pt x="3751" y="12349"/>
                  </a:lnTo>
                  <a:lnTo>
                    <a:pt x="3726" y="12056"/>
                  </a:lnTo>
                  <a:lnTo>
                    <a:pt x="3702" y="11716"/>
                  </a:lnTo>
                  <a:lnTo>
                    <a:pt x="3702" y="11472"/>
                  </a:lnTo>
                  <a:lnTo>
                    <a:pt x="3702" y="11472"/>
                  </a:lnTo>
                  <a:lnTo>
                    <a:pt x="3702" y="11301"/>
                  </a:lnTo>
                  <a:lnTo>
                    <a:pt x="3653" y="11107"/>
                  </a:lnTo>
                  <a:lnTo>
                    <a:pt x="3629" y="10936"/>
                  </a:lnTo>
                  <a:lnTo>
                    <a:pt x="3556" y="10741"/>
                  </a:lnTo>
                  <a:lnTo>
                    <a:pt x="3483" y="10571"/>
                  </a:lnTo>
                  <a:lnTo>
                    <a:pt x="3410" y="10425"/>
                  </a:lnTo>
                  <a:lnTo>
                    <a:pt x="3312" y="10279"/>
                  </a:lnTo>
                  <a:lnTo>
                    <a:pt x="3239" y="10181"/>
                  </a:lnTo>
                  <a:lnTo>
                    <a:pt x="3239" y="10181"/>
                  </a:lnTo>
                  <a:lnTo>
                    <a:pt x="3045" y="9962"/>
                  </a:lnTo>
                  <a:lnTo>
                    <a:pt x="2898" y="9767"/>
                  </a:lnTo>
                  <a:lnTo>
                    <a:pt x="2801" y="9621"/>
                  </a:lnTo>
                  <a:lnTo>
                    <a:pt x="2752" y="9499"/>
                  </a:lnTo>
                  <a:lnTo>
                    <a:pt x="2752" y="9499"/>
                  </a:lnTo>
                  <a:lnTo>
                    <a:pt x="2728" y="9353"/>
                  </a:lnTo>
                  <a:lnTo>
                    <a:pt x="2704" y="9280"/>
                  </a:lnTo>
                  <a:lnTo>
                    <a:pt x="2655" y="9231"/>
                  </a:lnTo>
                  <a:lnTo>
                    <a:pt x="2655" y="9231"/>
                  </a:lnTo>
                  <a:lnTo>
                    <a:pt x="2631" y="9158"/>
                  </a:lnTo>
                  <a:lnTo>
                    <a:pt x="2582" y="9036"/>
                  </a:lnTo>
                  <a:lnTo>
                    <a:pt x="2582" y="8890"/>
                  </a:lnTo>
                  <a:lnTo>
                    <a:pt x="2557" y="8744"/>
                  </a:lnTo>
                  <a:lnTo>
                    <a:pt x="2557" y="8744"/>
                  </a:lnTo>
                  <a:lnTo>
                    <a:pt x="2582" y="8598"/>
                  </a:lnTo>
                  <a:lnTo>
                    <a:pt x="2582" y="8452"/>
                  </a:lnTo>
                  <a:lnTo>
                    <a:pt x="2631" y="8330"/>
                  </a:lnTo>
                  <a:lnTo>
                    <a:pt x="2655" y="8281"/>
                  </a:lnTo>
                  <a:lnTo>
                    <a:pt x="2655" y="8281"/>
                  </a:lnTo>
                  <a:lnTo>
                    <a:pt x="2704" y="8208"/>
                  </a:lnTo>
                  <a:lnTo>
                    <a:pt x="2728" y="8160"/>
                  </a:lnTo>
                  <a:lnTo>
                    <a:pt x="2752" y="7989"/>
                  </a:lnTo>
                  <a:lnTo>
                    <a:pt x="2752" y="7989"/>
                  </a:lnTo>
                  <a:lnTo>
                    <a:pt x="2728" y="7819"/>
                  </a:lnTo>
                  <a:lnTo>
                    <a:pt x="2704" y="7746"/>
                  </a:lnTo>
                  <a:lnTo>
                    <a:pt x="2655" y="7697"/>
                  </a:lnTo>
                  <a:lnTo>
                    <a:pt x="2655" y="7697"/>
                  </a:lnTo>
                  <a:lnTo>
                    <a:pt x="2606" y="7673"/>
                  </a:lnTo>
                  <a:lnTo>
                    <a:pt x="2533" y="7624"/>
                  </a:lnTo>
                  <a:lnTo>
                    <a:pt x="2363" y="7600"/>
                  </a:lnTo>
                  <a:lnTo>
                    <a:pt x="2363" y="7600"/>
                  </a:lnTo>
                  <a:lnTo>
                    <a:pt x="2265" y="7575"/>
                  </a:lnTo>
                  <a:lnTo>
                    <a:pt x="2119" y="7502"/>
                  </a:lnTo>
                  <a:lnTo>
                    <a:pt x="1973" y="7380"/>
                  </a:lnTo>
                  <a:lnTo>
                    <a:pt x="1802" y="7234"/>
                  </a:lnTo>
                  <a:lnTo>
                    <a:pt x="1802" y="7234"/>
                  </a:lnTo>
                  <a:lnTo>
                    <a:pt x="1632" y="7088"/>
                  </a:lnTo>
                  <a:lnTo>
                    <a:pt x="1486" y="6966"/>
                  </a:lnTo>
                  <a:lnTo>
                    <a:pt x="1340" y="6869"/>
                  </a:lnTo>
                  <a:lnTo>
                    <a:pt x="1242" y="6845"/>
                  </a:lnTo>
                  <a:lnTo>
                    <a:pt x="1242" y="6845"/>
                  </a:lnTo>
                  <a:lnTo>
                    <a:pt x="1121" y="6796"/>
                  </a:lnTo>
                  <a:lnTo>
                    <a:pt x="926" y="6674"/>
                  </a:lnTo>
                  <a:lnTo>
                    <a:pt x="706" y="6504"/>
                  </a:lnTo>
                  <a:lnTo>
                    <a:pt x="463" y="6284"/>
                  </a:lnTo>
                  <a:lnTo>
                    <a:pt x="463" y="6284"/>
                  </a:lnTo>
                  <a:lnTo>
                    <a:pt x="171" y="5919"/>
                  </a:lnTo>
                  <a:lnTo>
                    <a:pt x="0" y="5700"/>
                  </a:lnTo>
                  <a:lnTo>
                    <a:pt x="0" y="5700"/>
                  </a:lnTo>
                  <a:lnTo>
                    <a:pt x="0" y="5724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3" name="Google Shape;743;p30"/>
            <p:cNvSpPr/>
            <p:nvPr/>
          </p:nvSpPr>
          <p:spPr>
            <a:xfrm>
              <a:off x="6128575" y="3695900"/>
              <a:ext cx="86475" cy="47525"/>
            </a:xfrm>
            <a:custGeom>
              <a:rect b="b" l="l" r="r" t="t"/>
              <a:pathLst>
                <a:path extrusionOk="0" fill="none" h="1901" w="3459">
                  <a:moveTo>
                    <a:pt x="2022" y="1340"/>
                  </a:moveTo>
                  <a:lnTo>
                    <a:pt x="2022" y="1340"/>
                  </a:lnTo>
                  <a:lnTo>
                    <a:pt x="1924" y="1413"/>
                  </a:lnTo>
                  <a:lnTo>
                    <a:pt x="1827" y="1486"/>
                  </a:lnTo>
                  <a:lnTo>
                    <a:pt x="1729" y="1511"/>
                  </a:lnTo>
                  <a:lnTo>
                    <a:pt x="1632" y="1535"/>
                  </a:lnTo>
                  <a:lnTo>
                    <a:pt x="1632" y="1535"/>
                  </a:lnTo>
                  <a:lnTo>
                    <a:pt x="1559" y="1535"/>
                  </a:lnTo>
                  <a:lnTo>
                    <a:pt x="1461" y="1584"/>
                  </a:lnTo>
                  <a:lnTo>
                    <a:pt x="1340" y="1657"/>
                  </a:lnTo>
                  <a:lnTo>
                    <a:pt x="1267" y="1730"/>
                  </a:lnTo>
                  <a:lnTo>
                    <a:pt x="1267" y="1730"/>
                  </a:lnTo>
                  <a:lnTo>
                    <a:pt x="1169" y="1803"/>
                  </a:lnTo>
                  <a:lnTo>
                    <a:pt x="1072" y="1852"/>
                  </a:lnTo>
                  <a:lnTo>
                    <a:pt x="974" y="1900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79" y="1900"/>
                  </a:lnTo>
                  <a:lnTo>
                    <a:pt x="682" y="1852"/>
                  </a:lnTo>
                  <a:lnTo>
                    <a:pt x="585" y="1803"/>
                  </a:lnTo>
                  <a:lnTo>
                    <a:pt x="512" y="1730"/>
                  </a:lnTo>
                  <a:lnTo>
                    <a:pt x="512" y="1730"/>
                  </a:lnTo>
                  <a:lnTo>
                    <a:pt x="438" y="1633"/>
                  </a:lnTo>
                  <a:lnTo>
                    <a:pt x="414" y="1535"/>
                  </a:lnTo>
                  <a:lnTo>
                    <a:pt x="438" y="1438"/>
                  </a:lnTo>
                  <a:lnTo>
                    <a:pt x="512" y="1340"/>
                  </a:lnTo>
                  <a:lnTo>
                    <a:pt x="512" y="1340"/>
                  </a:lnTo>
                  <a:lnTo>
                    <a:pt x="585" y="1243"/>
                  </a:lnTo>
                  <a:lnTo>
                    <a:pt x="633" y="1145"/>
                  </a:lnTo>
                  <a:lnTo>
                    <a:pt x="682" y="1048"/>
                  </a:lnTo>
                  <a:lnTo>
                    <a:pt x="682" y="951"/>
                  </a:lnTo>
                  <a:lnTo>
                    <a:pt x="682" y="951"/>
                  </a:lnTo>
                  <a:lnTo>
                    <a:pt x="658" y="804"/>
                  </a:lnTo>
                  <a:lnTo>
                    <a:pt x="633" y="731"/>
                  </a:lnTo>
                  <a:lnTo>
                    <a:pt x="585" y="683"/>
                  </a:lnTo>
                  <a:lnTo>
                    <a:pt x="585" y="683"/>
                  </a:lnTo>
                  <a:lnTo>
                    <a:pt x="536" y="634"/>
                  </a:lnTo>
                  <a:lnTo>
                    <a:pt x="463" y="610"/>
                  </a:lnTo>
                  <a:lnTo>
                    <a:pt x="317" y="585"/>
                  </a:lnTo>
                  <a:lnTo>
                    <a:pt x="317" y="585"/>
                  </a:lnTo>
                  <a:lnTo>
                    <a:pt x="146" y="561"/>
                  </a:lnTo>
                  <a:lnTo>
                    <a:pt x="73" y="512"/>
                  </a:lnTo>
                  <a:lnTo>
                    <a:pt x="24" y="488"/>
                  </a:lnTo>
                  <a:lnTo>
                    <a:pt x="24" y="488"/>
                  </a:lnTo>
                  <a:lnTo>
                    <a:pt x="0" y="439"/>
                  </a:lnTo>
                  <a:lnTo>
                    <a:pt x="24" y="366"/>
                  </a:lnTo>
                  <a:lnTo>
                    <a:pt x="49" y="293"/>
                  </a:lnTo>
                  <a:lnTo>
                    <a:pt x="122" y="196"/>
                  </a:lnTo>
                  <a:lnTo>
                    <a:pt x="122" y="196"/>
                  </a:lnTo>
                  <a:lnTo>
                    <a:pt x="171" y="171"/>
                  </a:lnTo>
                  <a:lnTo>
                    <a:pt x="268" y="123"/>
                  </a:lnTo>
                  <a:lnTo>
                    <a:pt x="512" y="74"/>
                  </a:lnTo>
                  <a:lnTo>
                    <a:pt x="804" y="25"/>
                  </a:lnTo>
                  <a:lnTo>
                    <a:pt x="1145" y="1"/>
                  </a:lnTo>
                  <a:lnTo>
                    <a:pt x="2509" y="1"/>
                  </a:lnTo>
                  <a:lnTo>
                    <a:pt x="2509" y="1"/>
                  </a:lnTo>
                  <a:lnTo>
                    <a:pt x="2850" y="25"/>
                  </a:lnTo>
                  <a:lnTo>
                    <a:pt x="3142" y="49"/>
                  </a:lnTo>
                  <a:lnTo>
                    <a:pt x="3337" y="74"/>
                  </a:lnTo>
                  <a:lnTo>
                    <a:pt x="3434" y="98"/>
                  </a:lnTo>
                  <a:lnTo>
                    <a:pt x="3434" y="98"/>
                  </a:lnTo>
                  <a:lnTo>
                    <a:pt x="3458" y="123"/>
                  </a:lnTo>
                  <a:lnTo>
                    <a:pt x="3434" y="171"/>
                  </a:lnTo>
                  <a:lnTo>
                    <a:pt x="3361" y="317"/>
                  </a:lnTo>
                  <a:lnTo>
                    <a:pt x="3239" y="488"/>
                  </a:lnTo>
                  <a:lnTo>
                    <a:pt x="3069" y="683"/>
                  </a:lnTo>
                  <a:lnTo>
                    <a:pt x="3069" y="683"/>
                  </a:lnTo>
                  <a:lnTo>
                    <a:pt x="2874" y="853"/>
                  </a:lnTo>
                  <a:lnTo>
                    <a:pt x="2679" y="999"/>
                  </a:lnTo>
                  <a:lnTo>
                    <a:pt x="2509" y="1121"/>
                  </a:lnTo>
                  <a:lnTo>
                    <a:pt x="2411" y="1145"/>
                  </a:lnTo>
                  <a:lnTo>
                    <a:pt x="2411" y="1145"/>
                  </a:lnTo>
                  <a:lnTo>
                    <a:pt x="2314" y="1170"/>
                  </a:lnTo>
                  <a:lnTo>
                    <a:pt x="2216" y="1194"/>
                  </a:lnTo>
                  <a:lnTo>
                    <a:pt x="2119" y="1267"/>
                  </a:lnTo>
                  <a:lnTo>
                    <a:pt x="2022" y="1340"/>
                  </a:lnTo>
                  <a:lnTo>
                    <a:pt x="2022" y="134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4" name="Google Shape;744;p30"/>
            <p:cNvSpPr/>
            <p:nvPr/>
          </p:nvSpPr>
          <p:spPr>
            <a:xfrm>
              <a:off x="6357500" y="3940075"/>
              <a:ext cx="18900" cy="34725"/>
            </a:xfrm>
            <a:custGeom>
              <a:rect b="b" l="l" r="r" t="t"/>
              <a:pathLst>
                <a:path extrusionOk="0" fill="none" h="1389" w="756">
                  <a:moveTo>
                    <a:pt x="585" y="682"/>
                  </a:moveTo>
                  <a:lnTo>
                    <a:pt x="585" y="682"/>
                  </a:lnTo>
                  <a:lnTo>
                    <a:pt x="512" y="779"/>
                  </a:lnTo>
                  <a:lnTo>
                    <a:pt x="439" y="877"/>
                  </a:lnTo>
                  <a:lnTo>
                    <a:pt x="390" y="974"/>
                  </a:lnTo>
                  <a:lnTo>
                    <a:pt x="390" y="1072"/>
                  </a:lnTo>
                  <a:lnTo>
                    <a:pt x="390" y="1072"/>
                  </a:lnTo>
                  <a:lnTo>
                    <a:pt x="366" y="1218"/>
                  </a:lnTo>
                  <a:lnTo>
                    <a:pt x="317" y="1291"/>
                  </a:lnTo>
                  <a:lnTo>
                    <a:pt x="293" y="1364"/>
                  </a:lnTo>
                  <a:lnTo>
                    <a:pt x="293" y="1364"/>
                  </a:lnTo>
                  <a:lnTo>
                    <a:pt x="244" y="1388"/>
                  </a:lnTo>
                  <a:lnTo>
                    <a:pt x="195" y="1388"/>
                  </a:lnTo>
                  <a:lnTo>
                    <a:pt x="147" y="1388"/>
                  </a:lnTo>
                  <a:lnTo>
                    <a:pt x="98" y="1364"/>
                  </a:lnTo>
                  <a:lnTo>
                    <a:pt x="98" y="1364"/>
                  </a:lnTo>
                  <a:lnTo>
                    <a:pt x="74" y="1291"/>
                  </a:lnTo>
                  <a:lnTo>
                    <a:pt x="25" y="1169"/>
                  </a:lnTo>
                  <a:lnTo>
                    <a:pt x="25" y="1023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25" y="706"/>
                  </a:lnTo>
                  <a:lnTo>
                    <a:pt x="98" y="536"/>
                  </a:lnTo>
                  <a:lnTo>
                    <a:pt x="171" y="365"/>
                  </a:lnTo>
                  <a:lnTo>
                    <a:pt x="293" y="219"/>
                  </a:lnTo>
                  <a:lnTo>
                    <a:pt x="293" y="219"/>
                  </a:lnTo>
                  <a:lnTo>
                    <a:pt x="415" y="122"/>
                  </a:lnTo>
                  <a:lnTo>
                    <a:pt x="512" y="49"/>
                  </a:lnTo>
                  <a:lnTo>
                    <a:pt x="609" y="0"/>
                  </a:lnTo>
                  <a:lnTo>
                    <a:pt x="682" y="24"/>
                  </a:lnTo>
                  <a:lnTo>
                    <a:pt x="682" y="24"/>
                  </a:lnTo>
                  <a:lnTo>
                    <a:pt x="707" y="73"/>
                  </a:lnTo>
                  <a:lnTo>
                    <a:pt x="731" y="146"/>
                  </a:lnTo>
                  <a:lnTo>
                    <a:pt x="756" y="317"/>
                  </a:lnTo>
                  <a:lnTo>
                    <a:pt x="756" y="317"/>
                  </a:lnTo>
                  <a:lnTo>
                    <a:pt x="756" y="390"/>
                  </a:lnTo>
                  <a:lnTo>
                    <a:pt x="707" y="487"/>
                  </a:lnTo>
                  <a:lnTo>
                    <a:pt x="658" y="609"/>
                  </a:lnTo>
                  <a:lnTo>
                    <a:pt x="585" y="682"/>
                  </a:lnTo>
                  <a:lnTo>
                    <a:pt x="585" y="682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5" name="Google Shape;745;p30"/>
            <p:cNvSpPr/>
            <p:nvPr/>
          </p:nvSpPr>
          <p:spPr>
            <a:xfrm>
              <a:off x="6202850" y="3720875"/>
              <a:ext cx="204000" cy="278875"/>
            </a:xfrm>
            <a:custGeom>
              <a:rect b="b" l="l" r="r" t="t"/>
              <a:pathLst>
                <a:path extrusionOk="0" fill="none" h="11155" w="8160">
                  <a:moveTo>
                    <a:pt x="8159" y="4774"/>
                  </a:moveTo>
                  <a:lnTo>
                    <a:pt x="8159" y="4774"/>
                  </a:lnTo>
                  <a:lnTo>
                    <a:pt x="7599" y="4701"/>
                  </a:lnTo>
                  <a:lnTo>
                    <a:pt x="7283" y="4652"/>
                  </a:lnTo>
                  <a:lnTo>
                    <a:pt x="7136" y="4603"/>
                  </a:lnTo>
                  <a:lnTo>
                    <a:pt x="7136" y="4603"/>
                  </a:lnTo>
                  <a:lnTo>
                    <a:pt x="7088" y="4579"/>
                  </a:lnTo>
                  <a:lnTo>
                    <a:pt x="7015" y="4555"/>
                  </a:lnTo>
                  <a:lnTo>
                    <a:pt x="6844" y="4530"/>
                  </a:lnTo>
                  <a:lnTo>
                    <a:pt x="6844" y="4530"/>
                  </a:lnTo>
                  <a:lnTo>
                    <a:pt x="6747" y="4506"/>
                  </a:lnTo>
                  <a:lnTo>
                    <a:pt x="6649" y="4457"/>
                  </a:lnTo>
                  <a:lnTo>
                    <a:pt x="6552" y="4409"/>
                  </a:lnTo>
                  <a:lnTo>
                    <a:pt x="6454" y="4336"/>
                  </a:lnTo>
                  <a:lnTo>
                    <a:pt x="6454" y="4336"/>
                  </a:lnTo>
                  <a:lnTo>
                    <a:pt x="6381" y="4262"/>
                  </a:lnTo>
                  <a:lnTo>
                    <a:pt x="6308" y="4214"/>
                  </a:lnTo>
                  <a:lnTo>
                    <a:pt x="6235" y="4214"/>
                  </a:lnTo>
                  <a:lnTo>
                    <a:pt x="6187" y="4238"/>
                  </a:lnTo>
                  <a:lnTo>
                    <a:pt x="6187" y="4238"/>
                  </a:lnTo>
                  <a:lnTo>
                    <a:pt x="6162" y="4287"/>
                  </a:lnTo>
                  <a:lnTo>
                    <a:pt x="6162" y="4360"/>
                  </a:lnTo>
                  <a:lnTo>
                    <a:pt x="6211" y="4433"/>
                  </a:lnTo>
                  <a:lnTo>
                    <a:pt x="6284" y="4530"/>
                  </a:lnTo>
                  <a:lnTo>
                    <a:pt x="6284" y="4530"/>
                  </a:lnTo>
                  <a:lnTo>
                    <a:pt x="6357" y="4603"/>
                  </a:lnTo>
                  <a:lnTo>
                    <a:pt x="6454" y="4652"/>
                  </a:lnTo>
                  <a:lnTo>
                    <a:pt x="6576" y="4701"/>
                  </a:lnTo>
                  <a:lnTo>
                    <a:pt x="6649" y="4701"/>
                  </a:lnTo>
                  <a:lnTo>
                    <a:pt x="6649" y="4701"/>
                  </a:lnTo>
                  <a:lnTo>
                    <a:pt x="6747" y="4725"/>
                  </a:lnTo>
                  <a:lnTo>
                    <a:pt x="6844" y="4774"/>
                  </a:lnTo>
                  <a:lnTo>
                    <a:pt x="6942" y="4823"/>
                  </a:lnTo>
                  <a:lnTo>
                    <a:pt x="7039" y="4896"/>
                  </a:lnTo>
                  <a:lnTo>
                    <a:pt x="7039" y="4896"/>
                  </a:lnTo>
                  <a:lnTo>
                    <a:pt x="7063" y="4944"/>
                  </a:lnTo>
                  <a:lnTo>
                    <a:pt x="7088" y="4993"/>
                  </a:lnTo>
                  <a:lnTo>
                    <a:pt x="7063" y="5139"/>
                  </a:lnTo>
                  <a:lnTo>
                    <a:pt x="6966" y="5310"/>
                  </a:lnTo>
                  <a:lnTo>
                    <a:pt x="6844" y="5480"/>
                  </a:lnTo>
                  <a:lnTo>
                    <a:pt x="6844" y="5480"/>
                  </a:lnTo>
                  <a:lnTo>
                    <a:pt x="6674" y="5626"/>
                  </a:lnTo>
                  <a:lnTo>
                    <a:pt x="6528" y="5748"/>
                  </a:lnTo>
                  <a:lnTo>
                    <a:pt x="6381" y="5821"/>
                  </a:lnTo>
                  <a:lnTo>
                    <a:pt x="6284" y="5846"/>
                  </a:lnTo>
                  <a:lnTo>
                    <a:pt x="6284" y="5846"/>
                  </a:lnTo>
                  <a:lnTo>
                    <a:pt x="6113" y="5870"/>
                  </a:lnTo>
                  <a:lnTo>
                    <a:pt x="6040" y="5894"/>
                  </a:lnTo>
                  <a:lnTo>
                    <a:pt x="5992" y="5943"/>
                  </a:lnTo>
                  <a:lnTo>
                    <a:pt x="5992" y="5943"/>
                  </a:lnTo>
                  <a:lnTo>
                    <a:pt x="5943" y="5967"/>
                  </a:lnTo>
                  <a:lnTo>
                    <a:pt x="5894" y="5992"/>
                  </a:lnTo>
                  <a:lnTo>
                    <a:pt x="5846" y="5967"/>
                  </a:lnTo>
                  <a:lnTo>
                    <a:pt x="5797" y="5943"/>
                  </a:lnTo>
                  <a:lnTo>
                    <a:pt x="5797" y="5943"/>
                  </a:lnTo>
                  <a:lnTo>
                    <a:pt x="5773" y="5894"/>
                  </a:lnTo>
                  <a:lnTo>
                    <a:pt x="5724" y="5821"/>
                  </a:lnTo>
                  <a:lnTo>
                    <a:pt x="5699" y="5651"/>
                  </a:lnTo>
                  <a:lnTo>
                    <a:pt x="5699" y="5651"/>
                  </a:lnTo>
                  <a:lnTo>
                    <a:pt x="5675" y="5553"/>
                  </a:lnTo>
                  <a:lnTo>
                    <a:pt x="5602" y="5407"/>
                  </a:lnTo>
                  <a:lnTo>
                    <a:pt x="5480" y="5261"/>
                  </a:lnTo>
                  <a:lnTo>
                    <a:pt x="5334" y="5091"/>
                  </a:lnTo>
                  <a:lnTo>
                    <a:pt x="5334" y="5091"/>
                  </a:lnTo>
                  <a:lnTo>
                    <a:pt x="5188" y="4920"/>
                  </a:lnTo>
                  <a:lnTo>
                    <a:pt x="5066" y="4774"/>
                  </a:lnTo>
                  <a:lnTo>
                    <a:pt x="4969" y="4628"/>
                  </a:lnTo>
                  <a:lnTo>
                    <a:pt x="4944" y="4530"/>
                  </a:lnTo>
                  <a:lnTo>
                    <a:pt x="4944" y="4530"/>
                  </a:lnTo>
                  <a:lnTo>
                    <a:pt x="4944" y="4457"/>
                  </a:lnTo>
                  <a:lnTo>
                    <a:pt x="4920" y="4409"/>
                  </a:lnTo>
                  <a:lnTo>
                    <a:pt x="4896" y="4409"/>
                  </a:lnTo>
                  <a:lnTo>
                    <a:pt x="4847" y="4433"/>
                  </a:lnTo>
                  <a:lnTo>
                    <a:pt x="4847" y="4433"/>
                  </a:lnTo>
                  <a:lnTo>
                    <a:pt x="4823" y="4482"/>
                  </a:lnTo>
                  <a:lnTo>
                    <a:pt x="4774" y="4555"/>
                  </a:lnTo>
                  <a:lnTo>
                    <a:pt x="4750" y="4701"/>
                  </a:lnTo>
                  <a:lnTo>
                    <a:pt x="4750" y="4701"/>
                  </a:lnTo>
                  <a:lnTo>
                    <a:pt x="4774" y="4798"/>
                  </a:lnTo>
                  <a:lnTo>
                    <a:pt x="4847" y="4920"/>
                  </a:lnTo>
                  <a:lnTo>
                    <a:pt x="4920" y="5066"/>
                  </a:lnTo>
                  <a:lnTo>
                    <a:pt x="5042" y="5188"/>
                  </a:lnTo>
                  <a:lnTo>
                    <a:pt x="5042" y="5188"/>
                  </a:lnTo>
                  <a:lnTo>
                    <a:pt x="5139" y="5310"/>
                  </a:lnTo>
                  <a:lnTo>
                    <a:pt x="5237" y="5431"/>
                  </a:lnTo>
                  <a:lnTo>
                    <a:pt x="5310" y="5553"/>
                  </a:lnTo>
                  <a:lnTo>
                    <a:pt x="5334" y="5651"/>
                  </a:lnTo>
                  <a:lnTo>
                    <a:pt x="5334" y="5651"/>
                  </a:lnTo>
                  <a:lnTo>
                    <a:pt x="5334" y="5748"/>
                  </a:lnTo>
                  <a:lnTo>
                    <a:pt x="5383" y="5846"/>
                  </a:lnTo>
                  <a:lnTo>
                    <a:pt x="5432" y="5943"/>
                  </a:lnTo>
                  <a:lnTo>
                    <a:pt x="5505" y="6040"/>
                  </a:lnTo>
                  <a:lnTo>
                    <a:pt x="5505" y="6040"/>
                  </a:lnTo>
                  <a:lnTo>
                    <a:pt x="5626" y="6113"/>
                  </a:lnTo>
                  <a:lnTo>
                    <a:pt x="5773" y="6162"/>
                  </a:lnTo>
                  <a:lnTo>
                    <a:pt x="5919" y="6211"/>
                  </a:lnTo>
                  <a:lnTo>
                    <a:pt x="6089" y="6235"/>
                  </a:lnTo>
                  <a:lnTo>
                    <a:pt x="6089" y="6235"/>
                  </a:lnTo>
                  <a:lnTo>
                    <a:pt x="6235" y="6235"/>
                  </a:lnTo>
                  <a:lnTo>
                    <a:pt x="6357" y="6284"/>
                  </a:lnTo>
                  <a:lnTo>
                    <a:pt x="6430" y="6333"/>
                  </a:lnTo>
                  <a:lnTo>
                    <a:pt x="6454" y="6381"/>
                  </a:lnTo>
                  <a:lnTo>
                    <a:pt x="6454" y="6430"/>
                  </a:lnTo>
                  <a:lnTo>
                    <a:pt x="6454" y="6430"/>
                  </a:lnTo>
                  <a:lnTo>
                    <a:pt x="6430" y="6527"/>
                  </a:lnTo>
                  <a:lnTo>
                    <a:pt x="6308" y="6722"/>
                  </a:lnTo>
                  <a:lnTo>
                    <a:pt x="6113" y="6941"/>
                  </a:lnTo>
                  <a:lnTo>
                    <a:pt x="5894" y="7185"/>
                  </a:lnTo>
                  <a:lnTo>
                    <a:pt x="5894" y="7185"/>
                  </a:lnTo>
                  <a:lnTo>
                    <a:pt x="5675" y="7429"/>
                  </a:lnTo>
                  <a:lnTo>
                    <a:pt x="5505" y="7696"/>
                  </a:lnTo>
                  <a:lnTo>
                    <a:pt x="5358" y="7940"/>
                  </a:lnTo>
                  <a:lnTo>
                    <a:pt x="5334" y="8037"/>
                  </a:lnTo>
                  <a:lnTo>
                    <a:pt x="5334" y="8135"/>
                  </a:lnTo>
                  <a:lnTo>
                    <a:pt x="5334" y="8135"/>
                  </a:lnTo>
                  <a:lnTo>
                    <a:pt x="5334" y="8281"/>
                  </a:lnTo>
                  <a:lnTo>
                    <a:pt x="5358" y="8427"/>
                  </a:lnTo>
                  <a:lnTo>
                    <a:pt x="5383" y="8525"/>
                  </a:lnTo>
                  <a:lnTo>
                    <a:pt x="5432" y="8598"/>
                  </a:lnTo>
                  <a:lnTo>
                    <a:pt x="5432" y="8598"/>
                  </a:lnTo>
                  <a:lnTo>
                    <a:pt x="5456" y="8646"/>
                  </a:lnTo>
                  <a:lnTo>
                    <a:pt x="5480" y="8719"/>
                  </a:lnTo>
                  <a:lnTo>
                    <a:pt x="5505" y="8890"/>
                  </a:lnTo>
                  <a:lnTo>
                    <a:pt x="5505" y="8890"/>
                  </a:lnTo>
                  <a:lnTo>
                    <a:pt x="5480" y="8987"/>
                  </a:lnTo>
                  <a:lnTo>
                    <a:pt x="5383" y="9158"/>
                  </a:lnTo>
                  <a:lnTo>
                    <a:pt x="5237" y="9353"/>
                  </a:lnTo>
                  <a:lnTo>
                    <a:pt x="5042" y="9547"/>
                  </a:lnTo>
                  <a:lnTo>
                    <a:pt x="5042" y="9547"/>
                  </a:lnTo>
                  <a:lnTo>
                    <a:pt x="4847" y="9742"/>
                  </a:lnTo>
                  <a:lnTo>
                    <a:pt x="4701" y="9937"/>
                  </a:lnTo>
                  <a:lnTo>
                    <a:pt x="4603" y="10108"/>
                  </a:lnTo>
                  <a:lnTo>
                    <a:pt x="4555" y="10205"/>
                  </a:lnTo>
                  <a:lnTo>
                    <a:pt x="4555" y="10205"/>
                  </a:lnTo>
                  <a:lnTo>
                    <a:pt x="4530" y="10327"/>
                  </a:lnTo>
                  <a:lnTo>
                    <a:pt x="4457" y="10473"/>
                  </a:lnTo>
                  <a:lnTo>
                    <a:pt x="4336" y="10619"/>
                  </a:lnTo>
                  <a:lnTo>
                    <a:pt x="4189" y="10790"/>
                  </a:lnTo>
                  <a:lnTo>
                    <a:pt x="4189" y="10790"/>
                  </a:lnTo>
                  <a:lnTo>
                    <a:pt x="4019" y="10936"/>
                  </a:lnTo>
                  <a:lnTo>
                    <a:pt x="3873" y="11057"/>
                  </a:lnTo>
                  <a:lnTo>
                    <a:pt x="3727" y="11131"/>
                  </a:lnTo>
                  <a:lnTo>
                    <a:pt x="3605" y="11155"/>
                  </a:lnTo>
                  <a:lnTo>
                    <a:pt x="3605" y="11155"/>
                  </a:lnTo>
                  <a:lnTo>
                    <a:pt x="3532" y="11155"/>
                  </a:lnTo>
                  <a:lnTo>
                    <a:pt x="3434" y="11106"/>
                  </a:lnTo>
                  <a:lnTo>
                    <a:pt x="3337" y="11057"/>
                  </a:lnTo>
                  <a:lnTo>
                    <a:pt x="3240" y="10984"/>
                  </a:lnTo>
                  <a:lnTo>
                    <a:pt x="3240" y="10984"/>
                  </a:lnTo>
                  <a:lnTo>
                    <a:pt x="3167" y="10887"/>
                  </a:lnTo>
                  <a:lnTo>
                    <a:pt x="3093" y="10790"/>
                  </a:lnTo>
                  <a:lnTo>
                    <a:pt x="3069" y="10692"/>
                  </a:lnTo>
                  <a:lnTo>
                    <a:pt x="3045" y="10595"/>
                  </a:lnTo>
                  <a:lnTo>
                    <a:pt x="3045" y="10595"/>
                  </a:lnTo>
                  <a:lnTo>
                    <a:pt x="3020" y="10424"/>
                  </a:lnTo>
                  <a:lnTo>
                    <a:pt x="2996" y="10351"/>
                  </a:lnTo>
                  <a:lnTo>
                    <a:pt x="2947" y="10302"/>
                  </a:lnTo>
                  <a:lnTo>
                    <a:pt x="2947" y="10302"/>
                  </a:lnTo>
                  <a:lnTo>
                    <a:pt x="2923" y="10254"/>
                  </a:lnTo>
                  <a:lnTo>
                    <a:pt x="2874" y="10181"/>
                  </a:lnTo>
                  <a:lnTo>
                    <a:pt x="2850" y="10035"/>
                  </a:lnTo>
                  <a:lnTo>
                    <a:pt x="2850" y="10035"/>
                  </a:lnTo>
                  <a:lnTo>
                    <a:pt x="2826" y="9864"/>
                  </a:lnTo>
                  <a:lnTo>
                    <a:pt x="2801" y="9791"/>
                  </a:lnTo>
                  <a:lnTo>
                    <a:pt x="2752" y="9742"/>
                  </a:lnTo>
                  <a:lnTo>
                    <a:pt x="2752" y="9742"/>
                  </a:lnTo>
                  <a:lnTo>
                    <a:pt x="2728" y="9669"/>
                  </a:lnTo>
                  <a:lnTo>
                    <a:pt x="2704" y="9572"/>
                  </a:lnTo>
                  <a:lnTo>
                    <a:pt x="2679" y="9426"/>
                  </a:lnTo>
                  <a:lnTo>
                    <a:pt x="2655" y="9255"/>
                  </a:lnTo>
                  <a:lnTo>
                    <a:pt x="2655" y="9255"/>
                  </a:lnTo>
                  <a:lnTo>
                    <a:pt x="2679" y="9109"/>
                  </a:lnTo>
                  <a:lnTo>
                    <a:pt x="2704" y="8963"/>
                  </a:lnTo>
                  <a:lnTo>
                    <a:pt x="2728" y="8866"/>
                  </a:lnTo>
                  <a:lnTo>
                    <a:pt x="2752" y="8792"/>
                  </a:lnTo>
                  <a:lnTo>
                    <a:pt x="2752" y="8792"/>
                  </a:lnTo>
                  <a:lnTo>
                    <a:pt x="2801" y="8744"/>
                  </a:lnTo>
                  <a:lnTo>
                    <a:pt x="2826" y="8671"/>
                  </a:lnTo>
                  <a:lnTo>
                    <a:pt x="2850" y="8500"/>
                  </a:lnTo>
                  <a:lnTo>
                    <a:pt x="2850" y="8500"/>
                  </a:lnTo>
                  <a:lnTo>
                    <a:pt x="2826" y="8403"/>
                  </a:lnTo>
                  <a:lnTo>
                    <a:pt x="2777" y="8281"/>
                  </a:lnTo>
                  <a:lnTo>
                    <a:pt x="2679" y="8159"/>
                  </a:lnTo>
                  <a:lnTo>
                    <a:pt x="2582" y="8037"/>
                  </a:lnTo>
                  <a:lnTo>
                    <a:pt x="2582" y="8037"/>
                  </a:lnTo>
                  <a:lnTo>
                    <a:pt x="2460" y="7891"/>
                  </a:lnTo>
                  <a:lnTo>
                    <a:pt x="2363" y="7721"/>
                  </a:lnTo>
                  <a:lnTo>
                    <a:pt x="2314" y="7526"/>
                  </a:lnTo>
                  <a:lnTo>
                    <a:pt x="2290" y="7356"/>
                  </a:lnTo>
                  <a:lnTo>
                    <a:pt x="2290" y="7356"/>
                  </a:lnTo>
                  <a:lnTo>
                    <a:pt x="2290" y="7209"/>
                  </a:lnTo>
                  <a:lnTo>
                    <a:pt x="2265" y="7063"/>
                  </a:lnTo>
                  <a:lnTo>
                    <a:pt x="2217" y="6966"/>
                  </a:lnTo>
                  <a:lnTo>
                    <a:pt x="2192" y="6893"/>
                  </a:lnTo>
                  <a:lnTo>
                    <a:pt x="2192" y="6893"/>
                  </a:lnTo>
                  <a:lnTo>
                    <a:pt x="2144" y="6844"/>
                  </a:lnTo>
                  <a:lnTo>
                    <a:pt x="2071" y="6820"/>
                  </a:lnTo>
                  <a:lnTo>
                    <a:pt x="1900" y="6795"/>
                  </a:lnTo>
                  <a:lnTo>
                    <a:pt x="1900" y="6795"/>
                  </a:lnTo>
                  <a:lnTo>
                    <a:pt x="1754" y="6820"/>
                  </a:lnTo>
                  <a:lnTo>
                    <a:pt x="1681" y="6844"/>
                  </a:lnTo>
                  <a:lnTo>
                    <a:pt x="1632" y="6893"/>
                  </a:lnTo>
                  <a:lnTo>
                    <a:pt x="1632" y="6893"/>
                  </a:lnTo>
                  <a:lnTo>
                    <a:pt x="1559" y="6941"/>
                  </a:lnTo>
                  <a:lnTo>
                    <a:pt x="1437" y="6966"/>
                  </a:lnTo>
                  <a:lnTo>
                    <a:pt x="1291" y="6990"/>
                  </a:lnTo>
                  <a:lnTo>
                    <a:pt x="1145" y="6990"/>
                  </a:lnTo>
                  <a:lnTo>
                    <a:pt x="1145" y="6990"/>
                  </a:lnTo>
                  <a:lnTo>
                    <a:pt x="975" y="6966"/>
                  </a:lnTo>
                  <a:lnTo>
                    <a:pt x="780" y="6868"/>
                  </a:lnTo>
                  <a:lnTo>
                    <a:pt x="561" y="6747"/>
                  </a:lnTo>
                  <a:lnTo>
                    <a:pt x="390" y="6601"/>
                  </a:lnTo>
                  <a:lnTo>
                    <a:pt x="390" y="6601"/>
                  </a:lnTo>
                  <a:lnTo>
                    <a:pt x="317" y="6527"/>
                  </a:lnTo>
                  <a:lnTo>
                    <a:pt x="244" y="6406"/>
                  </a:lnTo>
                  <a:lnTo>
                    <a:pt x="122" y="6113"/>
                  </a:lnTo>
                  <a:lnTo>
                    <a:pt x="49" y="5797"/>
                  </a:lnTo>
                  <a:lnTo>
                    <a:pt x="0" y="5480"/>
                  </a:lnTo>
                  <a:lnTo>
                    <a:pt x="0" y="5480"/>
                  </a:lnTo>
                  <a:lnTo>
                    <a:pt x="25" y="5310"/>
                  </a:lnTo>
                  <a:lnTo>
                    <a:pt x="49" y="5139"/>
                  </a:lnTo>
                  <a:lnTo>
                    <a:pt x="147" y="4798"/>
                  </a:lnTo>
                  <a:lnTo>
                    <a:pt x="220" y="4628"/>
                  </a:lnTo>
                  <a:lnTo>
                    <a:pt x="293" y="4482"/>
                  </a:lnTo>
                  <a:lnTo>
                    <a:pt x="390" y="4336"/>
                  </a:lnTo>
                  <a:lnTo>
                    <a:pt x="487" y="4238"/>
                  </a:lnTo>
                  <a:lnTo>
                    <a:pt x="487" y="4238"/>
                  </a:lnTo>
                  <a:lnTo>
                    <a:pt x="682" y="4043"/>
                  </a:lnTo>
                  <a:lnTo>
                    <a:pt x="877" y="3897"/>
                  </a:lnTo>
                  <a:lnTo>
                    <a:pt x="1048" y="3800"/>
                  </a:lnTo>
                  <a:lnTo>
                    <a:pt x="1145" y="3751"/>
                  </a:lnTo>
                  <a:lnTo>
                    <a:pt x="1145" y="3751"/>
                  </a:lnTo>
                  <a:lnTo>
                    <a:pt x="1316" y="3727"/>
                  </a:lnTo>
                  <a:lnTo>
                    <a:pt x="1389" y="3702"/>
                  </a:lnTo>
                  <a:lnTo>
                    <a:pt x="1437" y="3654"/>
                  </a:lnTo>
                  <a:lnTo>
                    <a:pt x="1437" y="3654"/>
                  </a:lnTo>
                  <a:lnTo>
                    <a:pt x="1510" y="3629"/>
                  </a:lnTo>
                  <a:lnTo>
                    <a:pt x="1608" y="3605"/>
                  </a:lnTo>
                  <a:lnTo>
                    <a:pt x="1754" y="3581"/>
                  </a:lnTo>
                  <a:lnTo>
                    <a:pt x="1900" y="3581"/>
                  </a:lnTo>
                  <a:lnTo>
                    <a:pt x="1900" y="3581"/>
                  </a:lnTo>
                  <a:lnTo>
                    <a:pt x="2071" y="3581"/>
                  </a:lnTo>
                  <a:lnTo>
                    <a:pt x="2241" y="3629"/>
                  </a:lnTo>
                  <a:lnTo>
                    <a:pt x="2363" y="3678"/>
                  </a:lnTo>
                  <a:lnTo>
                    <a:pt x="2485" y="3751"/>
                  </a:lnTo>
                  <a:lnTo>
                    <a:pt x="2485" y="3751"/>
                  </a:lnTo>
                  <a:lnTo>
                    <a:pt x="2558" y="3824"/>
                  </a:lnTo>
                  <a:lnTo>
                    <a:pt x="2655" y="3897"/>
                  </a:lnTo>
                  <a:lnTo>
                    <a:pt x="2777" y="3946"/>
                  </a:lnTo>
                  <a:lnTo>
                    <a:pt x="2850" y="3946"/>
                  </a:lnTo>
                  <a:lnTo>
                    <a:pt x="2850" y="3946"/>
                  </a:lnTo>
                  <a:lnTo>
                    <a:pt x="3020" y="3970"/>
                  </a:lnTo>
                  <a:lnTo>
                    <a:pt x="3093" y="4019"/>
                  </a:lnTo>
                  <a:lnTo>
                    <a:pt x="3142" y="4043"/>
                  </a:lnTo>
                  <a:lnTo>
                    <a:pt x="3142" y="4043"/>
                  </a:lnTo>
                  <a:lnTo>
                    <a:pt x="3191" y="4068"/>
                  </a:lnTo>
                  <a:lnTo>
                    <a:pt x="3240" y="4092"/>
                  </a:lnTo>
                  <a:lnTo>
                    <a:pt x="3288" y="4068"/>
                  </a:lnTo>
                  <a:lnTo>
                    <a:pt x="3337" y="4043"/>
                  </a:lnTo>
                  <a:lnTo>
                    <a:pt x="3337" y="4043"/>
                  </a:lnTo>
                  <a:lnTo>
                    <a:pt x="3386" y="4019"/>
                  </a:lnTo>
                  <a:lnTo>
                    <a:pt x="3459" y="3970"/>
                  </a:lnTo>
                  <a:lnTo>
                    <a:pt x="3605" y="3946"/>
                  </a:lnTo>
                  <a:lnTo>
                    <a:pt x="3605" y="3946"/>
                  </a:lnTo>
                  <a:lnTo>
                    <a:pt x="3775" y="3970"/>
                  </a:lnTo>
                  <a:lnTo>
                    <a:pt x="3848" y="4019"/>
                  </a:lnTo>
                  <a:lnTo>
                    <a:pt x="3897" y="4043"/>
                  </a:lnTo>
                  <a:lnTo>
                    <a:pt x="3897" y="4043"/>
                  </a:lnTo>
                  <a:lnTo>
                    <a:pt x="3970" y="4092"/>
                  </a:lnTo>
                  <a:lnTo>
                    <a:pt x="4068" y="4116"/>
                  </a:lnTo>
                  <a:lnTo>
                    <a:pt x="4214" y="4141"/>
                  </a:lnTo>
                  <a:lnTo>
                    <a:pt x="4384" y="4141"/>
                  </a:lnTo>
                  <a:lnTo>
                    <a:pt x="4384" y="4141"/>
                  </a:lnTo>
                  <a:lnTo>
                    <a:pt x="4530" y="4141"/>
                  </a:lnTo>
                  <a:lnTo>
                    <a:pt x="4677" y="4116"/>
                  </a:lnTo>
                  <a:lnTo>
                    <a:pt x="4774" y="4092"/>
                  </a:lnTo>
                  <a:lnTo>
                    <a:pt x="4847" y="4043"/>
                  </a:lnTo>
                  <a:lnTo>
                    <a:pt x="4847" y="4043"/>
                  </a:lnTo>
                  <a:lnTo>
                    <a:pt x="4896" y="3995"/>
                  </a:lnTo>
                  <a:lnTo>
                    <a:pt x="4920" y="3921"/>
                  </a:lnTo>
                  <a:lnTo>
                    <a:pt x="4944" y="3751"/>
                  </a:lnTo>
                  <a:lnTo>
                    <a:pt x="4944" y="3751"/>
                  </a:lnTo>
                  <a:lnTo>
                    <a:pt x="4944" y="3727"/>
                  </a:lnTo>
                  <a:lnTo>
                    <a:pt x="4920" y="3678"/>
                  </a:lnTo>
                  <a:lnTo>
                    <a:pt x="4823" y="3629"/>
                  </a:lnTo>
                  <a:lnTo>
                    <a:pt x="4701" y="3581"/>
                  </a:lnTo>
                  <a:lnTo>
                    <a:pt x="4555" y="3581"/>
                  </a:lnTo>
                  <a:lnTo>
                    <a:pt x="4555" y="3581"/>
                  </a:lnTo>
                  <a:lnTo>
                    <a:pt x="4409" y="3556"/>
                  </a:lnTo>
                  <a:lnTo>
                    <a:pt x="4238" y="3507"/>
                  </a:lnTo>
                  <a:lnTo>
                    <a:pt x="4092" y="3459"/>
                  </a:lnTo>
                  <a:lnTo>
                    <a:pt x="3995" y="3386"/>
                  </a:lnTo>
                  <a:lnTo>
                    <a:pt x="3995" y="3386"/>
                  </a:lnTo>
                  <a:lnTo>
                    <a:pt x="3897" y="3313"/>
                  </a:lnTo>
                  <a:lnTo>
                    <a:pt x="3800" y="3240"/>
                  </a:lnTo>
                  <a:lnTo>
                    <a:pt x="3702" y="3215"/>
                  </a:lnTo>
                  <a:lnTo>
                    <a:pt x="3605" y="3191"/>
                  </a:lnTo>
                  <a:lnTo>
                    <a:pt x="3605" y="3191"/>
                  </a:lnTo>
                  <a:lnTo>
                    <a:pt x="3532" y="3166"/>
                  </a:lnTo>
                  <a:lnTo>
                    <a:pt x="3434" y="3142"/>
                  </a:lnTo>
                  <a:lnTo>
                    <a:pt x="3337" y="3069"/>
                  </a:lnTo>
                  <a:lnTo>
                    <a:pt x="3240" y="2996"/>
                  </a:lnTo>
                  <a:lnTo>
                    <a:pt x="3240" y="2996"/>
                  </a:lnTo>
                  <a:lnTo>
                    <a:pt x="3167" y="2923"/>
                  </a:lnTo>
                  <a:lnTo>
                    <a:pt x="3069" y="2899"/>
                  </a:lnTo>
                  <a:lnTo>
                    <a:pt x="2996" y="2874"/>
                  </a:lnTo>
                  <a:lnTo>
                    <a:pt x="2947" y="2899"/>
                  </a:lnTo>
                  <a:lnTo>
                    <a:pt x="2947" y="2899"/>
                  </a:lnTo>
                  <a:lnTo>
                    <a:pt x="2899" y="2923"/>
                  </a:lnTo>
                  <a:lnTo>
                    <a:pt x="2826" y="2923"/>
                  </a:lnTo>
                  <a:lnTo>
                    <a:pt x="2752" y="2874"/>
                  </a:lnTo>
                  <a:lnTo>
                    <a:pt x="2655" y="2801"/>
                  </a:lnTo>
                  <a:lnTo>
                    <a:pt x="2655" y="2801"/>
                  </a:lnTo>
                  <a:lnTo>
                    <a:pt x="2582" y="2752"/>
                  </a:lnTo>
                  <a:lnTo>
                    <a:pt x="2509" y="2704"/>
                  </a:lnTo>
                  <a:lnTo>
                    <a:pt x="2436" y="2704"/>
                  </a:lnTo>
                  <a:lnTo>
                    <a:pt x="2387" y="2704"/>
                  </a:lnTo>
                  <a:lnTo>
                    <a:pt x="2387" y="2704"/>
                  </a:lnTo>
                  <a:lnTo>
                    <a:pt x="2338" y="2752"/>
                  </a:lnTo>
                  <a:lnTo>
                    <a:pt x="2265" y="2777"/>
                  </a:lnTo>
                  <a:lnTo>
                    <a:pt x="2095" y="2801"/>
                  </a:lnTo>
                  <a:lnTo>
                    <a:pt x="2095" y="2801"/>
                  </a:lnTo>
                  <a:lnTo>
                    <a:pt x="1997" y="2850"/>
                  </a:lnTo>
                  <a:lnTo>
                    <a:pt x="1851" y="2923"/>
                  </a:lnTo>
                  <a:lnTo>
                    <a:pt x="1681" y="3045"/>
                  </a:lnTo>
                  <a:lnTo>
                    <a:pt x="1535" y="3191"/>
                  </a:lnTo>
                  <a:lnTo>
                    <a:pt x="1535" y="3191"/>
                  </a:lnTo>
                  <a:lnTo>
                    <a:pt x="1364" y="3337"/>
                  </a:lnTo>
                  <a:lnTo>
                    <a:pt x="1194" y="3459"/>
                  </a:lnTo>
                  <a:lnTo>
                    <a:pt x="1072" y="3532"/>
                  </a:lnTo>
                  <a:lnTo>
                    <a:pt x="950" y="3581"/>
                  </a:lnTo>
                  <a:lnTo>
                    <a:pt x="950" y="3581"/>
                  </a:lnTo>
                  <a:lnTo>
                    <a:pt x="804" y="3532"/>
                  </a:lnTo>
                  <a:lnTo>
                    <a:pt x="731" y="3507"/>
                  </a:lnTo>
                  <a:lnTo>
                    <a:pt x="682" y="3483"/>
                  </a:lnTo>
                  <a:lnTo>
                    <a:pt x="682" y="3483"/>
                  </a:lnTo>
                  <a:lnTo>
                    <a:pt x="634" y="3434"/>
                  </a:lnTo>
                  <a:lnTo>
                    <a:pt x="609" y="3361"/>
                  </a:lnTo>
                  <a:lnTo>
                    <a:pt x="585" y="3191"/>
                  </a:lnTo>
                  <a:lnTo>
                    <a:pt x="585" y="3191"/>
                  </a:lnTo>
                  <a:lnTo>
                    <a:pt x="609" y="3020"/>
                  </a:lnTo>
                  <a:lnTo>
                    <a:pt x="634" y="2947"/>
                  </a:lnTo>
                  <a:lnTo>
                    <a:pt x="682" y="2899"/>
                  </a:lnTo>
                  <a:lnTo>
                    <a:pt x="682" y="2899"/>
                  </a:lnTo>
                  <a:lnTo>
                    <a:pt x="731" y="2874"/>
                  </a:lnTo>
                  <a:lnTo>
                    <a:pt x="853" y="2850"/>
                  </a:lnTo>
                  <a:lnTo>
                    <a:pt x="999" y="2826"/>
                  </a:lnTo>
                  <a:lnTo>
                    <a:pt x="1145" y="2801"/>
                  </a:lnTo>
                  <a:lnTo>
                    <a:pt x="1145" y="2801"/>
                  </a:lnTo>
                  <a:lnTo>
                    <a:pt x="1291" y="2801"/>
                  </a:lnTo>
                  <a:lnTo>
                    <a:pt x="1413" y="2752"/>
                  </a:lnTo>
                  <a:lnTo>
                    <a:pt x="1486" y="2704"/>
                  </a:lnTo>
                  <a:lnTo>
                    <a:pt x="1510" y="2655"/>
                  </a:lnTo>
                  <a:lnTo>
                    <a:pt x="1535" y="2631"/>
                  </a:lnTo>
                  <a:lnTo>
                    <a:pt x="1535" y="2631"/>
                  </a:lnTo>
                  <a:lnTo>
                    <a:pt x="1486" y="2460"/>
                  </a:lnTo>
                  <a:lnTo>
                    <a:pt x="1462" y="2387"/>
                  </a:lnTo>
                  <a:lnTo>
                    <a:pt x="1437" y="2338"/>
                  </a:lnTo>
                  <a:lnTo>
                    <a:pt x="1437" y="2338"/>
                  </a:lnTo>
                  <a:lnTo>
                    <a:pt x="1389" y="2290"/>
                  </a:lnTo>
                  <a:lnTo>
                    <a:pt x="1389" y="2241"/>
                  </a:lnTo>
                  <a:lnTo>
                    <a:pt x="1389" y="2192"/>
                  </a:lnTo>
                  <a:lnTo>
                    <a:pt x="1437" y="2144"/>
                  </a:lnTo>
                  <a:lnTo>
                    <a:pt x="1437" y="2144"/>
                  </a:lnTo>
                  <a:lnTo>
                    <a:pt x="1486" y="2119"/>
                  </a:lnTo>
                  <a:lnTo>
                    <a:pt x="1559" y="2070"/>
                  </a:lnTo>
                  <a:lnTo>
                    <a:pt x="1705" y="2046"/>
                  </a:lnTo>
                  <a:lnTo>
                    <a:pt x="1705" y="2046"/>
                  </a:lnTo>
                  <a:lnTo>
                    <a:pt x="1803" y="2046"/>
                  </a:lnTo>
                  <a:lnTo>
                    <a:pt x="1900" y="1997"/>
                  </a:lnTo>
                  <a:lnTo>
                    <a:pt x="1997" y="1924"/>
                  </a:lnTo>
                  <a:lnTo>
                    <a:pt x="2095" y="1851"/>
                  </a:lnTo>
                  <a:lnTo>
                    <a:pt x="2095" y="1851"/>
                  </a:lnTo>
                  <a:lnTo>
                    <a:pt x="2168" y="1778"/>
                  </a:lnTo>
                  <a:lnTo>
                    <a:pt x="2241" y="1681"/>
                  </a:lnTo>
                  <a:lnTo>
                    <a:pt x="2265" y="1559"/>
                  </a:lnTo>
                  <a:lnTo>
                    <a:pt x="2290" y="1486"/>
                  </a:lnTo>
                  <a:lnTo>
                    <a:pt x="2290" y="1486"/>
                  </a:lnTo>
                  <a:lnTo>
                    <a:pt x="2265" y="1315"/>
                  </a:lnTo>
                  <a:lnTo>
                    <a:pt x="2217" y="1242"/>
                  </a:lnTo>
                  <a:lnTo>
                    <a:pt x="2192" y="1194"/>
                  </a:lnTo>
                  <a:lnTo>
                    <a:pt x="2192" y="1194"/>
                  </a:lnTo>
                  <a:lnTo>
                    <a:pt x="2192" y="1169"/>
                  </a:lnTo>
                  <a:lnTo>
                    <a:pt x="2192" y="1121"/>
                  </a:lnTo>
                  <a:lnTo>
                    <a:pt x="2265" y="999"/>
                  </a:lnTo>
                  <a:lnTo>
                    <a:pt x="2387" y="828"/>
                  </a:lnTo>
                  <a:lnTo>
                    <a:pt x="2582" y="634"/>
                  </a:lnTo>
                  <a:lnTo>
                    <a:pt x="2582" y="634"/>
                  </a:lnTo>
                  <a:lnTo>
                    <a:pt x="2679" y="536"/>
                  </a:lnTo>
                  <a:lnTo>
                    <a:pt x="2826" y="439"/>
                  </a:lnTo>
                  <a:lnTo>
                    <a:pt x="2972" y="366"/>
                  </a:lnTo>
                  <a:lnTo>
                    <a:pt x="3142" y="293"/>
                  </a:lnTo>
                  <a:lnTo>
                    <a:pt x="3483" y="195"/>
                  </a:lnTo>
                  <a:lnTo>
                    <a:pt x="3654" y="171"/>
                  </a:lnTo>
                  <a:lnTo>
                    <a:pt x="3800" y="146"/>
                  </a:lnTo>
                  <a:lnTo>
                    <a:pt x="3800" y="146"/>
                  </a:lnTo>
                  <a:lnTo>
                    <a:pt x="4116" y="171"/>
                  </a:lnTo>
                  <a:lnTo>
                    <a:pt x="4360" y="171"/>
                  </a:lnTo>
                  <a:lnTo>
                    <a:pt x="4555" y="220"/>
                  </a:lnTo>
                  <a:lnTo>
                    <a:pt x="4652" y="244"/>
                  </a:lnTo>
                  <a:lnTo>
                    <a:pt x="4652" y="244"/>
                  </a:lnTo>
                  <a:lnTo>
                    <a:pt x="4701" y="268"/>
                  </a:lnTo>
                  <a:lnTo>
                    <a:pt x="4750" y="293"/>
                  </a:lnTo>
                  <a:lnTo>
                    <a:pt x="4798" y="268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5018" y="195"/>
                  </a:lnTo>
                  <a:lnTo>
                    <a:pt x="5407" y="122"/>
                  </a:lnTo>
                  <a:lnTo>
                    <a:pt x="5821" y="25"/>
                  </a:lnTo>
                  <a:lnTo>
                    <a:pt x="6138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46" name="Google Shape;746;p30"/>
          <p:cNvGrpSpPr/>
          <p:nvPr/>
        </p:nvGrpSpPr>
        <p:grpSpPr>
          <a:xfrm>
            <a:off x="5626897" y="2979233"/>
            <a:ext cx="304535" cy="304553"/>
            <a:chOff x="6643075" y="3664250"/>
            <a:chExt cx="407950" cy="407975"/>
          </a:xfrm>
        </p:grpSpPr>
        <p:sp>
          <p:nvSpPr>
            <p:cNvPr id="747" name="Google Shape;747;p30"/>
            <p:cNvSpPr/>
            <p:nvPr/>
          </p:nvSpPr>
          <p:spPr>
            <a:xfrm>
              <a:off x="6794075" y="3815250"/>
              <a:ext cx="211300" cy="211300"/>
            </a:xfrm>
            <a:custGeom>
              <a:rect b="b" l="l" r="r" t="t"/>
              <a:pathLst>
                <a:path extrusionOk="0" fill="none" h="8452" w="8452">
                  <a:moveTo>
                    <a:pt x="0" y="8135"/>
                  </a:moveTo>
                  <a:lnTo>
                    <a:pt x="0" y="8135"/>
                  </a:lnTo>
                  <a:lnTo>
                    <a:pt x="438" y="8257"/>
                  </a:lnTo>
                  <a:lnTo>
                    <a:pt x="852" y="8354"/>
                  </a:lnTo>
                  <a:lnTo>
                    <a:pt x="1291" y="8403"/>
                  </a:lnTo>
                  <a:lnTo>
                    <a:pt x="1729" y="8452"/>
                  </a:lnTo>
                  <a:lnTo>
                    <a:pt x="2168" y="8452"/>
                  </a:lnTo>
                  <a:lnTo>
                    <a:pt x="2606" y="8427"/>
                  </a:lnTo>
                  <a:lnTo>
                    <a:pt x="3020" y="8378"/>
                  </a:lnTo>
                  <a:lnTo>
                    <a:pt x="3458" y="8281"/>
                  </a:lnTo>
                  <a:lnTo>
                    <a:pt x="3872" y="8184"/>
                  </a:lnTo>
                  <a:lnTo>
                    <a:pt x="4311" y="8037"/>
                  </a:lnTo>
                  <a:lnTo>
                    <a:pt x="4701" y="7867"/>
                  </a:lnTo>
                  <a:lnTo>
                    <a:pt x="5115" y="7672"/>
                  </a:lnTo>
                  <a:lnTo>
                    <a:pt x="5504" y="7429"/>
                  </a:lnTo>
                  <a:lnTo>
                    <a:pt x="5870" y="7185"/>
                  </a:lnTo>
                  <a:lnTo>
                    <a:pt x="6235" y="6893"/>
                  </a:lnTo>
                  <a:lnTo>
                    <a:pt x="6576" y="6576"/>
                  </a:lnTo>
                  <a:lnTo>
                    <a:pt x="6576" y="6576"/>
                  </a:lnTo>
                  <a:lnTo>
                    <a:pt x="6892" y="6235"/>
                  </a:lnTo>
                  <a:lnTo>
                    <a:pt x="7185" y="5870"/>
                  </a:lnTo>
                  <a:lnTo>
                    <a:pt x="7428" y="5505"/>
                  </a:lnTo>
                  <a:lnTo>
                    <a:pt x="7672" y="5115"/>
                  </a:lnTo>
                  <a:lnTo>
                    <a:pt x="7867" y="4701"/>
                  </a:lnTo>
                  <a:lnTo>
                    <a:pt x="8037" y="4311"/>
                  </a:lnTo>
                  <a:lnTo>
                    <a:pt x="8183" y="3873"/>
                  </a:lnTo>
                  <a:lnTo>
                    <a:pt x="8281" y="3459"/>
                  </a:lnTo>
                  <a:lnTo>
                    <a:pt x="8378" y="3020"/>
                  </a:lnTo>
                  <a:lnTo>
                    <a:pt x="8427" y="2606"/>
                  </a:lnTo>
                  <a:lnTo>
                    <a:pt x="8451" y="2168"/>
                  </a:lnTo>
                  <a:lnTo>
                    <a:pt x="8451" y="1730"/>
                  </a:lnTo>
                  <a:lnTo>
                    <a:pt x="8402" y="1291"/>
                  </a:lnTo>
                  <a:lnTo>
                    <a:pt x="8354" y="853"/>
                  </a:lnTo>
                  <a:lnTo>
                    <a:pt x="8256" y="439"/>
                  </a:lnTo>
                  <a:lnTo>
                    <a:pt x="8135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8" name="Google Shape;748;p30"/>
            <p:cNvSpPr/>
            <p:nvPr/>
          </p:nvSpPr>
          <p:spPr>
            <a:xfrm>
              <a:off x="6643075" y="3664250"/>
              <a:ext cx="407950" cy="407975"/>
            </a:xfrm>
            <a:custGeom>
              <a:rect b="b" l="l" r="r" t="t"/>
              <a:pathLst>
                <a:path extrusionOk="0" fill="none" h="16319" w="16318">
                  <a:moveTo>
                    <a:pt x="16074" y="244"/>
                  </a:moveTo>
                  <a:lnTo>
                    <a:pt x="16074" y="244"/>
                  </a:lnTo>
                  <a:lnTo>
                    <a:pt x="15928" y="122"/>
                  </a:lnTo>
                  <a:lnTo>
                    <a:pt x="15758" y="49"/>
                  </a:lnTo>
                  <a:lnTo>
                    <a:pt x="15538" y="0"/>
                  </a:lnTo>
                  <a:lnTo>
                    <a:pt x="15319" y="0"/>
                  </a:lnTo>
                  <a:lnTo>
                    <a:pt x="15051" y="25"/>
                  </a:lnTo>
                  <a:lnTo>
                    <a:pt x="14759" y="73"/>
                  </a:lnTo>
                  <a:lnTo>
                    <a:pt x="14442" y="171"/>
                  </a:lnTo>
                  <a:lnTo>
                    <a:pt x="14102" y="293"/>
                  </a:lnTo>
                  <a:lnTo>
                    <a:pt x="13736" y="439"/>
                  </a:lnTo>
                  <a:lnTo>
                    <a:pt x="13347" y="609"/>
                  </a:lnTo>
                  <a:lnTo>
                    <a:pt x="12957" y="828"/>
                  </a:lnTo>
                  <a:lnTo>
                    <a:pt x="12543" y="1048"/>
                  </a:lnTo>
                  <a:lnTo>
                    <a:pt x="11666" y="1608"/>
                  </a:lnTo>
                  <a:lnTo>
                    <a:pt x="10716" y="2265"/>
                  </a:lnTo>
                  <a:lnTo>
                    <a:pt x="10716" y="2265"/>
                  </a:lnTo>
                  <a:lnTo>
                    <a:pt x="10278" y="2095"/>
                  </a:lnTo>
                  <a:lnTo>
                    <a:pt x="9815" y="1949"/>
                  </a:lnTo>
                  <a:lnTo>
                    <a:pt x="9352" y="1851"/>
                  </a:lnTo>
                  <a:lnTo>
                    <a:pt x="8890" y="1778"/>
                  </a:lnTo>
                  <a:lnTo>
                    <a:pt x="8427" y="1730"/>
                  </a:lnTo>
                  <a:lnTo>
                    <a:pt x="7940" y="1730"/>
                  </a:lnTo>
                  <a:lnTo>
                    <a:pt x="7477" y="1778"/>
                  </a:lnTo>
                  <a:lnTo>
                    <a:pt x="7014" y="1827"/>
                  </a:lnTo>
                  <a:lnTo>
                    <a:pt x="6551" y="1924"/>
                  </a:lnTo>
                  <a:lnTo>
                    <a:pt x="6089" y="2070"/>
                  </a:lnTo>
                  <a:lnTo>
                    <a:pt x="5650" y="2241"/>
                  </a:lnTo>
                  <a:lnTo>
                    <a:pt x="5212" y="2436"/>
                  </a:lnTo>
                  <a:lnTo>
                    <a:pt x="4774" y="2679"/>
                  </a:lnTo>
                  <a:lnTo>
                    <a:pt x="4384" y="2972"/>
                  </a:lnTo>
                  <a:lnTo>
                    <a:pt x="3994" y="3264"/>
                  </a:lnTo>
                  <a:lnTo>
                    <a:pt x="3605" y="3605"/>
                  </a:lnTo>
                  <a:lnTo>
                    <a:pt x="3605" y="3605"/>
                  </a:lnTo>
                  <a:lnTo>
                    <a:pt x="3264" y="3995"/>
                  </a:lnTo>
                  <a:lnTo>
                    <a:pt x="2971" y="4384"/>
                  </a:lnTo>
                  <a:lnTo>
                    <a:pt x="2679" y="4774"/>
                  </a:lnTo>
                  <a:lnTo>
                    <a:pt x="2436" y="5212"/>
                  </a:lnTo>
                  <a:lnTo>
                    <a:pt x="2241" y="5651"/>
                  </a:lnTo>
                  <a:lnTo>
                    <a:pt x="2070" y="6089"/>
                  </a:lnTo>
                  <a:lnTo>
                    <a:pt x="1924" y="6552"/>
                  </a:lnTo>
                  <a:lnTo>
                    <a:pt x="1827" y="7015"/>
                  </a:lnTo>
                  <a:lnTo>
                    <a:pt x="1778" y="7477"/>
                  </a:lnTo>
                  <a:lnTo>
                    <a:pt x="1729" y="7940"/>
                  </a:lnTo>
                  <a:lnTo>
                    <a:pt x="1729" y="8427"/>
                  </a:lnTo>
                  <a:lnTo>
                    <a:pt x="1778" y="8890"/>
                  </a:lnTo>
                  <a:lnTo>
                    <a:pt x="1851" y="9353"/>
                  </a:lnTo>
                  <a:lnTo>
                    <a:pt x="1948" y="9815"/>
                  </a:lnTo>
                  <a:lnTo>
                    <a:pt x="2095" y="10278"/>
                  </a:lnTo>
                  <a:lnTo>
                    <a:pt x="2265" y="10716"/>
                  </a:lnTo>
                  <a:lnTo>
                    <a:pt x="2265" y="10716"/>
                  </a:lnTo>
                  <a:lnTo>
                    <a:pt x="1607" y="11666"/>
                  </a:lnTo>
                  <a:lnTo>
                    <a:pt x="1047" y="12543"/>
                  </a:lnTo>
                  <a:lnTo>
                    <a:pt x="828" y="12957"/>
                  </a:lnTo>
                  <a:lnTo>
                    <a:pt x="609" y="13347"/>
                  </a:lnTo>
                  <a:lnTo>
                    <a:pt x="438" y="13737"/>
                  </a:lnTo>
                  <a:lnTo>
                    <a:pt x="292" y="14102"/>
                  </a:lnTo>
                  <a:lnTo>
                    <a:pt x="170" y="14443"/>
                  </a:lnTo>
                  <a:lnTo>
                    <a:pt x="73" y="14759"/>
                  </a:lnTo>
                  <a:lnTo>
                    <a:pt x="24" y="15052"/>
                  </a:lnTo>
                  <a:lnTo>
                    <a:pt x="0" y="15320"/>
                  </a:lnTo>
                  <a:lnTo>
                    <a:pt x="0" y="15539"/>
                  </a:lnTo>
                  <a:lnTo>
                    <a:pt x="49" y="15758"/>
                  </a:lnTo>
                  <a:lnTo>
                    <a:pt x="122" y="15928"/>
                  </a:lnTo>
                  <a:lnTo>
                    <a:pt x="244" y="16075"/>
                  </a:lnTo>
                  <a:lnTo>
                    <a:pt x="244" y="16075"/>
                  </a:lnTo>
                  <a:lnTo>
                    <a:pt x="341" y="16172"/>
                  </a:lnTo>
                  <a:lnTo>
                    <a:pt x="487" y="16245"/>
                  </a:lnTo>
                  <a:lnTo>
                    <a:pt x="633" y="16294"/>
                  </a:lnTo>
                  <a:lnTo>
                    <a:pt x="804" y="16318"/>
                  </a:lnTo>
                  <a:lnTo>
                    <a:pt x="974" y="16318"/>
                  </a:lnTo>
                  <a:lnTo>
                    <a:pt x="1169" y="16318"/>
                  </a:lnTo>
                  <a:lnTo>
                    <a:pt x="1388" y="16269"/>
                  </a:lnTo>
                  <a:lnTo>
                    <a:pt x="1632" y="16221"/>
                  </a:lnTo>
                  <a:lnTo>
                    <a:pt x="2143" y="16075"/>
                  </a:lnTo>
                  <a:lnTo>
                    <a:pt x="2703" y="15831"/>
                  </a:lnTo>
                  <a:lnTo>
                    <a:pt x="3312" y="15539"/>
                  </a:lnTo>
                  <a:lnTo>
                    <a:pt x="3946" y="15149"/>
                  </a:lnTo>
                  <a:lnTo>
                    <a:pt x="4652" y="14711"/>
                  </a:lnTo>
                  <a:lnTo>
                    <a:pt x="5358" y="14224"/>
                  </a:lnTo>
                  <a:lnTo>
                    <a:pt x="6113" y="13663"/>
                  </a:lnTo>
                  <a:lnTo>
                    <a:pt x="6892" y="13055"/>
                  </a:lnTo>
                  <a:lnTo>
                    <a:pt x="7696" y="12397"/>
                  </a:lnTo>
                  <a:lnTo>
                    <a:pt x="8500" y="11691"/>
                  </a:lnTo>
                  <a:lnTo>
                    <a:pt x="9304" y="10936"/>
                  </a:lnTo>
                  <a:lnTo>
                    <a:pt x="10132" y="10132"/>
                  </a:lnTo>
                  <a:lnTo>
                    <a:pt x="10132" y="10132"/>
                  </a:lnTo>
                  <a:lnTo>
                    <a:pt x="10935" y="9304"/>
                  </a:lnTo>
                  <a:lnTo>
                    <a:pt x="11690" y="8500"/>
                  </a:lnTo>
                  <a:lnTo>
                    <a:pt x="12397" y="7696"/>
                  </a:lnTo>
                  <a:lnTo>
                    <a:pt x="13054" y="6893"/>
                  </a:lnTo>
                  <a:lnTo>
                    <a:pt x="13663" y="6113"/>
                  </a:lnTo>
                  <a:lnTo>
                    <a:pt x="14223" y="5358"/>
                  </a:lnTo>
                  <a:lnTo>
                    <a:pt x="14710" y="4652"/>
                  </a:lnTo>
                  <a:lnTo>
                    <a:pt x="15149" y="3946"/>
                  </a:lnTo>
                  <a:lnTo>
                    <a:pt x="15538" y="3313"/>
                  </a:lnTo>
                  <a:lnTo>
                    <a:pt x="15831" y="2704"/>
                  </a:lnTo>
                  <a:lnTo>
                    <a:pt x="16074" y="2144"/>
                  </a:lnTo>
                  <a:lnTo>
                    <a:pt x="16220" y="1632"/>
                  </a:lnTo>
                  <a:lnTo>
                    <a:pt x="16269" y="1389"/>
                  </a:lnTo>
                  <a:lnTo>
                    <a:pt x="16318" y="1169"/>
                  </a:lnTo>
                  <a:lnTo>
                    <a:pt x="16318" y="975"/>
                  </a:lnTo>
                  <a:lnTo>
                    <a:pt x="16318" y="804"/>
                  </a:lnTo>
                  <a:lnTo>
                    <a:pt x="16293" y="634"/>
                  </a:lnTo>
                  <a:lnTo>
                    <a:pt x="16245" y="487"/>
                  </a:lnTo>
                  <a:lnTo>
                    <a:pt x="16172" y="341"/>
                  </a:lnTo>
                  <a:lnTo>
                    <a:pt x="16074" y="244"/>
                  </a:lnTo>
                  <a:lnTo>
                    <a:pt x="16074" y="244"/>
                  </a:lnTo>
                  <a:close/>
                  <a:moveTo>
                    <a:pt x="1827" y="13810"/>
                  </a:moveTo>
                  <a:lnTo>
                    <a:pt x="1827" y="13810"/>
                  </a:lnTo>
                  <a:lnTo>
                    <a:pt x="1754" y="13737"/>
                  </a:lnTo>
                  <a:lnTo>
                    <a:pt x="1729" y="13639"/>
                  </a:lnTo>
                  <a:lnTo>
                    <a:pt x="1681" y="13542"/>
                  </a:lnTo>
                  <a:lnTo>
                    <a:pt x="1681" y="13444"/>
                  </a:lnTo>
                  <a:lnTo>
                    <a:pt x="1681" y="13176"/>
                  </a:lnTo>
                  <a:lnTo>
                    <a:pt x="1754" y="12884"/>
                  </a:lnTo>
                  <a:lnTo>
                    <a:pt x="1875" y="12519"/>
                  </a:lnTo>
                  <a:lnTo>
                    <a:pt x="2046" y="12153"/>
                  </a:lnTo>
                  <a:lnTo>
                    <a:pt x="2265" y="11715"/>
                  </a:lnTo>
                  <a:lnTo>
                    <a:pt x="2533" y="11277"/>
                  </a:lnTo>
                  <a:lnTo>
                    <a:pt x="2533" y="11277"/>
                  </a:lnTo>
                  <a:lnTo>
                    <a:pt x="2752" y="11642"/>
                  </a:lnTo>
                  <a:lnTo>
                    <a:pt x="3020" y="12007"/>
                  </a:lnTo>
                  <a:lnTo>
                    <a:pt x="3288" y="12373"/>
                  </a:lnTo>
                  <a:lnTo>
                    <a:pt x="3605" y="12714"/>
                  </a:lnTo>
                  <a:lnTo>
                    <a:pt x="3605" y="12714"/>
                  </a:lnTo>
                  <a:lnTo>
                    <a:pt x="3897" y="12957"/>
                  </a:lnTo>
                  <a:lnTo>
                    <a:pt x="4165" y="13201"/>
                  </a:lnTo>
                  <a:lnTo>
                    <a:pt x="4165" y="13201"/>
                  </a:lnTo>
                  <a:lnTo>
                    <a:pt x="3751" y="13444"/>
                  </a:lnTo>
                  <a:lnTo>
                    <a:pt x="3361" y="13639"/>
                  </a:lnTo>
                  <a:lnTo>
                    <a:pt x="3020" y="13785"/>
                  </a:lnTo>
                  <a:lnTo>
                    <a:pt x="2679" y="13883"/>
                  </a:lnTo>
                  <a:lnTo>
                    <a:pt x="2411" y="13956"/>
                  </a:lnTo>
                  <a:lnTo>
                    <a:pt x="2168" y="13956"/>
                  </a:lnTo>
                  <a:lnTo>
                    <a:pt x="2070" y="13931"/>
                  </a:lnTo>
                  <a:lnTo>
                    <a:pt x="1973" y="13907"/>
                  </a:lnTo>
                  <a:lnTo>
                    <a:pt x="1900" y="13858"/>
                  </a:lnTo>
                  <a:lnTo>
                    <a:pt x="1827" y="13810"/>
                  </a:lnTo>
                  <a:lnTo>
                    <a:pt x="1827" y="13810"/>
                  </a:lnTo>
                  <a:close/>
                  <a:moveTo>
                    <a:pt x="8159" y="4482"/>
                  </a:moveTo>
                  <a:lnTo>
                    <a:pt x="8159" y="4482"/>
                  </a:lnTo>
                  <a:lnTo>
                    <a:pt x="8037" y="4482"/>
                  </a:lnTo>
                  <a:lnTo>
                    <a:pt x="7940" y="4433"/>
                  </a:lnTo>
                  <a:lnTo>
                    <a:pt x="7842" y="4384"/>
                  </a:lnTo>
                  <a:lnTo>
                    <a:pt x="7745" y="4311"/>
                  </a:lnTo>
                  <a:lnTo>
                    <a:pt x="7672" y="4238"/>
                  </a:lnTo>
                  <a:lnTo>
                    <a:pt x="7623" y="4141"/>
                  </a:lnTo>
                  <a:lnTo>
                    <a:pt x="7574" y="4019"/>
                  </a:lnTo>
                  <a:lnTo>
                    <a:pt x="7574" y="3897"/>
                  </a:lnTo>
                  <a:lnTo>
                    <a:pt x="7574" y="3897"/>
                  </a:lnTo>
                  <a:lnTo>
                    <a:pt x="7574" y="3775"/>
                  </a:lnTo>
                  <a:lnTo>
                    <a:pt x="7623" y="3678"/>
                  </a:lnTo>
                  <a:lnTo>
                    <a:pt x="7672" y="3580"/>
                  </a:lnTo>
                  <a:lnTo>
                    <a:pt x="7745" y="3483"/>
                  </a:lnTo>
                  <a:lnTo>
                    <a:pt x="7842" y="3410"/>
                  </a:lnTo>
                  <a:lnTo>
                    <a:pt x="7940" y="3361"/>
                  </a:lnTo>
                  <a:lnTo>
                    <a:pt x="8037" y="3337"/>
                  </a:lnTo>
                  <a:lnTo>
                    <a:pt x="8159" y="3313"/>
                  </a:lnTo>
                  <a:lnTo>
                    <a:pt x="8159" y="3313"/>
                  </a:lnTo>
                  <a:lnTo>
                    <a:pt x="8281" y="3337"/>
                  </a:lnTo>
                  <a:lnTo>
                    <a:pt x="8378" y="3361"/>
                  </a:lnTo>
                  <a:lnTo>
                    <a:pt x="8476" y="3410"/>
                  </a:lnTo>
                  <a:lnTo>
                    <a:pt x="8573" y="3483"/>
                  </a:lnTo>
                  <a:lnTo>
                    <a:pt x="8646" y="3580"/>
                  </a:lnTo>
                  <a:lnTo>
                    <a:pt x="8695" y="3678"/>
                  </a:lnTo>
                  <a:lnTo>
                    <a:pt x="8743" y="3775"/>
                  </a:lnTo>
                  <a:lnTo>
                    <a:pt x="8743" y="3897"/>
                  </a:lnTo>
                  <a:lnTo>
                    <a:pt x="8743" y="3897"/>
                  </a:lnTo>
                  <a:lnTo>
                    <a:pt x="8743" y="4019"/>
                  </a:lnTo>
                  <a:lnTo>
                    <a:pt x="8695" y="4141"/>
                  </a:lnTo>
                  <a:lnTo>
                    <a:pt x="8646" y="4238"/>
                  </a:lnTo>
                  <a:lnTo>
                    <a:pt x="8573" y="4311"/>
                  </a:lnTo>
                  <a:lnTo>
                    <a:pt x="8476" y="4384"/>
                  </a:lnTo>
                  <a:lnTo>
                    <a:pt x="8378" y="4433"/>
                  </a:lnTo>
                  <a:lnTo>
                    <a:pt x="8281" y="4482"/>
                  </a:lnTo>
                  <a:lnTo>
                    <a:pt x="8159" y="4482"/>
                  </a:lnTo>
                  <a:lnTo>
                    <a:pt x="8159" y="4482"/>
                  </a:lnTo>
                  <a:close/>
                  <a:moveTo>
                    <a:pt x="9133" y="5943"/>
                  </a:moveTo>
                  <a:lnTo>
                    <a:pt x="9133" y="5943"/>
                  </a:lnTo>
                  <a:lnTo>
                    <a:pt x="9036" y="5943"/>
                  </a:lnTo>
                  <a:lnTo>
                    <a:pt x="8963" y="5919"/>
                  </a:lnTo>
                  <a:lnTo>
                    <a:pt x="8841" y="5846"/>
                  </a:lnTo>
                  <a:lnTo>
                    <a:pt x="8768" y="5724"/>
                  </a:lnTo>
                  <a:lnTo>
                    <a:pt x="8743" y="5651"/>
                  </a:lnTo>
                  <a:lnTo>
                    <a:pt x="8743" y="5553"/>
                  </a:lnTo>
                  <a:lnTo>
                    <a:pt x="8743" y="5553"/>
                  </a:lnTo>
                  <a:lnTo>
                    <a:pt x="8743" y="5480"/>
                  </a:lnTo>
                  <a:lnTo>
                    <a:pt x="8768" y="5407"/>
                  </a:lnTo>
                  <a:lnTo>
                    <a:pt x="8841" y="5285"/>
                  </a:lnTo>
                  <a:lnTo>
                    <a:pt x="8963" y="5212"/>
                  </a:lnTo>
                  <a:lnTo>
                    <a:pt x="9036" y="5188"/>
                  </a:lnTo>
                  <a:lnTo>
                    <a:pt x="9133" y="5164"/>
                  </a:lnTo>
                  <a:lnTo>
                    <a:pt x="9133" y="5164"/>
                  </a:lnTo>
                  <a:lnTo>
                    <a:pt x="9206" y="5188"/>
                  </a:lnTo>
                  <a:lnTo>
                    <a:pt x="9279" y="5212"/>
                  </a:lnTo>
                  <a:lnTo>
                    <a:pt x="9401" y="5285"/>
                  </a:lnTo>
                  <a:lnTo>
                    <a:pt x="9474" y="5407"/>
                  </a:lnTo>
                  <a:lnTo>
                    <a:pt x="9498" y="5480"/>
                  </a:lnTo>
                  <a:lnTo>
                    <a:pt x="9523" y="5553"/>
                  </a:lnTo>
                  <a:lnTo>
                    <a:pt x="9523" y="5553"/>
                  </a:lnTo>
                  <a:lnTo>
                    <a:pt x="9498" y="5651"/>
                  </a:lnTo>
                  <a:lnTo>
                    <a:pt x="9474" y="5724"/>
                  </a:lnTo>
                  <a:lnTo>
                    <a:pt x="9401" y="5846"/>
                  </a:lnTo>
                  <a:lnTo>
                    <a:pt x="9279" y="5919"/>
                  </a:lnTo>
                  <a:lnTo>
                    <a:pt x="9206" y="5943"/>
                  </a:lnTo>
                  <a:lnTo>
                    <a:pt x="9133" y="5943"/>
                  </a:lnTo>
                  <a:lnTo>
                    <a:pt x="9133" y="5943"/>
                  </a:lnTo>
                  <a:close/>
                  <a:moveTo>
                    <a:pt x="9986" y="4409"/>
                  </a:moveTo>
                  <a:lnTo>
                    <a:pt x="9986" y="4409"/>
                  </a:lnTo>
                  <a:lnTo>
                    <a:pt x="9888" y="4409"/>
                  </a:lnTo>
                  <a:lnTo>
                    <a:pt x="9815" y="4384"/>
                  </a:lnTo>
                  <a:lnTo>
                    <a:pt x="9693" y="4287"/>
                  </a:lnTo>
                  <a:lnTo>
                    <a:pt x="9620" y="4165"/>
                  </a:lnTo>
                  <a:lnTo>
                    <a:pt x="9596" y="4092"/>
                  </a:lnTo>
                  <a:lnTo>
                    <a:pt x="9596" y="4019"/>
                  </a:lnTo>
                  <a:lnTo>
                    <a:pt x="9596" y="4019"/>
                  </a:lnTo>
                  <a:lnTo>
                    <a:pt x="9596" y="3946"/>
                  </a:lnTo>
                  <a:lnTo>
                    <a:pt x="9620" y="3873"/>
                  </a:lnTo>
                  <a:lnTo>
                    <a:pt x="9693" y="3751"/>
                  </a:lnTo>
                  <a:lnTo>
                    <a:pt x="9815" y="3654"/>
                  </a:lnTo>
                  <a:lnTo>
                    <a:pt x="9888" y="3629"/>
                  </a:lnTo>
                  <a:lnTo>
                    <a:pt x="9986" y="3629"/>
                  </a:lnTo>
                  <a:lnTo>
                    <a:pt x="9986" y="3629"/>
                  </a:lnTo>
                  <a:lnTo>
                    <a:pt x="10059" y="3629"/>
                  </a:lnTo>
                  <a:lnTo>
                    <a:pt x="10132" y="3654"/>
                  </a:lnTo>
                  <a:lnTo>
                    <a:pt x="10253" y="3751"/>
                  </a:lnTo>
                  <a:lnTo>
                    <a:pt x="10327" y="3873"/>
                  </a:lnTo>
                  <a:lnTo>
                    <a:pt x="10351" y="3946"/>
                  </a:lnTo>
                  <a:lnTo>
                    <a:pt x="10375" y="4019"/>
                  </a:lnTo>
                  <a:lnTo>
                    <a:pt x="10375" y="4019"/>
                  </a:lnTo>
                  <a:lnTo>
                    <a:pt x="10351" y="4092"/>
                  </a:lnTo>
                  <a:lnTo>
                    <a:pt x="10327" y="4165"/>
                  </a:lnTo>
                  <a:lnTo>
                    <a:pt x="10253" y="4287"/>
                  </a:lnTo>
                  <a:lnTo>
                    <a:pt x="10132" y="4384"/>
                  </a:lnTo>
                  <a:lnTo>
                    <a:pt x="10059" y="4409"/>
                  </a:lnTo>
                  <a:lnTo>
                    <a:pt x="9986" y="4409"/>
                  </a:lnTo>
                  <a:lnTo>
                    <a:pt x="9986" y="4409"/>
                  </a:lnTo>
                  <a:close/>
                  <a:moveTo>
                    <a:pt x="13200" y="4165"/>
                  </a:moveTo>
                  <a:lnTo>
                    <a:pt x="13200" y="4165"/>
                  </a:lnTo>
                  <a:lnTo>
                    <a:pt x="12957" y="3897"/>
                  </a:lnTo>
                  <a:lnTo>
                    <a:pt x="12713" y="3605"/>
                  </a:lnTo>
                  <a:lnTo>
                    <a:pt x="12713" y="3605"/>
                  </a:lnTo>
                  <a:lnTo>
                    <a:pt x="12372" y="3288"/>
                  </a:lnTo>
                  <a:lnTo>
                    <a:pt x="12007" y="3020"/>
                  </a:lnTo>
                  <a:lnTo>
                    <a:pt x="11642" y="2752"/>
                  </a:lnTo>
                  <a:lnTo>
                    <a:pt x="11276" y="2533"/>
                  </a:lnTo>
                  <a:lnTo>
                    <a:pt x="11276" y="2533"/>
                  </a:lnTo>
                  <a:lnTo>
                    <a:pt x="11715" y="2265"/>
                  </a:lnTo>
                  <a:lnTo>
                    <a:pt x="12153" y="2046"/>
                  </a:lnTo>
                  <a:lnTo>
                    <a:pt x="12518" y="1876"/>
                  </a:lnTo>
                  <a:lnTo>
                    <a:pt x="12884" y="1754"/>
                  </a:lnTo>
                  <a:lnTo>
                    <a:pt x="13176" y="1681"/>
                  </a:lnTo>
                  <a:lnTo>
                    <a:pt x="13444" y="1681"/>
                  </a:lnTo>
                  <a:lnTo>
                    <a:pt x="13541" y="1681"/>
                  </a:lnTo>
                  <a:lnTo>
                    <a:pt x="13639" y="1730"/>
                  </a:lnTo>
                  <a:lnTo>
                    <a:pt x="13736" y="1754"/>
                  </a:lnTo>
                  <a:lnTo>
                    <a:pt x="13809" y="1827"/>
                  </a:lnTo>
                  <a:lnTo>
                    <a:pt x="13809" y="1827"/>
                  </a:lnTo>
                  <a:lnTo>
                    <a:pt x="13858" y="1900"/>
                  </a:lnTo>
                  <a:lnTo>
                    <a:pt x="13907" y="1973"/>
                  </a:lnTo>
                  <a:lnTo>
                    <a:pt x="13931" y="2070"/>
                  </a:lnTo>
                  <a:lnTo>
                    <a:pt x="13955" y="2168"/>
                  </a:lnTo>
                  <a:lnTo>
                    <a:pt x="13955" y="2411"/>
                  </a:lnTo>
                  <a:lnTo>
                    <a:pt x="13882" y="2679"/>
                  </a:lnTo>
                  <a:lnTo>
                    <a:pt x="13785" y="3020"/>
                  </a:lnTo>
                  <a:lnTo>
                    <a:pt x="13639" y="3361"/>
                  </a:lnTo>
                  <a:lnTo>
                    <a:pt x="13444" y="3751"/>
                  </a:lnTo>
                  <a:lnTo>
                    <a:pt x="13200" y="4165"/>
                  </a:lnTo>
                  <a:lnTo>
                    <a:pt x="13200" y="4165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49" name="Google Shape;749;p30"/>
          <p:cNvGrpSpPr/>
          <p:nvPr/>
        </p:nvGrpSpPr>
        <p:grpSpPr>
          <a:xfrm>
            <a:off x="1098012" y="3468303"/>
            <a:ext cx="330009" cy="329990"/>
            <a:chOff x="576250" y="4319400"/>
            <a:chExt cx="442075" cy="442050"/>
          </a:xfrm>
        </p:grpSpPr>
        <p:sp>
          <p:nvSpPr>
            <p:cNvPr id="750" name="Google Shape;750;p30"/>
            <p:cNvSpPr/>
            <p:nvPr/>
          </p:nvSpPr>
          <p:spPr>
            <a:xfrm>
              <a:off x="576250" y="4319400"/>
              <a:ext cx="442075" cy="442050"/>
            </a:xfrm>
            <a:custGeom>
              <a:rect b="b" l="l" r="r" t="t"/>
              <a:pathLst>
                <a:path extrusionOk="0" fill="none" h="17682" w="17683">
                  <a:moveTo>
                    <a:pt x="11472" y="17292"/>
                  </a:moveTo>
                  <a:lnTo>
                    <a:pt x="11472" y="12153"/>
                  </a:lnTo>
                  <a:lnTo>
                    <a:pt x="16416" y="7209"/>
                  </a:lnTo>
                  <a:lnTo>
                    <a:pt x="16416" y="7209"/>
                  </a:lnTo>
                  <a:lnTo>
                    <a:pt x="16562" y="7063"/>
                  </a:lnTo>
                  <a:lnTo>
                    <a:pt x="16684" y="6868"/>
                  </a:lnTo>
                  <a:lnTo>
                    <a:pt x="16830" y="6674"/>
                  </a:lnTo>
                  <a:lnTo>
                    <a:pt x="16927" y="6479"/>
                  </a:lnTo>
                  <a:lnTo>
                    <a:pt x="17146" y="6040"/>
                  </a:lnTo>
                  <a:lnTo>
                    <a:pt x="17317" y="5553"/>
                  </a:lnTo>
                  <a:lnTo>
                    <a:pt x="17439" y="5042"/>
                  </a:lnTo>
                  <a:lnTo>
                    <a:pt x="17560" y="4506"/>
                  </a:lnTo>
                  <a:lnTo>
                    <a:pt x="17633" y="3970"/>
                  </a:lnTo>
                  <a:lnTo>
                    <a:pt x="17658" y="3434"/>
                  </a:lnTo>
                  <a:lnTo>
                    <a:pt x="17682" y="2898"/>
                  </a:lnTo>
                  <a:lnTo>
                    <a:pt x="17682" y="2411"/>
                  </a:lnTo>
                  <a:lnTo>
                    <a:pt x="17658" y="1949"/>
                  </a:lnTo>
                  <a:lnTo>
                    <a:pt x="17609" y="1510"/>
                  </a:lnTo>
                  <a:lnTo>
                    <a:pt x="17536" y="1145"/>
                  </a:lnTo>
                  <a:lnTo>
                    <a:pt x="17463" y="828"/>
                  </a:lnTo>
                  <a:lnTo>
                    <a:pt x="17366" y="585"/>
                  </a:lnTo>
                  <a:lnTo>
                    <a:pt x="17292" y="487"/>
                  </a:lnTo>
                  <a:lnTo>
                    <a:pt x="17244" y="439"/>
                  </a:lnTo>
                  <a:lnTo>
                    <a:pt x="17244" y="439"/>
                  </a:lnTo>
                  <a:lnTo>
                    <a:pt x="17195" y="390"/>
                  </a:lnTo>
                  <a:lnTo>
                    <a:pt x="17098" y="317"/>
                  </a:lnTo>
                  <a:lnTo>
                    <a:pt x="16854" y="219"/>
                  </a:lnTo>
                  <a:lnTo>
                    <a:pt x="16537" y="146"/>
                  </a:lnTo>
                  <a:lnTo>
                    <a:pt x="16172" y="73"/>
                  </a:lnTo>
                  <a:lnTo>
                    <a:pt x="15734" y="25"/>
                  </a:lnTo>
                  <a:lnTo>
                    <a:pt x="15271" y="0"/>
                  </a:lnTo>
                  <a:lnTo>
                    <a:pt x="14784" y="0"/>
                  </a:lnTo>
                  <a:lnTo>
                    <a:pt x="14248" y="25"/>
                  </a:lnTo>
                  <a:lnTo>
                    <a:pt x="13712" y="49"/>
                  </a:lnTo>
                  <a:lnTo>
                    <a:pt x="13176" y="122"/>
                  </a:lnTo>
                  <a:lnTo>
                    <a:pt x="12641" y="244"/>
                  </a:lnTo>
                  <a:lnTo>
                    <a:pt x="12129" y="366"/>
                  </a:lnTo>
                  <a:lnTo>
                    <a:pt x="11642" y="536"/>
                  </a:lnTo>
                  <a:lnTo>
                    <a:pt x="11204" y="755"/>
                  </a:lnTo>
                  <a:lnTo>
                    <a:pt x="10985" y="853"/>
                  </a:lnTo>
                  <a:lnTo>
                    <a:pt x="10814" y="999"/>
                  </a:lnTo>
                  <a:lnTo>
                    <a:pt x="10619" y="1121"/>
                  </a:lnTo>
                  <a:lnTo>
                    <a:pt x="10473" y="1267"/>
                  </a:lnTo>
                  <a:lnTo>
                    <a:pt x="5529" y="6211"/>
                  </a:lnTo>
                  <a:lnTo>
                    <a:pt x="390" y="6211"/>
                  </a:lnTo>
                  <a:lnTo>
                    <a:pt x="390" y="6211"/>
                  </a:lnTo>
                  <a:lnTo>
                    <a:pt x="244" y="6235"/>
                  </a:lnTo>
                  <a:lnTo>
                    <a:pt x="147" y="6259"/>
                  </a:lnTo>
                  <a:lnTo>
                    <a:pt x="49" y="6308"/>
                  </a:lnTo>
                  <a:lnTo>
                    <a:pt x="0" y="6381"/>
                  </a:lnTo>
                  <a:lnTo>
                    <a:pt x="0" y="6454"/>
                  </a:lnTo>
                  <a:lnTo>
                    <a:pt x="25" y="6552"/>
                  </a:lnTo>
                  <a:lnTo>
                    <a:pt x="74" y="6649"/>
                  </a:lnTo>
                  <a:lnTo>
                    <a:pt x="171" y="6771"/>
                  </a:lnTo>
                  <a:lnTo>
                    <a:pt x="2582" y="9158"/>
                  </a:lnTo>
                  <a:lnTo>
                    <a:pt x="2265" y="9474"/>
                  </a:lnTo>
                  <a:lnTo>
                    <a:pt x="950" y="9718"/>
                  </a:lnTo>
                  <a:lnTo>
                    <a:pt x="950" y="9718"/>
                  </a:lnTo>
                  <a:lnTo>
                    <a:pt x="804" y="9767"/>
                  </a:lnTo>
                  <a:lnTo>
                    <a:pt x="682" y="9815"/>
                  </a:lnTo>
                  <a:lnTo>
                    <a:pt x="609" y="9913"/>
                  </a:lnTo>
                  <a:lnTo>
                    <a:pt x="561" y="9986"/>
                  </a:lnTo>
                  <a:lnTo>
                    <a:pt x="561" y="10083"/>
                  </a:lnTo>
                  <a:lnTo>
                    <a:pt x="585" y="10205"/>
                  </a:lnTo>
                  <a:lnTo>
                    <a:pt x="634" y="10302"/>
                  </a:lnTo>
                  <a:lnTo>
                    <a:pt x="731" y="10424"/>
                  </a:lnTo>
                  <a:lnTo>
                    <a:pt x="7258" y="16951"/>
                  </a:lnTo>
                  <a:lnTo>
                    <a:pt x="7258" y="16951"/>
                  </a:lnTo>
                  <a:lnTo>
                    <a:pt x="7380" y="17049"/>
                  </a:lnTo>
                  <a:lnTo>
                    <a:pt x="7477" y="17097"/>
                  </a:lnTo>
                  <a:lnTo>
                    <a:pt x="7599" y="17122"/>
                  </a:lnTo>
                  <a:lnTo>
                    <a:pt x="7697" y="17122"/>
                  </a:lnTo>
                  <a:lnTo>
                    <a:pt x="7770" y="17073"/>
                  </a:lnTo>
                  <a:lnTo>
                    <a:pt x="7867" y="17000"/>
                  </a:lnTo>
                  <a:lnTo>
                    <a:pt x="7916" y="16878"/>
                  </a:lnTo>
                  <a:lnTo>
                    <a:pt x="7965" y="16732"/>
                  </a:lnTo>
                  <a:lnTo>
                    <a:pt x="8208" y="15417"/>
                  </a:lnTo>
                  <a:lnTo>
                    <a:pt x="8525" y="15100"/>
                  </a:lnTo>
                  <a:lnTo>
                    <a:pt x="10911" y="17511"/>
                  </a:lnTo>
                  <a:lnTo>
                    <a:pt x="10911" y="17511"/>
                  </a:lnTo>
                  <a:lnTo>
                    <a:pt x="11033" y="17609"/>
                  </a:lnTo>
                  <a:lnTo>
                    <a:pt x="11131" y="17658"/>
                  </a:lnTo>
                  <a:lnTo>
                    <a:pt x="11228" y="17682"/>
                  </a:lnTo>
                  <a:lnTo>
                    <a:pt x="11301" y="17682"/>
                  </a:lnTo>
                  <a:lnTo>
                    <a:pt x="11374" y="17633"/>
                  </a:lnTo>
                  <a:lnTo>
                    <a:pt x="11423" y="17536"/>
                  </a:lnTo>
                  <a:lnTo>
                    <a:pt x="11447" y="17438"/>
                  </a:lnTo>
                  <a:lnTo>
                    <a:pt x="11472" y="17292"/>
                  </a:lnTo>
                  <a:lnTo>
                    <a:pt x="11472" y="17292"/>
                  </a:lnTo>
                  <a:close/>
                  <a:moveTo>
                    <a:pt x="6162" y="12202"/>
                  </a:moveTo>
                  <a:lnTo>
                    <a:pt x="6162" y="12202"/>
                  </a:lnTo>
                  <a:lnTo>
                    <a:pt x="6089" y="12275"/>
                  </a:lnTo>
                  <a:lnTo>
                    <a:pt x="6016" y="12324"/>
                  </a:lnTo>
                  <a:lnTo>
                    <a:pt x="5919" y="12348"/>
                  </a:lnTo>
                  <a:lnTo>
                    <a:pt x="5821" y="12348"/>
                  </a:lnTo>
                  <a:lnTo>
                    <a:pt x="5724" y="12348"/>
                  </a:lnTo>
                  <a:lnTo>
                    <a:pt x="5626" y="12324"/>
                  </a:lnTo>
                  <a:lnTo>
                    <a:pt x="5553" y="12275"/>
                  </a:lnTo>
                  <a:lnTo>
                    <a:pt x="5480" y="12202"/>
                  </a:lnTo>
                  <a:lnTo>
                    <a:pt x="5480" y="12202"/>
                  </a:lnTo>
                  <a:lnTo>
                    <a:pt x="5407" y="12129"/>
                  </a:lnTo>
                  <a:lnTo>
                    <a:pt x="5359" y="12056"/>
                  </a:lnTo>
                  <a:lnTo>
                    <a:pt x="5334" y="11959"/>
                  </a:lnTo>
                  <a:lnTo>
                    <a:pt x="5334" y="11861"/>
                  </a:lnTo>
                  <a:lnTo>
                    <a:pt x="5334" y="11764"/>
                  </a:lnTo>
                  <a:lnTo>
                    <a:pt x="5359" y="11666"/>
                  </a:lnTo>
                  <a:lnTo>
                    <a:pt x="5407" y="11593"/>
                  </a:lnTo>
                  <a:lnTo>
                    <a:pt x="5480" y="11520"/>
                  </a:lnTo>
                  <a:lnTo>
                    <a:pt x="8013" y="8987"/>
                  </a:lnTo>
                  <a:lnTo>
                    <a:pt x="8013" y="8987"/>
                  </a:lnTo>
                  <a:lnTo>
                    <a:pt x="8086" y="8939"/>
                  </a:lnTo>
                  <a:lnTo>
                    <a:pt x="8159" y="8890"/>
                  </a:lnTo>
                  <a:lnTo>
                    <a:pt x="8257" y="8865"/>
                  </a:lnTo>
                  <a:lnTo>
                    <a:pt x="8354" y="8841"/>
                  </a:lnTo>
                  <a:lnTo>
                    <a:pt x="8452" y="8865"/>
                  </a:lnTo>
                  <a:lnTo>
                    <a:pt x="8525" y="8890"/>
                  </a:lnTo>
                  <a:lnTo>
                    <a:pt x="8622" y="8939"/>
                  </a:lnTo>
                  <a:lnTo>
                    <a:pt x="8695" y="8987"/>
                  </a:lnTo>
                  <a:lnTo>
                    <a:pt x="8695" y="8987"/>
                  </a:lnTo>
                  <a:lnTo>
                    <a:pt x="8744" y="9060"/>
                  </a:lnTo>
                  <a:lnTo>
                    <a:pt x="8793" y="9158"/>
                  </a:lnTo>
                  <a:lnTo>
                    <a:pt x="8817" y="9231"/>
                  </a:lnTo>
                  <a:lnTo>
                    <a:pt x="8841" y="9328"/>
                  </a:lnTo>
                  <a:lnTo>
                    <a:pt x="8817" y="9426"/>
                  </a:lnTo>
                  <a:lnTo>
                    <a:pt x="8793" y="9523"/>
                  </a:lnTo>
                  <a:lnTo>
                    <a:pt x="8744" y="9596"/>
                  </a:lnTo>
                  <a:lnTo>
                    <a:pt x="8695" y="9669"/>
                  </a:lnTo>
                  <a:lnTo>
                    <a:pt x="6162" y="12202"/>
                  </a:lnTo>
                  <a:close/>
                  <a:moveTo>
                    <a:pt x="13396" y="7307"/>
                  </a:moveTo>
                  <a:lnTo>
                    <a:pt x="13396" y="7307"/>
                  </a:lnTo>
                  <a:lnTo>
                    <a:pt x="13274" y="7404"/>
                  </a:lnTo>
                  <a:lnTo>
                    <a:pt x="13152" y="7477"/>
                  </a:lnTo>
                  <a:lnTo>
                    <a:pt x="13006" y="7526"/>
                  </a:lnTo>
                  <a:lnTo>
                    <a:pt x="12836" y="7550"/>
                  </a:lnTo>
                  <a:lnTo>
                    <a:pt x="12689" y="7526"/>
                  </a:lnTo>
                  <a:lnTo>
                    <a:pt x="12543" y="7477"/>
                  </a:lnTo>
                  <a:lnTo>
                    <a:pt x="12421" y="7404"/>
                  </a:lnTo>
                  <a:lnTo>
                    <a:pt x="12300" y="7307"/>
                  </a:lnTo>
                  <a:lnTo>
                    <a:pt x="10376" y="5383"/>
                  </a:lnTo>
                  <a:lnTo>
                    <a:pt x="10376" y="5383"/>
                  </a:lnTo>
                  <a:lnTo>
                    <a:pt x="10278" y="5261"/>
                  </a:lnTo>
                  <a:lnTo>
                    <a:pt x="10205" y="5139"/>
                  </a:lnTo>
                  <a:lnTo>
                    <a:pt x="10156" y="4993"/>
                  </a:lnTo>
                  <a:lnTo>
                    <a:pt x="10132" y="4847"/>
                  </a:lnTo>
                  <a:lnTo>
                    <a:pt x="10156" y="4676"/>
                  </a:lnTo>
                  <a:lnTo>
                    <a:pt x="10205" y="4530"/>
                  </a:lnTo>
                  <a:lnTo>
                    <a:pt x="10278" y="4408"/>
                  </a:lnTo>
                  <a:lnTo>
                    <a:pt x="10376" y="4287"/>
                  </a:lnTo>
                  <a:lnTo>
                    <a:pt x="10376" y="4287"/>
                  </a:lnTo>
                  <a:lnTo>
                    <a:pt x="11326" y="3313"/>
                  </a:lnTo>
                  <a:lnTo>
                    <a:pt x="11326" y="3313"/>
                  </a:lnTo>
                  <a:lnTo>
                    <a:pt x="11496" y="3166"/>
                  </a:lnTo>
                  <a:lnTo>
                    <a:pt x="11666" y="3045"/>
                  </a:lnTo>
                  <a:lnTo>
                    <a:pt x="11861" y="2947"/>
                  </a:lnTo>
                  <a:lnTo>
                    <a:pt x="12032" y="2850"/>
                  </a:lnTo>
                  <a:lnTo>
                    <a:pt x="12227" y="2777"/>
                  </a:lnTo>
                  <a:lnTo>
                    <a:pt x="12446" y="2728"/>
                  </a:lnTo>
                  <a:lnTo>
                    <a:pt x="12641" y="2704"/>
                  </a:lnTo>
                  <a:lnTo>
                    <a:pt x="12836" y="2704"/>
                  </a:lnTo>
                  <a:lnTo>
                    <a:pt x="13055" y="2704"/>
                  </a:lnTo>
                  <a:lnTo>
                    <a:pt x="13250" y="2728"/>
                  </a:lnTo>
                  <a:lnTo>
                    <a:pt x="13469" y="2777"/>
                  </a:lnTo>
                  <a:lnTo>
                    <a:pt x="13664" y="2850"/>
                  </a:lnTo>
                  <a:lnTo>
                    <a:pt x="13834" y="2947"/>
                  </a:lnTo>
                  <a:lnTo>
                    <a:pt x="14029" y="3045"/>
                  </a:lnTo>
                  <a:lnTo>
                    <a:pt x="14199" y="3166"/>
                  </a:lnTo>
                  <a:lnTo>
                    <a:pt x="14370" y="3313"/>
                  </a:lnTo>
                  <a:lnTo>
                    <a:pt x="14370" y="3313"/>
                  </a:lnTo>
                  <a:lnTo>
                    <a:pt x="14516" y="3483"/>
                  </a:lnTo>
                  <a:lnTo>
                    <a:pt x="14638" y="3653"/>
                  </a:lnTo>
                  <a:lnTo>
                    <a:pt x="14735" y="3848"/>
                  </a:lnTo>
                  <a:lnTo>
                    <a:pt x="14833" y="4019"/>
                  </a:lnTo>
                  <a:lnTo>
                    <a:pt x="14906" y="4214"/>
                  </a:lnTo>
                  <a:lnTo>
                    <a:pt x="14954" y="4433"/>
                  </a:lnTo>
                  <a:lnTo>
                    <a:pt x="14979" y="4628"/>
                  </a:lnTo>
                  <a:lnTo>
                    <a:pt x="14979" y="4847"/>
                  </a:lnTo>
                  <a:lnTo>
                    <a:pt x="14979" y="5042"/>
                  </a:lnTo>
                  <a:lnTo>
                    <a:pt x="14954" y="5237"/>
                  </a:lnTo>
                  <a:lnTo>
                    <a:pt x="14906" y="5456"/>
                  </a:lnTo>
                  <a:lnTo>
                    <a:pt x="14833" y="5651"/>
                  </a:lnTo>
                  <a:lnTo>
                    <a:pt x="14735" y="5821"/>
                  </a:lnTo>
                  <a:lnTo>
                    <a:pt x="14638" y="6016"/>
                  </a:lnTo>
                  <a:lnTo>
                    <a:pt x="14516" y="6186"/>
                  </a:lnTo>
                  <a:lnTo>
                    <a:pt x="14370" y="6357"/>
                  </a:lnTo>
                  <a:lnTo>
                    <a:pt x="14370" y="6357"/>
                  </a:lnTo>
                  <a:lnTo>
                    <a:pt x="13396" y="7307"/>
                  </a:lnTo>
                  <a:lnTo>
                    <a:pt x="13396" y="7307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1" name="Google Shape;751;p30"/>
            <p:cNvSpPr/>
            <p:nvPr/>
          </p:nvSpPr>
          <p:spPr>
            <a:xfrm>
              <a:off x="595725" y="4668875"/>
              <a:ext cx="73100" cy="73100"/>
            </a:xfrm>
            <a:custGeom>
              <a:rect b="b" l="l" r="r" t="t"/>
              <a:pathLst>
                <a:path extrusionOk="0" fill="none" h="2924" w="2924">
                  <a:moveTo>
                    <a:pt x="2656" y="269"/>
                  </a:moveTo>
                  <a:lnTo>
                    <a:pt x="2656" y="269"/>
                  </a:lnTo>
                  <a:lnTo>
                    <a:pt x="2509" y="147"/>
                  </a:lnTo>
                  <a:lnTo>
                    <a:pt x="2363" y="74"/>
                  </a:lnTo>
                  <a:lnTo>
                    <a:pt x="2193" y="25"/>
                  </a:lnTo>
                  <a:lnTo>
                    <a:pt x="2022" y="1"/>
                  </a:lnTo>
                  <a:lnTo>
                    <a:pt x="1852" y="25"/>
                  </a:lnTo>
                  <a:lnTo>
                    <a:pt x="1681" y="74"/>
                  </a:lnTo>
                  <a:lnTo>
                    <a:pt x="1511" y="147"/>
                  </a:lnTo>
                  <a:lnTo>
                    <a:pt x="1365" y="269"/>
                  </a:lnTo>
                  <a:lnTo>
                    <a:pt x="1365" y="269"/>
                  </a:lnTo>
                  <a:lnTo>
                    <a:pt x="1219" y="488"/>
                  </a:lnTo>
                  <a:lnTo>
                    <a:pt x="999" y="829"/>
                  </a:lnTo>
                  <a:lnTo>
                    <a:pt x="561" y="1730"/>
                  </a:lnTo>
                  <a:lnTo>
                    <a:pt x="171" y="2558"/>
                  </a:lnTo>
                  <a:lnTo>
                    <a:pt x="1" y="2924"/>
                  </a:lnTo>
                  <a:lnTo>
                    <a:pt x="1" y="2924"/>
                  </a:lnTo>
                  <a:lnTo>
                    <a:pt x="366" y="2753"/>
                  </a:lnTo>
                  <a:lnTo>
                    <a:pt x="1194" y="2363"/>
                  </a:lnTo>
                  <a:lnTo>
                    <a:pt x="2095" y="1925"/>
                  </a:lnTo>
                  <a:lnTo>
                    <a:pt x="2436" y="1706"/>
                  </a:lnTo>
                  <a:lnTo>
                    <a:pt x="2656" y="1560"/>
                  </a:lnTo>
                  <a:lnTo>
                    <a:pt x="2656" y="1560"/>
                  </a:lnTo>
                  <a:lnTo>
                    <a:pt x="2777" y="1414"/>
                  </a:lnTo>
                  <a:lnTo>
                    <a:pt x="2850" y="1243"/>
                  </a:lnTo>
                  <a:lnTo>
                    <a:pt x="2899" y="1073"/>
                  </a:lnTo>
                  <a:lnTo>
                    <a:pt x="2923" y="902"/>
                  </a:lnTo>
                  <a:lnTo>
                    <a:pt x="2899" y="732"/>
                  </a:lnTo>
                  <a:lnTo>
                    <a:pt x="2850" y="561"/>
                  </a:lnTo>
                  <a:lnTo>
                    <a:pt x="2777" y="415"/>
                  </a:lnTo>
                  <a:lnTo>
                    <a:pt x="2656" y="269"/>
                  </a:lnTo>
                  <a:lnTo>
                    <a:pt x="2656" y="269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2" name="Google Shape;752;p30"/>
            <p:cNvSpPr/>
            <p:nvPr/>
          </p:nvSpPr>
          <p:spPr>
            <a:xfrm>
              <a:off x="652350" y="4711500"/>
              <a:ext cx="46925" cy="46925"/>
            </a:xfrm>
            <a:custGeom>
              <a:rect b="b" l="l" r="r" t="t"/>
              <a:pathLst>
                <a:path extrusionOk="0" fill="none" h="1877" w="1877">
                  <a:moveTo>
                    <a:pt x="1657" y="244"/>
                  </a:moveTo>
                  <a:lnTo>
                    <a:pt x="1657" y="244"/>
                  </a:lnTo>
                  <a:lnTo>
                    <a:pt x="1535" y="147"/>
                  </a:lnTo>
                  <a:lnTo>
                    <a:pt x="1413" y="74"/>
                  </a:lnTo>
                  <a:lnTo>
                    <a:pt x="1267" y="25"/>
                  </a:lnTo>
                  <a:lnTo>
                    <a:pt x="1121" y="1"/>
                  </a:lnTo>
                  <a:lnTo>
                    <a:pt x="975" y="25"/>
                  </a:lnTo>
                  <a:lnTo>
                    <a:pt x="829" y="74"/>
                  </a:lnTo>
                  <a:lnTo>
                    <a:pt x="707" y="147"/>
                  </a:lnTo>
                  <a:lnTo>
                    <a:pt x="585" y="244"/>
                  </a:lnTo>
                  <a:lnTo>
                    <a:pt x="585" y="244"/>
                  </a:lnTo>
                  <a:lnTo>
                    <a:pt x="464" y="391"/>
                  </a:lnTo>
                  <a:lnTo>
                    <a:pt x="366" y="610"/>
                  </a:lnTo>
                  <a:lnTo>
                    <a:pt x="269" y="878"/>
                  </a:lnTo>
                  <a:lnTo>
                    <a:pt x="171" y="1170"/>
                  </a:lnTo>
                  <a:lnTo>
                    <a:pt x="50" y="1681"/>
                  </a:lnTo>
                  <a:lnTo>
                    <a:pt x="1" y="1876"/>
                  </a:lnTo>
                  <a:lnTo>
                    <a:pt x="1" y="1876"/>
                  </a:lnTo>
                  <a:lnTo>
                    <a:pt x="220" y="1852"/>
                  </a:lnTo>
                  <a:lnTo>
                    <a:pt x="731" y="1706"/>
                  </a:lnTo>
                  <a:lnTo>
                    <a:pt x="999" y="1633"/>
                  </a:lnTo>
                  <a:lnTo>
                    <a:pt x="1267" y="1535"/>
                  </a:lnTo>
                  <a:lnTo>
                    <a:pt x="1511" y="1413"/>
                  </a:lnTo>
                  <a:lnTo>
                    <a:pt x="1657" y="1316"/>
                  </a:lnTo>
                  <a:lnTo>
                    <a:pt x="1657" y="1316"/>
                  </a:lnTo>
                  <a:lnTo>
                    <a:pt x="1754" y="1194"/>
                  </a:lnTo>
                  <a:lnTo>
                    <a:pt x="1827" y="1048"/>
                  </a:lnTo>
                  <a:lnTo>
                    <a:pt x="1876" y="926"/>
                  </a:lnTo>
                  <a:lnTo>
                    <a:pt x="1876" y="780"/>
                  </a:lnTo>
                  <a:lnTo>
                    <a:pt x="1876" y="634"/>
                  </a:lnTo>
                  <a:lnTo>
                    <a:pt x="1827" y="488"/>
                  </a:lnTo>
                  <a:lnTo>
                    <a:pt x="1754" y="366"/>
                  </a:lnTo>
                  <a:lnTo>
                    <a:pt x="1657" y="244"/>
                  </a:lnTo>
                  <a:lnTo>
                    <a:pt x="1657" y="244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3" name="Google Shape;753;p30"/>
            <p:cNvSpPr/>
            <p:nvPr/>
          </p:nvSpPr>
          <p:spPr>
            <a:xfrm>
              <a:off x="579300" y="4638450"/>
              <a:ext cx="46900" cy="46900"/>
            </a:xfrm>
            <a:custGeom>
              <a:rect b="b" l="l" r="r" t="t"/>
              <a:pathLst>
                <a:path extrusionOk="0" fill="none" h="1876" w="1876">
                  <a:moveTo>
                    <a:pt x="1632" y="219"/>
                  </a:moveTo>
                  <a:lnTo>
                    <a:pt x="1632" y="219"/>
                  </a:lnTo>
                  <a:lnTo>
                    <a:pt x="1510" y="122"/>
                  </a:lnTo>
                  <a:lnTo>
                    <a:pt x="1388" y="49"/>
                  </a:lnTo>
                  <a:lnTo>
                    <a:pt x="1242" y="0"/>
                  </a:lnTo>
                  <a:lnTo>
                    <a:pt x="1096" y="0"/>
                  </a:lnTo>
                  <a:lnTo>
                    <a:pt x="950" y="0"/>
                  </a:lnTo>
                  <a:lnTo>
                    <a:pt x="828" y="49"/>
                  </a:lnTo>
                  <a:lnTo>
                    <a:pt x="682" y="122"/>
                  </a:lnTo>
                  <a:lnTo>
                    <a:pt x="560" y="219"/>
                  </a:lnTo>
                  <a:lnTo>
                    <a:pt x="560" y="219"/>
                  </a:lnTo>
                  <a:lnTo>
                    <a:pt x="463" y="366"/>
                  </a:lnTo>
                  <a:lnTo>
                    <a:pt x="341" y="609"/>
                  </a:lnTo>
                  <a:lnTo>
                    <a:pt x="244" y="877"/>
                  </a:lnTo>
                  <a:lnTo>
                    <a:pt x="171" y="1145"/>
                  </a:lnTo>
                  <a:lnTo>
                    <a:pt x="25" y="1656"/>
                  </a:lnTo>
                  <a:lnTo>
                    <a:pt x="0" y="1876"/>
                  </a:lnTo>
                  <a:lnTo>
                    <a:pt x="0" y="1876"/>
                  </a:lnTo>
                  <a:lnTo>
                    <a:pt x="195" y="1827"/>
                  </a:lnTo>
                  <a:lnTo>
                    <a:pt x="707" y="1705"/>
                  </a:lnTo>
                  <a:lnTo>
                    <a:pt x="999" y="1608"/>
                  </a:lnTo>
                  <a:lnTo>
                    <a:pt x="1267" y="1510"/>
                  </a:lnTo>
                  <a:lnTo>
                    <a:pt x="1486" y="1413"/>
                  </a:lnTo>
                  <a:lnTo>
                    <a:pt x="1632" y="1291"/>
                  </a:lnTo>
                  <a:lnTo>
                    <a:pt x="1632" y="1291"/>
                  </a:lnTo>
                  <a:lnTo>
                    <a:pt x="1729" y="1169"/>
                  </a:lnTo>
                  <a:lnTo>
                    <a:pt x="1802" y="1048"/>
                  </a:lnTo>
                  <a:lnTo>
                    <a:pt x="1851" y="901"/>
                  </a:lnTo>
                  <a:lnTo>
                    <a:pt x="1876" y="755"/>
                  </a:lnTo>
                  <a:lnTo>
                    <a:pt x="1851" y="609"/>
                  </a:lnTo>
                  <a:lnTo>
                    <a:pt x="1802" y="463"/>
                  </a:lnTo>
                  <a:lnTo>
                    <a:pt x="1729" y="341"/>
                  </a:lnTo>
                  <a:lnTo>
                    <a:pt x="1632" y="219"/>
                  </a:lnTo>
                  <a:lnTo>
                    <a:pt x="1632" y="219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54" name="Google Shape;754;p30"/>
          <p:cNvSpPr/>
          <p:nvPr/>
        </p:nvSpPr>
        <p:spPr>
          <a:xfrm>
            <a:off x="1586247" y="3532677"/>
            <a:ext cx="357275" cy="201816"/>
          </a:xfrm>
          <a:custGeom>
            <a:rect b="b" l="l" r="r" t="t"/>
            <a:pathLst>
              <a:path extrusionOk="0" fill="none" h="10814" w="19144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cap="rnd" cmpd="sng" w="121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5" name="Google Shape;755;p30"/>
          <p:cNvSpPr/>
          <p:nvPr/>
        </p:nvSpPr>
        <p:spPr>
          <a:xfrm>
            <a:off x="3620880" y="3482209"/>
            <a:ext cx="302724" cy="302743"/>
          </a:xfrm>
          <a:custGeom>
            <a:rect b="b" l="l" r="r" t="t"/>
            <a:pathLst>
              <a:path extrusionOk="0" fill="none" h="16222" w="16221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cap="rnd" cmpd="sng" w="121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6" name="Google Shape;756;p30"/>
          <p:cNvSpPr/>
          <p:nvPr/>
        </p:nvSpPr>
        <p:spPr>
          <a:xfrm>
            <a:off x="3119039" y="3501303"/>
            <a:ext cx="302724" cy="264560"/>
          </a:xfrm>
          <a:custGeom>
            <a:rect b="b" l="l" r="r" t="t"/>
            <a:pathLst>
              <a:path extrusionOk="0" fill="none" h="14176" w="16221">
                <a:moveTo>
                  <a:pt x="16075" y="12665"/>
                </a:moveTo>
                <a:lnTo>
                  <a:pt x="8987" y="488"/>
                </a:lnTo>
                <a:lnTo>
                  <a:pt x="8987" y="488"/>
                </a:lnTo>
                <a:lnTo>
                  <a:pt x="8914" y="390"/>
                </a:lnTo>
                <a:lnTo>
                  <a:pt x="8817" y="293"/>
                </a:lnTo>
                <a:lnTo>
                  <a:pt x="8720" y="196"/>
                </a:lnTo>
                <a:lnTo>
                  <a:pt x="8622" y="123"/>
                </a:lnTo>
                <a:lnTo>
                  <a:pt x="8500" y="74"/>
                </a:lnTo>
                <a:lnTo>
                  <a:pt x="8379" y="25"/>
                </a:lnTo>
                <a:lnTo>
                  <a:pt x="8232" y="1"/>
                </a:lnTo>
                <a:lnTo>
                  <a:pt x="8111" y="1"/>
                </a:lnTo>
                <a:lnTo>
                  <a:pt x="8111" y="1"/>
                </a:lnTo>
                <a:lnTo>
                  <a:pt x="7965" y="1"/>
                </a:lnTo>
                <a:lnTo>
                  <a:pt x="7843" y="25"/>
                </a:lnTo>
                <a:lnTo>
                  <a:pt x="7721" y="74"/>
                </a:lnTo>
                <a:lnTo>
                  <a:pt x="7599" y="123"/>
                </a:lnTo>
                <a:lnTo>
                  <a:pt x="7502" y="196"/>
                </a:lnTo>
                <a:lnTo>
                  <a:pt x="7404" y="293"/>
                </a:lnTo>
                <a:lnTo>
                  <a:pt x="7307" y="390"/>
                </a:lnTo>
                <a:lnTo>
                  <a:pt x="7234" y="488"/>
                </a:lnTo>
                <a:lnTo>
                  <a:pt x="147" y="12665"/>
                </a:lnTo>
                <a:lnTo>
                  <a:pt x="147" y="12665"/>
                </a:lnTo>
                <a:lnTo>
                  <a:pt x="74" y="12787"/>
                </a:lnTo>
                <a:lnTo>
                  <a:pt x="25" y="12909"/>
                </a:lnTo>
                <a:lnTo>
                  <a:pt x="0" y="13031"/>
                </a:lnTo>
                <a:lnTo>
                  <a:pt x="0" y="13177"/>
                </a:lnTo>
                <a:lnTo>
                  <a:pt x="0" y="13177"/>
                </a:lnTo>
                <a:lnTo>
                  <a:pt x="0" y="13299"/>
                </a:lnTo>
                <a:lnTo>
                  <a:pt x="25" y="13420"/>
                </a:lnTo>
                <a:lnTo>
                  <a:pt x="74" y="13567"/>
                </a:lnTo>
                <a:lnTo>
                  <a:pt x="147" y="13688"/>
                </a:lnTo>
                <a:lnTo>
                  <a:pt x="147" y="13688"/>
                </a:lnTo>
                <a:lnTo>
                  <a:pt x="220" y="13786"/>
                </a:lnTo>
                <a:lnTo>
                  <a:pt x="293" y="13883"/>
                </a:lnTo>
                <a:lnTo>
                  <a:pt x="390" y="13981"/>
                </a:lnTo>
                <a:lnTo>
                  <a:pt x="512" y="14054"/>
                </a:lnTo>
                <a:lnTo>
                  <a:pt x="634" y="14102"/>
                </a:lnTo>
                <a:lnTo>
                  <a:pt x="755" y="14151"/>
                </a:lnTo>
                <a:lnTo>
                  <a:pt x="877" y="14175"/>
                </a:lnTo>
                <a:lnTo>
                  <a:pt x="1023" y="14175"/>
                </a:lnTo>
                <a:lnTo>
                  <a:pt x="15198" y="14175"/>
                </a:lnTo>
                <a:lnTo>
                  <a:pt x="15198" y="14175"/>
                </a:lnTo>
                <a:lnTo>
                  <a:pt x="15344" y="14175"/>
                </a:lnTo>
                <a:lnTo>
                  <a:pt x="15466" y="14151"/>
                </a:lnTo>
                <a:lnTo>
                  <a:pt x="15588" y="14102"/>
                </a:lnTo>
                <a:lnTo>
                  <a:pt x="15709" y="14054"/>
                </a:lnTo>
                <a:lnTo>
                  <a:pt x="15831" y="13981"/>
                </a:lnTo>
                <a:lnTo>
                  <a:pt x="15929" y="13883"/>
                </a:lnTo>
                <a:lnTo>
                  <a:pt x="16002" y="13786"/>
                </a:lnTo>
                <a:lnTo>
                  <a:pt x="16075" y="13688"/>
                </a:lnTo>
                <a:lnTo>
                  <a:pt x="16075" y="13688"/>
                </a:lnTo>
                <a:lnTo>
                  <a:pt x="16148" y="13567"/>
                </a:lnTo>
                <a:lnTo>
                  <a:pt x="16197" y="13420"/>
                </a:lnTo>
                <a:lnTo>
                  <a:pt x="16221" y="13299"/>
                </a:lnTo>
                <a:lnTo>
                  <a:pt x="16221" y="13177"/>
                </a:lnTo>
                <a:lnTo>
                  <a:pt x="16221" y="13177"/>
                </a:lnTo>
                <a:lnTo>
                  <a:pt x="16221" y="13031"/>
                </a:lnTo>
                <a:lnTo>
                  <a:pt x="16197" y="12909"/>
                </a:lnTo>
                <a:lnTo>
                  <a:pt x="16148" y="12787"/>
                </a:lnTo>
                <a:lnTo>
                  <a:pt x="16075" y="12665"/>
                </a:lnTo>
                <a:lnTo>
                  <a:pt x="16075" y="12665"/>
                </a:lnTo>
                <a:close/>
                <a:moveTo>
                  <a:pt x="8111" y="12349"/>
                </a:moveTo>
                <a:lnTo>
                  <a:pt x="8111" y="12349"/>
                </a:lnTo>
                <a:lnTo>
                  <a:pt x="7916" y="12324"/>
                </a:lnTo>
                <a:lnTo>
                  <a:pt x="7721" y="12276"/>
                </a:lnTo>
                <a:lnTo>
                  <a:pt x="7575" y="12178"/>
                </a:lnTo>
                <a:lnTo>
                  <a:pt x="7429" y="12057"/>
                </a:lnTo>
                <a:lnTo>
                  <a:pt x="7307" y="11910"/>
                </a:lnTo>
                <a:lnTo>
                  <a:pt x="7210" y="11764"/>
                </a:lnTo>
                <a:lnTo>
                  <a:pt x="7161" y="11569"/>
                </a:lnTo>
                <a:lnTo>
                  <a:pt x="7136" y="11375"/>
                </a:lnTo>
                <a:lnTo>
                  <a:pt x="7136" y="11375"/>
                </a:lnTo>
                <a:lnTo>
                  <a:pt x="7161" y="11180"/>
                </a:lnTo>
                <a:lnTo>
                  <a:pt x="7210" y="11009"/>
                </a:lnTo>
                <a:lnTo>
                  <a:pt x="7307" y="10839"/>
                </a:lnTo>
                <a:lnTo>
                  <a:pt x="7429" y="10693"/>
                </a:lnTo>
                <a:lnTo>
                  <a:pt x="7575" y="10571"/>
                </a:lnTo>
                <a:lnTo>
                  <a:pt x="7721" y="10473"/>
                </a:lnTo>
                <a:lnTo>
                  <a:pt x="7916" y="10425"/>
                </a:lnTo>
                <a:lnTo>
                  <a:pt x="8111" y="10400"/>
                </a:lnTo>
                <a:lnTo>
                  <a:pt x="8111" y="10400"/>
                </a:lnTo>
                <a:lnTo>
                  <a:pt x="8306" y="10425"/>
                </a:lnTo>
                <a:lnTo>
                  <a:pt x="8476" y="10473"/>
                </a:lnTo>
                <a:lnTo>
                  <a:pt x="8646" y="10571"/>
                </a:lnTo>
                <a:lnTo>
                  <a:pt x="8793" y="10693"/>
                </a:lnTo>
                <a:lnTo>
                  <a:pt x="8914" y="10839"/>
                </a:lnTo>
                <a:lnTo>
                  <a:pt x="9012" y="11009"/>
                </a:lnTo>
                <a:lnTo>
                  <a:pt x="9061" y="11180"/>
                </a:lnTo>
                <a:lnTo>
                  <a:pt x="9085" y="11375"/>
                </a:lnTo>
                <a:lnTo>
                  <a:pt x="9085" y="11375"/>
                </a:lnTo>
                <a:lnTo>
                  <a:pt x="9061" y="11569"/>
                </a:lnTo>
                <a:lnTo>
                  <a:pt x="9012" y="11764"/>
                </a:lnTo>
                <a:lnTo>
                  <a:pt x="8914" y="11910"/>
                </a:lnTo>
                <a:lnTo>
                  <a:pt x="8793" y="12057"/>
                </a:lnTo>
                <a:lnTo>
                  <a:pt x="8646" y="12178"/>
                </a:lnTo>
                <a:lnTo>
                  <a:pt x="8476" y="12276"/>
                </a:lnTo>
                <a:lnTo>
                  <a:pt x="8306" y="12324"/>
                </a:lnTo>
                <a:lnTo>
                  <a:pt x="8111" y="12349"/>
                </a:lnTo>
                <a:lnTo>
                  <a:pt x="8111" y="12349"/>
                </a:lnTo>
                <a:close/>
                <a:moveTo>
                  <a:pt x="9231" y="5091"/>
                </a:moveTo>
                <a:lnTo>
                  <a:pt x="8939" y="8915"/>
                </a:lnTo>
                <a:lnTo>
                  <a:pt x="8939" y="8915"/>
                </a:lnTo>
                <a:lnTo>
                  <a:pt x="8914" y="9061"/>
                </a:lnTo>
                <a:lnTo>
                  <a:pt x="8866" y="9207"/>
                </a:lnTo>
                <a:lnTo>
                  <a:pt x="8793" y="9304"/>
                </a:lnTo>
                <a:lnTo>
                  <a:pt x="8695" y="9426"/>
                </a:lnTo>
                <a:lnTo>
                  <a:pt x="8573" y="9499"/>
                </a:lnTo>
                <a:lnTo>
                  <a:pt x="8452" y="9572"/>
                </a:lnTo>
                <a:lnTo>
                  <a:pt x="8330" y="9621"/>
                </a:lnTo>
                <a:lnTo>
                  <a:pt x="8184" y="9621"/>
                </a:lnTo>
                <a:lnTo>
                  <a:pt x="8038" y="9621"/>
                </a:lnTo>
                <a:lnTo>
                  <a:pt x="8038" y="9621"/>
                </a:lnTo>
                <a:lnTo>
                  <a:pt x="7891" y="9621"/>
                </a:lnTo>
                <a:lnTo>
                  <a:pt x="7770" y="9572"/>
                </a:lnTo>
                <a:lnTo>
                  <a:pt x="7648" y="9499"/>
                </a:lnTo>
                <a:lnTo>
                  <a:pt x="7526" y="9426"/>
                </a:lnTo>
                <a:lnTo>
                  <a:pt x="7429" y="9304"/>
                </a:lnTo>
                <a:lnTo>
                  <a:pt x="7356" y="9207"/>
                </a:lnTo>
                <a:lnTo>
                  <a:pt x="7307" y="9061"/>
                </a:lnTo>
                <a:lnTo>
                  <a:pt x="7283" y="8915"/>
                </a:lnTo>
                <a:lnTo>
                  <a:pt x="6990" y="5091"/>
                </a:lnTo>
                <a:lnTo>
                  <a:pt x="6990" y="5091"/>
                </a:lnTo>
                <a:lnTo>
                  <a:pt x="7015" y="4945"/>
                </a:lnTo>
                <a:lnTo>
                  <a:pt x="7039" y="4823"/>
                </a:lnTo>
                <a:lnTo>
                  <a:pt x="7088" y="4701"/>
                </a:lnTo>
                <a:lnTo>
                  <a:pt x="7161" y="4604"/>
                </a:lnTo>
                <a:lnTo>
                  <a:pt x="7258" y="4506"/>
                </a:lnTo>
                <a:lnTo>
                  <a:pt x="7380" y="4433"/>
                </a:lnTo>
                <a:lnTo>
                  <a:pt x="7526" y="4409"/>
                </a:lnTo>
                <a:lnTo>
                  <a:pt x="7648" y="4385"/>
                </a:lnTo>
                <a:lnTo>
                  <a:pt x="8573" y="4385"/>
                </a:lnTo>
                <a:lnTo>
                  <a:pt x="8573" y="4385"/>
                </a:lnTo>
                <a:lnTo>
                  <a:pt x="8695" y="4409"/>
                </a:lnTo>
                <a:lnTo>
                  <a:pt x="8841" y="4433"/>
                </a:lnTo>
                <a:lnTo>
                  <a:pt x="8963" y="4506"/>
                </a:lnTo>
                <a:lnTo>
                  <a:pt x="9061" y="4604"/>
                </a:lnTo>
                <a:lnTo>
                  <a:pt x="9134" y="4701"/>
                </a:lnTo>
                <a:lnTo>
                  <a:pt x="9182" y="4823"/>
                </a:lnTo>
                <a:lnTo>
                  <a:pt x="9207" y="4945"/>
                </a:lnTo>
                <a:lnTo>
                  <a:pt x="9231" y="5091"/>
                </a:lnTo>
                <a:lnTo>
                  <a:pt x="9231" y="5091"/>
                </a:lnTo>
                <a:close/>
              </a:path>
            </a:pathLst>
          </a:custGeom>
          <a:noFill/>
          <a:ln cap="rnd" cmpd="sng" w="121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7" name="Google Shape;757;p30"/>
          <p:cNvSpPr/>
          <p:nvPr/>
        </p:nvSpPr>
        <p:spPr>
          <a:xfrm>
            <a:off x="4121359" y="3480847"/>
            <a:ext cx="305449" cy="305468"/>
          </a:xfrm>
          <a:custGeom>
            <a:rect b="b" l="l" r="r" t="t"/>
            <a:pathLst>
              <a:path extrusionOk="0" fill="none" h="16368" w="16367">
                <a:moveTo>
                  <a:pt x="16074" y="4385"/>
                </a:moveTo>
                <a:lnTo>
                  <a:pt x="11983" y="293"/>
                </a:lnTo>
                <a:lnTo>
                  <a:pt x="11983" y="293"/>
                </a:lnTo>
                <a:lnTo>
                  <a:pt x="11812" y="171"/>
                </a:lnTo>
                <a:lnTo>
                  <a:pt x="11642" y="74"/>
                </a:lnTo>
                <a:lnTo>
                  <a:pt x="11447" y="25"/>
                </a:lnTo>
                <a:lnTo>
                  <a:pt x="11252" y="1"/>
                </a:lnTo>
                <a:lnTo>
                  <a:pt x="5115" y="1"/>
                </a:lnTo>
                <a:lnTo>
                  <a:pt x="5115" y="1"/>
                </a:lnTo>
                <a:lnTo>
                  <a:pt x="4920" y="25"/>
                </a:lnTo>
                <a:lnTo>
                  <a:pt x="4725" y="74"/>
                </a:lnTo>
                <a:lnTo>
                  <a:pt x="4554" y="171"/>
                </a:lnTo>
                <a:lnTo>
                  <a:pt x="4384" y="293"/>
                </a:lnTo>
                <a:lnTo>
                  <a:pt x="292" y="4385"/>
                </a:lnTo>
                <a:lnTo>
                  <a:pt x="292" y="4385"/>
                </a:lnTo>
                <a:lnTo>
                  <a:pt x="171" y="4555"/>
                </a:lnTo>
                <a:lnTo>
                  <a:pt x="73" y="4726"/>
                </a:lnTo>
                <a:lnTo>
                  <a:pt x="24" y="4921"/>
                </a:lnTo>
                <a:lnTo>
                  <a:pt x="0" y="5115"/>
                </a:lnTo>
                <a:lnTo>
                  <a:pt x="0" y="11253"/>
                </a:lnTo>
                <a:lnTo>
                  <a:pt x="0" y="11253"/>
                </a:lnTo>
                <a:lnTo>
                  <a:pt x="24" y="11448"/>
                </a:lnTo>
                <a:lnTo>
                  <a:pt x="73" y="11642"/>
                </a:lnTo>
                <a:lnTo>
                  <a:pt x="171" y="11813"/>
                </a:lnTo>
                <a:lnTo>
                  <a:pt x="292" y="11983"/>
                </a:lnTo>
                <a:lnTo>
                  <a:pt x="4384" y="16075"/>
                </a:lnTo>
                <a:lnTo>
                  <a:pt x="4384" y="16075"/>
                </a:lnTo>
                <a:lnTo>
                  <a:pt x="4554" y="16197"/>
                </a:lnTo>
                <a:lnTo>
                  <a:pt x="4725" y="16294"/>
                </a:lnTo>
                <a:lnTo>
                  <a:pt x="4920" y="16343"/>
                </a:lnTo>
                <a:lnTo>
                  <a:pt x="5115" y="16367"/>
                </a:lnTo>
                <a:lnTo>
                  <a:pt x="11252" y="16367"/>
                </a:lnTo>
                <a:lnTo>
                  <a:pt x="11252" y="16367"/>
                </a:lnTo>
                <a:lnTo>
                  <a:pt x="11447" y="16343"/>
                </a:lnTo>
                <a:lnTo>
                  <a:pt x="11642" y="16294"/>
                </a:lnTo>
                <a:lnTo>
                  <a:pt x="11812" y="16197"/>
                </a:lnTo>
                <a:lnTo>
                  <a:pt x="11983" y="16075"/>
                </a:lnTo>
                <a:lnTo>
                  <a:pt x="16074" y="11983"/>
                </a:lnTo>
                <a:lnTo>
                  <a:pt x="16074" y="11983"/>
                </a:lnTo>
                <a:lnTo>
                  <a:pt x="16196" y="11813"/>
                </a:lnTo>
                <a:lnTo>
                  <a:pt x="16294" y="11642"/>
                </a:lnTo>
                <a:lnTo>
                  <a:pt x="16342" y="11448"/>
                </a:lnTo>
                <a:lnTo>
                  <a:pt x="16367" y="11253"/>
                </a:lnTo>
                <a:lnTo>
                  <a:pt x="16367" y="5115"/>
                </a:lnTo>
                <a:lnTo>
                  <a:pt x="16367" y="5115"/>
                </a:lnTo>
                <a:lnTo>
                  <a:pt x="16342" y="4921"/>
                </a:lnTo>
                <a:lnTo>
                  <a:pt x="16294" y="4726"/>
                </a:lnTo>
                <a:lnTo>
                  <a:pt x="16196" y="4555"/>
                </a:lnTo>
                <a:lnTo>
                  <a:pt x="16074" y="4385"/>
                </a:lnTo>
                <a:lnTo>
                  <a:pt x="16074" y="4385"/>
                </a:lnTo>
                <a:close/>
                <a:moveTo>
                  <a:pt x="9864" y="8452"/>
                </a:moveTo>
                <a:lnTo>
                  <a:pt x="11203" y="9792"/>
                </a:lnTo>
                <a:lnTo>
                  <a:pt x="11203" y="9792"/>
                </a:lnTo>
                <a:lnTo>
                  <a:pt x="11252" y="9840"/>
                </a:lnTo>
                <a:lnTo>
                  <a:pt x="11276" y="9913"/>
                </a:lnTo>
                <a:lnTo>
                  <a:pt x="11301" y="10059"/>
                </a:lnTo>
                <a:lnTo>
                  <a:pt x="11276" y="10206"/>
                </a:lnTo>
                <a:lnTo>
                  <a:pt x="11252" y="10279"/>
                </a:lnTo>
                <a:lnTo>
                  <a:pt x="11203" y="10327"/>
                </a:lnTo>
                <a:lnTo>
                  <a:pt x="10327" y="11204"/>
                </a:lnTo>
                <a:lnTo>
                  <a:pt x="10327" y="11204"/>
                </a:lnTo>
                <a:lnTo>
                  <a:pt x="10278" y="11253"/>
                </a:lnTo>
                <a:lnTo>
                  <a:pt x="10205" y="11277"/>
                </a:lnTo>
                <a:lnTo>
                  <a:pt x="10059" y="11302"/>
                </a:lnTo>
                <a:lnTo>
                  <a:pt x="9913" y="11277"/>
                </a:lnTo>
                <a:lnTo>
                  <a:pt x="9840" y="11253"/>
                </a:lnTo>
                <a:lnTo>
                  <a:pt x="9791" y="11204"/>
                </a:lnTo>
                <a:lnTo>
                  <a:pt x="8451" y="9865"/>
                </a:lnTo>
                <a:lnTo>
                  <a:pt x="8451" y="9865"/>
                </a:lnTo>
                <a:lnTo>
                  <a:pt x="8403" y="9816"/>
                </a:lnTo>
                <a:lnTo>
                  <a:pt x="8330" y="9792"/>
                </a:lnTo>
                <a:lnTo>
                  <a:pt x="8183" y="9767"/>
                </a:lnTo>
                <a:lnTo>
                  <a:pt x="8037" y="9792"/>
                </a:lnTo>
                <a:lnTo>
                  <a:pt x="7964" y="9816"/>
                </a:lnTo>
                <a:lnTo>
                  <a:pt x="7915" y="9865"/>
                </a:lnTo>
                <a:lnTo>
                  <a:pt x="6576" y="11204"/>
                </a:lnTo>
                <a:lnTo>
                  <a:pt x="6576" y="11204"/>
                </a:lnTo>
                <a:lnTo>
                  <a:pt x="6527" y="11253"/>
                </a:lnTo>
                <a:lnTo>
                  <a:pt x="6454" y="11277"/>
                </a:lnTo>
                <a:lnTo>
                  <a:pt x="6308" y="11302"/>
                </a:lnTo>
                <a:lnTo>
                  <a:pt x="6162" y="11277"/>
                </a:lnTo>
                <a:lnTo>
                  <a:pt x="6089" y="11253"/>
                </a:lnTo>
                <a:lnTo>
                  <a:pt x="6040" y="11204"/>
                </a:lnTo>
                <a:lnTo>
                  <a:pt x="5163" y="10327"/>
                </a:lnTo>
                <a:lnTo>
                  <a:pt x="5163" y="10327"/>
                </a:lnTo>
                <a:lnTo>
                  <a:pt x="5115" y="10279"/>
                </a:lnTo>
                <a:lnTo>
                  <a:pt x="5090" y="10206"/>
                </a:lnTo>
                <a:lnTo>
                  <a:pt x="5066" y="10059"/>
                </a:lnTo>
                <a:lnTo>
                  <a:pt x="5090" y="9913"/>
                </a:lnTo>
                <a:lnTo>
                  <a:pt x="5115" y="9840"/>
                </a:lnTo>
                <a:lnTo>
                  <a:pt x="5163" y="9792"/>
                </a:lnTo>
                <a:lnTo>
                  <a:pt x="6503" y="8452"/>
                </a:lnTo>
                <a:lnTo>
                  <a:pt x="6503" y="8452"/>
                </a:lnTo>
                <a:lnTo>
                  <a:pt x="6552" y="8403"/>
                </a:lnTo>
                <a:lnTo>
                  <a:pt x="6576" y="8330"/>
                </a:lnTo>
                <a:lnTo>
                  <a:pt x="6600" y="8184"/>
                </a:lnTo>
                <a:lnTo>
                  <a:pt x="6576" y="8038"/>
                </a:lnTo>
                <a:lnTo>
                  <a:pt x="6552" y="7965"/>
                </a:lnTo>
                <a:lnTo>
                  <a:pt x="6503" y="7916"/>
                </a:lnTo>
                <a:lnTo>
                  <a:pt x="5163" y="6577"/>
                </a:lnTo>
                <a:lnTo>
                  <a:pt x="5163" y="6577"/>
                </a:lnTo>
                <a:lnTo>
                  <a:pt x="5115" y="6528"/>
                </a:lnTo>
                <a:lnTo>
                  <a:pt x="5090" y="6455"/>
                </a:lnTo>
                <a:lnTo>
                  <a:pt x="5066" y="6309"/>
                </a:lnTo>
                <a:lnTo>
                  <a:pt x="5090" y="6163"/>
                </a:lnTo>
                <a:lnTo>
                  <a:pt x="5115" y="6090"/>
                </a:lnTo>
                <a:lnTo>
                  <a:pt x="5163" y="6041"/>
                </a:lnTo>
                <a:lnTo>
                  <a:pt x="6040" y="5164"/>
                </a:lnTo>
                <a:lnTo>
                  <a:pt x="6040" y="5164"/>
                </a:lnTo>
                <a:lnTo>
                  <a:pt x="6089" y="5115"/>
                </a:lnTo>
                <a:lnTo>
                  <a:pt x="6162" y="5091"/>
                </a:lnTo>
                <a:lnTo>
                  <a:pt x="6308" y="5067"/>
                </a:lnTo>
                <a:lnTo>
                  <a:pt x="6454" y="5091"/>
                </a:lnTo>
                <a:lnTo>
                  <a:pt x="6527" y="5115"/>
                </a:lnTo>
                <a:lnTo>
                  <a:pt x="6576" y="5164"/>
                </a:lnTo>
                <a:lnTo>
                  <a:pt x="7915" y="6504"/>
                </a:lnTo>
                <a:lnTo>
                  <a:pt x="7915" y="6504"/>
                </a:lnTo>
                <a:lnTo>
                  <a:pt x="7964" y="6552"/>
                </a:lnTo>
                <a:lnTo>
                  <a:pt x="8037" y="6577"/>
                </a:lnTo>
                <a:lnTo>
                  <a:pt x="8183" y="6601"/>
                </a:lnTo>
                <a:lnTo>
                  <a:pt x="8330" y="6577"/>
                </a:lnTo>
                <a:lnTo>
                  <a:pt x="8403" y="6552"/>
                </a:lnTo>
                <a:lnTo>
                  <a:pt x="8451" y="6504"/>
                </a:lnTo>
                <a:lnTo>
                  <a:pt x="9791" y="5164"/>
                </a:lnTo>
                <a:lnTo>
                  <a:pt x="9791" y="5164"/>
                </a:lnTo>
                <a:lnTo>
                  <a:pt x="9840" y="5115"/>
                </a:lnTo>
                <a:lnTo>
                  <a:pt x="9913" y="5091"/>
                </a:lnTo>
                <a:lnTo>
                  <a:pt x="10059" y="5067"/>
                </a:lnTo>
                <a:lnTo>
                  <a:pt x="10205" y="5091"/>
                </a:lnTo>
                <a:lnTo>
                  <a:pt x="10278" y="5115"/>
                </a:lnTo>
                <a:lnTo>
                  <a:pt x="10327" y="5164"/>
                </a:lnTo>
                <a:lnTo>
                  <a:pt x="11203" y="6041"/>
                </a:lnTo>
                <a:lnTo>
                  <a:pt x="11203" y="6041"/>
                </a:lnTo>
                <a:lnTo>
                  <a:pt x="11252" y="6090"/>
                </a:lnTo>
                <a:lnTo>
                  <a:pt x="11276" y="6163"/>
                </a:lnTo>
                <a:lnTo>
                  <a:pt x="11301" y="6309"/>
                </a:lnTo>
                <a:lnTo>
                  <a:pt x="11276" y="6455"/>
                </a:lnTo>
                <a:lnTo>
                  <a:pt x="11252" y="6528"/>
                </a:lnTo>
                <a:lnTo>
                  <a:pt x="11203" y="6577"/>
                </a:lnTo>
                <a:lnTo>
                  <a:pt x="9864" y="7916"/>
                </a:lnTo>
                <a:lnTo>
                  <a:pt x="9864" y="7916"/>
                </a:lnTo>
                <a:lnTo>
                  <a:pt x="9815" y="7965"/>
                </a:lnTo>
                <a:lnTo>
                  <a:pt x="9791" y="8038"/>
                </a:lnTo>
                <a:lnTo>
                  <a:pt x="9766" y="8184"/>
                </a:lnTo>
                <a:lnTo>
                  <a:pt x="9791" y="8330"/>
                </a:lnTo>
                <a:lnTo>
                  <a:pt x="9815" y="8403"/>
                </a:lnTo>
                <a:lnTo>
                  <a:pt x="9864" y="8452"/>
                </a:lnTo>
                <a:lnTo>
                  <a:pt x="9864" y="8452"/>
                </a:lnTo>
                <a:close/>
              </a:path>
            </a:pathLst>
          </a:custGeom>
          <a:noFill/>
          <a:ln cap="rnd" cmpd="sng" w="121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58" name="Google Shape;758;p30"/>
          <p:cNvGrpSpPr/>
          <p:nvPr/>
        </p:nvGrpSpPr>
        <p:grpSpPr>
          <a:xfrm>
            <a:off x="4600572" y="3485118"/>
            <a:ext cx="349997" cy="289101"/>
            <a:chOff x="5268225" y="4341925"/>
            <a:chExt cx="468850" cy="387275"/>
          </a:xfrm>
        </p:grpSpPr>
        <p:sp>
          <p:nvSpPr>
            <p:cNvPr id="759" name="Google Shape;759;p30"/>
            <p:cNvSpPr/>
            <p:nvPr/>
          </p:nvSpPr>
          <p:spPr>
            <a:xfrm>
              <a:off x="5652425" y="4676800"/>
              <a:ext cx="65775" cy="52400"/>
            </a:xfrm>
            <a:custGeom>
              <a:rect b="b" l="l" r="r" t="t"/>
              <a:pathLst>
                <a:path extrusionOk="0" fill="none" h="2096" w="2631">
                  <a:moveTo>
                    <a:pt x="1" y="1"/>
                  </a:moveTo>
                  <a:lnTo>
                    <a:pt x="1" y="780"/>
                  </a:lnTo>
                  <a:lnTo>
                    <a:pt x="1" y="780"/>
                  </a:lnTo>
                  <a:lnTo>
                    <a:pt x="25" y="1048"/>
                  </a:lnTo>
                  <a:lnTo>
                    <a:pt x="122" y="1291"/>
                  </a:lnTo>
                  <a:lnTo>
                    <a:pt x="244" y="1511"/>
                  </a:lnTo>
                  <a:lnTo>
                    <a:pt x="390" y="1705"/>
                  </a:lnTo>
                  <a:lnTo>
                    <a:pt x="585" y="1852"/>
                  </a:lnTo>
                  <a:lnTo>
                    <a:pt x="804" y="1973"/>
                  </a:lnTo>
                  <a:lnTo>
                    <a:pt x="1048" y="2071"/>
                  </a:lnTo>
                  <a:lnTo>
                    <a:pt x="1316" y="2095"/>
                  </a:lnTo>
                  <a:lnTo>
                    <a:pt x="1316" y="2095"/>
                  </a:lnTo>
                  <a:lnTo>
                    <a:pt x="1584" y="2071"/>
                  </a:lnTo>
                  <a:lnTo>
                    <a:pt x="1827" y="1973"/>
                  </a:lnTo>
                  <a:lnTo>
                    <a:pt x="2046" y="1852"/>
                  </a:lnTo>
                  <a:lnTo>
                    <a:pt x="2241" y="1705"/>
                  </a:lnTo>
                  <a:lnTo>
                    <a:pt x="2412" y="1511"/>
                  </a:lnTo>
                  <a:lnTo>
                    <a:pt x="2533" y="1291"/>
                  </a:lnTo>
                  <a:lnTo>
                    <a:pt x="2607" y="1048"/>
                  </a:lnTo>
                  <a:lnTo>
                    <a:pt x="2631" y="780"/>
                  </a:lnTo>
                  <a:lnTo>
                    <a:pt x="2631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0" name="Google Shape;760;p30"/>
            <p:cNvSpPr/>
            <p:nvPr/>
          </p:nvSpPr>
          <p:spPr>
            <a:xfrm>
              <a:off x="5287100" y="4676800"/>
              <a:ext cx="65775" cy="52400"/>
            </a:xfrm>
            <a:custGeom>
              <a:rect b="b" l="l" r="r" t="t"/>
              <a:pathLst>
                <a:path extrusionOk="0" fill="none" h="2096" w="2631">
                  <a:moveTo>
                    <a:pt x="1" y="1"/>
                  </a:moveTo>
                  <a:lnTo>
                    <a:pt x="1" y="780"/>
                  </a:lnTo>
                  <a:lnTo>
                    <a:pt x="1" y="780"/>
                  </a:lnTo>
                  <a:lnTo>
                    <a:pt x="25" y="1048"/>
                  </a:lnTo>
                  <a:lnTo>
                    <a:pt x="98" y="1291"/>
                  </a:lnTo>
                  <a:lnTo>
                    <a:pt x="220" y="1511"/>
                  </a:lnTo>
                  <a:lnTo>
                    <a:pt x="390" y="1705"/>
                  </a:lnTo>
                  <a:lnTo>
                    <a:pt x="585" y="1852"/>
                  </a:lnTo>
                  <a:lnTo>
                    <a:pt x="804" y="1973"/>
                  </a:lnTo>
                  <a:lnTo>
                    <a:pt x="1048" y="2071"/>
                  </a:lnTo>
                  <a:lnTo>
                    <a:pt x="1316" y="2095"/>
                  </a:lnTo>
                  <a:lnTo>
                    <a:pt x="1316" y="2095"/>
                  </a:lnTo>
                  <a:lnTo>
                    <a:pt x="1584" y="2071"/>
                  </a:lnTo>
                  <a:lnTo>
                    <a:pt x="1827" y="1973"/>
                  </a:lnTo>
                  <a:lnTo>
                    <a:pt x="2046" y="1852"/>
                  </a:lnTo>
                  <a:lnTo>
                    <a:pt x="2241" y="1705"/>
                  </a:lnTo>
                  <a:lnTo>
                    <a:pt x="2387" y="1511"/>
                  </a:lnTo>
                  <a:lnTo>
                    <a:pt x="2509" y="1291"/>
                  </a:lnTo>
                  <a:lnTo>
                    <a:pt x="2607" y="1048"/>
                  </a:lnTo>
                  <a:lnTo>
                    <a:pt x="2631" y="780"/>
                  </a:lnTo>
                  <a:lnTo>
                    <a:pt x="2631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1" name="Google Shape;761;p30"/>
            <p:cNvSpPr/>
            <p:nvPr/>
          </p:nvSpPr>
          <p:spPr>
            <a:xfrm>
              <a:off x="5268225" y="4341925"/>
              <a:ext cx="468850" cy="333075"/>
            </a:xfrm>
            <a:custGeom>
              <a:rect b="b" l="l" r="r" t="t"/>
              <a:pathLst>
                <a:path extrusionOk="0" fill="none" h="13323" w="18754">
                  <a:moveTo>
                    <a:pt x="18754" y="5553"/>
                  </a:moveTo>
                  <a:lnTo>
                    <a:pt x="18754" y="5553"/>
                  </a:lnTo>
                  <a:lnTo>
                    <a:pt x="18730" y="5334"/>
                  </a:lnTo>
                  <a:lnTo>
                    <a:pt x="18681" y="5091"/>
                  </a:lnTo>
                  <a:lnTo>
                    <a:pt x="18583" y="4847"/>
                  </a:lnTo>
                  <a:lnTo>
                    <a:pt x="18462" y="4628"/>
                  </a:lnTo>
                  <a:lnTo>
                    <a:pt x="18291" y="4433"/>
                  </a:lnTo>
                  <a:lnTo>
                    <a:pt x="18121" y="4287"/>
                  </a:lnTo>
                  <a:lnTo>
                    <a:pt x="18023" y="4214"/>
                  </a:lnTo>
                  <a:lnTo>
                    <a:pt x="17926" y="4165"/>
                  </a:lnTo>
                  <a:lnTo>
                    <a:pt x="17828" y="4141"/>
                  </a:lnTo>
                  <a:lnTo>
                    <a:pt x="17731" y="4141"/>
                  </a:lnTo>
                  <a:lnTo>
                    <a:pt x="16489" y="4141"/>
                  </a:lnTo>
                  <a:lnTo>
                    <a:pt x="15588" y="1803"/>
                  </a:lnTo>
                  <a:lnTo>
                    <a:pt x="15588" y="1803"/>
                  </a:lnTo>
                  <a:lnTo>
                    <a:pt x="15490" y="1583"/>
                  </a:lnTo>
                  <a:lnTo>
                    <a:pt x="15344" y="1364"/>
                  </a:lnTo>
                  <a:lnTo>
                    <a:pt x="15174" y="1169"/>
                  </a:lnTo>
                  <a:lnTo>
                    <a:pt x="15003" y="975"/>
                  </a:lnTo>
                  <a:lnTo>
                    <a:pt x="14784" y="804"/>
                  </a:lnTo>
                  <a:lnTo>
                    <a:pt x="14565" y="658"/>
                  </a:lnTo>
                  <a:lnTo>
                    <a:pt x="14346" y="536"/>
                  </a:lnTo>
                  <a:lnTo>
                    <a:pt x="14102" y="439"/>
                  </a:lnTo>
                  <a:lnTo>
                    <a:pt x="14102" y="439"/>
                  </a:lnTo>
                  <a:lnTo>
                    <a:pt x="13810" y="390"/>
                  </a:lnTo>
                  <a:lnTo>
                    <a:pt x="13444" y="317"/>
                  </a:lnTo>
                  <a:lnTo>
                    <a:pt x="12933" y="220"/>
                  </a:lnTo>
                  <a:lnTo>
                    <a:pt x="12275" y="147"/>
                  </a:lnTo>
                  <a:lnTo>
                    <a:pt x="11472" y="73"/>
                  </a:lnTo>
                  <a:lnTo>
                    <a:pt x="10498" y="25"/>
                  </a:lnTo>
                  <a:lnTo>
                    <a:pt x="9377" y="0"/>
                  </a:lnTo>
                  <a:lnTo>
                    <a:pt x="9377" y="0"/>
                  </a:lnTo>
                  <a:lnTo>
                    <a:pt x="8257" y="25"/>
                  </a:lnTo>
                  <a:lnTo>
                    <a:pt x="7283" y="73"/>
                  </a:lnTo>
                  <a:lnTo>
                    <a:pt x="6479" y="147"/>
                  </a:lnTo>
                  <a:lnTo>
                    <a:pt x="5821" y="220"/>
                  </a:lnTo>
                  <a:lnTo>
                    <a:pt x="5310" y="317"/>
                  </a:lnTo>
                  <a:lnTo>
                    <a:pt x="4945" y="390"/>
                  </a:lnTo>
                  <a:lnTo>
                    <a:pt x="4652" y="439"/>
                  </a:lnTo>
                  <a:lnTo>
                    <a:pt x="4652" y="439"/>
                  </a:lnTo>
                  <a:lnTo>
                    <a:pt x="4409" y="536"/>
                  </a:lnTo>
                  <a:lnTo>
                    <a:pt x="4190" y="658"/>
                  </a:lnTo>
                  <a:lnTo>
                    <a:pt x="3970" y="804"/>
                  </a:lnTo>
                  <a:lnTo>
                    <a:pt x="3751" y="975"/>
                  </a:lnTo>
                  <a:lnTo>
                    <a:pt x="3581" y="1169"/>
                  </a:lnTo>
                  <a:lnTo>
                    <a:pt x="3410" y="1364"/>
                  </a:lnTo>
                  <a:lnTo>
                    <a:pt x="3264" y="1583"/>
                  </a:lnTo>
                  <a:lnTo>
                    <a:pt x="3167" y="1803"/>
                  </a:lnTo>
                  <a:lnTo>
                    <a:pt x="2266" y="4141"/>
                  </a:lnTo>
                  <a:lnTo>
                    <a:pt x="1023" y="4141"/>
                  </a:lnTo>
                  <a:lnTo>
                    <a:pt x="1023" y="4141"/>
                  </a:lnTo>
                  <a:lnTo>
                    <a:pt x="926" y="4141"/>
                  </a:lnTo>
                  <a:lnTo>
                    <a:pt x="829" y="4165"/>
                  </a:lnTo>
                  <a:lnTo>
                    <a:pt x="731" y="4214"/>
                  </a:lnTo>
                  <a:lnTo>
                    <a:pt x="634" y="4287"/>
                  </a:lnTo>
                  <a:lnTo>
                    <a:pt x="463" y="4433"/>
                  </a:lnTo>
                  <a:lnTo>
                    <a:pt x="293" y="4628"/>
                  </a:lnTo>
                  <a:lnTo>
                    <a:pt x="171" y="4847"/>
                  </a:lnTo>
                  <a:lnTo>
                    <a:pt x="74" y="5091"/>
                  </a:lnTo>
                  <a:lnTo>
                    <a:pt x="25" y="5334"/>
                  </a:lnTo>
                  <a:lnTo>
                    <a:pt x="1" y="5553"/>
                  </a:lnTo>
                  <a:lnTo>
                    <a:pt x="1" y="5553"/>
                  </a:lnTo>
                  <a:lnTo>
                    <a:pt x="25" y="5748"/>
                  </a:lnTo>
                  <a:lnTo>
                    <a:pt x="74" y="5894"/>
                  </a:lnTo>
                  <a:lnTo>
                    <a:pt x="171" y="6016"/>
                  </a:lnTo>
                  <a:lnTo>
                    <a:pt x="293" y="6089"/>
                  </a:lnTo>
                  <a:lnTo>
                    <a:pt x="463" y="6138"/>
                  </a:lnTo>
                  <a:lnTo>
                    <a:pt x="634" y="6187"/>
                  </a:lnTo>
                  <a:lnTo>
                    <a:pt x="1023" y="6187"/>
                  </a:lnTo>
                  <a:lnTo>
                    <a:pt x="1462" y="6187"/>
                  </a:lnTo>
                  <a:lnTo>
                    <a:pt x="1145" y="7015"/>
                  </a:lnTo>
                  <a:lnTo>
                    <a:pt x="1145" y="7015"/>
                  </a:lnTo>
                  <a:lnTo>
                    <a:pt x="999" y="7526"/>
                  </a:lnTo>
                  <a:lnTo>
                    <a:pt x="877" y="8086"/>
                  </a:lnTo>
                  <a:lnTo>
                    <a:pt x="780" y="8671"/>
                  </a:lnTo>
                  <a:lnTo>
                    <a:pt x="756" y="9207"/>
                  </a:lnTo>
                  <a:lnTo>
                    <a:pt x="756" y="13323"/>
                  </a:lnTo>
                  <a:lnTo>
                    <a:pt x="17999" y="13323"/>
                  </a:lnTo>
                  <a:lnTo>
                    <a:pt x="17999" y="9207"/>
                  </a:lnTo>
                  <a:lnTo>
                    <a:pt x="17999" y="9207"/>
                  </a:lnTo>
                  <a:lnTo>
                    <a:pt x="17975" y="8671"/>
                  </a:lnTo>
                  <a:lnTo>
                    <a:pt x="17877" y="8086"/>
                  </a:lnTo>
                  <a:lnTo>
                    <a:pt x="17755" y="7526"/>
                  </a:lnTo>
                  <a:lnTo>
                    <a:pt x="17609" y="7015"/>
                  </a:lnTo>
                  <a:lnTo>
                    <a:pt x="17293" y="6187"/>
                  </a:lnTo>
                  <a:lnTo>
                    <a:pt x="17731" y="6187"/>
                  </a:lnTo>
                  <a:lnTo>
                    <a:pt x="17731" y="6187"/>
                  </a:lnTo>
                  <a:lnTo>
                    <a:pt x="18121" y="6187"/>
                  </a:lnTo>
                  <a:lnTo>
                    <a:pt x="18291" y="6138"/>
                  </a:lnTo>
                  <a:lnTo>
                    <a:pt x="18462" y="6089"/>
                  </a:lnTo>
                  <a:lnTo>
                    <a:pt x="18583" y="6016"/>
                  </a:lnTo>
                  <a:lnTo>
                    <a:pt x="18681" y="5894"/>
                  </a:lnTo>
                  <a:lnTo>
                    <a:pt x="18730" y="5748"/>
                  </a:lnTo>
                  <a:lnTo>
                    <a:pt x="18754" y="5553"/>
                  </a:lnTo>
                  <a:lnTo>
                    <a:pt x="18754" y="5553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2" name="Google Shape;762;p30"/>
            <p:cNvSpPr/>
            <p:nvPr/>
          </p:nvSpPr>
          <p:spPr>
            <a:xfrm>
              <a:off x="5351025" y="4375400"/>
              <a:ext cx="303250" cy="149825"/>
            </a:xfrm>
            <a:custGeom>
              <a:rect b="b" l="l" r="r" t="t"/>
              <a:pathLst>
                <a:path extrusionOk="0" fill="none" h="5993" w="12130">
                  <a:moveTo>
                    <a:pt x="1" y="4628"/>
                  </a:moveTo>
                  <a:lnTo>
                    <a:pt x="1" y="4628"/>
                  </a:lnTo>
                  <a:lnTo>
                    <a:pt x="171" y="4019"/>
                  </a:lnTo>
                  <a:lnTo>
                    <a:pt x="585" y="2656"/>
                  </a:lnTo>
                  <a:lnTo>
                    <a:pt x="805" y="1925"/>
                  </a:lnTo>
                  <a:lnTo>
                    <a:pt x="1024" y="1292"/>
                  </a:lnTo>
                  <a:lnTo>
                    <a:pt x="1194" y="829"/>
                  </a:lnTo>
                  <a:lnTo>
                    <a:pt x="1267" y="707"/>
                  </a:lnTo>
                  <a:lnTo>
                    <a:pt x="1316" y="658"/>
                  </a:lnTo>
                  <a:lnTo>
                    <a:pt x="1316" y="658"/>
                  </a:lnTo>
                  <a:lnTo>
                    <a:pt x="1535" y="561"/>
                  </a:lnTo>
                  <a:lnTo>
                    <a:pt x="1852" y="464"/>
                  </a:lnTo>
                  <a:lnTo>
                    <a:pt x="2315" y="342"/>
                  </a:lnTo>
                  <a:lnTo>
                    <a:pt x="2948" y="220"/>
                  </a:lnTo>
                  <a:lnTo>
                    <a:pt x="3776" y="98"/>
                  </a:lnTo>
                  <a:lnTo>
                    <a:pt x="4799" y="25"/>
                  </a:lnTo>
                  <a:lnTo>
                    <a:pt x="5408" y="1"/>
                  </a:lnTo>
                  <a:lnTo>
                    <a:pt x="6065" y="1"/>
                  </a:lnTo>
                  <a:lnTo>
                    <a:pt x="6065" y="1"/>
                  </a:lnTo>
                  <a:lnTo>
                    <a:pt x="6723" y="1"/>
                  </a:lnTo>
                  <a:lnTo>
                    <a:pt x="7332" y="25"/>
                  </a:lnTo>
                  <a:lnTo>
                    <a:pt x="8355" y="98"/>
                  </a:lnTo>
                  <a:lnTo>
                    <a:pt x="9183" y="220"/>
                  </a:lnTo>
                  <a:lnTo>
                    <a:pt x="9816" y="342"/>
                  </a:lnTo>
                  <a:lnTo>
                    <a:pt x="10279" y="464"/>
                  </a:lnTo>
                  <a:lnTo>
                    <a:pt x="10595" y="561"/>
                  </a:lnTo>
                  <a:lnTo>
                    <a:pt x="10814" y="658"/>
                  </a:lnTo>
                  <a:lnTo>
                    <a:pt x="10814" y="658"/>
                  </a:lnTo>
                  <a:lnTo>
                    <a:pt x="10863" y="707"/>
                  </a:lnTo>
                  <a:lnTo>
                    <a:pt x="10936" y="829"/>
                  </a:lnTo>
                  <a:lnTo>
                    <a:pt x="11107" y="1292"/>
                  </a:lnTo>
                  <a:lnTo>
                    <a:pt x="11326" y="1925"/>
                  </a:lnTo>
                  <a:lnTo>
                    <a:pt x="11545" y="2656"/>
                  </a:lnTo>
                  <a:lnTo>
                    <a:pt x="11959" y="4019"/>
                  </a:lnTo>
                  <a:lnTo>
                    <a:pt x="12130" y="4628"/>
                  </a:lnTo>
                  <a:lnTo>
                    <a:pt x="12130" y="4628"/>
                  </a:lnTo>
                  <a:lnTo>
                    <a:pt x="12105" y="4677"/>
                  </a:lnTo>
                  <a:lnTo>
                    <a:pt x="12057" y="4750"/>
                  </a:lnTo>
                  <a:lnTo>
                    <a:pt x="11959" y="4823"/>
                  </a:lnTo>
                  <a:lnTo>
                    <a:pt x="11813" y="4921"/>
                  </a:lnTo>
                  <a:lnTo>
                    <a:pt x="11618" y="5042"/>
                  </a:lnTo>
                  <a:lnTo>
                    <a:pt x="11375" y="5164"/>
                  </a:lnTo>
                  <a:lnTo>
                    <a:pt x="11058" y="5262"/>
                  </a:lnTo>
                  <a:lnTo>
                    <a:pt x="10717" y="5383"/>
                  </a:lnTo>
                  <a:lnTo>
                    <a:pt x="10327" y="5505"/>
                  </a:lnTo>
                  <a:lnTo>
                    <a:pt x="9865" y="5627"/>
                  </a:lnTo>
                  <a:lnTo>
                    <a:pt x="9377" y="5724"/>
                  </a:lnTo>
                  <a:lnTo>
                    <a:pt x="8817" y="5822"/>
                  </a:lnTo>
                  <a:lnTo>
                    <a:pt x="8208" y="5895"/>
                  </a:lnTo>
                  <a:lnTo>
                    <a:pt x="7551" y="5944"/>
                  </a:lnTo>
                  <a:lnTo>
                    <a:pt x="6845" y="5992"/>
                  </a:lnTo>
                  <a:lnTo>
                    <a:pt x="6065" y="5992"/>
                  </a:lnTo>
                  <a:lnTo>
                    <a:pt x="6065" y="5992"/>
                  </a:lnTo>
                  <a:lnTo>
                    <a:pt x="5286" y="5992"/>
                  </a:lnTo>
                  <a:lnTo>
                    <a:pt x="4580" y="5944"/>
                  </a:lnTo>
                  <a:lnTo>
                    <a:pt x="3922" y="5895"/>
                  </a:lnTo>
                  <a:lnTo>
                    <a:pt x="3313" y="5822"/>
                  </a:lnTo>
                  <a:lnTo>
                    <a:pt x="2753" y="5724"/>
                  </a:lnTo>
                  <a:lnTo>
                    <a:pt x="2266" y="5627"/>
                  </a:lnTo>
                  <a:lnTo>
                    <a:pt x="1803" y="5505"/>
                  </a:lnTo>
                  <a:lnTo>
                    <a:pt x="1413" y="5383"/>
                  </a:lnTo>
                  <a:lnTo>
                    <a:pt x="1072" y="5262"/>
                  </a:lnTo>
                  <a:lnTo>
                    <a:pt x="756" y="5164"/>
                  </a:lnTo>
                  <a:lnTo>
                    <a:pt x="512" y="5042"/>
                  </a:lnTo>
                  <a:lnTo>
                    <a:pt x="317" y="4921"/>
                  </a:lnTo>
                  <a:lnTo>
                    <a:pt x="171" y="4823"/>
                  </a:lnTo>
                  <a:lnTo>
                    <a:pt x="74" y="4750"/>
                  </a:lnTo>
                  <a:lnTo>
                    <a:pt x="25" y="4677"/>
                  </a:lnTo>
                  <a:lnTo>
                    <a:pt x="1" y="4628"/>
                  </a:lnTo>
                  <a:lnTo>
                    <a:pt x="1" y="4628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3" name="Google Shape;763;p30"/>
            <p:cNvSpPr/>
            <p:nvPr/>
          </p:nvSpPr>
          <p:spPr>
            <a:xfrm>
              <a:off x="5326675" y="4569025"/>
              <a:ext cx="81000" cy="65175"/>
            </a:xfrm>
            <a:custGeom>
              <a:rect b="b" l="l" r="r" t="t"/>
              <a:pathLst>
                <a:path extrusionOk="0" fill="none" h="2607" w="3240">
                  <a:moveTo>
                    <a:pt x="1632" y="2607"/>
                  </a:moveTo>
                  <a:lnTo>
                    <a:pt x="1632" y="2607"/>
                  </a:lnTo>
                  <a:lnTo>
                    <a:pt x="1291" y="2582"/>
                  </a:lnTo>
                  <a:lnTo>
                    <a:pt x="999" y="2509"/>
                  </a:lnTo>
                  <a:lnTo>
                    <a:pt x="731" y="2388"/>
                  </a:lnTo>
                  <a:lnTo>
                    <a:pt x="488" y="2217"/>
                  </a:lnTo>
                  <a:lnTo>
                    <a:pt x="293" y="2047"/>
                  </a:lnTo>
                  <a:lnTo>
                    <a:pt x="122" y="1803"/>
                  </a:lnTo>
                  <a:lnTo>
                    <a:pt x="74" y="1706"/>
                  </a:lnTo>
                  <a:lnTo>
                    <a:pt x="49" y="1559"/>
                  </a:lnTo>
                  <a:lnTo>
                    <a:pt x="25" y="1438"/>
                  </a:lnTo>
                  <a:lnTo>
                    <a:pt x="1" y="1316"/>
                  </a:lnTo>
                  <a:lnTo>
                    <a:pt x="1" y="1316"/>
                  </a:lnTo>
                  <a:lnTo>
                    <a:pt x="25" y="1170"/>
                  </a:lnTo>
                  <a:lnTo>
                    <a:pt x="49" y="1048"/>
                  </a:lnTo>
                  <a:lnTo>
                    <a:pt x="74" y="926"/>
                  </a:lnTo>
                  <a:lnTo>
                    <a:pt x="122" y="804"/>
                  </a:lnTo>
                  <a:lnTo>
                    <a:pt x="293" y="585"/>
                  </a:lnTo>
                  <a:lnTo>
                    <a:pt x="488" y="390"/>
                  </a:lnTo>
                  <a:lnTo>
                    <a:pt x="731" y="220"/>
                  </a:lnTo>
                  <a:lnTo>
                    <a:pt x="999" y="98"/>
                  </a:lnTo>
                  <a:lnTo>
                    <a:pt x="1291" y="25"/>
                  </a:lnTo>
                  <a:lnTo>
                    <a:pt x="1632" y="1"/>
                  </a:lnTo>
                  <a:lnTo>
                    <a:pt x="1632" y="1"/>
                  </a:lnTo>
                  <a:lnTo>
                    <a:pt x="1803" y="1"/>
                  </a:lnTo>
                  <a:lnTo>
                    <a:pt x="1949" y="49"/>
                  </a:lnTo>
                  <a:lnTo>
                    <a:pt x="2120" y="98"/>
                  </a:lnTo>
                  <a:lnTo>
                    <a:pt x="2266" y="171"/>
                  </a:lnTo>
                  <a:lnTo>
                    <a:pt x="2412" y="269"/>
                  </a:lnTo>
                  <a:lnTo>
                    <a:pt x="2534" y="390"/>
                  </a:lnTo>
                  <a:lnTo>
                    <a:pt x="2777" y="634"/>
                  </a:lnTo>
                  <a:lnTo>
                    <a:pt x="2972" y="926"/>
                  </a:lnTo>
                  <a:lnTo>
                    <a:pt x="3118" y="1219"/>
                  </a:lnTo>
                  <a:lnTo>
                    <a:pt x="3215" y="1535"/>
                  </a:lnTo>
                  <a:lnTo>
                    <a:pt x="3240" y="1681"/>
                  </a:lnTo>
                  <a:lnTo>
                    <a:pt x="3240" y="1803"/>
                  </a:lnTo>
                  <a:lnTo>
                    <a:pt x="3240" y="1803"/>
                  </a:lnTo>
                  <a:lnTo>
                    <a:pt x="3240" y="1949"/>
                  </a:lnTo>
                  <a:lnTo>
                    <a:pt x="3215" y="2047"/>
                  </a:lnTo>
                  <a:lnTo>
                    <a:pt x="3167" y="2144"/>
                  </a:lnTo>
                  <a:lnTo>
                    <a:pt x="3118" y="2241"/>
                  </a:lnTo>
                  <a:lnTo>
                    <a:pt x="3045" y="2314"/>
                  </a:lnTo>
                  <a:lnTo>
                    <a:pt x="2972" y="2388"/>
                  </a:lnTo>
                  <a:lnTo>
                    <a:pt x="2777" y="2485"/>
                  </a:lnTo>
                  <a:lnTo>
                    <a:pt x="2534" y="2558"/>
                  </a:lnTo>
                  <a:lnTo>
                    <a:pt x="2266" y="2582"/>
                  </a:lnTo>
                  <a:lnTo>
                    <a:pt x="1949" y="2607"/>
                  </a:lnTo>
                  <a:lnTo>
                    <a:pt x="1632" y="2607"/>
                  </a:lnTo>
                  <a:lnTo>
                    <a:pt x="1632" y="2607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4" name="Google Shape;764;p30"/>
            <p:cNvSpPr/>
            <p:nvPr/>
          </p:nvSpPr>
          <p:spPr>
            <a:xfrm>
              <a:off x="5447225" y="4615925"/>
              <a:ext cx="110850" cy="25"/>
            </a:xfrm>
            <a:custGeom>
              <a:rect b="b" l="l" r="r" t="t"/>
              <a:pathLst>
                <a:path extrusionOk="0" fill="none" h="1" w="4434">
                  <a:moveTo>
                    <a:pt x="1" y="0"/>
                  </a:moveTo>
                  <a:lnTo>
                    <a:pt x="4434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5" name="Google Shape;765;p30"/>
            <p:cNvSpPr/>
            <p:nvPr/>
          </p:nvSpPr>
          <p:spPr>
            <a:xfrm>
              <a:off x="5439925" y="4589125"/>
              <a:ext cx="125450" cy="25"/>
            </a:xfrm>
            <a:custGeom>
              <a:rect b="b" l="l" r="r" t="t"/>
              <a:pathLst>
                <a:path extrusionOk="0" fill="none" h="1" w="5018">
                  <a:moveTo>
                    <a:pt x="1" y="0"/>
                  </a:moveTo>
                  <a:lnTo>
                    <a:pt x="5018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6" name="Google Shape;766;p30"/>
            <p:cNvSpPr/>
            <p:nvPr/>
          </p:nvSpPr>
          <p:spPr>
            <a:xfrm>
              <a:off x="5597625" y="4569025"/>
              <a:ext cx="81000" cy="65175"/>
            </a:xfrm>
            <a:custGeom>
              <a:rect b="b" l="l" r="r" t="t"/>
              <a:pathLst>
                <a:path extrusionOk="0" fill="none" h="2607" w="3240">
                  <a:moveTo>
                    <a:pt x="1608" y="2607"/>
                  </a:moveTo>
                  <a:lnTo>
                    <a:pt x="1608" y="2607"/>
                  </a:lnTo>
                  <a:lnTo>
                    <a:pt x="1291" y="2607"/>
                  </a:lnTo>
                  <a:lnTo>
                    <a:pt x="975" y="2582"/>
                  </a:lnTo>
                  <a:lnTo>
                    <a:pt x="707" y="2558"/>
                  </a:lnTo>
                  <a:lnTo>
                    <a:pt x="463" y="2485"/>
                  </a:lnTo>
                  <a:lnTo>
                    <a:pt x="268" y="2388"/>
                  </a:lnTo>
                  <a:lnTo>
                    <a:pt x="195" y="2314"/>
                  </a:lnTo>
                  <a:lnTo>
                    <a:pt x="122" y="2241"/>
                  </a:lnTo>
                  <a:lnTo>
                    <a:pt x="74" y="2144"/>
                  </a:lnTo>
                  <a:lnTo>
                    <a:pt x="25" y="2047"/>
                  </a:lnTo>
                  <a:lnTo>
                    <a:pt x="1" y="1949"/>
                  </a:lnTo>
                  <a:lnTo>
                    <a:pt x="1" y="1803"/>
                  </a:lnTo>
                  <a:lnTo>
                    <a:pt x="1" y="1803"/>
                  </a:lnTo>
                  <a:lnTo>
                    <a:pt x="1" y="1681"/>
                  </a:lnTo>
                  <a:lnTo>
                    <a:pt x="25" y="1535"/>
                  </a:lnTo>
                  <a:lnTo>
                    <a:pt x="122" y="1219"/>
                  </a:lnTo>
                  <a:lnTo>
                    <a:pt x="268" y="926"/>
                  </a:lnTo>
                  <a:lnTo>
                    <a:pt x="463" y="634"/>
                  </a:lnTo>
                  <a:lnTo>
                    <a:pt x="707" y="390"/>
                  </a:lnTo>
                  <a:lnTo>
                    <a:pt x="829" y="269"/>
                  </a:lnTo>
                  <a:lnTo>
                    <a:pt x="975" y="171"/>
                  </a:lnTo>
                  <a:lnTo>
                    <a:pt x="1121" y="98"/>
                  </a:lnTo>
                  <a:lnTo>
                    <a:pt x="1291" y="49"/>
                  </a:lnTo>
                  <a:lnTo>
                    <a:pt x="1438" y="1"/>
                  </a:lnTo>
                  <a:lnTo>
                    <a:pt x="1608" y="1"/>
                  </a:lnTo>
                  <a:lnTo>
                    <a:pt x="1608" y="1"/>
                  </a:lnTo>
                  <a:lnTo>
                    <a:pt x="1949" y="25"/>
                  </a:lnTo>
                  <a:lnTo>
                    <a:pt x="2241" y="98"/>
                  </a:lnTo>
                  <a:lnTo>
                    <a:pt x="2509" y="220"/>
                  </a:lnTo>
                  <a:lnTo>
                    <a:pt x="2753" y="390"/>
                  </a:lnTo>
                  <a:lnTo>
                    <a:pt x="2948" y="585"/>
                  </a:lnTo>
                  <a:lnTo>
                    <a:pt x="3118" y="804"/>
                  </a:lnTo>
                  <a:lnTo>
                    <a:pt x="3167" y="926"/>
                  </a:lnTo>
                  <a:lnTo>
                    <a:pt x="3191" y="1048"/>
                  </a:lnTo>
                  <a:lnTo>
                    <a:pt x="3215" y="1170"/>
                  </a:lnTo>
                  <a:lnTo>
                    <a:pt x="3240" y="1316"/>
                  </a:lnTo>
                  <a:lnTo>
                    <a:pt x="3240" y="1316"/>
                  </a:lnTo>
                  <a:lnTo>
                    <a:pt x="3215" y="1438"/>
                  </a:lnTo>
                  <a:lnTo>
                    <a:pt x="3191" y="1559"/>
                  </a:lnTo>
                  <a:lnTo>
                    <a:pt x="3167" y="1706"/>
                  </a:lnTo>
                  <a:lnTo>
                    <a:pt x="3118" y="1803"/>
                  </a:lnTo>
                  <a:lnTo>
                    <a:pt x="2948" y="2047"/>
                  </a:lnTo>
                  <a:lnTo>
                    <a:pt x="2753" y="2217"/>
                  </a:lnTo>
                  <a:lnTo>
                    <a:pt x="2509" y="2388"/>
                  </a:lnTo>
                  <a:lnTo>
                    <a:pt x="2241" y="2509"/>
                  </a:lnTo>
                  <a:lnTo>
                    <a:pt x="1949" y="2582"/>
                  </a:lnTo>
                  <a:lnTo>
                    <a:pt x="1608" y="2607"/>
                  </a:lnTo>
                  <a:lnTo>
                    <a:pt x="1608" y="2607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67" name="Google Shape;767;p30"/>
          <p:cNvGrpSpPr/>
          <p:nvPr/>
        </p:nvGrpSpPr>
        <p:grpSpPr>
          <a:xfrm>
            <a:off x="5120098" y="3476029"/>
            <a:ext cx="314538" cy="314538"/>
            <a:chOff x="5964175" y="4329750"/>
            <a:chExt cx="421350" cy="421350"/>
          </a:xfrm>
        </p:grpSpPr>
        <p:sp>
          <p:nvSpPr>
            <p:cNvPr id="768" name="Google Shape;768;p30"/>
            <p:cNvSpPr/>
            <p:nvPr/>
          </p:nvSpPr>
          <p:spPr>
            <a:xfrm>
              <a:off x="5964175" y="4329750"/>
              <a:ext cx="421350" cy="421350"/>
            </a:xfrm>
            <a:custGeom>
              <a:rect b="b" l="l" r="r" t="t"/>
              <a:pathLst>
                <a:path extrusionOk="0" fill="none" h="16854" w="16854">
                  <a:moveTo>
                    <a:pt x="15636" y="14004"/>
                  </a:moveTo>
                  <a:lnTo>
                    <a:pt x="13517" y="6260"/>
                  </a:lnTo>
                  <a:lnTo>
                    <a:pt x="16196" y="3605"/>
                  </a:lnTo>
                  <a:lnTo>
                    <a:pt x="16196" y="3605"/>
                  </a:lnTo>
                  <a:lnTo>
                    <a:pt x="16318" y="3434"/>
                  </a:lnTo>
                  <a:lnTo>
                    <a:pt x="16440" y="3239"/>
                  </a:lnTo>
                  <a:lnTo>
                    <a:pt x="16537" y="3020"/>
                  </a:lnTo>
                  <a:lnTo>
                    <a:pt x="16610" y="2777"/>
                  </a:lnTo>
                  <a:lnTo>
                    <a:pt x="16732" y="2338"/>
                  </a:lnTo>
                  <a:lnTo>
                    <a:pt x="16805" y="2046"/>
                  </a:lnTo>
                  <a:lnTo>
                    <a:pt x="16805" y="2046"/>
                  </a:lnTo>
                  <a:lnTo>
                    <a:pt x="16830" y="1729"/>
                  </a:lnTo>
                  <a:lnTo>
                    <a:pt x="16854" y="1437"/>
                  </a:lnTo>
                  <a:lnTo>
                    <a:pt x="16854" y="1194"/>
                  </a:lnTo>
                  <a:lnTo>
                    <a:pt x="16854" y="950"/>
                  </a:lnTo>
                  <a:lnTo>
                    <a:pt x="16805" y="755"/>
                  </a:lnTo>
                  <a:lnTo>
                    <a:pt x="16732" y="585"/>
                  </a:lnTo>
                  <a:lnTo>
                    <a:pt x="16659" y="414"/>
                  </a:lnTo>
                  <a:lnTo>
                    <a:pt x="16562" y="293"/>
                  </a:lnTo>
                  <a:lnTo>
                    <a:pt x="16562" y="293"/>
                  </a:lnTo>
                  <a:lnTo>
                    <a:pt x="16440" y="195"/>
                  </a:lnTo>
                  <a:lnTo>
                    <a:pt x="16269" y="122"/>
                  </a:lnTo>
                  <a:lnTo>
                    <a:pt x="16099" y="49"/>
                  </a:lnTo>
                  <a:lnTo>
                    <a:pt x="15904" y="0"/>
                  </a:lnTo>
                  <a:lnTo>
                    <a:pt x="15660" y="0"/>
                  </a:lnTo>
                  <a:lnTo>
                    <a:pt x="15417" y="0"/>
                  </a:lnTo>
                  <a:lnTo>
                    <a:pt x="15125" y="25"/>
                  </a:lnTo>
                  <a:lnTo>
                    <a:pt x="14808" y="49"/>
                  </a:lnTo>
                  <a:lnTo>
                    <a:pt x="14808" y="49"/>
                  </a:lnTo>
                  <a:lnTo>
                    <a:pt x="14516" y="122"/>
                  </a:lnTo>
                  <a:lnTo>
                    <a:pt x="14077" y="244"/>
                  </a:lnTo>
                  <a:lnTo>
                    <a:pt x="13834" y="317"/>
                  </a:lnTo>
                  <a:lnTo>
                    <a:pt x="13615" y="414"/>
                  </a:lnTo>
                  <a:lnTo>
                    <a:pt x="13420" y="536"/>
                  </a:lnTo>
                  <a:lnTo>
                    <a:pt x="13249" y="658"/>
                  </a:lnTo>
                  <a:lnTo>
                    <a:pt x="10595" y="3337"/>
                  </a:lnTo>
                  <a:lnTo>
                    <a:pt x="2850" y="1218"/>
                  </a:lnTo>
                  <a:lnTo>
                    <a:pt x="2850" y="1218"/>
                  </a:lnTo>
                  <a:lnTo>
                    <a:pt x="2704" y="1194"/>
                  </a:lnTo>
                  <a:lnTo>
                    <a:pt x="2582" y="1218"/>
                  </a:lnTo>
                  <a:lnTo>
                    <a:pt x="2460" y="1267"/>
                  </a:lnTo>
                  <a:lnTo>
                    <a:pt x="2338" y="1340"/>
                  </a:lnTo>
                  <a:lnTo>
                    <a:pt x="1608" y="2095"/>
                  </a:lnTo>
                  <a:lnTo>
                    <a:pt x="1608" y="2095"/>
                  </a:lnTo>
                  <a:lnTo>
                    <a:pt x="1535" y="2192"/>
                  </a:lnTo>
                  <a:lnTo>
                    <a:pt x="1486" y="2290"/>
                  </a:lnTo>
                  <a:lnTo>
                    <a:pt x="1462" y="2411"/>
                  </a:lnTo>
                  <a:lnTo>
                    <a:pt x="1462" y="2509"/>
                  </a:lnTo>
                  <a:lnTo>
                    <a:pt x="1462" y="2509"/>
                  </a:lnTo>
                  <a:lnTo>
                    <a:pt x="1486" y="2606"/>
                  </a:lnTo>
                  <a:lnTo>
                    <a:pt x="1510" y="2679"/>
                  </a:lnTo>
                  <a:lnTo>
                    <a:pt x="1608" y="2825"/>
                  </a:lnTo>
                  <a:lnTo>
                    <a:pt x="1608" y="2825"/>
                  </a:lnTo>
                  <a:lnTo>
                    <a:pt x="1705" y="2899"/>
                  </a:lnTo>
                  <a:lnTo>
                    <a:pt x="7404" y="6600"/>
                  </a:lnTo>
                  <a:lnTo>
                    <a:pt x="4165" y="10863"/>
                  </a:lnTo>
                  <a:lnTo>
                    <a:pt x="926" y="10302"/>
                  </a:lnTo>
                  <a:lnTo>
                    <a:pt x="926" y="10302"/>
                  </a:lnTo>
                  <a:lnTo>
                    <a:pt x="828" y="10302"/>
                  </a:lnTo>
                  <a:lnTo>
                    <a:pt x="707" y="10327"/>
                  </a:lnTo>
                  <a:lnTo>
                    <a:pt x="609" y="10375"/>
                  </a:lnTo>
                  <a:lnTo>
                    <a:pt x="512" y="10449"/>
                  </a:lnTo>
                  <a:lnTo>
                    <a:pt x="146" y="10814"/>
                  </a:lnTo>
                  <a:lnTo>
                    <a:pt x="146" y="10814"/>
                  </a:lnTo>
                  <a:lnTo>
                    <a:pt x="73" y="10911"/>
                  </a:lnTo>
                  <a:lnTo>
                    <a:pt x="25" y="11033"/>
                  </a:lnTo>
                  <a:lnTo>
                    <a:pt x="0" y="11155"/>
                  </a:lnTo>
                  <a:lnTo>
                    <a:pt x="0" y="11277"/>
                  </a:lnTo>
                  <a:lnTo>
                    <a:pt x="0" y="11277"/>
                  </a:lnTo>
                  <a:lnTo>
                    <a:pt x="49" y="11423"/>
                  </a:lnTo>
                  <a:lnTo>
                    <a:pt x="146" y="11569"/>
                  </a:lnTo>
                  <a:lnTo>
                    <a:pt x="146" y="11569"/>
                  </a:lnTo>
                  <a:lnTo>
                    <a:pt x="244" y="11642"/>
                  </a:lnTo>
                  <a:lnTo>
                    <a:pt x="3434" y="13420"/>
                  </a:lnTo>
                  <a:lnTo>
                    <a:pt x="5212" y="16610"/>
                  </a:lnTo>
                  <a:lnTo>
                    <a:pt x="5212" y="16610"/>
                  </a:lnTo>
                  <a:lnTo>
                    <a:pt x="5285" y="16708"/>
                  </a:lnTo>
                  <a:lnTo>
                    <a:pt x="5285" y="16708"/>
                  </a:lnTo>
                  <a:lnTo>
                    <a:pt x="5431" y="16805"/>
                  </a:lnTo>
                  <a:lnTo>
                    <a:pt x="5578" y="16854"/>
                  </a:lnTo>
                  <a:lnTo>
                    <a:pt x="5578" y="16854"/>
                  </a:lnTo>
                  <a:lnTo>
                    <a:pt x="5699" y="16854"/>
                  </a:lnTo>
                  <a:lnTo>
                    <a:pt x="5821" y="16830"/>
                  </a:lnTo>
                  <a:lnTo>
                    <a:pt x="5943" y="16781"/>
                  </a:lnTo>
                  <a:lnTo>
                    <a:pt x="6040" y="16708"/>
                  </a:lnTo>
                  <a:lnTo>
                    <a:pt x="6406" y="16342"/>
                  </a:lnTo>
                  <a:lnTo>
                    <a:pt x="6406" y="16342"/>
                  </a:lnTo>
                  <a:lnTo>
                    <a:pt x="6479" y="16245"/>
                  </a:lnTo>
                  <a:lnTo>
                    <a:pt x="6527" y="16148"/>
                  </a:lnTo>
                  <a:lnTo>
                    <a:pt x="6552" y="16026"/>
                  </a:lnTo>
                  <a:lnTo>
                    <a:pt x="6552" y="15928"/>
                  </a:lnTo>
                  <a:lnTo>
                    <a:pt x="5992" y="12689"/>
                  </a:lnTo>
                  <a:lnTo>
                    <a:pt x="10254" y="9450"/>
                  </a:lnTo>
                  <a:lnTo>
                    <a:pt x="13956" y="15149"/>
                  </a:lnTo>
                  <a:lnTo>
                    <a:pt x="13956" y="15149"/>
                  </a:lnTo>
                  <a:lnTo>
                    <a:pt x="14029" y="15246"/>
                  </a:lnTo>
                  <a:lnTo>
                    <a:pt x="14029" y="15246"/>
                  </a:lnTo>
                  <a:lnTo>
                    <a:pt x="14175" y="15344"/>
                  </a:lnTo>
                  <a:lnTo>
                    <a:pt x="14248" y="15368"/>
                  </a:lnTo>
                  <a:lnTo>
                    <a:pt x="14345" y="15393"/>
                  </a:lnTo>
                  <a:lnTo>
                    <a:pt x="14345" y="15393"/>
                  </a:lnTo>
                  <a:lnTo>
                    <a:pt x="14443" y="15393"/>
                  </a:lnTo>
                  <a:lnTo>
                    <a:pt x="14565" y="15368"/>
                  </a:lnTo>
                  <a:lnTo>
                    <a:pt x="14662" y="15320"/>
                  </a:lnTo>
                  <a:lnTo>
                    <a:pt x="14759" y="15246"/>
                  </a:lnTo>
                  <a:lnTo>
                    <a:pt x="15514" y="14516"/>
                  </a:lnTo>
                  <a:lnTo>
                    <a:pt x="15514" y="14516"/>
                  </a:lnTo>
                  <a:lnTo>
                    <a:pt x="15587" y="14394"/>
                  </a:lnTo>
                  <a:lnTo>
                    <a:pt x="15636" y="14272"/>
                  </a:lnTo>
                  <a:lnTo>
                    <a:pt x="15660" y="14151"/>
                  </a:lnTo>
                  <a:lnTo>
                    <a:pt x="15636" y="14004"/>
                  </a:lnTo>
                  <a:lnTo>
                    <a:pt x="15636" y="14004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9" name="Google Shape;769;p30"/>
            <p:cNvSpPr/>
            <p:nvPr/>
          </p:nvSpPr>
          <p:spPr>
            <a:xfrm>
              <a:off x="6322800" y="4360800"/>
              <a:ext cx="31675" cy="30475"/>
            </a:xfrm>
            <a:custGeom>
              <a:rect b="b" l="l" r="r" t="t"/>
              <a:pathLst>
                <a:path extrusionOk="0" fill="none" h="1219" w="1267">
                  <a:moveTo>
                    <a:pt x="1267" y="1218"/>
                  </a:moveTo>
                  <a:lnTo>
                    <a:pt x="1267" y="1218"/>
                  </a:lnTo>
                  <a:lnTo>
                    <a:pt x="1242" y="999"/>
                  </a:lnTo>
                  <a:lnTo>
                    <a:pt x="1169" y="755"/>
                  </a:lnTo>
                  <a:lnTo>
                    <a:pt x="1048" y="561"/>
                  </a:lnTo>
                  <a:lnTo>
                    <a:pt x="901" y="366"/>
                  </a:lnTo>
                  <a:lnTo>
                    <a:pt x="901" y="366"/>
                  </a:lnTo>
                  <a:lnTo>
                    <a:pt x="707" y="220"/>
                  </a:lnTo>
                  <a:lnTo>
                    <a:pt x="487" y="98"/>
                  </a:lnTo>
                  <a:lnTo>
                    <a:pt x="244" y="25"/>
                  </a:ln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70" name="Google Shape;770;p30"/>
          <p:cNvGrpSpPr/>
          <p:nvPr/>
        </p:nvGrpSpPr>
        <p:grpSpPr>
          <a:xfrm>
            <a:off x="1599343" y="3977826"/>
            <a:ext cx="330923" cy="320006"/>
            <a:chOff x="1247825" y="5001950"/>
            <a:chExt cx="443300" cy="428675"/>
          </a:xfrm>
        </p:grpSpPr>
        <p:sp>
          <p:nvSpPr>
            <p:cNvPr id="771" name="Google Shape;771;p30"/>
            <p:cNvSpPr/>
            <p:nvPr/>
          </p:nvSpPr>
          <p:spPr>
            <a:xfrm>
              <a:off x="1247825" y="5168175"/>
              <a:ext cx="373875" cy="221650"/>
            </a:xfrm>
            <a:custGeom>
              <a:rect b="b" l="l" r="r" t="t"/>
              <a:pathLst>
                <a:path extrusionOk="0" fill="none" h="8866" w="14955">
                  <a:moveTo>
                    <a:pt x="12178" y="8865"/>
                  </a:moveTo>
                  <a:lnTo>
                    <a:pt x="12178" y="8865"/>
                  </a:lnTo>
                  <a:lnTo>
                    <a:pt x="12325" y="8841"/>
                  </a:lnTo>
                  <a:lnTo>
                    <a:pt x="12471" y="8792"/>
                  </a:lnTo>
                  <a:lnTo>
                    <a:pt x="12592" y="8695"/>
                  </a:lnTo>
                  <a:lnTo>
                    <a:pt x="12666" y="8573"/>
                  </a:lnTo>
                  <a:lnTo>
                    <a:pt x="12666" y="8573"/>
                  </a:lnTo>
                  <a:lnTo>
                    <a:pt x="12958" y="8037"/>
                  </a:lnTo>
                  <a:lnTo>
                    <a:pt x="13323" y="7331"/>
                  </a:lnTo>
                  <a:lnTo>
                    <a:pt x="13688" y="6454"/>
                  </a:lnTo>
                  <a:lnTo>
                    <a:pt x="13883" y="5991"/>
                  </a:lnTo>
                  <a:lnTo>
                    <a:pt x="14078" y="5480"/>
                  </a:lnTo>
                  <a:lnTo>
                    <a:pt x="14249" y="4944"/>
                  </a:lnTo>
                  <a:lnTo>
                    <a:pt x="14419" y="4360"/>
                  </a:lnTo>
                  <a:lnTo>
                    <a:pt x="14565" y="3775"/>
                  </a:lnTo>
                  <a:lnTo>
                    <a:pt x="14711" y="3166"/>
                  </a:lnTo>
                  <a:lnTo>
                    <a:pt x="14809" y="2533"/>
                  </a:lnTo>
                  <a:lnTo>
                    <a:pt x="14882" y="1875"/>
                  </a:lnTo>
                  <a:lnTo>
                    <a:pt x="14931" y="1218"/>
                  </a:lnTo>
                  <a:lnTo>
                    <a:pt x="14955" y="536"/>
                  </a:lnTo>
                  <a:lnTo>
                    <a:pt x="14955" y="536"/>
                  </a:lnTo>
                  <a:lnTo>
                    <a:pt x="14955" y="438"/>
                  </a:lnTo>
                  <a:lnTo>
                    <a:pt x="14906" y="341"/>
                  </a:lnTo>
                  <a:lnTo>
                    <a:pt x="14857" y="244"/>
                  </a:lnTo>
                  <a:lnTo>
                    <a:pt x="14809" y="146"/>
                  </a:lnTo>
                  <a:lnTo>
                    <a:pt x="14711" y="97"/>
                  </a:lnTo>
                  <a:lnTo>
                    <a:pt x="14614" y="24"/>
                  </a:lnTo>
                  <a:lnTo>
                    <a:pt x="14516" y="0"/>
                  </a:lnTo>
                  <a:lnTo>
                    <a:pt x="14395" y="0"/>
                  </a:lnTo>
                  <a:lnTo>
                    <a:pt x="3338" y="0"/>
                  </a:lnTo>
                  <a:lnTo>
                    <a:pt x="3338" y="0"/>
                  </a:lnTo>
                  <a:lnTo>
                    <a:pt x="3216" y="0"/>
                  </a:lnTo>
                  <a:lnTo>
                    <a:pt x="3118" y="24"/>
                  </a:lnTo>
                  <a:lnTo>
                    <a:pt x="3021" y="97"/>
                  </a:lnTo>
                  <a:lnTo>
                    <a:pt x="2924" y="146"/>
                  </a:lnTo>
                  <a:lnTo>
                    <a:pt x="2875" y="244"/>
                  </a:lnTo>
                  <a:lnTo>
                    <a:pt x="2826" y="341"/>
                  </a:lnTo>
                  <a:lnTo>
                    <a:pt x="2777" y="438"/>
                  </a:lnTo>
                  <a:lnTo>
                    <a:pt x="2777" y="536"/>
                  </a:lnTo>
                  <a:lnTo>
                    <a:pt x="2777" y="536"/>
                  </a:lnTo>
                  <a:lnTo>
                    <a:pt x="2777" y="706"/>
                  </a:lnTo>
                  <a:lnTo>
                    <a:pt x="2777" y="706"/>
                  </a:lnTo>
                  <a:lnTo>
                    <a:pt x="2558" y="633"/>
                  </a:lnTo>
                  <a:lnTo>
                    <a:pt x="2363" y="585"/>
                  </a:lnTo>
                  <a:lnTo>
                    <a:pt x="2144" y="560"/>
                  </a:lnTo>
                  <a:lnTo>
                    <a:pt x="1949" y="536"/>
                  </a:lnTo>
                  <a:lnTo>
                    <a:pt x="1949" y="536"/>
                  </a:lnTo>
                  <a:lnTo>
                    <a:pt x="1755" y="560"/>
                  </a:lnTo>
                  <a:lnTo>
                    <a:pt x="1560" y="585"/>
                  </a:lnTo>
                  <a:lnTo>
                    <a:pt x="1365" y="633"/>
                  </a:lnTo>
                  <a:lnTo>
                    <a:pt x="1194" y="706"/>
                  </a:lnTo>
                  <a:lnTo>
                    <a:pt x="1024" y="779"/>
                  </a:lnTo>
                  <a:lnTo>
                    <a:pt x="853" y="877"/>
                  </a:lnTo>
                  <a:lnTo>
                    <a:pt x="707" y="999"/>
                  </a:lnTo>
                  <a:lnTo>
                    <a:pt x="561" y="1120"/>
                  </a:lnTo>
                  <a:lnTo>
                    <a:pt x="439" y="1242"/>
                  </a:lnTo>
                  <a:lnTo>
                    <a:pt x="342" y="1413"/>
                  </a:lnTo>
                  <a:lnTo>
                    <a:pt x="244" y="1559"/>
                  </a:lnTo>
                  <a:lnTo>
                    <a:pt x="147" y="1729"/>
                  </a:lnTo>
                  <a:lnTo>
                    <a:pt x="98" y="1900"/>
                  </a:lnTo>
                  <a:lnTo>
                    <a:pt x="50" y="2095"/>
                  </a:lnTo>
                  <a:lnTo>
                    <a:pt x="1" y="2289"/>
                  </a:lnTo>
                  <a:lnTo>
                    <a:pt x="1" y="2484"/>
                  </a:lnTo>
                  <a:lnTo>
                    <a:pt x="1" y="2484"/>
                  </a:lnTo>
                  <a:lnTo>
                    <a:pt x="25" y="2850"/>
                  </a:lnTo>
                  <a:lnTo>
                    <a:pt x="98" y="3191"/>
                  </a:lnTo>
                  <a:lnTo>
                    <a:pt x="220" y="3556"/>
                  </a:lnTo>
                  <a:lnTo>
                    <a:pt x="366" y="3872"/>
                  </a:lnTo>
                  <a:lnTo>
                    <a:pt x="561" y="4213"/>
                  </a:lnTo>
                  <a:lnTo>
                    <a:pt x="780" y="4530"/>
                  </a:lnTo>
                  <a:lnTo>
                    <a:pt x="1024" y="4822"/>
                  </a:lnTo>
                  <a:lnTo>
                    <a:pt x="1292" y="5090"/>
                  </a:lnTo>
                  <a:lnTo>
                    <a:pt x="1584" y="5334"/>
                  </a:lnTo>
                  <a:lnTo>
                    <a:pt x="1901" y="5577"/>
                  </a:lnTo>
                  <a:lnTo>
                    <a:pt x="2242" y="5772"/>
                  </a:lnTo>
                  <a:lnTo>
                    <a:pt x="2583" y="5943"/>
                  </a:lnTo>
                  <a:lnTo>
                    <a:pt x="2924" y="6089"/>
                  </a:lnTo>
                  <a:lnTo>
                    <a:pt x="3265" y="6186"/>
                  </a:lnTo>
                  <a:lnTo>
                    <a:pt x="3605" y="6259"/>
                  </a:lnTo>
                  <a:lnTo>
                    <a:pt x="3946" y="6284"/>
                  </a:lnTo>
                  <a:lnTo>
                    <a:pt x="3946" y="6284"/>
                  </a:lnTo>
                  <a:lnTo>
                    <a:pt x="4068" y="6625"/>
                  </a:lnTo>
                  <a:lnTo>
                    <a:pt x="4214" y="6941"/>
                  </a:lnTo>
                  <a:lnTo>
                    <a:pt x="4507" y="7574"/>
                  </a:lnTo>
                  <a:lnTo>
                    <a:pt x="4799" y="8110"/>
                  </a:lnTo>
                  <a:lnTo>
                    <a:pt x="5067" y="8573"/>
                  </a:lnTo>
                  <a:lnTo>
                    <a:pt x="5067" y="8573"/>
                  </a:lnTo>
                  <a:lnTo>
                    <a:pt x="5140" y="8695"/>
                  </a:lnTo>
                  <a:lnTo>
                    <a:pt x="5262" y="8792"/>
                  </a:lnTo>
                  <a:lnTo>
                    <a:pt x="5408" y="8841"/>
                  </a:lnTo>
                  <a:lnTo>
                    <a:pt x="5554" y="8865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2" name="Google Shape;772;p30"/>
            <p:cNvSpPr/>
            <p:nvPr/>
          </p:nvSpPr>
          <p:spPr>
            <a:xfrm>
              <a:off x="1275850" y="5209575"/>
              <a:ext cx="60900" cy="87075"/>
            </a:xfrm>
            <a:custGeom>
              <a:rect b="b" l="l" r="r" t="t"/>
              <a:pathLst>
                <a:path extrusionOk="0" fill="none" h="3483" w="2436">
                  <a:moveTo>
                    <a:pt x="0" y="828"/>
                  </a:moveTo>
                  <a:lnTo>
                    <a:pt x="0" y="828"/>
                  </a:lnTo>
                  <a:lnTo>
                    <a:pt x="0" y="658"/>
                  </a:lnTo>
                  <a:lnTo>
                    <a:pt x="49" y="512"/>
                  </a:lnTo>
                  <a:lnTo>
                    <a:pt x="122" y="366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487" y="73"/>
                  </a:lnTo>
                  <a:lnTo>
                    <a:pt x="658" y="25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50" y="0"/>
                  </a:lnTo>
                  <a:lnTo>
                    <a:pt x="1072" y="25"/>
                  </a:lnTo>
                  <a:lnTo>
                    <a:pt x="1340" y="122"/>
                  </a:lnTo>
                  <a:lnTo>
                    <a:pt x="1559" y="268"/>
                  </a:lnTo>
                  <a:lnTo>
                    <a:pt x="1754" y="414"/>
                  </a:lnTo>
                  <a:lnTo>
                    <a:pt x="1754" y="414"/>
                  </a:lnTo>
                  <a:lnTo>
                    <a:pt x="1803" y="780"/>
                  </a:lnTo>
                  <a:lnTo>
                    <a:pt x="1876" y="1169"/>
                  </a:lnTo>
                  <a:lnTo>
                    <a:pt x="2046" y="1997"/>
                  </a:lnTo>
                  <a:lnTo>
                    <a:pt x="2265" y="2801"/>
                  </a:lnTo>
                  <a:lnTo>
                    <a:pt x="2436" y="3483"/>
                  </a:lnTo>
                  <a:lnTo>
                    <a:pt x="2436" y="3483"/>
                  </a:lnTo>
                  <a:lnTo>
                    <a:pt x="2241" y="3434"/>
                  </a:lnTo>
                  <a:lnTo>
                    <a:pt x="2022" y="3361"/>
                  </a:lnTo>
                  <a:lnTo>
                    <a:pt x="1827" y="3264"/>
                  </a:lnTo>
                  <a:lnTo>
                    <a:pt x="1608" y="3142"/>
                  </a:lnTo>
                  <a:lnTo>
                    <a:pt x="1413" y="3020"/>
                  </a:lnTo>
                  <a:lnTo>
                    <a:pt x="1194" y="2874"/>
                  </a:lnTo>
                  <a:lnTo>
                    <a:pt x="999" y="2704"/>
                  </a:lnTo>
                  <a:lnTo>
                    <a:pt x="804" y="2533"/>
                  </a:lnTo>
                  <a:lnTo>
                    <a:pt x="634" y="2338"/>
                  </a:lnTo>
                  <a:lnTo>
                    <a:pt x="487" y="2143"/>
                  </a:lnTo>
                  <a:lnTo>
                    <a:pt x="341" y="1924"/>
                  </a:lnTo>
                  <a:lnTo>
                    <a:pt x="219" y="1729"/>
                  </a:lnTo>
                  <a:lnTo>
                    <a:pt x="122" y="1510"/>
                  </a:lnTo>
                  <a:lnTo>
                    <a:pt x="49" y="1267"/>
                  </a:lnTo>
                  <a:lnTo>
                    <a:pt x="0" y="1047"/>
                  </a:lnTo>
                  <a:lnTo>
                    <a:pt x="0" y="828"/>
                  </a:lnTo>
                  <a:lnTo>
                    <a:pt x="0" y="828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3" name="Google Shape;773;p30"/>
            <p:cNvSpPr/>
            <p:nvPr/>
          </p:nvSpPr>
          <p:spPr>
            <a:xfrm>
              <a:off x="1247825" y="5391625"/>
              <a:ext cx="443300" cy="39000"/>
            </a:xfrm>
            <a:custGeom>
              <a:rect b="b" l="l" r="r" t="t"/>
              <a:pathLst>
                <a:path extrusionOk="0" fill="none" h="1560" w="17732">
                  <a:moveTo>
                    <a:pt x="16611" y="1559"/>
                  </a:moveTo>
                  <a:lnTo>
                    <a:pt x="1121" y="1559"/>
                  </a:lnTo>
                  <a:lnTo>
                    <a:pt x="1121" y="1559"/>
                  </a:lnTo>
                  <a:lnTo>
                    <a:pt x="1000" y="1535"/>
                  </a:lnTo>
                  <a:lnTo>
                    <a:pt x="878" y="1510"/>
                  </a:lnTo>
                  <a:lnTo>
                    <a:pt x="780" y="1462"/>
                  </a:lnTo>
                  <a:lnTo>
                    <a:pt x="683" y="1389"/>
                  </a:lnTo>
                  <a:lnTo>
                    <a:pt x="488" y="1218"/>
                  </a:lnTo>
                  <a:lnTo>
                    <a:pt x="318" y="999"/>
                  </a:lnTo>
                  <a:lnTo>
                    <a:pt x="196" y="755"/>
                  </a:lnTo>
                  <a:lnTo>
                    <a:pt x="98" y="487"/>
                  </a:lnTo>
                  <a:lnTo>
                    <a:pt x="25" y="244"/>
                  </a:lnTo>
                  <a:lnTo>
                    <a:pt x="1" y="0"/>
                  </a:lnTo>
                  <a:lnTo>
                    <a:pt x="17731" y="0"/>
                  </a:lnTo>
                  <a:lnTo>
                    <a:pt x="17731" y="0"/>
                  </a:lnTo>
                  <a:lnTo>
                    <a:pt x="17707" y="244"/>
                  </a:lnTo>
                  <a:lnTo>
                    <a:pt x="17634" y="487"/>
                  </a:lnTo>
                  <a:lnTo>
                    <a:pt x="17537" y="755"/>
                  </a:lnTo>
                  <a:lnTo>
                    <a:pt x="17415" y="999"/>
                  </a:lnTo>
                  <a:lnTo>
                    <a:pt x="17244" y="1218"/>
                  </a:lnTo>
                  <a:lnTo>
                    <a:pt x="17049" y="1389"/>
                  </a:lnTo>
                  <a:lnTo>
                    <a:pt x="16952" y="1462"/>
                  </a:lnTo>
                  <a:lnTo>
                    <a:pt x="16855" y="1510"/>
                  </a:lnTo>
                  <a:lnTo>
                    <a:pt x="16733" y="1535"/>
                  </a:lnTo>
                  <a:lnTo>
                    <a:pt x="16611" y="1559"/>
                  </a:lnTo>
                  <a:lnTo>
                    <a:pt x="16611" y="1559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4" name="Google Shape;774;p30"/>
            <p:cNvSpPr/>
            <p:nvPr/>
          </p:nvSpPr>
          <p:spPr>
            <a:xfrm>
              <a:off x="1454850" y="5001950"/>
              <a:ext cx="17075" cy="114475"/>
            </a:xfrm>
            <a:custGeom>
              <a:rect b="b" l="l" r="r" t="t"/>
              <a:pathLst>
                <a:path extrusionOk="0" fill="none" h="4579" w="683">
                  <a:moveTo>
                    <a:pt x="683" y="0"/>
                  </a:moveTo>
                  <a:lnTo>
                    <a:pt x="683" y="0"/>
                  </a:lnTo>
                  <a:lnTo>
                    <a:pt x="658" y="171"/>
                  </a:lnTo>
                  <a:lnTo>
                    <a:pt x="610" y="317"/>
                  </a:lnTo>
                  <a:lnTo>
                    <a:pt x="512" y="439"/>
                  </a:lnTo>
                  <a:lnTo>
                    <a:pt x="415" y="585"/>
                  </a:lnTo>
                  <a:lnTo>
                    <a:pt x="415" y="585"/>
                  </a:lnTo>
                  <a:lnTo>
                    <a:pt x="269" y="731"/>
                  </a:lnTo>
                  <a:lnTo>
                    <a:pt x="147" y="950"/>
                  </a:lnTo>
                  <a:lnTo>
                    <a:pt x="74" y="1072"/>
                  </a:lnTo>
                  <a:lnTo>
                    <a:pt x="49" y="1194"/>
                  </a:lnTo>
                  <a:lnTo>
                    <a:pt x="1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1" y="1705"/>
                  </a:lnTo>
                  <a:lnTo>
                    <a:pt x="49" y="1851"/>
                  </a:lnTo>
                  <a:lnTo>
                    <a:pt x="74" y="1997"/>
                  </a:lnTo>
                  <a:lnTo>
                    <a:pt x="147" y="2095"/>
                  </a:lnTo>
                  <a:lnTo>
                    <a:pt x="269" y="2314"/>
                  </a:lnTo>
                  <a:lnTo>
                    <a:pt x="415" y="2484"/>
                  </a:lnTo>
                  <a:lnTo>
                    <a:pt x="415" y="2484"/>
                  </a:lnTo>
                  <a:lnTo>
                    <a:pt x="512" y="2606"/>
                  </a:lnTo>
                  <a:lnTo>
                    <a:pt x="610" y="2728"/>
                  </a:lnTo>
                  <a:lnTo>
                    <a:pt x="658" y="2874"/>
                  </a:lnTo>
                  <a:lnTo>
                    <a:pt x="683" y="3045"/>
                  </a:lnTo>
                  <a:lnTo>
                    <a:pt x="683" y="3045"/>
                  </a:lnTo>
                  <a:lnTo>
                    <a:pt x="658" y="3239"/>
                  </a:lnTo>
                  <a:lnTo>
                    <a:pt x="610" y="3385"/>
                  </a:lnTo>
                  <a:lnTo>
                    <a:pt x="512" y="3507"/>
                  </a:lnTo>
                  <a:lnTo>
                    <a:pt x="415" y="3629"/>
                  </a:lnTo>
                  <a:lnTo>
                    <a:pt x="415" y="3629"/>
                  </a:lnTo>
                  <a:lnTo>
                    <a:pt x="269" y="3800"/>
                  </a:lnTo>
                  <a:lnTo>
                    <a:pt x="147" y="3994"/>
                  </a:lnTo>
                  <a:lnTo>
                    <a:pt x="74" y="4116"/>
                  </a:lnTo>
                  <a:lnTo>
                    <a:pt x="49" y="4262"/>
                  </a:lnTo>
                  <a:lnTo>
                    <a:pt x="1" y="4408"/>
                  </a:lnTo>
                  <a:lnTo>
                    <a:pt x="1" y="4579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5" name="Google Shape;775;p30"/>
            <p:cNvSpPr/>
            <p:nvPr/>
          </p:nvSpPr>
          <p:spPr>
            <a:xfrm>
              <a:off x="1411025" y="5001950"/>
              <a:ext cx="17075" cy="114475"/>
            </a:xfrm>
            <a:custGeom>
              <a:rect b="b" l="l" r="r" t="t"/>
              <a:pathLst>
                <a:path extrusionOk="0" fill="none" h="4579" w="683">
                  <a:moveTo>
                    <a:pt x="682" y="0"/>
                  </a:moveTo>
                  <a:lnTo>
                    <a:pt x="682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36" y="439"/>
                  </a:lnTo>
                  <a:lnTo>
                    <a:pt x="414" y="585"/>
                  </a:lnTo>
                  <a:lnTo>
                    <a:pt x="414" y="585"/>
                  </a:lnTo>
                  <a:lnTo>
                    <a:pt x="268" y="731"/>
                  </a:lnTo>
                  <a:lnTo>
                    <a:pt x="146" y="950"/>
                  </a:lnTo>
                  <a:lnTo>
                    <a:pt x="97" y="1072"/>
                  </a:lnTo>
                  <a:lnTo>
                    <a:pt x="49" y="1194"/>
                  </a:lnTo>
                  <a:lnTo>
                    <a:pt x="24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24" y="1705"/>
                  </a:lnTo>
                  <a:lnTo>
                    <a:pt x="49" y="1851"/>
                  </a:lnTo>
                  <a:lnTo>
                    <a:pt x="97" y="1997"/>
                  </a:lnTo>
                  <a:lnTo>
                    <a:pt x="146" y="2095"/>
                  </a:lnTo>
                  <a:lnTo>
                    <a:pt x="268" y="2314"/>
                  </a:lnTo>
                  <a:lnTo>
                    <a:pt x="414" y="2484"/>
                  </a:lnTo>
                  <a:lnTo>
                    <a:pt x="414" y="2484"/>
                  </a:lnTo>
                  <a:lnTo>
                    <a:pt x="536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2" y="3045"/>
                  </a:lnTo>
                  <a:lnTo>
                    <a:pt x="682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36" y="3507"/>
                  </a:lnTo>
                  <a:lnTo>
                    <a:pt x="414" y="3629"/>
                  </a:lnTo>
                  <a:lnTo>
                    <a:pt x="414" y="3629"/>
                  </a:lnTo>
                  <a:lnTo>
                    <a:pt x="268" y="3800"/>
                  </a:lnTo>
                  <a:lnTo>
                    <a:pt x="146" y="3994"/>
                  </a:lnTo>
                  <a:lnTo>
                    <a:pt x="97" y="4116"/>
                  </a:lnTo>
                  <a:lnTo>
                    <a:pt x="49" y="4262"/>
                  </a:lnTo>
                  <a:lnTo>
                    <a:pt x="24" y="4408"/>
                  </a:lnTo>
                  <a:lnTo>
                    <a:pt x="0" y="4579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6" name="Google Shape;776;p30"/>
            <p:cNvSpPr/>
            <p:nvPr/>
          </p:nvSpPr>
          <p:spPr>
            <a:xfrm>
              <a:off x="1498700" y="5001950"/>
              <a:ext cx="16450" cy="114475"/>
            </a:xfrm>
            <a:custGeom>
              <a:rect b="b" l="l" r="r" t="t"/>
              <a:pathLst>
                <a:path extrusionOk="0" fill="none" h="4579" w="658">
                  <a:moveTo>
                    <a:pt x="658" y="0"/>
                  </a:moveTo>
                  <a:lnTo>
                    <a:pt x="658" y="0"/>
                  </a:lnTo>
                  <a:lnTo>
                    <a:pt x="658" y="171"/>
                  </a:lnTo>
                  <a:lnTo>
                    <a:pt x="585" y="317"/>
                  </a:lnTo>
                  <a:lnTo>
                    <a:pt x="512" y="439"/>
                  </a:lnTo>
                  <a:lnTo>
                    <a:pt x="390" y="585"/>
                  </a:lnTo>
                  <a:lnTo>
                    <a:pt x="390" y="585"/>
                  </a:lnTo>
                  <a:lnTo>
                    <a:pt x="268" y="731"/>
                  </a:lnTo>
                  <a:lnTo>
                    <a:pt x="122" y="950"/>
                  </a:lnTo>
                  <a:lnTo>
                    <a:pt x="73" y="1072"/>
                  </a:lnTo>
                  <a:lnTo>
                    <a:pt x="25" y="1194"/>
                  </a:lnTo>
                  <a:lnTo>
                    <a:pt x="0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0" y="1705"/>
                  </a:lnTo>
                  <a:lnTo>
                    <a:pt x="25" y="1851"/>
                  </a:lnTo>
                  <a:lnTo>
                    <a:pt x="73" y="1997"/>
                  </a:lnTo>
                  <a:lnTo>
                    <a:pt x="122" y="2095"/>
                  </a:lnTo>
                  <a:lnTo>
                    <a:pt x="268" y="2314"/>
                  </a:lnTo>
                  <a:lnTo>
                    <a:pt x="390" y="2484"/>
                  </a:lnTo>
                  <a:lnTo>
                    <a:pt x="390" y="2484"/>
                  </a:lnTo>
                  <a:lnTo>
                    <a:pt x="512" y="2606"/>
                  </a:lnTo>
                  <a:lnTo>
                    <a:pt x="585" y="2728"/>
                  </a:lnTo>
                  <a:lnTo>
                    <a:pt x="658" y="2874"/>
                  </a:lnTo>
                  <a:lnTo>
                    <a:pt x="658" y="3045"/>
                  </a:lnTo>
                  <a:lnTo>
                    <a:pt x="658" y="3045"/>
                  </a:lnTo>
                  <a:lnTo>
                    <a:pt x="658" y="3239"/>
                  </a:lnTo>
                  <a:lnTo>
                    <a:pt x="585" y="3385"/>
                  </a:lnTo>
                  <a:lnTo>
                    <a:pt x="512" y="3507"/>
                  </a:lnTo>
                  <a:lnTo>
                    <a:pt x="390" y="3629"/>
                  </a:lnTo>
                  <a:lnTo>
                    <a:pt x="390" y="3629"/>
                  </a:lnTo>
                  <a:lnTo>
                    <a:pt x="268" y="3800"/>
                  </a:lnTo>
                  <a:lnTo>
                    <a:pt x="122" y="3994"/>
                  </a:lnTo>
                  <a:lnTo>
                    <a:pt x="73" y="4116"/>
                  </a:lnTo>
                  <a:lnTo>
                    <a:pt x="25" y="4262"/>
                  </a:lnTo>
                  <a:lnTo>
                    <a:pt x="0" y="4408"/>
                  </a:lnTo>
                  <a:lnTo>
                    <a:pt x="0" y="4579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77" name="Google Shape;777;p30"/>
          <p:cNvGrpSpPr/>
          <p:nvPr/>
        </p:nvGrpSpPr>
        <p:grpSpPr>
          <a:xfrm>
            <a:off x="2130683" y="3961907"/>
            <a:ext cx="271838" cy="346376"/>
            <a:chOff x="1959600" y="4980625"/>
            <a:chExt cx="364150" cy="464000"/>
          </a:xfrm>
        </p:grpSpPr>
        <p:sp>
          <p:nvSpPr>
            <p:cNvPr id="778" name="Google Shape;778;p30"/>
            <p:cNvSpPr/>
            <p:nvPr/>
          </p:nvSpPr>
          <p:spPr>
            <a:xfrm>
              <a:off x="1959600" y="4980625"/>
              <a:ext cx="364150" cy="239325"/>
            </a:xfrm>
            <a:custGeom>
              <a:rect b="b" l="l" r="r" t="t"/>
              <a:pathLst>
                <a:path extrusionOk="0" fill="none" h="9573" w="14566">
                  <a:moveTo>
                    <a:pt x="8769" y="9572"/>
                  </a:moveTo>
                  <a:lnTo>
                    <a:pt x="14565" y="9572"/>
                  </a:lnTo>
                  <a:lnTo>
                    <a:pt x="14565" y="6114"/>
                  </a:lnTo>
                  <a:lnTo>
                    <a:pt x="14565" y="6114"/>
                  </a:lnTo>
                  <a:lnTo>
                    <a:pt x="14541" y="6016"/>
                  </a:lnTo>
                  <a:lnTo>
                    <a:pt x="14516" y="5919"/>
                  </a:lnTo>
                  <a:lnTo>
                    <a:pt x="14468" y="5822"/>
                  </a:lnTo>
                  <a:lnTo>
                    <a:pt x="14419" y="5773"/>
                  </a:lnTo>
                  <a:lnTo>
                    <a:pt x="14346" y="5700"/>
                  </a:lnTo>
                  <a:lnTo>
                    <a:pt x="14249" y="5651"/>
                  </a:lnTo>
                  <a:lnTo>
                    <a:pt x="14175" y="5627"/>
                  </a:lnTo>
                  <a:lnTo>
                    <a:pt x="14078" y="5627"/>
                  </a:lnTo>
                  <a:lnTo>
                    <a:pt x="10814" y="5627"/>
                  </a:lnTo>
                  <a:lnTo>
                    <a:pt x="10814" y="5627"/>
                  </a:lnTo>
                  <a:lnTo>
                    <a:pt x="11228" y="5456"/>
                  </a:lnTo>
                  <a:lnTo>
                    <a:pt x="11643" y="5237"/>
                  </a:lnTo>
                  <a:lnTo>
                    <a:pt x="12008" y="4993"/>
                  </a:lnTo>
                  <a:lnTo>
                    <a:pt x="12178" y="4872"/>
                  </a:lnTo>
                  <a:lnTo>
                    <a:pt x="12349" y="4726"/>
                  </a:lnTo>
                  <a:lnTo>
                    <a:pt x="12349" y="4726"/>
                  </a:lnTo>
                  <a:lnTo>
                    <a:pt x="12617" y="4433"/>
                  </a:lnTo>
                  <a:lnTo>
                    <a:pt x="12836" y="4141"/>
                  </a:lnTo>
                  <a:lnTo>
                    <a:pt x="13031" y="3849"/>
                  </a:lnTo>
                  <a:lnTo>
                    <a:pt x="13177" y="3557"/>
                  </a:lnTo>
                  <a:lnTo>
                    <a:pt x="13274" y="3289"/>
                  </a:lnTo>
                  <a:lnTo>
                    <a:pt x="13372" y="3021"/>
                  </a:lnTo>
                  <a:lnTo>
                    <a:pt x="13396" y="2753"/>
                  </a:lnTo>
                  <a:lnTo>
                    <a:pt x="13420" y="2485"/>
                  </a:lnTo>
                  <a:lnTo>
                    <a:pt x="13396" y="2241"/>
                  </a:lnTo>
                  <a:lnTo>
                    <a:pt x="13347" y="1998"/>
                  </a:lnTo>
                  <a:lnTo>
                    <a:pt x="13274" y="1754"/>
                  </a:lnTo>
                  <a:lnTo>
                    <a:pt x="13201" y="1535"/>
                  </a:lnTo>
                  <a:lnTo>
                    <a:pt x="13079" y="1340"/>
                  </a:lnTo>
                  <a:lnTo>
                    <a:pt x="12958" y="1121"/>
                  </a:lnTo>
                  <a:lnTo>
                    <a:pt x="12812" y="951"/>
                  </a:lnTo>
                  <a:lnTo>
                    <a:pt x="12641" y="780"/>
                  </a:lnTo>
                  <a:lnTo>
                    <a:pt x="12641" y="780"/>
                  </a:lnTo>
                  <a:lnTo>
                    <a:pt x="12471" y="610"/>
                  </a:lnTo>
                  <a:lnTo>
                    <a:pt x="12300" y="463"/>
                  </a:lnTo>
                  <a:lnTo>
                    <a:pt x="12105" y="342"/>
                  </a:lnTo>
                  <a:lnTo>
                    <a:pt x="11886" y="220"/>
                  </a:lnTo>
                  <a:lnTo>
                    <a:pt x="11667" y="147"/>
                  </a:lnTo>
                  <a:lnTo>
                    <a:pt x="11423" y="74"/>
                  </a:lnTo>
                  <a:lnTo>
                    <a:pt x="11180" y="25"/>
                  </a:lnTo>
                  <a:lnTo>
                    <a:pt x="10936" y="1"/>
                  </a:lnTo>
                  <a:lnTo>
                    <a:pt x="10668" y="25"/>
                  </a:lnTo>
                  <a:lnTo>
                    <a:pt x="10400" y="49"/>
                  </a:lnTo>
                  <a:lnTo>
                    <a:pt x="10133" y="147"/>
                  </a:lnTo>
                  <a:lnTo>
                    <a:pt x="9865" y="244"/>
                  </a:lnTo>
                  <a:lnTo>
                    <a:pt x="9572" y="390"/>
                  </a:lnTo>
                  <a:lnTo>
                    <a:pt x="9280" y="585"/>
                  </a:lnTo>
                  <a:lnTo>
                    <a:pt x="8988" y="804"/>
                  </a:lnTo>
                  <a:lnTo>
                    <a:pt x="8696" y="1072"/>
                  </a:lnTo>
                  <a:lnTo>
                    <a:pt x="8696" y="1072"/>
                  </a:lnTo>
                  <a:lnTo>
                    <a:pt x="8452" y="1365"/>
                  </a:lnTo>
                  <a:lnTo>
                    <a:pt x="8257" y="1657"/>
                  </a:lnTo>
                  <a:lnTo>
                    <a:pt x="8062" y="1973"/>
                  </a:lnTo>
                  <a:lnTo>
                    <a:pt x="7892" y="2314"/>
                  </a:lnTo>
                  <a:lnTo>
                    <a:pt x="7770" y="2680"/>
                  </a:lnTo>
                  <a:lnTo>
                    <a:pt x="7648" y="3045"/>
                  </a:lnTo>
                  <a:lnTo>
                    <a:pt x="7551" y="3386"/>
                  </a:lnTo>
                  <a:lnTo>
                    <a:pt x="7478" y="3727"/>
                  </a:lnTo>
                  <a:lnTo>
                    <a:pt x="7380" y="4385"/>
                  </a:lnTo>
                  <a:lnTo>
                    <a:pt x="7307" y="489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59" y="4896"/>
                  </a:lnTo>
                  <a:lnTo>
                    <a:pt x="7186" y="4385"/>
                  </a:lnTo>
                  <a:lnTo>
                    <a:pt x="7088" y="3727"/>
                  </a:lnTo>
                  <a:lnTo>
                    <a:pt x="7015" y="3386"/>
                  </a:lnTo>
                  <a:lnTo>
                    <a:pt x="6918" y="3045"/>
                  </a:lnTo>
                  <a:lnTo>
                    <a:pt x="6796" y="2680"/>
                  </a:lnTo>
                  <a:lnTo>
                    <a:pt x="6674" y="2314"/>
                  </a:lnTo>
                  <a:lnTo>
                    <a:pt x="6504" y="1973"/>
                  </a:lnTo>
                  <a:lnTo>
                    <a:pt x="6309" y="1657"/>
                  </a:lnTo>
                  <a:lnTo>
                    <a:pt x="6114" y="1365"/>
                  </a:lnTo>
                  <a:lnTo>
                    <a:pt x="5870" y="1072"/>
                  </a:lnTo>
                  <a:lnTo>
                    <a:pt x="5870" y="1072"/>
                  </a:lnTo>
                  <a:lnTo>
                    <a:pt x="5578" y="804"/>
                  </a:lnTo>
                  <a:lnTo>
                    <a:pt x="5286" y="585"/>
                  </a:lnTo>
                  <a:lnTo>
                    <a:pt x="4994" y="390"/>
                  </a:lnTo>
                  <a:lnTo>
                    <a:pt x="4701" y="244"/>
                  </a:lnTo>
                  <a:lnTo>
                    <a:pt x="4433" y="147"/>
                  </a:lnTo>
                  <a:lnTo>
                    <a:pt x="4166" y="49"/>
                  </a:lnTo>
                  <a:lnTo>
                    <a:pt x="3898" y="25"/>
                  </a:lnTo>
                  <a:lnTo>
                    <a:pt x="3630" y="1"/>
                  </a:lnTo>
                  <a:lnTo>
                    <a:pt x="3386" y="25"/>
                  </a:lnTo>
                  <a:lnTo>
                    <a:pt x="3143" y="74"/>
                  </a:lnTo>
                  <a:lnTo>
                    <a:pt x="2899" y="147"/>
                  </a:lnTo>
                  <a:lnTo>
                    <a:pt x="2680" y="220"/>
                  </a:lnTo>
                  <a:lnTo>
                    <a:pt x="2461" y="342"/>
                  </a:lnTo>
                  <a:lnTo>
                    <a:pt x="2266" y="463"/>
                  </a:lnTo>
                  <a:lnTo>
                    <a:pt x="2095" y="610"/>
                  </a:lnTo>
                  <a:lnTo>
                    <a:pt x="1925" y="780"/>
                  </a:lnTo>
                  <a:lnTo>
                    <a:pt x="1925" y="780"/>
                  </a:lnTo>
                  <a:lnTo>
                    <a:pt x="1754" y="951"/>
                  </a:lnTo>
                  <a:lnTo>
                    <a:pt x="1608" y="1121"/>
                  </a:lnTo>
                  <a:lnTo>
                    <a:pt x="1487" y="1340"/>
                  </a:lnTo>
                  <a:lnTo>
                    <a:pt x="1365" y="1535"/>
                  </a:lnTo>
                  <a:lnTo>
                    <a:pt x="1292" y="1754"/>
                  </a:lnTo>
                  <a:lnTo>
                    <a:pt x="1219" y="1998"/>
                  </a:lnTo>
                  <a:lnTo>
                    <a:pt x="1170" y="2241"/>
                  </a:lnTo>
                  <a:lnTo>
                    <a:pt x="1146" y="2485"/>
                  </a:lnTo>
                  <a:lnTo>
                    <a:pt x="1170" y="2753"/>
                  </a:lnTo>
                  <a:lnTo>
                    <a:pt x="1194" y="3021"/>
                  </a:lnTo>
                  <a:lnTo>
                    <a:pt x="1292" y="3289"/>
                  </a:lnTo>
                  <a:lnTo>
                    <a:pt x="1389" y="3557"/>
                  </a:lnTo>
                  <a:lnTo>
                    <a:pt x="1535" y="3849"/>
                  </a:lnTo>
                  <a:lnTo>
                    <a:pt x="1730" y="4141"/>
                  </a:lnTo>
                  <a:lnTo>
                    <a:pt x="1949" y="4433"/>
                  </a:lnTo>
                  <a:lnTo>
                    <a:pt x="2217" y="4726"/>
                  </a:lnTo>
                  <a:lnTo>
                    <a:pt x="2217" y="4726"/>
                  </a:lnTo>
                  <a:lnTo>
                    <a:pt x="2388" y="4872"/>
                  </a:lnTo>
                  <a:lnTo>
                    <a:pt x="2558" y="4993"/>
                  </a:lnTo>
                  <a:lnTo>
                    <a:pt x="2923" y="5237"/>
                  </a:lnTo>
                  <a:lnTo>
                    <a:pt x="3337" y="5456"/>
                  </a:lnTo>
                  <a:lnTo>
                    <a:pt x="3752" y="5627"/>
                  </a:lnTo>
                  <a:lnTo>
                    <a:pt x="488" y="5627"/>
                  </a:lnTo>
                  <a:lnTo>
                    <a:pt x="488" y="5627"/>
                  </a:lnTo>
                  <a:lnTo>
                    <a:pt x="391" y="5627"/>
                  </a:lnTo>
                  <a:lnTo>
                    <a:pt x="317" y="5651"/>
                  </a:lnTo>
                  <a:lnTo>
                    <a:pt x="220" y="5700"/>
                  </a:lnTo>
                  <a:lnTo>
                    <a:pt x="147" y="5773"/>
                  </a:lnTo>
                  <a:lnTo>
                    <a:pt x="98" y="5822"/>
                  </a:lnTo>
                  <a:lnTo>
                    <a:pt x="50" y="5919"/>
                  </a:lnTo>
                  <a:lnTo>
                    <a:pt x="25" y="6016"/>
                  </a:lnTo>
                  <a:lnTo>
                    <a:pt x="1" y="6114"/>
                  </a:lnTo>
                  <a:lnTo>
                    <a:pt x="1" y="9572"/>
                  </a:lnTo>
                  <a:lnTo>
                    <a:pt x="5797" y="9572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9" name="Google Shape;779;p30"/>
            <p:cNvSpPr/>
            <p:nvPr/>
          </p:nvSpPr>
          <p:spPr>
            <a:xfrm>
              <a:off x="2053375" y="5121275"/>
              <a:ext cx="176600" cy="25"/>
            </a:xfrm>
            <a:custGeom>
              <a:rect b="b" l="l" r="r" t="t"/>
              <a:pathLst>
                <a:path extrusionOk="0" fill="none" h="1" w="7064">
                  <a:moveTo>
                    <a:pt x="1" y="1"/>
                  </a:moveTo>
                  <a:lnTo>
                    <a:pt x="7063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0" name="Google Shape;780;p30"/>
            <p:cNvSpPr/>
            <p:nvPr/>
          </p:nvSpPr>
          <p:spPr>
            <a:xfrm>
              <a:off x="2104525" y="5121275"/>
              <a:ext cx="74300" cy="323350"/>
            </a:xfrm>
            <a:custGeom>
              <a:rect b="b" l="l" r="r" t="t"/>
              <a:pathLst>
                <a:path extrusionOk="0" fill="none" h="12934" w="2972">
                  <a:moveTo>
                    <a:pt x="0" y="1"/>
                  </a:moveTo>
                  <a:lnTo>
                    <a:pt x="0" y="12933"/>
                  </a:lnTo>
                  <a:lnTo>
                    <a:pt x="2972" y="12933"/>
                  </a:lnTo>
                  <a:lnTo>
                    <a:pt x="2972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1" name="Google Shape;781;p30"/>
            <p:cNvSpPr/>
            <p:nvPr/>
          </p:nvSpPr>
          <p:spPr>
            <a:xfrm>
              <a:off x="2166625" y="5023850"/>
              <a:ext cx="85275" cy="85275"/>
            </a:xfrm>
            <a:custGeom>
              <a:rect b="b" l="l" r="r" t="t"/>
              <a:pathLst>
                <a:path extrusionOk="0" fill="none" h="3411" w="3411">
                  <a:moveTo>
                    <a:pt x="902" y="659"/>
                  </a:moveTo>
                  <a:lnTo>
                    <a:pt x="902" y="659"/>
                  </a:lnTo>
                  <a:lnTo>
                    <a:pt x="1194" y="391"/>
                  </a:lnTo>
                  <a:lnTo>
                    <a:pt x="1486" y="196"/>
                  </a:lnTo>
                  <a:lnTo>
                    <a:pt x="1754" y="74"/>
                  </a:lnTo>
                  <a:lnTo>
                    <a:pt x="1900" y="50"/>
                  </a:lnTo>
                  <a:lnTo>
                    <a:pt x="2022" y="25"/>
                  </a:lnTo>
                  <a:lnTo>
                    <a:pt x="2144" y="1"/>
                  </a:lnTo>
                  <a:lnTo>
                    <a:pt x="2290" y="25"/>
                  </a:lnTo>
                  <a:lnTo>
                    <a:pt x="2412" y="50"/>
                  </a:lnTo>
                  <a:lnTo>
                    <a:pt x="2533" y="74"/>
                  </a:lnTo>
                  <a:lnTo>
                    <a:pt x="2655" y="123"/>
                  </a:lnTo>
                  <a:lnTo>
                    <a:pt x="2777" y="196"/>
                  </a:lnTo>
                  <a:lnTo>
                    <a:pt x="3021" y="391"/>
                  </a:lnTo>
                  <a:lnTo>
                    <a:pt x="3021" y="391"/>
                  </a:lnTo>
                  <a:lnTo>
                    <a:pt x="3215" y="634"/>
                  </a:lnTo>
                  <a:lnTo>
                    <a:pt x="3288" y="756"/>
                  </a:lnTo>
                  <a:lnTo>
                    <a:pt x="3337" y="878"/>
                  </a:lnTo>
                  <a:lnTo>
                    <a:pt x="3362" y="999"/>
                  </a:lnTo>
                  <a:lnTo>
                    <a:pt x="3386" y="1121"/>
                  </a:lnTo>
                  <a:lnTo>
                    <a:pt x="3410" y="1267"/>
                  </a:lnTo>
                  <a:lnTo>
                    <a:pt x="3386" y="1389"/>
                  </a:lnTo>
                  <a:lnTo>
                    <a:pt x="3362" y="1535"/>
                  </a:lnTo>
                  <a:lnTo>
                    <a:pt x="3337" y="1657"/>
                  </a:lnTo>
                  <a:lnTo>
                    <a:pt x="3215" y="1925"/>
                  </a:lnTo>
                  <a:lnTo>
                    <a:pt x="3021" y="2217"/>
                  </a:lnTo>
                  <a:lnTo>
                    <a:pt x="2753" y="2509"/>
                  </a:lnTo>
                  <a:lnTo>
                    <a:pt x="2753" y="2509"/>
                  </a:lnTo>
                  <a:lnTo>
                    <a:pt x="2631" y="2607"/>
                  </a:lnTo>
                  <a:lnTo>
                    <a:pt x="2509" y="2704"/>
                  </a:lnTo>
                  <a:lnTo>
                    <a:pt x="2192" y="2899"/>
                  </a:lnTo>
                  <a:lnTo>
                    <a:pt x="1827" y="3045"/>
                  </a:lnTo>
                  <a:lnTo>
                    <a:pt x="1462" y="3167"/>
                  </a:lnTo>
                  <a:lnTo>
                    <a:pt x="1072" y="3264"/>
                  </a:lnTo>
                  <a:lnTo>
                    <a:pt x="682" y="3338"/>
                  </a:lnTo>
                  <a:lnTo>
                    <a:pt x="317" y="3386"/>
                  </a:lnTo>
                  <a:lnTo>
                    <a:pt x="1" y="3411"/>
                  </a:lnTo>
                  <a:lnTo>
                    <a:pt x="1" y="3411"/>
                  </a:lnTo>
                  <a:lnTo>
                    <a:pt x="25" y="3094"/>
                  </a:lnTo>
                  <a:lnTo>
                    <a:pt x="98" y="2729"/>
                  </a:lnTo>
                  <a:lnTo>
                    <a:pt x="147" y="2339"/>
                  </a:lnTo>
                  <a:lnTo>
                    <a:pt x="244" y="1949"/>
                  </a:lnTo>
                  <a:lnTo>
                    <a:pt x="366" y="1584"/>
                  </a:lnTo>
                  <a:lnTo>
                    <a:pt x="512" y="1219"/>
                  </a:lnTo>
                  <a:lnTo>
                    <a:pt x="707" y="902"/>
                  </a:lnTo>
                  <a:lnTo>
                    <a:pt x="804" y="780"/>
                  </a:lnTo>
                  <a:lnTo>
                    <a:pt x="902" y="659"/>
                  </a:lnTo>
                  <a:lnTo>
                    <a:pt x="902" y="659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2" name="Google Shape;782;p30"/>
            <p:cNvSpPr/>
            <p:nvPr/>
          </p:nvSpPr>
          <p:spPr>
            <a:xfrm>
              <a:off x="2031450" y="5023850"/>
              <a:ext cx="85275" cy="85275"/>
            </a:xfrm>
            <a:custGeom>
              <a:rect b="b" l="l" r="r" t="t"/>
              <a:pathLst>
                <a:path extrusionOk="0" fill="none" h="3411" w="3411">
                  <a:moveTo>
                    <a:pt x="390" y="391"/>
                  </a:moveTo>
                  <a:lnTo>
                    <a:pt x="390" y="391"/>
                  </a:lnTo>
                  <a:lnTo>
                    <a:pt x="634" y="196"/>
                  </a:lnTo>
                  <a:lnTo>
                    <a:pt x="756" y="123"/>
                  </a:lnTo>
                  <a:lnTo>
                    <a:pt x="878" y="74"/>
                  </a:lnTo>
                  <a:lnTo>
                    <a:pt x="999" y="50"/>
                  </a:lnTo>
                  <a:lnTo>
                    <a:pt x="1121" y="25"/>
                  </a:lnTo>
                  <a:lnTo>
                    <a:pt x="1267" y="1"/>
                  </a:lnTo>
                  <a:lnTo>
                    <a:pt x="1389" y="25"/>
                  </a:lnTo>
                  <a:lnTo>
                    <a:pt x="1511" y="50"/>
                  </a:lnTo>
                  <a:lnTo>
                    <a:pt x="1657" y="74"/>
                  </a:lnTo>
                  <a:lnTo>
                    <a:pt x="1925" y="196"/>
                  </a:lnTo>
                  <a:lnTo>
                    <a:pt x="2217" y="391"/>
                  </a:lnTo>
                  <a:lnTo>
                    <a:pt x="2509" y="659"/>
                  </a:lnTo>
                  <a:lnTo>
                    <a:pt x="2509" y="659"/>
                  </a:lnTo>
                  <a:lnTo>
                    <a:pt x="2607" y="780"/>
                  </a:lnTo>
                  <a:lnTo>
                    <a:pt x="2704" y="902"/>
                  </a:lnTo>
                  <a:lnTo>
                    <a:pt x="2899" y="1219"/>
                  </a:lnTo>
                  <a:lnTo>
                    <a:pt x="3045" y="1584"/>
                  </a:lnTo>
                  <a:lnTo>
                    <a:pt x="3167" y="1949"/>
                  </a:lnTo>
                  <a:lnTo>
                    <a:pt x="3264" y="2339"/>
                  </a:lnTo>
                  <a:lnTo>
                    <a:pt x="3313" y="2729"/>
                  </a:lnTo>
                  <a:lnTo>
                    <a:pt x="3386" y="3094"/>
                  </a:lnTo>
                  <a:lnTo>
                    <a:pt x="3410" y="3411"/>
                  </a:lnTo>
                  <a:lnTo>
                    <a:pt x="3410" y="3411"/>
                  </a:lnTo>
                  <a:lnTo>
                    <a:pt x="3094" y="3386"/>
                  </a:lnTo>
                  <a:lnTo>
                    <a:pt x="2729" y="3338"/>
                  </a:lnTo>
                  <a:lnTo>
                    <a:pt x="2339" y="3264"/>
                  </a:lnTo>
                  <a:lnTo>
                    <a:pt x="1949" y="3167"/>
                  </a:lnTo>
                  <a:lnTo>
                    <a:pt x="1584" y="3045"/>
                  </a:lnTo>
                  <a:lnTo>
                    <a:pt x="1218" y="2899"/>
                  </a:lnTo>
                  <a:lnTo>
                    <a:pt x="902" y="2704"/>
                  </a:lnTo>
                  <a:lnTo>
                    <a:pt x="780" y="2607"/>
                  </a:lnTo>
                  <a:lnTo>
                    <a:pt x="658" y="2509"/>
                  </a:lnTo>
                  <a:lnTo>
                    <a:pt x="658" y="2509"/>
                  </a:lnTo>
                  <a:lnTo>
                    <a:pt x="390" y="2217"/>
                  </a:lnTo>
                  <a:lnTo>
                    <a:pt x="196" y="1925"/>
                  </a:lnTo>
                  <a:lnTo>
                    <a:pt x="74" y="1657"/>
                  </a:lnTo>
                  <a:lnTo>
                    <a:pt x="49" y="1535"/>
                  </a:lnTo>
                  <a:lnTo>
                    <a:pt x="25" y="1389"/>
                  </a:lnTo>
                  <a:lnTo>
                    <a:pt x="1" y="1267"/>
                  </a:lnTo>
                  <a:lnTo>
                    <a:pt x="25" y="1121"/>
                  </a:lnTo>
                  <a:lnTo>
                    <a:pt x="49" y="999"/>
                  </a:lnTo>
                  <a:lnTo>
                    <a:pt x="74" y="878"/>
                  </a:lnTo>
                  <a:lnTo>
                    <a:pt x="123" y="756"/>
                  </a:lnTo>
                  <a:lnTo>
                    <a:pt x="196" y="634"/>
                  </a:lnTo>
                  <a:lnTo>
                    <a:pt x="390" y="391"/>
                  </a:lnTo>
                  <a:lnTo>
                    <a:pt x="390" y="39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3" name="Google Shape;783;p30"/>
            <p:cNvSpPr/>
            <p:nvPr/>
          </p:nvSpPr>
          <p:spPr>
            <a:xfrm>
              <a:off x="1979100" y="5219925"/>
              <a:ext cx="125450" cy="224700"/>
            </a:xfrm>
            <a:custGeom>
              <a:rect b="b" l="l" r="r" t="t"/>
              <a:pathLst>
                <a:path extrusionOk="0" fill="none" h="8988" w="5018">
                  <a:moveTo>
                    <a:pt x="0" y="0"/>
                  </a:moveTo>
                  <a:lnTo>
                    <a:pt x="0" y="8500"/>
                  </a:lnTo>
                  <a:lnTo>
                    <a:pt x="0" y="8500"/>
                  </a:lnTo>
                  <a:lnTo>
                    <a:pt x="25" y="8598"/>
                  </a:lnTo>
                  <a:lnTo>
                    <a:pt x="49" y="8695"/>
                  </a:lnTo>
                  <a:lnTo>
                    <a:pt x="98" y="8768"/>
                  </a:lnTo>
                  <a:lnTo>
                    <a:pt x="146" y="8841"/>
                  </a:lnTo>
                  <a:lnTo>
                    <a:pt x="219" y="8890"/>
                  </a:lnTo>
                  <a:lnTo>
                    <a:pt x="317" y="8938"/>
                  </a:lnTo>
                  <a:lnTo>
                    <a:pt x="390" y="8963"/>
                  </a:lnTo>
                  <a:lnTo>
                    <a:pt x="487" y="8987"/>
                  </a:lnTo>
                  <a:lnTo>
                    <a:pt x="5017" y="8987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4" name="Google Shape;784;p30"/>
            <p:cNvSpPr/>
            <p:nvPr/>
          </p:nvSpPr>
          <p:spPr>
            <a:xfrm>
              <a:off x="2178800" y="5219925"/>
              <a:ext cx="125450" cy="224700"/>
            </a:xfrm>
            <a:custGeom>
              <a:rect b="b" l="l" r="r" t="t"/>
              <a:pathLst>
                <a:path extrusionOk="0" fill="none" h="8988" w="5018">
                  <a:moveTo>
                    <a:pt x="1" y="8987"/>
                  </a:moveTo>
                  <a:lnTo>
                    <a:pt x="4531" y="8987"/>
                  </a:lnTo>
                  <a:lnTo>
                    <a:pt x="4531" y="8987"/>
                  </a:lnTo>
                  <a:lnTo>
                    <a:pt x="4628" y="8963"/>
                  </a:lnTo>
                  <a:lnTo>
                    <a:pt x="4701" y="8938"/>
                  </a:lnTo>
                  <a:lnTo>
                    <a:pt x="4799" y="8890"/>
                  </a:lnTo>
                  <a:lnTo>
                    <a:pt x="4872" y="8841"/>
                  </a:lnTo>
                  <a:lnTo>
                    <a:pt x="4920" y="8768"/>
                  </a:lnTo>
                  <a:lnTo>
                    <a:pt x="4969" y="8695"/>
                  </a:lnTo>
                  <a:lnTo>
                    <a:pt x="4993" y="8598"/>
                  </a:lnTo>
                  <a:lnTo>
                    <a:pt x="5018" y="8500"/>
                  </a:lnTo>
                  <a:lnTo>
                    <a:pt x="5018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85" name="Google Shape;785;p30"/>
          <p:cNvGrpSpPr/>
          <p:nvPr/>
        </p:nvGrpSpPr>
        <p:grpSpPr>
          <a:xfrm>
            <a:off x="2612493" y="3975101"/>
            <a:ext cx="311813" cy="320454"/>
            <a:chOff x="2605025" y="4998300"/>
            <a:chExt cx="417700" cy="429275"/>
          </a:xfrm>
        </p:grpSpPr>
        <p:sp>
          <p:nvSpPr>
            <p:cNvPr id="786" name="Google Shape;786;p30"/>
            <p:cNvSpPr/>
            <p:nvPr/>
          </p:nvSpPr>
          <p:spPr>
            <a:xfrm>
              <a:off x="2819350" y="5216875"/>
              <a:ext cx="202150" cy="210700"/>
            </a:xfrm>
            <a:custGeom>
              <a:rect b="b" l="l" r="r" t="t"/>
              <a:pathLst>
                <a:path extrusionOk="0" fill="none" h="8428" w="8086">
                  <a:moveTo>
                    <a:pt x="0" y="1851"/>
                  </a:moveTo>
                  <a:lnTo>
                    <a:pt x="5797" y="8135"/>
                  </a:lnTo>
                  <a:lnTo>
                    <a:pt x="5797" y="8135"/>
                  </a:lnTo>
                  <a:lnTo>
                    <a:pt x="5943" y="8257"/>
                  </a:lnTo>
                  <a:lnTo>
                    <a:pt x="6113" y="8354"/>
                  </a:lnTo>
                  <a:lnTo>
                    <a:pt x="6284" y="8403"/>
                  </a:lnTo>
                  <a:lnTo>
                    <a:pt x="6478" y="8427"/>
                  </a:lnTo>
                  <a:lnTo>
                    <a:pt x="6649" y="8403"/>
                  </a:lnTo>
                  <a:lnTo>
                    <a:pt x="6819" y="8354"/>
                  </a:lnTo>
                  <a:lnTo>
                    <a:pt x="6990" y="8257"/>
                  </a:lnTo>
                  <a:lnTo>
                    <a:pt x="7136" y="8135"/>
                  </a:lnTo>
                  <a:lnTo>
                    <a:pt x="7818" y="7453"/>
                  </a:lnTo>
                  <a:lnTo>
                    <a:pt x="7818" y="7453"/>
                  </a:lnTo>
                  <a:lnTo>
                    <a:pt x="7940" y="7307"/>
                  </a:lnTo>
                  <a:lnTo>
                    <a:pt x="8037" y="7136"/>
                  </a:lnTo>
                  <a:lnTo>
                    <a:pt x="8086" y="6966"/>
                  </a:lnTo>
                  <a:lnTo>
                    <a:pt x="8086" y="6795"/>
                  </a:lnTo>
                  <a:lnTo>
                    <a:pt x="8086" y="6601"/>
                  </a:lnTo>
                  <a:lnTo>
                    <a:pt x="8037" y="6430"/>
                  </a:lnTo>
                  <a:lnTo>
                    <a:pt x="7940" y="6260"/>
                  </a:lnTo>
                  <a:lnTo>
                    <a:pt x="7818" y="6114"/>
                  </a:lnTo>
                  <a:lnTo>
                    <a:pt x="1705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7" name="Google Shape;787;p30"/>
            <p:cNvSpPr/>
            <p:nvPr/>
          </p:nvSpPr>
          <p:spPr>
            <a:xfrm>
              <a:off x="2606225" y="4998300"/>
              <a:ext cx="203400" cy="207650"/>
            </a:xfrm>
            <a:custGeom>
              <a:rect b="b" l="l" r="r" t="t"/>
              <a:pathLst>
                <a:path extrusionOk="0" fill="none" h="8306" w="8136">
                  <a:moveTo>
                    <a:pt x="8135" y="6649"/>
                  </a:moveTo>
                  <a:lnTo>
                    <a:pt x="4433" y="2947"/>
                  </a:lnTo>
                  <a:lnTo>
                    <a:pt x="1730" y="244"/>
                  </a:lnTo>
                  <a:lnTo>
                    <a:pt x="1730" y="244"/>
                  </a:lnTo>
                  <a:lnTo>
                    <a:pt x="1584" y="122"/>
                  </a:lnTo>
                  <a:lnTo>
                    <a:pt x="1413" y="49"/>
                  </a:lnTo>
                  <a:lnTo>
                    <a:pt x="1243" y="0"/>
                  </a:lnTo>
                  <a:lnTo>
                    <a:pt x="1048" y="0"/>
                  </a:lnTo>
                  <a:lnTo>
                    <a:pt x="878" y="0"/>
                  </a:lnTo>
                  <a:lnTo>
                    <a:pt x="683" y="49"/>
                  </a:lnTo>
                  <a:lnTo>
                    <a:pt x="512" y="122"/>
                  </a:lnTo>
                  <a:lnTo>
                    <a:pt x="390" y="244"/>
                  </a:lnTo>
                  <a:lnTo>
                    <a:pt x="390" y="244"/>
                  </a:lnTo>
                  <a:lnTo>
                    <a:pt x="269" y="365"/>
                  </a:lnTo>
                  <a:lnTo>
                    <a:pt x="171" y="511"/>
                  </a:lnTo>
                  <a:lnTo>
                    <a:pt x="98" y="682"/>
                  </a:lnTo>
                  <a:lnTo>
                    <a:pt x="50" y="852"/>
                  </a:lnTo>
                  <a:lnTo>
                    <a:pt x="1" y="1023"/>
                  </a:lnTo>
                  <a:lnTo>
                    <a:pt x="1" y="1218"/>
                  </a:lnTo>
                  <a:lnTo>
                    <a:pt x="1" y="1413"/>
                  </a:lnTo>
                  <a:lnTo>
                    <a:pt x="1" y="1607"/>
                  </a:lnTo>
                  <a:lnTo>
                    <a:pt x="74" y="2021"/>
                  </a:lnTo>
                  <a:lnTo>
                    <a:pt x="220" y="2484"/>
                  </a:lnTo>
                  <a:lnTo>
                    <a:pt x="390" y="2923"/>
                  </a:lnTo>
                  <a:lnTo>
                    <a:pt x="610" y="3385"/>
                  </a:lnTo>
                  <a:lnTo>
                    <a:pt x="853" y="3872"/>
                  </a:lnTo>
                  <a:lnTo>
                    <a:pt x="1121" y="4311"/>
                  </a:lnTo>
                  <a:lnTo>
                    <a:pt x="1413" y="4774"/>
                  </a:lnTo>
                  <a:lnTo>
                    <a:pt x="1706" y="5188"/>
                  </a:lnTo>
                  <a:lnTo>
                    <a:pt x="1998" y="5577"/>
                  </a:lnTo>
                  <a:lnTo>
                    <a:pt x="2290" y="5943"/>
                  </a:lnTo>
                  <a:lnTo>
                    <a:pt x="2582" y="6284"/>
                  </a:lnTo>
                  <a:lnTo>
                    <a:pt x="2850" y="6551"/>
                  </a:lnTo>
                  <a:lnTo>
                    <a:pt x="2850" y="6551"/>
                  </a:lnTo>
                  <a:lnTo>
                    <a:pt x="3070" y="6771"/>
                  </a:lnTo>
                  <a:lnTo>
                    <a:pt x="3313" y="6966"/>
                  </a:lnTo>
                  <a:lnTo>
                    <a:pt x="3557" y="7136"/>
                  </a:lnTo>
                  <a:lnTo>
                    <a:pt x="3800" y="7307"/>
                  </a:lnTo>
                  <a:lnTo>
                    <a:pt x="4312" y="7599"/>
                  </a:lnTo>
                  <a:lnTo>
                    <a:pt x="4823" y="7818"/>
                  </a:lnTo>
                  <a:lnTo>
                    <a:pt x="5310" y="8013"/>
                  </a:lnTo>
                  <a:lnTo>
                    <a:pt x="5724" y="8159"/>
                  </a:lnTo>
                  <a:lnTo>
                    <a:pt x="6333" y="8305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8" name="Google Shape;788;p30"/>
            <p:cNvSpPr/>
            <p:nvPr/>
          </p:nvSpPr>
          <p:spPr>
            <a:xfrm>
              <a:off x="2605025" y="5003775"/>
              <a:ext cx="417700" cy="417700"/>
            </a:xfrm>
            <a:custGeom>
              <a:rect b="b" l="l" r="r" t="t"/>
              <a:pathLst>
                <a:path extrusionOk="0" fill="none" h="16708" w="16708">
                  <a:moveTo>
                    <a:pt x="13931" y="6820"/>
                  </a:moveTo>
                  <a:lnTo>
                    <a:pt x="13931" y="6820"/>
                  </a:lnTo>
                  <a:lnTo>
                    <a:pt x="14126" y="6625"/>
                  </a:lnTo>
                  <a:lnTo>
                    <a:pt x="14345" y="6357"/>
                  </a:lnTo>
                  <a:lnTo>
                    <a:pt x="14784" y="5797"/>
                  </a:lnTo>
                  <a:lnTo>
                    <a:pt x="15246" y="5139"/>
                  </a:lnTo>
                  <a:lnTo>
                    <a:pt x="15685" y="4482"/>
                  </a:lnTo>
                  <a:lnTo>
                    <a:pt x="16367" y="3386"/>
                  </a:lnTo>
                  <a:lnTo>
                    <a:pt x="16659" y="2923"/>
                  </a:lnTo>
                  <a:lnTo>
                    <a:pt x="16659" y="2923"/>
                  </a:lnTo>
                  <a:lnTo>
                    <a:pt x="16708" y="2825"/>
                  </a:lnTo>
                  <a:lnTo>
                    <a:pt x="16708" y="2728"/>
                  </a:lnTo>
                  <a:lnTo>
                    <a:pt x="16708" y="2655"/>
                  </a:lnTo>
                  <a:lnTo>
                    <a:pt x="16659" y="2582"/>
                  </a:lnTo>
                  <a:lnTo>
                    <a:pt x="16659" y="2582"/>
                  </a:lnTo>
                  <a:lnTo>
                    <a:pt x="16586" y="2533"/>
                  </a:lnTo>
                  <a:lnTo>
                    <a:pt x="16488" y="2533"/>
                  </a:lnTo>
                  <a:lnTo>
                    <a:pt x="16415" y="2533"/>
                  </a:lnTo>
                  <a:lnTo>
                    <a:pt x="16318" y="2582"/>
                  </a:lnTo>
                  <a:lnTo>
                    <a:pt x="13615" y="4944"/>
                  </a:lnTo>
                  <a:lnTo>
                    <a:pt x="13615" y="4944"/>
                  </a:lnTo>
                  <a:lnTo>
                    <a:pt x="13541" y="4993"/>
                  </a:lnTo>
                  <a:lnTo>
                    <a:pt x="13420" y="4993"/>
                  </a:lnTo>
                  <a:lnTo>
                    <a:pt x="13322" y="4969"/>
                  </a:lnTo>
                  <a:lnTo>
                    <a:pt x="13200" y="4871"/>
                  </a:lnTo>
                  <a:lnTo>
                    <a:pt x="13200" y="4871"/>
                  </a:lnTo>
                  <a:lnTo>
                    <a:pt x="13103" y="4749"/>
                  </a:lnTo>
                  <a:lnTo>
                    <a:pt x="13054" y="4628"/>
                  </a:lnTo>
                  <a:lnTo>
                    <a:pt x="13054" y="4530"/>
                  </a:lnTo>
                  <a:lnTo>
                    <a:pt x="13103" y="4433"/>
                  </a:lnTo>
                  <a:lnTo>
                    <a:pt x="13103" y="4433"/>
                  </a:lnTo>
                  <a:lnTo>
                    <a:pt x="15563" y="1486"/>
                  </a:lnTo>
                  <a:lnTo>
                    <a:pt x="15563" y="1486"/>
                  </a:lnTo>
                  <a:lnTo>
                    <a:pt x="15612" y="1388"/>
                  </a:lnTo>
                  <a:lnTo>
                    <a:pt x="15612" y="1315"/>
                  </a:lnTo>
                  <a:lnTo>
                    <a:pt x="15612" y="1218"/>
                  </a:lnTo>
                  <a:lnTo>
                    <a:pt x="15563" y="1145"/>
                  </a:lnTo>
                  <a:lnTo>
                    <a:pt x="15563" y="1145"/>
                  </a:lnTo>
                  <a:lnTo>
                    <a:pt x="15490" y="1096"/>
                  </a:lnTo>
                  <a:lnTo>
                    <a:pt x="15392" y="1096"/>
                  </a:lnTo>
                  <a:lnTo>
                    <a:pt x="15319" y="1096"/>
                  </a:lnTo>
                  <a:lnTo>
                    <a:pt x="15222" y="1145"/>
                  </a:lnTo>
                  <a:lnTo>
                    <a:pt x="15222" y="1145"/>
                  </a:lnTo>
                  <a:lnTo>
                    <a:pt x="12275" y="3605"/>
                  </a:lnTo>
                  <a:lnTo>
                    <a:pt x="12275" y="3605"/>
                  </a:lnTo>
                  <a:lnTo>
                    <a:pt x="12178" y="3653"/>
                  </a:lnTo>
                  <a:lnTo>
                    <a:pt x="12080" y="3653"/>
                  </a:lnTo>
                  <a:lnTo>
                    <a:pt x="11958" y="3605"/>
                  </a:lnTo>
                  <a:lnTo>
                    <a:pt x="11861" y="3507"/>
                  </a:lnTo>
                  <a:lnTo>
                    <a:pt x="11861" y="3507"/>
                  </a:lnTo>
                  <a:lnTo>
                    <a:pt x="11764" y="3386"/>
                  </a:lnTo>
                  <a:lnTo>
                    <a:pt x="11715" y="3288"/>
                  </a:lnTo>
                  <a:lnTo>
                    <a:pt x="11715" y="3166"/>
                  </a:lnTo>
                  <a:lnTo>
                    <a:pt x="11764" y="3093"/>
                  </a:lnTo>
                  <a:lnTo>
                    <a:pt x="14126" y="390"/>
                  </a:lnTo>
                  <a:lnTo>
                    <a:pt x="14126" y="390"/>
                  </a:lnTo>
                  <a:lnTo>
                    <a:pt x="14175" y="292"/>
                  </a:lnTo>
                  <a:lnTo>
                    <a:pt x="14175" y="219"/>
                  </a:lnTo>
                  <a:lnTo>
                    <a:pt x="14175" y="122"/>
                  </a:lnTo>
                  <a:lnTo>
                    <a:pt x="14126" y="49"/>
                  </a:lnTo>
                  <a:lnTo>
                    <a:pt x="14126" y="49"/>
                  </a:lnTo>
                  <a:lnTo>
                    <a:pt x="14053" y="0"/>
                  </a:lnTo>
                  <a:lnTo>
                    <a:pt x="13980" y="0"/>
                  </a:lnTo>
                  <a:lnTo>
                    <a:pt x="13882" y="0"/>
                  </a:lnTo>
                  <a:lnTo>
                    <a:pt x="13785" y="49"/>
                  </a:lnTo>
                  <a:lnTo>
                    <a:pt x="13785" y="49"/>
                  </a:lnTo>
                  <a:lnTo>
                    <a:pt x="13322" y="341"/>
                  </a:lnTo>
                  <a:lnTo>
                    <a:pt x="12226" y="1023"/>
                  </a:lnTo>
                  <a:lnTo>
                    <a:pt x="11569" y="1462"/>
                  </a:lnTo>
                  <a:lnTo>
                    <a:pt x="10911" y="1924"/>
                  </a:lnTo>
                  <a:lnTo>
                    <a:pt x="10351" y="2363"/>
                  </a:lnTo>
                  <a:lnTo>
                    <a:pt x="10083" y="2582"/>
                  </a:lnTo>
                  <a:lnTo>
                    <a:pt x="9888" y="2777"/>
                  </a:lnTo>
                  <a:lnTo>
                    <a:pt x="9888" y="2777"/>
                  </a:lnTo>
                  <a:lnTo>
                    <a:pt x="9766" y="2898"/>
                  </a:lnTo>
                  <a:lnTo>
                    <a:pt x="9669" y="3045"/>
                  </a:lnTo>
                  <a:lnTo>
                    <a:pt x="9572" y="3215"/>
                  </a:lnTo>
                  <a:lnTo>
                    <a:pt x="9499" y="3410"/>
                  </a:lnTo>
                  <a:lnTo>
                    <a:pt x="9377" y="3824"/>
                  </a:lnTo>
                  <a:lnTo>
                    <a:pt x="9304" y="4262"/>
                  </a:lnTo>
                  <a:lnTo>
                    <a:pt x="9255" y="4701"/>
                  </a:lnTo>
                  <a:lnTo>
                    <a:pt x="9279" y="5163"/>
                  </a:lnTo>
                  <a:lnTo>
                    <a:pt x="9328" y="5577"/>
                  </a:lnTo>
                  <a:lnTo>
                    <a:pt x="9352" y="5772"/>
                  </a:lnTo>
                  <a:lnTo>
                    <a:pt x="9425" y="5943"/>
                  </a:lnTo>
                  <a:lnTo>
                    <a:pt x="268" y="14418"/>
                  </a:lnTo>
                  <a:lnTo>
                    <a:pt x="268" y="14418"/>
                  </a:lnTo>
                  <a:lnTo>
                    <a:pt x="146" y="14564"/>
                  </a:lnTo>
                  <a:lnTo>
                    <a:pt x="73" y="14735"/>
                  </a:lnTo>
                  <a:lnTo>
                    <a:pt x="0" y="14905"/>
                  </a:lnTo>
                  <a:lnTo>
                    <a:pt x="0" y="15076"/>
                  </a:lnTo>
                  <a:lnTo>
                    <a:pt x="0" y="15271"/>
                  </a:lnTo>
                  <a:lnTo>
                    <a:pt x="73" y="15441"/>
                  </a:lnTo>
                  <a:lnTo>
                    <a:pt x="146" y="15612"/>
                  </a:lnTo>
                  <a:lnTo>
                    <a:pt x="268" y="15758"/>
                  </a:lnTo>
                  <a:lnTo>
                    <a:pt x="950" y="16440"/>
                  </a:lnTo>
                  <a:lnTo>
                    <a:pt x="950" y="16440"/>
                  </a:lnTo>
                  <a:lnTo>
                    <a:pt x="1096" y="16562"/>
                  </a:lnTo>
                  <a:lnTo>
                    <a:pt x="1267" y="16635"/>
                  </a:lnTo>
                  <a:lnTo>
                    <a:pt x="1437" y="16708"/>
                  </a:lnTo>
                  <a:lnTo>
                    <a:pt x="1632" y="16708"/>
                  </a:lnTo>
                  <a:lnTo>
                    <a:pt x="1802" y="16708"/>
                  </a:lnTo>
                  <a:lnTo>
                    <a:pt x="1973" y="16635"/>
                  </a:lnTo>
                  <a:lnTo>
                    <a:pt x="2143" y="16562"/>
                  </a:lnTo>
                  <a:lnTo>
                    <a:pt x="2289" y="16440"/>
                  </a:lnTo>
                  <a:lnTo>
                    <a:pt x="10765" y="7282"/>
                  </a:lnTo>
                  <a:lnTo>
                    <a:pt x="10765" y="7282"/>
                  </a:lnTo>
                  <a:lnTo>
                    <a:pt x="11130" y="7380"/>
                  </a:lnTo>
                  <a:lnTo>
                    <a:pt x="11544" y="7428"/>
                  </a:lnTo>
                  <a:lnTo>
                    <a:pt x="12007" y="7453"/>
                  </a:lnTo>
                  <a:lnTo>
                    <a:pt x="12445" y="7404"/>
                  </a:lnTo>
                  <a:lnTo>
                    <a:pt x="12884" y="7331"/>
                  </a:lnTo>
                  <a:lnTo>
                    <a:pt x="13298" y="7209"/>
                  </a:lnTo>
                  <a:lnTo>
                    <a:pt x="13493" y="7136"/>
                  </a:lnTo>
                  <a:lnTo>
                    <a:pt x="13663" y="7039"/>
                  </a:lnTo>
                  <a:lnTo>
                    <a:pt x="13809" y="6941"/>
                  </a:lnTo>
                  <a:lnTo>
                    <a:pt x="13931" y="6820"/>
                  </a:lnTo>
                  <a:lnTo>
                    <a:pt x="13931" y="6820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89" name="Google Shape;789;p30"/>
          <p:cNvGrpSpPr/>
          <p:nvPr/>
        </p:nvGrpSpPr>
        <p:grpSpPr>
          <a:xfrm>
            <a:off x="3083833" y="3977826"/>
            <a:ext cx="372727" cy="310451"/>
            <a:chOff x="3236425" y="5001950"/>
            <a:chExt cx="499300" cy="415875"/>
          </a:xfrm>
        </p:grpSpPr>
        <p:sp>
          <p:nvSpPr>
            <p:cNvPr id="790" name="Google Shape;790;p30"/>
            <p:cNvSpPr/>
            <p:nvPr/>
          </p:nvSpPr>
          <p:spPr>
            <a:xfrm>
              <a:off x="3236425" y="5309425"/>
              <a:ext cx="499300" cy="108400"/>
            </a:xfrm>
            <a:custGeom>
              <a:rect b="b" l="l" r="r" t="t"/>
              <a:pathLst>
                <a:path extrusionOk="0" fill="none" h="4336" w="19972">
                  <a:moveTo>
                    <a:pt x="19533" y="0"/>
                  </a:moveTo>
                  <a:lnTo>
                    <a:pt x="439" y="0"/>
                  </a:lnTo>
                  <a:lnTo>
                    <a:pt x="439" y="0"/>
                  </a:lnTo>
                  <a:lnTo>
                    <a:pt x="365" y="0"/>
                  </a:lnTo>
                  <a:lnTo>
                    <a:pt x="268" y="25"/>
                  </a:lnTo>
                  <a:lnTo>
                    <a:pt x="195" y="73"/>
                  </a:lnTo>
                  <a:lnTo>
                    <a:pt x="122" y="122"/>
                  </a:lnTo>
                  <a:lnTo>
                    <a:pt x="73" y="195"/>
                  </a:lnTo>
                  <a:lnTo>
                    <a:pt x="49" y="268"/>
                  </a:lnTo>
                  <a:lnTo>
                    <a:pt x="25" y="341"/>
                  </a:lnTo>
                  <a:lnTo>
                    <a:pt x="0" y="439"/>
                  </a:lnTo>
                  <a:lnTo>
                    <a:pt x="0" y="439"/>
                  </a:lnTo>
                  <a:lnTo>
                    <a:pt x="25" y="512"/>
                  </a:lnTo>
                  <a:lnTo>
                    <a:pt x="49" y="585"/>
                  </a:lnTo>
                  <a:lnTo>
                    <a:pt x="73" y="658"/>
                  </a:lnTo>
                  <a:lnTo>
                    <a:pt x="122" y="731"/>
                  </a:lnTo>
                  <a:lnTo>
                    <a:pt x="195" y="780"/>
                  </a:lnTo>
                  <a:lnTo>
                    <a:pt x="268" y="828"/>
                  </a:lnTo>
                  <a:lnTo>
                    <a:pt x="365" y="853"/>
                  </a:lnTo>
                  <a:lnTo>
                    <a:pt x="439" y="853"/>
                  </a:lnTo>
                  <a:lnTo>
                    <a:pt x="439" y="853"/>
                  </a:lnTo>
                  <a:lnTo>
                    <a:pt x="487" y="877"/>
                  </a:lnTo>
                  <a:lnTo>
                    <a:pt x="560" y="902"/>
                  </a:lnTo>
                  <a:lnTo>
                    <a:pt x="706" y="1048"/>
                  </a:lnTo>
                  <a:lnTo>
                    <a:pt x="853" y="1242"/>
                  </a:lnTo>
                  <a:lnTo>
                    <a:pt x="1023" y="1486"/>
                  </a:lnTo>
                  <a:lnTo>
                    <a:pt x="1340" y="2022"/>
                  </a:lnTo>
                  <a:lnTo>
                    <a:pt x="1632" y="2509"/>
                  </a:lnTo>
                  <a:lnTo>
                    <a:pt x="1632" y="2509"/>
                  </a:lnTo>
                  <a:lnTo>
                    <a:pt x="1900" y="2996"/>
                  </a:lnTo>
                  <a:lnTo>
                    <a:pt x="2168" y="3459"/>
                  </a:lnTo>
                  <a:lnTo>
                    <a:pt x="2460" y="3873"/>
                  </a:lnTo>
                  <a:lnTo>
                    <a:pt x="2582" y="4043"/>
                  </a:lnTo>
                  <a:lnTo>
                    <a:pt x="2728" y="4214"/>
                  </a:lnTo>
                  <a:lnTo>
                    <a:pt x="2728" y="4214"/>
                  </a:lnTo>
                  <a:lnTo>
                    <a:pt x="2801" y="4263"/>
                  </a:lnTo>
                  <a:lnTo>
                    <a:pt x="2874" y="4287"/>
                  </a:lnTo>
                  <a:lnTo>
                    <a:pt x="2971" y="4311"/>
                  </a:lnTo>
                  <a:lnTo>
                    <a:pt x="3045" y="4336"/>
                  </a:lnTo>
                  <a:lnTo>
                    <a:pt x="16927" y="4336"/>
                  </a:lnTo>
                  <a:lnTo>
                    <a:pt x="16927" y="4336"/>
                  </a:lnTo>
                  <a:lnTo>
                    <a:pt x="17000" y="4311"/>
                  </a:lnTo>
                  <a:lnTo>
                    <a:pt x="17097" y="4287"/>
                  </a:lnTo>
                  <a:lnTo>
                    <a:pt x="17170" y="4263"/>
                  </a:lnTo>
                  <a:lnTo>
                    <a:pt x="17243" y="4214"/>
                  </a:lnTo>
                  <a:lnTo>
                    <a:pt x="17243" y="4214"/>
                  </a:lnTo>
                  <a:lnTo>
                    <a:pt x="17390" y="4043"/>
                  </a:lnTo>
                  <a:lnTo>
                    <a:pt x="17511" y="3873"/>
                  </a:lnTo>
                  <a:lnTo>
                    <a:pt x="17804" y="3459"/>
                  </a:lnTo>
                  <a:lnTo>
                    <a:pt x="18072" y="2996"/>
                  </a:lnTo>
                  <a:lnTo>
                    <a:pt x="18339" y="2509"/>
                  </a:lnTo>
                  <a:lnTo>
                    <a:pt x="18339" y="2509"/>
                  </a:lnTo>
                  <a:lnTo>
                    <a:pt x="18632" y="2022"/>
                  </a:lnTo>
                  <a:lnTo>
                    <a:pt x="18948" y="1486"/>
                  </a:lnTo>
                  <a:lnTo>
                    <a:pt x="19119" y="1242"/>
                  </a:lnTo>
                  <a:lnTo>
                    <a:pt x="19265" y="1048"/>
                  </a:lnTo>
                  <a:lnTo>
                    <a:pt x="19411" y="902"/>
                  </a:lnTo>
                  <a:lnTo>
                    <a:pt x="19484" y="877"/>
                  </a:lnTo>
                  <a:lnTo>
                    <a:pt x="19533" y="853"/>
                  </a:lnTo>
                  <a:lnTo>
                    <a:pt x="19533" y="853"/>
                  </a:lnTo>
                  <a:lnTo>
                    <a:pt x="19606" y="853"/>
                  </a:lnTo>
                  <a:lnTo>
                    <a:pt x="19703" y="828"/>
                  </a:lnTo>
                  <a:lnTo>
                    <a:pt x="19776" y="780"/>
                  </a:lnTo>
                  <a:lnTo>
                    <a:pt x="19849" y="731"/>
                  </a:lnTo>
                  <a:lnTo>
                    <a:pt x="19898" y="658"/>
                  </a:lnTo>
                  <a:lnTo>
                    <a:pt x="19922" y="585"/>
                  </a:lnTo>
                  <a:lnTo>
                    <a:pt x="19947" y="512"/>
                  </a:lnTo>
                  <a:lnTo>
                    <a:pt x="19971" y="439"/>
                  </a:lnTo>
                  <a:lnTo>
                    <a:pt x="19971" y="439"/>
                  </a:lnTo>
                  <a:lnTo>
                    <a:pt x="19947" y="341"/>
                  </a:lnTo>
                  <a:lnTo>
                    <a:pt x="19922" y="268"/>
                  </a:lnTo>
                  <a:lnTo>
                    <a:pt x="19898" y="195"/>
                  </a:lnTo>
                  <a:lnTo>
                    <a:pt x="19825" y="122"/>
                  </a:lnTo>
                  <a:lnTo>
                    <a:pt x="19776" y="73"/>
                  </a:lnTo>
                  <a:lnTo>
                    <a:pt x="19703" y="25"/>
                  </a:lnTo>
                  <a:lnTo>
                    <a:pt x="19606" y="0"/>
                  </a:lnTo>
                  <a:lnTo>
                    <a:pt x="19533" y="0"/>
                  </a:lnTo>
                  <a:lnTo>
                    <a:pt x="19533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1" name="Google Shape;791;p30"/>
            <p:cNvSpPr/>
            <p:nvPr/>
          </p:nvSpPr>
          <p:spPr>
            <a:xfrm>
              <a:off x="3294875" y="5330725"/>
              <a:ext cx="382400" cy="25"/>
            </a:xfrm>
            <a:custGeom>
              <a:rect b="b" l="l" r="r" t="t"/>
              <a:pathLst>
                <a:path extrusionOk="0" fill="none" h="1" w="15296">
                  <a:moveTo>
                    <a:pt x="0" y="1"/>
                  </a:moveTo>
                  <a:lnTo>
                    <a:pt x="15295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2" name="Google Shape;792;p30"/>
            <p:cNvSpPr/>
            <p:nvPr/>
          </p:nvSpPr>
          <p:spPr>
            <a:xfrm>
              <a:off x="3280250" y="5162675"/>
              <a:ext cx="411625" cy="140075"/>
            </a:xfrm>
            <a:custGeom>
              <a:rect b="b" l="l" r="r" t="t"/>
              <a:pathLst>
                <a:path extrusionOk="0" fill="none" h="5603" w="16465">
                  <a:moveTo>
                    <a:pt x="16465" y="5602"/>
                  </a:moveTo>
                  <a:lnTo>
                    <a:pt x="16465" y="5602"/>
                  </a:lnTo>
                  <a:lnTo>
                    <a:pt x="16392" y="5408"/>
                  </a:lnTo>
                  <a:lnTo>
                    <a:pt x="16294" y="5237"/>
                  </a:lnTo>
                  <a:lnTo>
                    <a:pt x="16075" y="4921"/>
                  </a:lnTo>
                  <a:lnTo>
                    <a:pt x="15807" y="4628"/>
                  </a:lnTo>
                  <a:lnTo>
                    <a:pt x="15490" y="4385"/>
                  </a:lnTo>
                  <a:lnTo>
                    <a:pt x="15320" y="4287"/>
                  </a:lnTo>
                  <a:lnTo>
                    <a:pt x="15149" y="4190"/>
                  </a:lnTo>
                  <a:lnTo>
                    <a:pt x="14979" y="4092"/>
                  </a:lnTo>
                  <a:lnTo>
                    <a:pt x="14784" y="4044"/>
                  </a:lnTo>
                  <a:lnTo>
                    <a:pt x="14589" y="3971"/>
                  </a:lnTo>
                  <a:lnTo>
                    <a:pt x="14394" y="3946"/>
                  </a:lnTo>
                  <a:lnTo>
                    <a:pt x="14175" y="3922"/>
                  </a:lnTo>
                  <a:lnTo>
                    <a:pt x="13980" y="3898"/>
                  </a:lnTo>
                  <a:lnTo>
                    <a:pt x="13980" y="3898"/>
                  </a:lnTo>
                  <a:lnTo>
                    <a:pt x="13737" y="3922"/>
                  </a:lnTo>
                  <a:lnTo>
                    <a:pt x="13518" y="3946"/>
                  </a:lnTo>
                  <a:lnTo>
                    <a:pt x="13518" y="3946"/>
                  </a:lnTo>
                  <a:lnTo>
                    <a:pt x="13420" y="3532"/>
                  </a:lnTo>
                  <a:lnTo>
                    <a:pt x="13299" y="3143"/>
                  </a:lnTo>
                  <a:lnTo>
                    <a:pt x="13128" y="2753"/>
                  </a:lnTo>
                  <a:lnTo>
                    <a:pt x="12933" y="2388"/>
                  </a:lnTo>
                  <a:lnTo>
                    <a:pt x="12714" y="2047"/>
                  </a:lnTo>
                  <a:lnTo>
                    <a:pt x="12470" y="1706"/>
                  </a:lnTo>
                  <a:lnTo>
                    <a:pt x="12178" y="1413"/>
                  </a:lnTo>
                  <a:lnTo>
                    <a:pt x="11886" y="1121"/>
                  </a:lnTo>
                  <a:lnTo>
                    <a:pt x="11545" y="878"/>
                  </a:lnTo>
                  <a:lnTo>
                    <a:pt x="11204" y="658"/>
                  </a:lnTo>
                  <a:lnTo>
                    <a:pt x="10839" y="464"/>
                  </a:lnTo>
                  <a:lnTo>
                    <a:pt x="10449" y="293"/>
                  </a:lnTo>
                  <a:lnTo>
                    <a:pt x="10059" y="171"/>
                  </a:lnTo>
                  <a:lnTo>
                    <a:pt x="9645" y="74"/>
                  </a:lnTo>
                  <a:lnTo>
                    <a:pt x="9207" y="25"/>
                  </a:lnTo>
                  <a:lnTo>
                    <a:pt x="8768" y="1"/>
                  </a:lnTo>
                  <a:lnTo>
                    <a:pt x="8768" y="1"/>
                  </a:lnTo>
                  <a:lnTo>
                    <a:pt x="8452" y="1"/>
                  </a:lnTo>
                  <a:lnTo>
                    <a:pt x="8135" y="50"/>
                  </a:lnTo>
                  <a:lnTo>
                    <a:pt x="7819" y="98"/>
                  </a:lnTo>
                  <a:lnTo>
                    <a:pt x="7502" y="171"/>
                  </a:lnTo>
                  <a:lnTo>
                    <a:pt x="7210" y="269"/>
                  </a:lnTo>
                  <a:lnTo>
                    <a:pt x="6918" y="366"/>
                  </a:lnTo>
                  <a:lnTo>
                    <a:pt x="6625" y="512"/>
                  </a:lnTo>
                  <a:lnTo>
                    <a:pt x="6357" y="658"/>
                  </a:lnTo>
                  <a:lnTo>
                    <a:pt x="6089" y="805"/>
                  </a:lnTo>
                  <a:lnTo>
                    <a:pt x="5846" y="999"/>
                  </a:lnTo>
                  <a:lnTo>
                    <a:pt x="5602" y="1170"/>
                  </a:lnTo>
                  <a:lnTo>
                    <a:pt x="5383" y="1389"/>
                  </a:lnTo>
                  <a:lnTo>
                    <a:pt x="5188" y="1608"/>
                  </a:lnTo>
                  <a:lnTo>
                    <a:pt x="4993" y="1852"/>
                  </a:lnTo>
                  <a:lnTo>
                    <a:pt x="4799" y="2095"/>
                  </a:lnTo>
                  <a:lnTo>
                    <a:pt x="4628" y="2363"/>
                  </a:lnTo>
                  <a:lnTo>
                    <a:pt x="4628" y="2363"/>
                  </a:lnTo>
                  <a:lnTo>
                    <a:pt x="4360" y="2266"/>
                  </a:lnTo>
                  <a:lnTo>
                    <a:pt x="4092" y="2217"/>
                  </a:lnTo>
                  <a:lnTo>
                    <a:pt x="3824" y="2193"/>
                  </a:lnTo>
                  <a:lnTo>
                    <a:pt x="3532" y="2168"/>
                  </a:lnTo>
                  <a:lnTo>
                    <a:pt x="3532" y="2168"/>
                  </a:lnTo>
                  <a:lnTo>
                    <a:pt x="3191" y="2193"/>
                  </a:lnTo>
                  <a:lnTo>
                    <a:pt x="2850" y="2242"/>
                  </a:lnTo>
                  <a:lnTo>
                    <a:pt x="2509" y="2339"/>
                  </a:lnTo>
                  <a:lnTo>
                    <a:pt x="2193" y="2436"/>
                  </a:lnTo>
                  <a:lnTo>
                    <a:pt x="1876" y="2582"/>
                  </a:lnTo>
                  <a:lnTo>
                    <a:pt x="1584" y="2753"/>
                  </a:lnTo>
                  <a:lnTo>
                    <a:pt x="1316" y="2948"/>
                  </a:lnTo>
                  <a:lnTo>
                    <a:pt x="1072" y="3167"/>
                  </a:lnTo>
                  <a:lnTo>
                    <a:pt x="853" y="3411"/>
                  </a:lnTo>
                  <a:lnTo>
                    <a:pt x="634" y="3678"/>
                  </a:lnTo>
                  <a:lnTo>
                    <a:pt x="463" y="3971"/>
                  </a:lnTo>
                  <a:lnTo>
                    <a:pt x="317" y="4263"/>
                  </a:lnTo>
                  <a:lnTo>
                    <a:pt x="196" y="4580"/>
                  </a:lnTo>
                  <a:lnTo>
                    <a:pt x="98" y="4896"/>
                  </a:lnTo>
                  <a:lnTo>
                    <a:pt x="25" y="5237"/>
                  </a:lnTo>
                  <a:lnTo>
                    <a:pt x="1" y="5602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3" name="Google Shape;793;p30"/>
            <p:cNvSpPr/>
            <p:nvPr/>
          </p:nvSpPr>
          <p:spPr>
            <a:xfrm>
              <a:off x="3471450" y="5001950"/>
              <a:ext cx="17075" cy="114475"/>
            </a:xfrm>
            <a:custGeom>
              <a:rect b="b" l="l" r="r" t="t"/>
              <a:pathLst>
                <a:path extrusionOk="0" fill="none" h="4579" w="683">
                  <a:moveTo>
                    <a:pt x="682" y="0"/>
                  </a:moveTo>
                  <a:lnTo>
                    <a:pt x="682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12" y="439"/>
                  </a:lnTo>
                  <a:lnTo>
                    <a:pt x="414" y="585"/>
                  </a:lnTo>
                  <a:lnTo>
                    <a:pt x="414" y="585"/>
                  </a:lnTo>
                  <a:lnTo>
                    <a:pt x="268" y="731"/>
                  </a:lnTo>
                  <a:lnTo>
                    <a:pt x="146" y="950"/>
                  </a:lnTo>
                  <a:lnTo>
                    <a:pt x="73" y="1072"/>
                  </a:lnTo>
                  <a:lnTo>
                    <a:pt x="49" y="1194"/>
                  </a:lnTo>
                  <a:lnTo>
                    <a:pt x="0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0" y="1705"/>
                  </a:lnTo>
                  <a:lnTo>
                    <a:pt x="49" y="1851"/>
                  </a:lnTo>
                  <a:lnTo>
                    <a:pt x="73" y="1997"/>
                  </a:lnTo>
                  <a:lnTo>
                    <a:pt x="146" y="2095"/>
                  </a:lnTo>
                  <a:lnTo>
                    <a:pt x="268" y="2314"/>
                  </a:lnTo>
                  <a:lnTo>
                    <a:pt x="414" y="2484"/>
                  </a:lnTo>
                  <a:lnTo>
                    <a:pt x="414" y="2484"/>
                  </a:lnTo>
                  <a:lnTo>
                    <a:pt x="512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2" y="3045"/>
                  </a:lnTo>
                  <a:lnTo>
                    <a:pt x="682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12" y="3507"/>
                  </a:lnTo>
                  <a:lnTo>
                    <a:pt x="414" y="3629"/>
                  </a:lnTo>
                  <a:lnTo>
                    <a:pt x="414" y="3629"/>
                  </a:lnTo>
                  <a:lnTo>
                    <a:pt x="268" y="3800"/>
                  </a:lnTo>
                  <a:lnTo>
                    <a:pt x="146" y="3994"/>
                  </a:lnTo>
                  <a:lnTo>
                    <a:pt x="73" y="4116"/>
                  </a:lnTo>
                  <a:lnTo>
                    <a:pt x="49" y="4262"/>
                  </a:lnTo>
                  <a:lnTo>
                    <a:pt x="0" y="4408"/>
                  </a:lnTo>
                  <a:lnTo>
                    <a:pt x="0" y="4579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4" name="Google Shape;794;p30"/>
            <p:cNvSpPr/>
            <p:nvPr/>
          </p:nvSpPr>
          <p:spPr>
            <a:xfrm>
              <a:off x="3427600" y="5001950"/>
              <a:ext cx="17075" cy="114475"/>
            </a:xfrm>
            <a:custGeom>
              <a:rect b="b" l="l" r="r" t="t"/>
              <a:pathLst>
                <a:path extrusionOk="0" fill="none" h="4579" w="683">
                  <a:moveTo>
                    <a:pt x="683" y="0"/>
                  </a:moveTo>
                  <a:lnTo>
                    <a:pt x="683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36" y="439"/>
                  </a:lnTo>
                  <a:lnTo>
                    <a:pt x="415" y="585"/>
                  </a:lnTo>
                  <a:lnTo>
                    <a:pt x="415" y="585"/>
                  </a:lnTo>
                  <a:lnTo>
                    <a:pt x="269" y="731"/>
                  </a:lnTo>
                  <a:lnTo>
                    <a:pt x="147" y="950"/>
                  </a:lnTo>
                  <a:lnTo>
                    <a:pt x="98" y="1072"/>
                  </a:lnTo>
                  <a:lnTo>
                    <a:pt x="49" y="1194"/>
                  </a:lnTo>
                  <a:lnTo>
                    <a:pt x="25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25" y="1705"/>
                  </a:lnTo>
                  <a:lnTo>
                    <a:pt x="49" y="1851"/>
                  </a:lnTo>
                  <a:lnTo>
                    <a:pt x="98" y="1997"/>
                  </a:lnTo>
                  <a:lnTo>
                    <a:pt x="147" y="2095"/>
                  </a:lnTo>
                  <a:lnTo>
                    <a:pt x="269" y="2314"/>
                  </a:lnTo>
                  <a:lnTo>
                    <a:pt x="415" y="2484"/>
                  </a:lnTo>
                  <a:lnTo>
                    <a:pt x="415" y="2484"/>
                  </a:lnTo>
                  <a:lnTo>
                    <a:pt x="536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3" y="3045"/>
                  </a:lnTo>
                  <a:lnTo>
                    <a:pt x="683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36" y="3507"/>
                  </a:lnTo>
                  <a:lnTo>
                    <a:pt x="415" y="3629"/>
                  </a:lnTo>
                  <a:lnTo>
                    <a:pt x="415" y="3629"/>
                  </a:lnTo>
                  <a:lnTo>
                    <a:pt x="269" y="3800"/>
                  </a:lnTo>
                  <a:lnTo>
                    <a:pt x="147" y="3994"/>
                  </a:lnTo>
                  <a:lnTo>
                    <a:pt x="98" y="4116"/>
                  </a:lnTo>
                  <a:lnTo>
                    <a:pt x="49" y="4262"/>
                  </a:lnTo>
                  <a:lnTo>
                    <a:pt x="25" y="4408"/>
                  </a:lnTo>
                  <a:lnTo>
                    <a:pt x="1" y="4579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5" name="Google Shape;795;p30"/>
            <p:cNvSpPr/>
            <p:nvPr/>
          </p:nvSpPr>
          <p:spPr>
            <a:xfrm>
              <a:off x="3515275" y="5001950"/>
              <a:ext cx="16475" cy="114475"/>
            </a:xfrm>
            <a:custGeom>
              <a:rect b="b" l="l" r="r" t="t"/>
              <a:pathLst>
                <a:path extrusionOk="0" fill="none" h="4579" w="659">
                  <a:moveTo>
                    <a:pt x="658" y="0"/>
                  </a:moveTo>
                  <a:lnTo>
                    <a:pt x="658" y="0"/>
                  </a:lnTo>
                  <a:lnTo>
                    <a:pt x="658" y="171"/>
                  </a:lnTo>
                  <a:lnTo>
                    <a:pt x="585" y="317"/>
                  </a:lnTo>
                  <a:lnTo>
                    <a:pt x="512" y="439"/>
                  </a:lnTo>
                  <a:lnTo>
                    <a:pt x="390" y="585"/>
                  </a:lnTo>
                  <a:lnTo>
                    <a:pt x="390" y="585"/>
                  </a:lnTo>
                  <a:lnTo>
                    <a:pt x="269" y="731"/>
                  </a:lnTo>
                  <a:lnTo>
                    <a:pt x="122" y="950"/>
                  </a:lnTo>
                  <a:lnTo>
                    <a:pt x="74" y="1072"/>
                  </a:lnTo>
                  <a:lnTo>
                    <a:pt x="25" y="1194"/>
                  </a:lnTo>
                  <a:lnTo>
                    <a:pt x="1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1" y="1705"/>
                  </a:lnTo>
                  <a:lnTo>
                    <a:pt x="25" y="1851"/>
                  </a:lnTo>
                  <a:lnTo>
                    <a:pt x="74" y="1997"/>
                  </a:lnTo>
                  <a:lnTo>
                    <a:pt x="122" y="2095"/>
                  </a:lnTo>
                  <a:lnTo>
                    <a:pt x="269" y="2314"/>
                  </a:lnTo>
                  <a:lnTo>
                    <a:pt x="390" y="2484"/>
                  </a:lnTo>
                  <a:lnTo>
                    <a:pt x="390" y="2484"/>
                  </a:lnTo>
                  <a:lnTo>
                    <a:pt x="512" y="2606"/>
                  </a:lnTo>
                  <a:lnTo>
                    <a:pt x="585" y="2728"/>
                  </a:lnTo>
                  <a:lnTo>
                    <a:pt x="658" y="2874"/>
                  </a:lnTo>
                  <a:lnTo>
                    <a:pt x="658" y="3045"/>
                  </a:lnTo>
                  <a:lnTo>
                    <a:pt x="658" y="3045"/>
                  </a:lnTo>
                  <a:lnTo>
                    <a:pt x="658" y="3239"/>
                  </a:lnTo>
                  <a:lnTo>
                    <a:pt x="585" y="3385"/>
                  </a:lnTo>
                  <a:lnTo>
                    <a:pt x="512" y="3507"/>
                  </a:lnTo>
                  <a:lnTo>
                    <a:pt x="390" y="3629"/>
                  </a:lnTo>
                  <a:lnTo>
                    <a:pt x="390" y="3629"/>
                  </a:lnTo>
                  <a:lnTo>
                    <a:pt x="269" y="3800"/>
                  </a:lnTo>
                  <a:lnTo>
                    <a:pt x="122" y="3994"/>
                  </a:lnTo>
                  <a:lnTo>
                    <a:pt x="74" y="4116"/>
                  </a:lnTo>
                  <a:lnTo>
                    <a:pt x="25" y="4262"/>
                  </a:lnTo>
                  <a:lnTo>
                    <a:pt x="1" y="4408"/>
                  </a:lnTo>
                  <a:lnTo>
                    <a:pt x="1" y="4579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96" name="Google Shape;796;p30"/>
          <p:cNvGrpSpPr/>
          <p:nvPr/>
        </p:nvGrpSpPr>
        <p:grpSpPr>
          <a:xfrm>
            <a:off x="3630159" y="3961907"/>
            <a:ext cx="283651" cy="337735"/>
            <a:chOff x="3968275" y="4980625"/>
            <a:chExt cx="379975" cy="452425"/>
          </a:xfrm>
        </p:grpSpPr>
        <p:sp>
          <p:nvSpPr>
            <p:cNvPr id="797" name="Google Shape;797;p30"/>
            <p:cNvSpPr/>
            <p:nvPr/>
          </p:nvSpPr>
          <p:spPr>
            <a:xfrm>
              <a:off x="4168000" y="4980625"/>
              <a:ext cx="85875" cy="102325"/>
            </a:xfrm>
            <a:custGeom>
              <a:rect b="b" l="l" r="r" t="t"/>
              <a:pathLst>
                <a:path extrusionOk="0" fill="none" h="4093" w="3435">
                  <a:moveTo>
                    <a:pt x="317" y="1486"/>
                  </a:moveTo>
                  <a:lnTo>
                    <a:pt x="317" y="1486"/>
                  </a:lnTo>
                  <a:lnTo>
                    <a:pt x="487" y="1292"/>
                  </a:lnTo>
                  <a:lnTo>
                    <a:pt x="682" y="1097"/>
                  </a:lnTo>
                  <a:lnTo>
                    <a:pt x="901" y="951"/>
                  </a:lnTo>
                  <a:lnTo>
                    <a:pt x="1145" y="780"/>
                  </a:lnTo>
                  <a:lnTo>
                    <a:pt x="1388" y="658"/>
                  </a:lnTo>
                  <a:lnTo>
                    <a:pt x="1632" y="537"/>
                  </a:lnTo>
                  <a:lnTo>
                    <a:pt x="2143" y="317"/>
                  </a:lnTo>
                  <a:lnTo>
                    <a:pt x="2631" y="171"/>
                  </a:lnTo>
                  <a:lnTo>
                    <a:pt x="3020" y="74"/>
                  </a:lnTo>
                  <a:lnTo>
                    <a:pt x="3386" y="1"/>
                  </a:lnTo>
                  <a:lnTo>
                    <a:pt x="3386" y="1"/>
                  </a:lnTo>
                  <a:lnTo>
                    <a:pt x="3410" y="366"/>
                  </a:lnTo>
                  <a:lnTo>
                    <a:pt x="3434" y="780"/>
                  </a:lnTo>
                  <a:lnTo>
                    <a:pt x="3434" y="1267"/>
                  </a:lnTo>
                  <a:lnTo>
                    <a:pt x="3410" y="1827"/>
                  </a:lnTo>
                  <a:lnTo>
                    <a:pt x="3386" y="2095"/>
                  </a:lnTo>
                  <a:lnTo>
                    <a:pt x="3312" y="2363"/>
                  </a:lnTo>
                  <a:lnTo>
                    <a:pt x="3264" y="2655"/>
                  </a:lnTo>
                  <a:lnTo>
                    <a:pt x="3166" y="2899"/>
                  </a:lnTo>
                  <a:lnTo>
                    <a:pt x="3045" y="3143"/>
                  </a:lnTo>
                  <a:lnTo>
                    <a:pt x="2923" y="3362"/>
                  </a:lnTo>
                  <a:lnTo>
                    <a:pt x="2923" y="3362"/>
                  </a:lnTo>
                  <a:lnTo>
                    <a:pt x="2752" y="3557"/>
                  </a:lnTo>
                  <a:lnTo>
                    <a:pt x="2582" y="3703"/>
                  </a:lnTo>
                  <a:lnTo>
                    <a:pt x="2387" y="3824"/>
                  </a:lnTo>
                  <a:lnTo>
                    <a:pt x="2192" y="3922"/>
                  </a:lnTo>
                  <a:lnTo>
                    <a:pt x="1997" y="3995"/>
                  </a:lnTo>
                  <a:lnTo>
                    <a:pt x="1778" y="4044"/>
                  </a:lnTo>
                  <a:lnTo>
                    <a:pt x="1583" y="4092"/>
                  </a:lnTo>
                  <a:lnTo>
                    <a:pt x="1388" y="4092"/>
                  </a:lnTo>
                  <a:lnTo>
                    <a:pt x="1047" y="4092"/>
                  </a:lnTo>
                  <a:lnTo>
                    <a:pt x="755" y="4044"/>
                  </a:lnTo>
                  <a:lnTo>
                    <a:pt x="487" y="3995"/>
                  </a:lnTo>
                  <a:lnTo>
                    <a:pt x="487" y="3995"/>
                  </a:lnTo>
                  <a:lnTo>
                    <a:pt x="341" y="3751"/>
                  </a:lnTo>
                  <a:lnTo>
                    <a:pt x="219" y="3483"/>
                  </a:lnTo>
                  <a:lnTo>
                    <a:pt x="98" y="3143"/>
                  </a:lnTo>
                  <a:lnTo>
                    <a:pt x="49" y="2972"/>
                  </a:lnTo>
                  <a:lnTo>
                    <a:pt x="25" y="2753"/>
                  </a:lnTo>
                  <a:lnTo>
                    <a:pt x="0" y="2558"/>
                  </a:lnTo>
                  <a:lnTo>
                    <a:pt x="0" y="2339"/>
                  </a:lnTo>
                  <a:lnTo>
                    <a:pt x="25" y="2120"/>
                  </a:lnTo>
                  <a:lnTo>
                    <a:pt x="98" y="1900"/>
                  </a:lnTo>
                  <a:lnTo>
                    <a:pt x="195" y="1706"/>
                  </a:lnTo>
                  <a:lnTo>
                    <a:pt x="317" y="1486"/>
                  </a:lnTo>
                  <a:lnTo>
                    <a:pt x="317" y="1486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8" name="Google Shape;798;p30"/>
            <p:cNvSpPr/>
            <p:nvPr/>
          </p:nvSpPr>
          <p:spPr>
            <a:xfrm>
              <a:off x="3968275" y="5043350"/>
              <a:ext cx="379975" cy="389700"/>
            </a:xfrm>
            <a:custGeom>
              <a:rect b="b" l="l" r="r" t="t"/>
              <a:pathLst>
                <a:path extrusionOk="0" fill="none" h="15588" w="15199">
                  <a:moveTo>
                    <a:pt x="7965" y="2679"/>
                  </a:moveTo>
                  <a:lnTo>
                    <a:pt x="7965" y="2679"/>
                  </a:lnTo>
                  <a:lnTo>
                    <a:pt x="7478" y="2655"/>
                  </a:lnTo>
                  <a:lnTo>
                    <a:pt x="6942" y="2606"/>
                  </a:lnTo>
                  <a:lnTo>
                    <a:pt x="5822" y="2509"/>
                  </a:lnTo>
                  <a:lnTo>
                    <a:pt x="5261" y="2484"/>
                  </a:lnTo>
                  <a:lnTo>
                    <a:pt x="4726" y="2509"/>
                  </a:lnTo>
                  <a:lnTo>
                    <a:pt x="4482" y="2533"/>
                  </a:lnTo>
                  <a:lnTo>
                    <a:pt x="4239" y="2582"/>
                  </a:lnTo>
                  <a:lnTo>
                    <a:pt x="4019" y="2655"/>
                  </a:lnTo>
                  <a:lnTo>
                    <a:pt x="3825" y="2728"/>
                  </a:lnTo>
                  <a:lnTo>
                    <a:pt x="3825" y="2728"/>
                  </a:lnTo>
                  <a:lnTo>
                    <a:pt x="3410" y="2947"/>
                  </a:lnTo>
                  <a:lnTo>
                    <a:pt x="2996" y="3166"/>
                  </a:lnTo>
                  <a:lnTo>
                    <a:pt x="2631" y="3434"/>
                  </a:lnTo>
                  <a:lnTo>
                    <a:pt x="2266" y="3702"/>
                  </a:lnTo>
                  <a:lnTo>
                    <a:pt x="1925" y="4019"/>
                  </a:lnTo>
                  <a:lnTo>
                    <a:pt x="1608" y="4335"/>
                  </a:lnTo>
                  <a:lnTo>
                    <a:pt x="1316" y="4676"/>
                  </a:lnTo>
                  <a:lnTo>
                    <a:pt x="1072" y="5042"/>
                  </a:lnTo>
                  <a:lnTo>
                    <a:pt x="829" y="5431"/>
                  </a:lnTo>
                  <a:lnTo>
                    <a:pt x="610" y="5845"/>
                  </a:lnTo>
                  <a:lnTo>
                    <a:pt x="439" y="6284"/>
                  </a:lnTo>
                  <a:lnTo>
                    <a:pt x="293" y="6722"/>
                  </a:lnTo>
                  <a:lnTo>
                    <a:pt x="171" y="7185"/>
                  </a:lnTo>
                  <a:lnTo>
                    <a:pt x="74" y="7672"/>
                  </a:lnTo>
                  <a:lnTo>
                    <a:pt x="25" y="8184"/>
                  </a:lnTo>
                  <a:lnTo>
                    <a:pt x="1" y="8695"/>
                  </a:lnTo>
                  <a:lnTo>
                    <a:pt x="1" y="8695"/>
                  </a:lnTo>
                  <a:lnTo>
                    <a:pt x="25" y="9231"/>
                  </a:lnTo>
                  <a:lnTo>
                    <a:pt x="74" y="9767"/>
                  </a:lnTo>
                  <a:lnTo>
                    <a:pt x="171" y="10278"/>
                  </a:lnTo>
                  <a:lnTo>
                    <a:pt x="293" y="10765"/>
                  </a:lnTo>
                  <a:lnTo>
                    <a:pt x="464" y="11277"/>
                  </a:lnTo>
                  <a:lnTo>
                    <a:pt x="658" y="11739"/>
                  </a:lnTo>
                  <a:lnTo>
                    <a:pt x="878" y="12202"/>
                  </a:lnTo>
                  <a:lnTo>
                    <a:pt x="1121" y="12641"/>
                  </a:lnTo>
                  <a:lnTo>
                    <a:pt x="1389" y="13055"/>
                  </a:lnTo>
                  <a:lnTo>
                    <a:pt x="1706" y="13469"/>
                  </a:lnTo>
                  <a:lnTo>
                    <a:pt x="2022" y="13834"/>
                  </a:lnTo>
                  <a:lnTo>
                    <a:pt x="2388" y="14199"/>
                  </a:lnTo>
                  <a:lnTo>
                    <a:pt x="2753" y="14540"/>
                  </a:lnTo>
                  <a:lnTo>
                    <a:pt x="3143" y="14832"/>
                  </a:lnTo>
                  <a:lnTo>
                    <a:pt x="3581" y="15125"/>
                  </a:lnTo>
                  <a:lnTo>
                    <a:pt x="4019" y="15368"/>
                  </a:lnTo>
                  <a:lnTo>
                    <a:pt x="4019" y="15368"/>
                  </a:lnTo>
                  <a:lnTo>
                    <a:pt x="4214" y="15466"/>
                  </a:lnTo>
                  <a:lnTo>
                    <a:pt x="4409" y="15539"/>
                  </a:lnTo>
                  <a:lnTo>
                    <a:pt x="4628" y="15587"/>
                  </a:lnTo>
                  <a:lnTo>
                    <a:pt x="4847" y="15587"/>
                  </a:lnTo>
                  <a:lnTo>
                    <a:pt x="5042" y="15587"/>
                  </a:lnTo>
                  <a:lnTo>
                    <a:pt x="5261" y="15587"/>
                  </a:lnTo>
                  <a:lnTo>
                    <a:pt x="5724" y="15514"/>
                  </a:lnTo>
                  <a:lnTo>
                    <a:pt x="6650" y="15320"/>
                  </a:lnTo>
                  <a:lnTo>
                    <a:pt x="7112" y="15246"/>
                  </a:lnTo>
                  <a:lnTo>
                    <a:pt x="7356" y="15222"/>
                  </a:lnTo>
                  <a:lnTo>
                    <a:pt x="7600" y="15222"/>
                  </a:lnTo>
                  <a:lnTo>
                    <a:pt x="7600" y="15222"/>
                  </a:lnTo>
                  <a:lnTo>
                    <a:pt x="7843" y="15222"/>
                  </a:lnTo>
                  <a:lnTo>
                    <a:pt x="8087" y="15246"/>
                  </a:lnTo>
                  <a:lnTo>
                    <a:pt x="8574" y="15320"/>
                  </a:lnTo>
                  <a:lnTo>
                    <a:pt x="9524" y="15514"/>
                  </a:lnTo>
                  <a:lnTo>
                    <a:pt x="9962" y="15563"/>
                  </a:lnTo>
                  <a:lnTo>
                    <a:pt x="10181" y="15587"/>
                  </a:lnTo>
                  <a:lnTo>
                    <a:pt x="10400" y="15587"/>
                  </a:lnTo>
                  <a:lnTo>
                    <a:pt x="10620" y="15563"/>
                  </a:lnTo>
                  <a:lnTo>
                    <a:pt x="10839" y="15514"/>
                  </a:lnTo>
                  <a:lnTo>
                    <a:pt x="11034" y="15441"/>
                  </a:lnTo>
                  <a:lnTo>
                    <a:pt x="11253" y="15344"/>
                  </a:lnTo>
                  <a:lnTo>
                    <a:pt x="11253" y="15344"/>
                  </a:lnTo>
                  <a:lnTo>
                    <a:pt x="11691" y="15100"/>
                  </a:lnTo>
                  <a:lnTo>
                    <a:pt x="12081" y="14808"/>
                  </a:lnTo>
                  <a:lnTo>
                    <a:pt x="12495" y="14491"/>
                  </a:lnTo>
                  <a:lnTo>
                    <a:pt x="12860" y="14175"/>
                  </a:lnTo>
                  <a:lnTo>
                    <a:pt x="13201" y="13810"/>
                  </a:lnTo>
                  <a:lnTo>
                    <a:pt x="13518" y="13420"/>
                  </a:lnTo>
                  <a:lnTo>
                    <a:pt x="13834" y="13030"/>
                  </a:lnTo>
                  <a:lnTo>
                    <a:pt x="14102" y="12616"/>
                  </a:lnTo>
                  <a:lnTo>
                    <a:pt x="14346" y="12178"/>
                  </a:lnTo>
                  <a:lnTo>
                    <a:pt x="14565" y="11715"/>
                  </a:lnTo>
                  <a:lnTo>
                    <a:pt x="14760" y="11252"/>
                  </a:lnTo>
                  <a:lnTo>
                    <a:pt x="14906" y="10765"/>
                  </a:lnTo>
                  <a:lnTo>
                    <a:pt x="15028" y="10254"/>
                  </a:lnTo>
                  <a:lnTo>
                    <a:pt x="15125" y="9742"/>
                  </a:lnTo>
                  <a:lnTo>
                    <a:pt x="15174" y="9231"/>
                  </a:lnTo>
                  <a:lnTo>
                    <a:pt x="15198" y="8695"/>
                  </a:lnTo>
                  <a:lnTo>
                    <a:pt x="15198" y="8695"/>
                  </a:lnTo>
                  <a:lnTo>
                    <a:pt x="15174" y="8159"/>
                  </a:lnTo>
                  <a:lnTo>
                    <a:pt x="15125" y="7648"/>
                  </a:lnTo>
                  <a:lnTo>
                    <a:pt x="15028" y="7161"/>
                  </a:lnTo>
                  <a:lnTo>
                    <a:pt x="14906" y="6674"/>
                  </a:lnTo>
                  <a:lnTo>
                    <a:pt x="14736" y="6235"/>
                  </a:lnTo>
                  <a:lnTo>
                    <a:pt x="14565" y="5797"/>
                  </a:lnTo>
                  <a:lnTo>
                    <a:pt x="14346" y="5383"/>
                  </a:lnTo>
                  <a:lnTo>
                    <a:pt x="14102" y="4993"/>
                  </a:lnTo>
                  <a:lnTo>
                    <a:pt x="13810" y="4603"/>
                  </a:lnTo>
                  <a:lnTo>
                    <a:pt x="13518" y="4262"/>
                  </a:lnTo>
                  <a:lnTo>
                    <a:pt x="13177" y="3946"/>
                  </a:lnTo>
                  <a:lnTo>
                    <a:pt x="12836" y="3629"/>
                  </a:lnTo>
                  <a:lnTo>
                    <a:pt x="12471" y="3361"/>
                  </a:lnTo>
                  <a:lnTo>
                    <a:pt x="12056" y="3093"/>
                  </a:lnTo>
                  <a:lnTo>
                    <a:pt x="11642" y="2850"/>
                  </a:lnTo>
                  <a:lnTo>
                    <a:pt x="11228" y="2655"/>
                  </a:lnTo>
                  <a:lnTo>
                    <a:pt x="11228" y="2655"/>
                  </a:lnTo>
                  <a:lnTo>
                    <a:pt x="11034" y="2582"/>
                  </a:lnTo>
                  <a:lnTo>
                    <a:pt x="10863" y="2533"/>
                  </a:lnTo>
                  <a:lnTo>
                    <a:pt x="10668" y="2509"/>
                  </a:lnTo>
                  <a:lnTo>
                    <a:pt x="10498" y="2484"/>
                  </a:lnTo>
                  <a:lnTo>
                    <a:pt x="10084" y="2484"/>
                  </a:lnTo>
                  <a:lnTo>
                    <a:pt x="9670" y="2509"/>
                  </a:lnTo>
                  <a:lnTo>
                    <a:pt x="8817" y="2606"/>
                  </a:lnTo>
                  <a:lnTo>
                    <a:pt x="8403" y="2655"/>
                  </a:lnTo>
                  <a:lnTo>
                    <a:pt x="7965" y="2679"/>
                  </a:lnTo>
                  <a:lnTo>
                    <a:pt x="7965" y="2679"/>
                  </a:lnTo>
                  <a:lnTo>
                    <a:pt x="6357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9" name="Google Shape;799;p30"/>
            <p:cNvSpPr/>
            <p:nvPr/>
          </p:nvSpPr>
          <p:spPr>
            <a:xfrm>
              <a:off x="4031000" y="5150500"/>
              <a:ext cx="54200" cy="61525"/>
            </a:xfrm>
            <a:custGeom>
              <a:rect b="b" l="l" r="r" t="t"/>
              <a:pathLst>
                <a:path extrusionOk="0" fill="none" h="2461" w="2168">
                  <a:moveTo>
                    <a:pt x="2168" y="1"/>
                  </a:moveTo>
                  <a:lnTo>
                    <a:pt x="2168" y="1"/>
                  </a:lnTo>
                  <a:lnTo>
                    <a:pt x="1900" y="49"/>
                  </a:lnTo>
                  <a:lnTo>
                    <a:pt x="1656" y="123"/>
                  </a:lnTo>
                  <a:lnTo>
                    <a:pt x="1437" y="220"/>
                  </a:lnTo>
                  <a:lnTo>
                    <a:pt x="1218" y="342"/>
                  </a:lnTo>
                  <a:lnTo>
                    <a:pt x="1048" y="488"/>
                  </a:lnTo>
                  <a:lnTo>
                    <a:pt x="877" y="634"/>
                  </a:lnTo>
                  <a:lnTo>
                    <a:pt x="731" y="780"/>
                  </a:lnTo>
                  <a:lnTo>
                    <a:pt x="585" y="951"/>
                  </a:lnTo>
                  <a:lnTo>
                    <a:pt x="487" y="1121"/>
                  </a:lnTo>
                  <a:lnTo>
                    <a:pt x="366" y="1316"/>
                  </a:lnTo>
                  <a:lnTo>
                    <a:pt x="220" y="1681"/>
                  </a:lnTo>
                  <a:lnTo>
                    <a:pt x="98" y="2071"/>
                  </a:lnTo>
                  <a:lnTo>
                    <a:pt x="0" y="246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00" name="Google Shape;800;p30"/>
          <p:cNvGrpSpPr/>
          <p:nvPr/>
        </p:nvGrpSpPr>
        <p:grpSpPr>
          <a:xfrm>
            <a:off x="5100540" y="4037360"/>
            <a:ext cx="359104" cy="195471"/>
            <a:chOff x="5937975" y="5081700"/>
            <a:chExt cx="481050" cy="261850"/>
          </a:xfrm>
        </p:grpSpPr>
        <p:sp>
          <p:nvSpPr>
            <p:cNvPr id="801" name="Google Shape;801;p30"/>
            <p:cNvSpPr/>
            <p:nvPr/>
          </p:nvSpPr>
          <p:spPr>
            <a:xfrm>
              <a:off x="6104200" y="5081700"/>
              <a:ext cx="314825" cy="215575"/>
            </a:xfrm>
            <a:custGeom>
              <a:rect b="b" l="l" r="r" t="t"/>
              <a:pathLst>
                <a:path extrusionOk="0" fill="none" h="8623" w="12593">
                  <a:moveTo>
                    <a:pt x="5481" y="8622"/>
                  </a:moveTo>
                  <a:lnTo>
                    <a:pt x="5481" y="8622"/>
                  </a:lnTo>
                  <a:lnTo>
                    <a:pt x="6017" y="8574"/>
                  </a:lnTo>
                  <a:lnTo>
                    <a:pt x="6382" y="8525"/>
                  </a:lnTo>
                  <a:lnTo>
                    <a:pt x="6796" y="8452"/>
                  </a:lnTo>
                  <a:lnTo>
                    <a:pt x="7234" y="8354"/>
                  </a:lnTo>
                  <a:lnTo>
                    <a:pt x="7697" y="8257"/>
                  </a:lnTo>
                  <a:lnTo>
                    <a:pt x="8184" y="8086"/>
                  </a:lnTo>
                  <a:lnTo>
                    <a:pt x="8671" y="7892"/>
                  </a:lnTo>
                  <a:lnTo>
                    <a:pt x="9134" y="7648"/>
                  </a:lnTo>
                  <a:lnTo>
                    <a:pt x="9353" y="7526"/>
                  </a:lnTo>
                  <a:lnTo>
                    <a:pt x="9597" y="7356"/>
                  </a:lnTo>
                  <a:lnTo>
                    <a:pt x="9792" y="7185"/>
                  </a:lnTo>
                  <a:lnTo>
                    <a:pt x="9986" y="7015"/>
                  </a:lnTo>
                  <a:lnTo>
                    <a:pt x="10181" y="6820"/>
                  </a:lnTo>
                  <a:lnTo>
                    <a:pt x="10376" y="6601"/>
                  </a:lnTo>
                  <a:lnTo>
                    <a:pt x="10522" y="6357"/>
                  </a:lnTo>
                  <a:lnTo>
                    <a:pt x="10668" y="6114"/>
                  </a:lnTo>
                  <a:lnTo>
                    <a:pt x="10814" y="5846"/>
                  </a:lnTo>
                  <a:lnTo>
                    <a:pt x="10912" y="5554"/>
                  </a:lnTo>
                  <a:lnTo>
                    <a:pt x="11009" y="5261"/>
                  </a:lnTo>
                  <a:lnTo>
                    <a:pt x="11082" y="4945"/>
                  </a:lnTo>
                  <a:lnTo>
                    <a:pt x="11131" y="4579"/>
                  </a:lnTo>
                  <a:lnTo>
                    <a:pt x="11155" y="4214"/>
                  </a:lnTo>
                  <a:lnTo>
                    <a:pt x="11155" y="4214"/>
                  </a:lnTo>
                  <a:lnTo>
                    <a:pt x="11155" y="3873"/>
                  </a:lnTo>
                  <a:lnTo>
                    <a:pt x="11131" y="3435"/>
                  </a:lnTo>
                  <a:lnTo>
                    <a:pt x="11131" y="2972"/>
                  </a:lnTo>
                  <a:lnTo>
                    <a:pt x="11131" y="2753"/>
                  </a:lnTo>
                  <a:lnTo>
                    <a:pt x="11180" y="2582"/>
                  </a:lnTo>
                  <a:lnTo>
                    <a:pt x="12032" y="2607"/>
                  </a:lnTo>
                  <a:lnTo>
                    <a:pt x="11594" y="2120"/>
                  </a:lnTo>
                  <a:lnTo>
                    <a:pt x="11594" y="2120"/>
                  </a:lnTo>
                  <a:lnTo>
                    <a:pt x="11764" y="2046"/>
                  </a:lnTo>
                  <a:lnTo>
                    <a:pt x="11935" y="1973"/>
                  </a:lnTo>
                  <a:lnTo>
                    <a:pt x="12300" y="1827"/>
                  </a:lnTo>
                  <a:lnTo>
                    <a:pt x="12568" y="1730"/>
                  </a:lnTo>
                  <a:lnTo>
                    <a:pt x="12592" y="1681"/>
                  </a:lnTo>
                  <a:lnTo>
                    <a:pt x="12592" y="1657"/>
                  </a:lnTo>
                  <a:lnTo>
                    <a:pt x="12568" y="1632"/>
                  </a:lnTo>
                  <a:lnTo>
                    <a:pt x="12568" y="1632"/>
                  </a:lnTo>
                  <a:lnTo>
                    <a:pt x="12203" y="1511"/>
                  </a:lnTo>
                  <a:lnTo>
                    <a:pt x="11789" y="1389"/>
                  </a:lnTo>
                  <a:lnTo>
                    <a:pt x="11302" y="1267"/>
                  </a:lnTo>
                  <a:lnTo>
                    <a:pt x="11302" y="1267"/>
                  </a:lnTo>
                  <a:lnTo>
                    <a:pt x="11082" y="1024"/>
                  </a:lnTo>
                  <a:lnTo>
                    <a:pt x="10863" y="780"/>
                  </a:lnTo>
                  <a:lnTo>
                    <a:pt x="10547" y="512"/>
                  </a:lnTo>
                  <a:lnTo>
                    <a:pt x="10352" y="390"/>
                  </a:lnTo>
                  <a:lnTo>
                    <a:pt x="10157" y="269"/>
                  </a:lnTo>
                  <a:lnTo>
                    <a:pt x="9938" y="171"/>
                  </a:lnTo>
                  <a:lnTo>
                    <a:pt x="9719" y="98"/>
                  </a:lnTo>
                  <a:lnTo>
                    <a:pt x="9475" y="25"/>
                  </a:lnTo>
                  <a:lnTo>
                    <a:pt x="9231" y="1"/>
                  </a:lnTo>
                  <a:lnTo>
                    <a:pt x="8964" y="25"/>
                  </a:lnTo>
                  <a:lnTo>
                    <a:pt x="8696" y="74"/>
                  </a:lnTo>
                  <a:lnTo>
                    <a:pt x="8696" y="74"/>
                  </a:lnTo>
                  <a:lnTo>
                    <a:pt x="8501" y="122"/>
                  </a:lnTo>
                  <a:lnTo>
                    <a:pt x="8306" y="171"/>
                  </a:lnTo>
                  <a:lnTo>
                    <a:pt x="8111" y="269"/>
                  </a:lnTo>
                  <a:lnTo>
                    <a:pt x="7916" y="366"/>
                  </a:lnTo>
                  <a:lnTo>
                    <a:pt x="7746" y="488"/>
                  </a:lnTo>
                  <a:lnTo>
                    <a:pt x="7575" y="610"/>
                  </a:lnTo>
                  <a:lnTo>
                    <a:pt x="7405" y="756"/>
                  </a:lnTo>
                  <a:lnTo>
                    <a:pt x="7283" y="926"/>
                  </a:lnTo>
                  <a:lnTo>
                    <a:pt x="7137" y="1097"/>
                  </a:lnTo>
                  <a:lnTo>
                    <a:pt x="7039" y="1267"/>
                  </a:lnTo>
                  <a:lnTo>
                    <a:pt x="6942" y="1462"/>
                  </a:lnTo>
                  <a:lnTo>
                    <a:pt x="6845" y="1657"/>
                  </a:lnTo>
                  <a:lnTo>
                    <a:pt x="6796" y="1876"/>
                  </a:lnTo>
                  <a:lnTo>
                    <a:pt x="6747" y="2095"/>
                  </a:lnTo>
                  <a:lnTo>
                    <a:pt x="6723" y="2339"/>
                  </a:lnTo>
                  <a:lnTo>
                    <a:pt x="6723" y="2558"/>
                  </a:lnTo>
                  <a:lnTo>
                    <a:pt x="1" y="4360"/>
                  </a:lnTo>
                  <a:lnTo>
                    <a:pt x="1" y="4360"/>
                  </a:lnTo>
                  <a:lnTo>
                    <a:pt x="318" y="4579"/>
                  </a:lnTo>
                  <a:lnTo>
                    <a:pt x="634" y="4799"/>
                  </a:lnTo>
                  <a:lnTo>
                    <a:pt x="951" y="5018"/>
                  </a:lnTo>
                  <a:lnTo>
                    <a:pt x="1267" y="5188"/>
                  </a:lnTo>
                  <a:lnTo>
                    <a:pt x="1608" y="5359"/>
                  </a:lnTo>
                  <a:lnTo>
                    <a:pt x="1925" y="5481"/>
                  </a:lnTo>
                  <a:lnTo>
                    <a:pt x="2266" y="5602"/>
                  </a:lnTo>
                  <a:lnTo>
                    <a:pt x="2583" y="5724"/>
                  </a:lnTo>
                  <a:lnTo>
                    <a:pt x="2923" y="5797"/>
                  </a:lnTo>
                  <a:lnTo>
                    <a:pt x="3264" y="5846"/>
                  </a:lnTo>
                  <a:lnTo>
                    <a:pt x="3581" y="5895"/>
                  </a:lnTo>
                  <a:lnTo>
                    <a:pt x="3922" y="5919"/>
                  </a:lnTo>
                  <a:lnTo>
                    <a:pt x="4263" y="5919"/>
                  </a:lnTo>
                  <a:lnTo>
                    <a:pt x="4604" y="5895"/>
                  </a:lnTo>
                  <a:lnTo>
                    <a:pt x="4945" y="5846"/>
                  </a:lnTo>
                  <a:lnTo>
                    <a:pt x="5286" y="5797"/>
                  </a:lnTo>
                  <a:lnTo>
                    <a:pt x="5286" y="5797"/>
                  </a:lnTo>
                  <a:lnTo>
                    <a:pt x="5603" y="5700"/>
                  </a:lnTo>
                  <a:lnTo>
                    <a:pt x="5919" y="5627"/>
                  </a:lnTo>
                  <a:lnTo>
                    <a:pt x="6455" y="5407"/>
                  </a:lnTo>
                  <a:lnTo>
                    <a:pt x="6942" y="5188"/>
                  </a:lnTo>
                  <a:lnTo>
                    <a:pt x="7356" y="4969"/>
                  </a:lnTo>
                  <a:lnTo>
                    <a:pt x="7697" y="4750"/>
                  </a:lnTo>
                  <a:lnTo>
                    <a:pt x="7941" y="4579"/>
                  </a:lnTo>
                  <a:lnTo>
                    <a:pt x="8160" y="4409"/>
                  </a:lnTo>
                  <a:lnTo>
                    <a:pt x="8160" y="4409"/>
                  </a:lnTo>
                  <a:lnTo>
                    <a:pt x="8233" y="4360"/>
                  </a:lnTo>
                  <a:lnTo>
                    <a:pt x="8330" y="4336"/>
                  </a:lnTo>
                  <a:lnTo>
                    <a:pt x="8428" y="4360"/>
                  </a:lnTo>
                  <a:lnTo>
                    <a:pt x="8501" y="4409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2" name="Google Shape;802;p30"/>
            <p:cNvSpPr/>
            <p:nvPr/>
          </p:nvSpPr>
          <p:spPr>
            <a:xfrm>
              <a:off x="5937975" y="5210175"/>
              <a:ext cx="333700" cy="133375"/>
            </a:xfrm>
            <a:custGeom>
              <a:rect b="b" l="l" r="r" t="t"/>
              <a:pathLst>
                <a:path extrusionOk="0" fill="none" h="5335" w="13348">
                  <a:moveTo>
                    <a:pt x="7819" y="1"/>
                  </a:moveTo>
                  <a:lnTo>
                    <a:pt x="318" y="2533"/>
                  </a:lnTo>
                  <a:lnTo>
                    <a:pt x="318" y="2533"/>
                  </a:lnTo>
                  <a:lnTo>
                    <a:pt x="245" y="2582"/>
                  </a:lnTo>
                  <a:lnTo>
                    <a:pt x="147" y="2631"/>
                  </a:lnTo>
                  <a:lnTo>
                    <a:pt x="98" y="2704"/>
                  </a:lnTo>
                  <a:lnTo>
                    <a:pt x="50" y="2777"/>
                  </a:lnTo>
                  <a:lnTo>
                    <a:pt x="1" y="2874"/>
                  </a:lnTo>
                  <a:lnTo>
                    <a:pt x="1" y="2972"/>
                  </a:lnTo>
                  <a:lnTo>
                    <a:pt x="1" y="3045"/>
                  </a:lnTo>
                  <a:lnTo>
                    <a:pt x="25" y="3142"/>
                  </a:lnTo>
                  <a:lnTo>
                    <a:pt x="25" y="3142"/>
                  </a:lnTo>
                  <a:lnTo>
                    <a:pt x="98" y="3288"/>
                  </a:lnTo>
                  <a:lnTo>
                    <a:pt x="196" y="3386"/>
                  </a:lnTo>
                  <a:lnTo>
                    <a:pt x="318" y="3459"/>
                  </a:lnTo>
                  <a:lnTo>
                    <a:pt x="488" y="3483"/>
                  </a:lnTo>
                  <a:lnTo>
                    <a:pt x="488" y="3483"/>
                  </a:lnTo>
                  <a:lnTo>
                    <a:pt x="610" y="3459"/>
                  </a:lnTo>
                  <a:lnTo>
                    <a:pt x="269" y="3629"/>
                  </a:lnTo>
                  <a:lnTo>
                    <a:pt x="269" y="3629"/>
                  </a:lnTo>
                  <a:lnTo>
                    <a:pt x="171" y="3678"/>
                  </a:lnTo>
                  <a:lnTo>
                    <a:pt x="123" y="3751"/>
                  </a:lnTo>
                  <a:lnTo>
                    <a:pt x="50" y="3824"/>
                  </a:lnTo>
                  <a:lnTo>
                    <a:pt x="25" y="3922"/>
                  </a:lnTo>
                  <a:lnTo>
                    <a:pt x="1" y="3995"/>
                  </a:lnTo>
                  <a:lnTo>
                    <a:pt x="1" y="4092"/>
                  </a:lnTo>
                  <a:lnTo>
                    <a:pt x="1" y="4190"/>
                  </a:lnTo>
                  <a:lnTo>
                    <a:pt x="50" y="4287"/>
                  </a:lnTo>
                  <a:lnTo>
                    <a:pt x="50" y="4287"/>
                  </a:lnTo>
                  <a:lnTo>
                    <a:pt x="123" y="4409"/>
                  </a:lnTo>
                  <a:lnTo>
                    <a:pt x="220" y="4482"/>
                  </a:lnTo>
                  <a:lnTo>
                    <a:pt x="342" y="4531"/>
                  </a:lnTo>
                  <a:lnTo>
                    <a:pt x="488" y="4555"/>
                  </a:lnTo>
                  <a:lnTo>
                    <a:pt x="488" y="4555"/>
                  </a:lnTo>
                  <a:lnTo>
                    <a:pt x="586" y="4555"/>
                  </a:lnTo>
                  <a:lnTo>
                    <a:pt x="683" y="4506"/>
                  </a:lnTo>
                  <a:lnTo>
                    <a:pt x="853" y="4433"/>
                  </a:lnTo>
                  <a:lnTo>
                    <a:pt x="853" y="4433"/>
                  </a:lnTo>
                  <a:lnTo>
                    <a:pt x="780" y="4555"/>
                  </a:lnTo>
                  <a:lnTo>
                    <a:pt x="756" y="4701"/>
                  </a:lnTo>
                  <a:lnTo>
                    <a:pt x="780" y="4847"/>
                  </a:lnTo>
                  <a:lnTo>
                    <a:pt x="829" y="4993"/>
                  </a:lnTo>
                  <a:lnTo>
                    <a:pt x="829" y="4993"/>
                  </a:lnTo>
                  <a:lnTo>
                    <a:pt x="926" y="5091"/>
                  </a:lnTo>
                  <a:lnTo>
                    <a:pt x="1024" y="5139"/>
                  </a:lnTo>
                  <a:lnTo>
                    <a:pt x="1121" y="5188"/>
                  </a:lnTo>
                  <a:lnTo>
                    <a:pt x="1243" y="5212"/>
                  </a:lnTo>
                  <a:lnTo>
                    <a:pt x="1243" y="5212"/>
                  </a:lnTo>
                  <a:lnTo>
                    <a:pt x="1389" y="5188"/>
                  </a:lnTo>
                  <a:lnTo>
                    <a:pt x="1511" y="5115"/>
                  </a:lnTo>
                  <a:lnTo>
                    <a:pt x="6065" y="2144"/>
                  </a:lnTo>
                  <a:lnTo>
                    <a:pt x="6065" y="2144"/>
                  </a:lnTo>
                  <a:lnTo>
                    <a:pt x="6528" y="2363"/>
                  </a:lnTo>
                  <a:lnTo>
                    <a:pt x="7088" y="2582"/>
                  </a:lnTo>
                  <a:lnTo>
                    <a:pt x="7770" y="2826"/>
                  </a:lnTo>
                  <a:lnTo>
                    <a:pt x="8501" y="3045"/>
                  </a:lnTo>
                  <a:lnTo>
                    <a:pt x="9280" y="3240"/>
                  </a:lnTo>
                  <a:lnTo>
                    <a:pt x="10060" y="3386"/>
                  </a:lnTo>
                  <a:lnTo>
                    <a:pt x="10425" y="3435"/>
                  </a:lnTo>
                  <a:lnTo>
                    <a:pt x="10790" y="3483"/>
                  </a:lnTo>
                  <a:lnTo>
                    <a:pt x="11156" y="3483"/>
                  </a:lnTo>
                  <a:lnTo>
                    <a:pt x="11497" y="3483"/>
                  </a:lnTo>
                  <a:lnTo>
                    <a:pt x="12178" y="5188"/>
                  </a:lnTo>
                  <a:lnTo>
                    <a:pt x="12178" y="5188"/>
                  </a:lnTo>
                  <a:lnTo>
                    <a:pt x="12227" y="5237"/>
                  </a:lnTo>
                  <a:lnTo>
                    <a:pt x="12276" y="5286"/>
                  </a:lnTo>
                  <a:lnTo>
                    <a:pt x="12349" y="5310"/>
                  </a:lnTo>
                  <a:lnTo>
                    <a:pt x="12422" y="5334"/>
                  </a:lnTo>
                  <a:lnTo>
                    <a:pt x="13347" y="5334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3" name="Google Shape;803;p30"/>
            <p:cNvSpPr/>
            <p:nvPr/>
          </p:nvSpPr>
          <p:spPr>
            <a:xfrm>
              <a:off x="6352025" y="5109100"/>
              <a:ext cx="19500" cy="18900"/>
            </a:xfrm>
            <a:custGeom>
              <a:rect b="b" l="l" r="r" t="t"/>
              <a:pathLst>
                <a:path extrusionOk="0" h="756" w="780">
                  <a:moveTo>
                    <a:pt x="317" y="1"/>
                  </a:moveTo>
                  <a:lnTo>
                    <a:pt x="244" y="25"/>
                  </a:lnTo>
                  <a:lnTo>
                    <a:pt x="122" y="98"/>
                  </a:lnTo>
                  <a:lnTo>
                    <a:pt x="49" y="220"/>
                  </a:lnTo>
                  <a:lnTo>
                    <a:pt x="25" y="293"/>
                  </a:lnTo>
                  <a:lnTo>
                    <a:pt x="0" y="390"/>
                  </a:lnTo>
                  <a:lnTo>
                    <a:pt x="25" y="463"/>
                  </a:lnTo>
                  <a:lnTo>
                    <a:pt x="49" y="536"/>
                  </a:lnTo>
                  <a:lnTo>
                    <a:pt x="122" y="658"/>
                  </a:lnTo>
                  <a:lnTo>
                    <a:pt x="244" y="731"/>
                  </a:lnTo>
                  <a:lnTo>
                    <a:pt x="317" y="756"/>
                  </a:lnTo>
                  <a:lnTo>
                    <a:pt x="463" y="756"/>
                  </a:lnTo>
                  <a:lnTo>
                    <a:pt x="536" y="731"/>
                  </a:lnTo>
                  <a:lnTo>
                    <a:pt x="658" y="658"/>
                  </a:lnTo>
                  <a:lnTo>
                    <a:pt x="755" y="536"/>
                  </a:lnTo>
                  <a:lnTo>
                    <a:pt x="780" y="463"/>
                  </a:lnTo>
                  <a:lnTo>
                    <a:pt x="780" y="390"/>
                  </a:lnTo>
                  <a:lnTo>
                    <a:pt x="780" y="293"/>
                  </a:lnTo>
                  <a:lnTo>
                    <a:pt x="755" y="220"/>
                  </a:lnTo>
                  <a:lnTo>
                    <a:pt x="658" y="98"/>
                  </a:lnTo>
                  <a:lnTo>
                    <a:pt x="536" y="25"/>
                  </a:lnTo>
                  <a:lnTo>
                    <a:pt x="463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04" name="Google Shape;804;p30"/>
          <p:cNvGrpSpPr/>
          <p:nvPr/>
        </p:nvGrpSpPr>
        <p:grpSpPr>
          <a:xfrm>
            <a:off x="5649609" y="3999643"/>
            <a:ext cx="257729" cy="296361"/>
            <a:chOff x="6673500" y="5031175"/>
            <a:chExt cx="345250" cy="397000"/>
          </a:xfrm>
        </p:grpSpPr>
        <p:sp>
          <p:nvSpPr>
            <p:cNvPr id="805" name="Google Shape;805;p30"/>
            <p:cNvSpPr/>
            <p:nvPr/>
          </p:nvSpPr>
          <p:spPr>
            <a:xfrm>
              <a:off x="6731950" y="5031175"/>
              <a:ext cx="105375" cy="147375"/>
            </a:xfrm>
            <a:custGeom>
              <a:rect b="b" l="l" r="r" t="t"/>
              <a:pathLst>
                <a:path extrusionOk="0" fill="none" h="5895" w="4215">
                  <a:moveTo>
                    <a:pt x="2436" y="5894"/>
                  </a:moveTo>
                  <a:lnTo>
                    <a:pt x="2436" y="5894"/>
                  </a:lnTo>
                  <a:lnTo>
                    <a:pt x="2656" y="5845"/>
                  </a:lnTo>
                  <a:lnTo>
                    <a:pt x="2850" y="5772"/>
                  </a:lnTo>
                  <a:lnTo>
                    <a:pt x="3045" y="5699"/>
                  </a:lnTo>
                  <a:lnTo>
                    <a:pt x="3216" y="5577"/>
                  </a:lnTo>
                  <a:lnTo>
                    <a:pt x="3386" y="5456"/>
                  </a:lnTo>
                  <a:lnTo>
                    <a:pt x="3532" y="5285"/>
                  </a:lnTo>
                  <a:lnTo>
                    <a:pt x="3678" y="5115"/>
                  </a:lnTo>
                  <a:lnTo>
                    <a:pt x="3800" y="4920"/>
                  </a:lnTo>
                  <a:lnTo>
                    <a:pt x="3922" y="4725"/>
                  </a:lnTo>
                  <a:lnTo>
                    <a:pt x="4019" y="4506"/>
                  </a:lnTo>
                  <a:lnTo>
                    <a:pt x="4092" y="4262"/>
                  </a:lnTo>
                  <a:lnTo>
                    <a:pt x="4141" y="4019"/>
                  </a:lnTo>
                  <a:lnTo>
                    <a:pt x="4190" y="3775"/>
                  </a:lnTo>
                  <a:lnTo>
                    <a:pt x="4214" y="3507"/>
                  </a:lnTo>
                  <a:lnTo>
                    <a:pt x="4190" y="3239"/>
                  </a:lnTo>
                  <a:lnTo>
                    <a:pt x="4166" y="2971"/>
                  </a:lnTo>
                  <a:lnTo>
                    <a:pt x="4166" y="2971"/>
                  </a:lnTo>
                  <a:lnTo>
                    <a:pt x="4044" y="1876"/>
                  </a:lnTo>
                  <a:lnTo>
                    <a:pt x="3946" y="1364"/>
                  </a:lnTo>
                  <a:lnTo>
                    <a:pt x="3825" y="901"/>
                  </a:lnTo>
                  <a:lnTo>
                    <a:pt x="3727" y="682"/>
                  </a:lnTo>
                  <a:lnTo>
                    <a:pt x="3654" y="512"/>
                  </a:lnTo>
                  <a:lnTo>
                    <a:pt x="3532" y="341"/>
                  </a:lnTo>
                  <a:lnTo>
                    <a:pt x="3411" y="219"/>
                  </a:lnTo>
                  <a:lnTo>
                    <a:pt x="3264" y="122"/>
                  </a:lnTo>
                  <a:lnTo>
                    <a:pt x="3118" y="49"/>
                  </a:lnTo>
                  <a:lnTo>
                    <a:pt x="2923" y="0"/>
                  </a:lnTo>
                  <a:lnTo>
                    <a:pt x="2729" y="25"/>
                  </a:lnTo>
                  <a:lnTo>
                    <a:pt x="2729" y="25"/>
                  </a:lnTo>
                  <a:lnTo>
                    <a:pt x="2509" y="73"/>
                  </a:lnTo>
                  <a:lnTo>
                    <a:pt x="2266" y="146"/>
                  </a:lnTo>
                  <a:lnTo>
                    <a:pt x="2022" y="268"/>
                  </a:lnTo>
                  <a:lnTo>
                    <a:pt x="1779" y="414"/>
                  </a:lnTo>
                  <a:lnTo>
                    <a:pt x="1535" y="609"/>
                  </a:lnTo>
                  <a:lnTo>
                    <a:pt x="1316" y="804"/>
                  </a:lnTo>
                  <a:lnTo>
                    <a:pt x="1072" y="1023"/>
                  </a:lnTo>
                  <a:lnTo>
                    <a:pt x="853" y="1267"/>
                  </a:lnTo>
                  <a:lnTo>
                    <a:pt x="658" y="1535"/>
                  </a:lnTo>
                  <a:lnTo>
                    <a:pt x="488" y="1802"/>
                  </a:lnTo>
                  <a:lnTo>
                    <a:pt x="317" y="2095"/>
                  </a:lnTo>
                  <a:lnTo>
                    <a:pt x="196" y="2363"/>
                  </a:lnTo>
                  <a:lnTo>
                    <a:pt x="98" y="2655"/>
                  </a:lnTo>
                  <a:lnTo>
                    <a:pt x="25" y="2947"/>
                  </a:lnTo>
                  <a:lnTo>
                    <a:pt x="1" y="3239"/>
                  </a:lnTo>
                  <a:lnTo>
                    <a:pt x="1" y="3507"/>
                  </a:lnTo>
                  <a:lnTo>
                    <a:pt x="1" y="3507"/>
                  </a:lnTo>
                  <a:lnTo>
                    <a:pt x="50" y="3775"/>
                  </a:lnTo>
                  <a:lnTo>
                    <a:pt x="123" y="4043"/>
                  </a:lnTo>
                  <a:lnTo>
                    <a:pt x="196" y="4287"/>
                  </a:lnTo>
                  <a:lnTo>
                    <a:pt x="293" y="4530"/>
                  </a:lnTo>
                  <a:lnTo>
                    <a:pt x="415" y="4749"/>
                  </a:lnTo>
                  <a:lnTo>
                    <a:pt x="561" y="4944"/>
                  </a:lnTo>
                  <a:lnTo>
                    <a:pt x="707" y="5139"/>
                  </a:lnTo>
                  <a:lnTo>
                    <a:pt x="853" y="5310"/>
                  </a:lnTo>
                  <a:lnTo>
                    <a:pt x="1024" y="5456"/>
                  </a:lnTo>
                  <a:lnTo>
                    <a:pt x="1219" y="5602"/>
                  </a:lnTo>
                  <a:lnTo>
                    <a:pt x="1389" y="5699"/>
                  </a:lnTo>
                  <a:lnTo>
                    <a:pt x="1584" y="5797"/>
                  </a:lnTo>
                  <a:lnTo>
                    <a:pt x="1803" y="5845"/>
                  </a:lnTo>
                  <a:lnTo>
                    <a:pt x="1998" y="5894"/>
                  </a:lnTo>
                  <a:lnTo>
                    <a:pt x="2217" y="5894"/>
                  </a:lnTo>
                  <a:lnTo>
                    <a:pt x="2436" y="5894"/>
                  </a:lnTo>
                  <a:lnTo>
                    <a:pt x="2436" y="5894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6" name="Google Shape;806;p30"/>
            <p:cNvSpPr/>
            <p:nvPr/>
          </p:nvSpPr>
          <p:spPr>
            <a:xfrm>
              <a:off x="6673500" y="5146850"/>
              <a:ext cx="84050" cy="116925"/>
            </a:xfrm>
            <a:custGeom>
              <a:rect b="b" l="l" r="r" t="t"/>
              <a:pathLst>
                <a:path extrusionOk="0" fill="none" h="4677" w="3362">
                  <a:moveTo>
                    <a:pt x="2875" y="4579"/>
                  </a:moveTo>
                  <a:lnTo>
                    <a:pt x="2875" y="4579"/>
                  </a:lnTo>
                  <a:lnTo>
                    <a:pt x="3021" y="4482"/>
                  </a:lnTo>
                  <a:lnTo>
                    <a:pt x="3143" y="4385"/>
                  </a:lnTo>
                  <a:lnTo>
                    <a:pt x="3240" y="4287"/>
                  </a:lnTo>
                  <a:lnTo>
                    <a:pt x="3313" y="4141"/>
                  </a:lnTo>
                  <a:lnTo>
                    <a:pt x="3362" y="3995"/>
                  </a:lnTo>
                  <a:lnTo>
                    <a:pt x="3362" y="3849"/>
                  </a:lnTo>
                  <a:lnTo>
                    <a:pt x="3362" y="3678"/>
                  </a:lnTo>
                  <a:lnTo>
                    <a:pt x="3337" y="3508"/>
                  </a:lnTo>
                  <a:lnTo>
                    <a:pt x="3240" y="3118"/>
                  </a:lnTo>
                  <a:lnTo>
                    <a:pt x="3069" y="2704"/>
                  </a:lnTo>
                  <a:lnTo>
                    <a:pt x="2704" y="1803"/>
                  </a:lnTo>
                  <a:lnTo>
                    <a:pt x="2704" y="1803"/>
                  </a:lnTo>
                  <a:lnTo>
                    <a:pt x="2363" y="950"/>
                  </a:lnTo>
                  <a:lnTo>
                    <a:pt x="2193" y="609"/>
                  </a:lnTo>
                  <a:lnTo>
                    <a:pt x="2022" y="342"/>
                  </a:lnTo>
                  <a:lnTo>
                    <a:pt x="1949" y="220"/>
                  </a:lnTo>
                  <a:lnTo>
                    <a:pt x="1852" y="122"/>
                  </a:lnTo>
                  <a:lnTo>
                    <a:pt x="1730" y="74"/>
                  </a:lnTo>
                  <a:lnTo>
                    <a:pt x="1633" y="25"/>
                  </a:lnTo>
                  <a:lnTo>
                    <a:pt x="1486" y="1"/>
                  </a:lnTo>
                  <a:lnTo>
                    <a:pt x="1365" y="1"/>
                  </a:lnTo>
                  <a:lnTo>
                    <a:pt x="1194" y="25"/>
                  </a:lnTo>
                  <a:lnTo>
                    <a:pt x="1024" y="98"/>
                  </a:lnTo>
                  <a:lnTo>
                    <a:pt x="1024" y="98"/>
                  </a:lnTo>
                  <a:lnTo>
                    <a:pt x="853" y="171"/>
                  </a:lnTo>
                  <a:lnTo>
                    <a:pt x="707" y="269"/>
                  </a:lnTo>
                  <a:lnTo>
                    <a:pt x="561" y="390"/>
                  </a:lnTo>
                  <a:lnTo>
                    <a:pt x="439" y="536"/>
                  </a:lnTo>
                  <a:lnTo>
                    <a:pt x="317" y="683"/>
                  </a:lnTo>
                  <a:lnTo>
                    <a:pt x="220" y="853"/>
                  </a:lnTo>
                  <a:lnTo>
                    <a:pt x="147" y="1048"/>
                  </a:lnTo>
                  <a:lnTo>
                    <a:pt x="74" y="1243"/>
                  </a:lnTo>
                  <a:lnTo>
                    <a:pt x="49" y="1438"/>
                  </a:lnTo>
                  <a:lnTo>
                    <a:pt x="1" y="1657"/>
                  </a:lnTo>
                  <a:lnTo>
                    <a:pt x="1" y="1876"/>
                  </a:lnTo>
                  <a:lnTo>
                    <a:pt x="1" y="2095"/>
                  </a:lnTo>
                  <a:lnTo>
                    <a:pt x="25" y="2339"/>
                  </a:lnTo>
                  <a:lnTo>
                    <a:pt x="74" y="2558"/>
                  </a:lnTo>
                  <a:lnTo>
                    <a:pt x="147" y="2801"/>
                  </a:lnTo>
                  <a:lnTo>
                    <a:pt x="220" y="3045"/>
                  </a:lnTo>
                  <a:lnTo>
                    <a:pt x="220" y="3045"/>
                  </a:lnTo>
                  <a:lnTo>
                    <a:pt x="342" y="3264"/>
                  </a:lnTo>
                  <a:lnTo>
                    <a:pt x="439" y="3483"/>
                  </a:lnTo>
                  <a:lnTo>
                    <a:pt x="585" y="3678"/>
                  </a:lnTo>
                  <a:lnTo>
                    <a:pt x="731" y="3849"/>
                  </a:lnTo>
                  <a:lnTo>
                    <a:pt x="878" y="4019"/>
                  </a:lnTo>
                  <a:lnTo>
                    <a:pt x="1048" y="4165"/>
                  </a:lnTo>
                  <a:lnTo>
                    <a:pt x="1219" y="4311"/>
                  </a:lnTo>
                  <a:lnTo>
                    <a:pt x="1389" y="4409"/>
                  </a:lnTo>
                  <a:lnTo>
                    <a:pt x="1559" y="4506"/>
                  </a:lnTo>
                  <a:lnTo>
                    <a:pt x="1754" y="4579"/>
                  </a:lnTo>
                  <a:lnTo>
                    <a:pt x="1949" y="4628"/>
                  </a:lnTo>
                  <a:lnTo>
                    <a:pt x="2120" y="4677"/>
                  </a:lnTo>
                  <a:lnTo>
                    <a:pt x="2314" y="4677"/>
                  </a:lnTo>
                  <a:lnTo>
                    <a:pt x="2509" y="4677"/>
                  </a:lnTo>
                  <a:lnTo>
                    <a:pt x="2680" y="4628"/>
                  </a:lnTo>
                  <a:lnTo>
                    <a:pt x="2875" y="4579"/>
                  </a:lnTo>
                  <a:lnTo>
                    <a:pt x="2875" y="4579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7" name="Google Shape;807;p30"/>
            <p:cNvSpPr/>
            <p:nvPr/>
          </p:nvSpPr>
          <p:spPr>
            <a:xfrm>
              <a:off x="6859225" y="5033600"/>
              <a:ext cx="105350" cy="144950"/>
            </a:xfrm>
            <a:custGeom>
              <a:rect b="b" l="l" r="r" t="t"/>
              <a:pathLst>
                <a:path extrusionOk="0" fill="none" h="5798" w="4214">
                  <a:moveTo>
                    <a:pt x="1778" y="5797"/>
                  </a:moveTo>
                  <a:lnTo>
                    <a:pt x="1778" y="5797"/>
                  </a:lnTo>
                  <a:lnTo>
                    <a:pt x="1997" y="5797"/>
                  </a:lnTo>
                  <a:lnTo>
                    <a:pt x="2216" y="5797"/>
                  </a:lnTo>
                  <a:lnTo>
                    <a:pt x="2411" y="5748"/>
                  </a:lnTo>
                  <a:lnTo>
                    <a:pt x="2630" y="5700"/>
                  </a:lnTo>
                  <a:lnTo>
                    <a:pt x="2825" y="5602"/>
                  </a:lnTo>
                  <a:lnTo>
                    <a:pt x="2996" y="5505"/>
                  </a:lnTo>
                  <a:lnTo>
                    <a:pt x="3191" y="5359"/>
                  </a:lnTo>
                  <a:lnTo>
                    <a:pt x="3361" y="5213"/>
                  </a:lnTo>
                  <a:lnTo>
                    <a:pt x="3507" y="5042"/>
                  </a:lnTo>
                  <a:lnTo>
                    <a:pt x="3653" y="4847"/>
                  </a:lnTo>
                  <a:lnTo>
                    <a:pt x="3799" y="4652"/>
                  </a:lnTo>
                  <a:lnTo>
                    <a:pt x="3921" y="4433"/>
                  </a:lnTo>
                  <a:lnTo>
                    <a:pt x="4019" y="4190"/>
                  </a:lnTo>
                  <a:lnTo>
                    <a:pt x="4092" y="3946"/>
                  </a:lnTo>
                  <a:lnTo>
                    <a:pt x="4165" y="3678"/>
                  </a:lnTo>
                  <a:lnTo>
                    <a:pt x="4213" y="3410"/>
                  </a:lnTo>
                  <a:lnTo>
                    <a:pt x="4213" y="3410"/>
                  </a:lnTo>
                  <a:lnTo>
                    <a:pt x="4213" y="3142"/>
                  </a:lnTo>
                  <a:lnTo>
                    <a:pt x="4189" y="2850"/>
                  </a:lnTo>
                  <a:lnTo>
                    <a:pt x="4116" y="2582"/>
                  </a:lnTo>
                  <a:lnTo>
                    <a:pt x="4019" y="2290"/>
                  </a:lnTo>
                  <a:lnTo>
                    <a:pt x="3897" y="2022"/>
                  </a:lnTo>
                  <a:lnTo>
                    <a:pt x="3726" y="1730"/>
                  </a:lnTo>
                  <a:lnTo>
                    <a:pt x="3556" y="1486"/>
                  </a:lnTo>
                  <a:lnTo>
                    <a:pt x="3361" y="1218"/>
                  </a:lnTo>
                  <a:lnTo>
                    <a:pt x="3142" y="999"/>
                  </a:lnTo>
                  <a:lnTo>
                    <a:pt x="2898" y="780"/>
                  </a:lnTo>
                  <a:lnTo>
                    <a:pt x="2679" y="585"/>
                  </a:lnTo>
                  <a:lnTo>
                    <a:pt x="2436" y="415"/>
                  </a:lnTo>
                  <a:lnTo>
                    <a:pt x="2192" y="269"/>
                  </a:lnTo>
                  <a:lnTo>
                    <a:pt x="1948" y="147"/>
                  </a:lnTo>
                  <a:lnTo>
                    <a:pt x="1705" y="74"/>
                  </a:lnTo>
                  <a:lnTo>
                    <a:pt x="1486" y="25"/>
                  </a:lnTo>
                  <a:lnTo>
                    <a:pt x="1486" y="25"/>
                  </a:lnTo>
                  <a:lnTo>
                    <a:pt x="1291" y="1"/>
                  </a:lnTo>
                  <a:lnTo>
                    <a:pt x="1096" y="49"/>
                  </a:lnTo>
                  <a:lnTo>
                    <a:pt x="950" y="98"/>
                  </a:lnTo>
                  <a:lnTo>
                    <a:pt x="804" y="195"/>
                  </a:lnTo>
                  <a:lnTo>
                    <a:pt x="682" y="317"/>
                  </a:lnTo>
                  <a:lnTo>
                    <a:pt x="585" y="463"/>
                  </a:lnTo>
                  <a:lnTo>
                    <a:pt x="487" y="658"/>
                  </a:lnTo>
                  <a:lnTo>
                    <a:pt x="390" y="853"/>
                  </a:lnTo>
                  <a:lnTo>
                    <a:pt x="268" y="1291"/>
                  </a:lnTo>
                  <a:lnTo>
                    <a:pt x="170" y="1803"/>
                  </a:lnTo>
                  <a:lnTo>
                    <a:pt x="49" y="2874"/>
                  </a:lnTo>
                  <a:lnTo>
                    <a:pt x="49" y="2874"/>
                  </a:lnTo>
                  <a:lnTo>
                    <a:pt x="0" y="3142"/>
                  </a:lnTo>
                  <a:lnTo>
                    <a:pt x="0" y="3410"/>
                  </a:lnTo>
                  <a:lnTo>
                    <a:pt x="24" y="3678"/>
                  </a:lnTo>
                  <a:lnTo>
                    <a:pt x="73" y="3922"/>
                  </a:lnTo>
                  <a:lnTo>
                    <a:pt x="122" y="4165"/>
                  </a:lnTo>
                  <a:lnTo>
                    <a:pt x="195" y="4409"/>
                  </a:lnTo>
                  <a:lnTo>
                    <a:pt x="292" y="4628"/>
                  </a:lnTo>
                  <a:lnTo>
                    <a:pt x="414" y="4823"/>
                  </a:lnTo>
                  <a:lnTo>
                    <a:pt x="536" y="5018"/>
                  </a:lnTo>
                  <a:lnTo>
                    <a:pt x="682" y="5188"/>
                  </a:lnTo>
                  <a:lnTo>
                    <a:pt x="828" y="5359"/>
                  </a:lnTo>
                  <a:lnTo>
                    <a:pt x="999" y="5480"/>
                  </a:lnTo>
                  <a:lnTo>
                    <a:pt x="1169" y="5602"/>
                  </a:lnTo>
                  <a:lnTo>
                    <a:pt x="1364" y="5675"/>
                  </a:lnTo>
                  <a:lnTo>
                    <a:pt x="1583" y="5748"/>
                  </a:lnTo>
                  <a:lnTo>
                    <a:pt x="1778" y="5797"/>
                  </a:lnTo>
                  <a:lnTo>
                    <a:pt x="1778" y="5797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8" name="Google Shape;808;p30"/>
            <p:cNvSpPr/>
            <p:nvPr/>
          </p:nvSpPr>
          <p:spPr>
            <a:xfrm>
              <a:off x="6931675" y="5150500"/>
              <a:ext cx="87075" cy="115725"/>
            </a:xfrm>
            <a:custGeom>
              <a:rect b="b" l="l" r="r" t="t"/>
              <a:pathLst>
                <a:path extrusionOk="0" fill="none" h="4629" w="3483">
                  <a:moveTo>
                    <a:pt x="2558" y="98"/>
                  </a:moveTo>
                  <a:lnTo>
                    <a:pt x="2558" y="98"/>
                  </a:lnTo>
                  <a:lnTo>
                    <a:pt x="2387" y="49"/>
                  </a:lnTo>
                  <a:lnTo>
                    <a:pt x="2241" y="1"/>
                  </a:lnTo>
                  <a:lnTo>
                    <a:pt x="2095" y="1"/>
                  </a:lnTo>
                  <a:lnTo>
                    <a:pt x="1973" y="1"/>
                  </a:lnTo>
                  <a:lnTo>
                    <a:pt x="1851" y="49"/>
                  </a:lnTo>
                  <a:lnTo>
                    <a:pt x="1729" y="98"/>
                  </a:lnTo>
                  <a:lnTo>
                    <a:pt x="1632" y="196"/>
                  </a:lnTo>
                  <a:lnTo>
                    <a:pt x="1535" y="293"/>
                  </a:lnTo>
                  <a:lnTo>
                    <a:pt x="1364" y="561"/>
                  </a:lnTo>
                  <a:lnTo>
                    <a:pt x="1169" y="902"/>
                  </a:lnTo>
                  <a:lnTo>
                    <a:pt x="780" y="1730"/>
                  </a:lnTo>
                  <a:lnTo>
                    <a:pt x="780" y="1730"/>
                  </a:lnTo>
                  <a:lnTo>
                    <a:pt x="366" y="2607"/>
                  </a:lnTo>
                  <a:lnTo>
                    <a:pt x="195" y="2996"/>
                  </a:lnTo>
                  <a:lnTo>
                    <a:pt x="73" y="3386"/>
                  </a:lnTo>
                  <a:lnTo>
                    <a:pt x="25" y="3557"/>
                  </a:lnTo>
                  <a:lnTo>
                    <a:pt x="0" y="3727"/>
                  </a:lnTo>
                  <a:lnTo>
                    <a:pt x="25" y="3898"/>
                  </a:lnTo>
                  <a:lnTo>
                    <a:pt x="49" y="4044"/>
                  </a:lnTo>
                  <a:lnTo>
                    <a:pt x="98" y="4165"/>
                  </a:lnTo>
                  <a:lnTo>
                    <a:pt x="195" y="4287"/>
                  </a:lnTo>
                  <a:lnTo>
                    <a:pt x="317" y="4385"/>
                  </a:lnTo>
                  <a:lnTo>
                    <a:pt x="463" y="4482"/>
                  </a:lnTo>
                  <a:lnTo>
                    <a:pt x="463" y="4482"/>
                  </a:lnTo>
                  <a:lnTo>
                    <a:pt x="633" y="4555"/>
                  </a:lnTo>
                  <a:lnTo>
                    <a:pt x="828" y="4604"/>
                  </a:lnTo>
                  <a:lnTo>
                    <a:pt x="1023" y="4628"/>
                  </a:lnTo>
                  <a:lnTo>
                    <a:pt x="1194" y="4628"/>
                  </a:lnTo>
                  <a:lnTo>
                    <a:pt x="1388" y="4604"/>
                  </a:lnTo>
                  <a:lnTo>
                    <a:pt x="1583" y="4555"/>
                  </a:lnTo>
                  <a:lnTo>
                    <a:pt x="1778" y="4482"/>
                  </a:lnTo>
                  <a:lnTo>
                    <a:pt x="1949" y="4409"/>
                  </a:lnTo>
                  <a:lnTo>
                    <a:pt x="2143" y="4312"/>
                  </a:lnTo>
                  <a:lnTo>
                    <a:pt x="2314" y="4190"/>
                  </a:lnTo>
                  <a:lnTo>
                    <a:pt x="2484" y="4044"/>
                  </a:lnTo>
                  <a:lnTo>
                    <a:pt x="2655" y="3873"/>
                  </a:lnTo>
                  <a:lnTo>
                    <a:pt x="2801" y="3703"/>
                  </a:lnTo>
                  <a:lnTo>
                    <a:pt x="2947" y="3508"/>
                  </a:lnTo>
                  <a:lnTo>
                    <a:pt x="3069" y="3313"/>
                  </a:lnTo>
                  <a:lnTo>
                    <a:pt x="3191" y="3094"/>
                  </a:lnTo>
                  <a:lnTo>
                    <a:pt x="3191" y="3094"/>
                  </a:lnTo>
                  <a:lnTo>
                    <a:pt x="3288" y="2875"/>
                  </a:lnTo>
                  <a:lnTo>
                    <a:pt x="3361" y="2631"/>
                  </a:lnTo>
                  <a:lnTo>
                    <a:pt x="3410" y="2412"/>
                  </a:lnTo>
                  <a:lnTo>
                    <a:pt x="3459" y="2168"/>
                  </a:lnTo>
                  <a:lnTo>
                    <a:pt x="3483" y="1949"/>
                  </a:lnTo>
                  <a:lnTo>
                    <a:pt x="3483" y="1730"/>
                  </a:lnTo>
                  <a:lnTo>
                    <a:pt x="3459" y="1511"/>
                  </a:lnTo>
                  <a:lnTo>
                    <a:pt x="3434" y="1316"/>
                  </a:lnTo>
                  <a:lnTo>
                    <a:pt x="3386" y="1121"/>
                  </a:lnTo>
                  <a:lnTo>
                    <a:pt x="3313" y="926"/>
                  </a:lnTo>
                  <a:lnTo>
                    <a:pt x="3239" y="756"/>
                  </a:lnTo>
                  <a:lnTo>
                    <a:pt x="3118" y="585"/>
                  </a:lnTo>
                  <a:lnTo>
                    <a:pt x="2996" y="439"/>
                  </a:lnTo>
                  <a:lnTo>
                    <a:pt x="2874" y="317"/>
                  </a:lnTo>
                  <a:lnTo>
                    <a:pt x="2728" y="196"/>
                  </a:lnTo>
                  <a:lnTo>
                    <a:pt x="2558" y="98"/>
                  </a:lnTo>
                  <a:lnTo>
                    <a:pt x="2558" y="98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9" name="Google Shape;809;p30"/>
            <p:cNvSpPr/>
            <p:nvPr/>
          </p:nvSpPr>
          <p:spPr>
            <a:xfrm>
              <a:off x="6715525" y="5180350"/>
              <a:ext cx="263050" cy="247825"/>
            </a:xfrm>
            <a:custGeom>
              <a:rect b="b" l="l" r="r" t="t"/>
              <a:pathLst>
                <a:path extrusionOk="0" fill="none" h="9913" w="10522">
                  <a:moveTo>
                    <a:pt x="8135" y="3191"/>
                  </a:moveTo>
                  <a:lnTo>
                    <a:pt x="8135" y="3191"/>
                  </a:lnTo>
                  <a:lnTo>
                    <a:pt x="8037" y="2923"/>
                  </a:lnTo>
                  <a:lnTo>
                    <a:pt x="7940" y="2655"/>
                  </a:lnTo>
                  <a:lnTo>
                    <a:pt x="7794" y="2119"/>
                  </a:lnTo>
                  <a:lnTo>
                    <a:pt x="7721" y="1851"/>
                  </a:lnTo>
                  <a:lnTo>
                    <a:pt x="7623" y="1608"/>
                  </a:lnTo>
                  <a:lnTo>
                    <a:pt x="7502" y="1340"/>
                  </a:lnTo>
                  <a:lnTo>
                    <a:pt x="7355" y="1120"/>
                  </a:lnTo>
                  <a:lnTo>
                    <a:pt x="7355" y="1120"/>
                  </a:lnTo>
                  <a:lnTo>
                    <a:pt x="7161" y="853"/>
                  </a:lnTo>
                  <a:lnTo>
                    <a:pt x="6941" y="633"/>
                  </a:lnTo>
                  <a:lnTo>
                    <a:pt x="6698" y="463"/>
                  </a:lnTo>
                  <a:lnTo>
                    <a:pt x="6430" y="292"/>
                  </a:lnTo>
                  <a:lnTo>
                    <a:pt x="6162" y="171"/>
                  </a:lnTo>
                  <a:lnTo>
                    <a:pt x="5870" y="73"/>
                  </a:lnTo>
                  <a:lnTo>
                    <a:pt x="5578" y="25"/>
                  </a:lnTo>
                  <a:lnTo>
                    <a:pt x="5285" y="0"/>
                  </a:lnTo>
                  <a:lnTo>
                    <a:pt x="5285" y="0"/>
                  </a:lnTo>
                  <a:lnTo>
                    <a:pt x="5261" y="0"/>
                  </a:lnTo>
                  <a:lnTo>
                    <a:pt x="5261" y="0"/>
                  </a:lnTo>
                  <a:lnTo>
                    <a:pt x="5237" y="0"/>
                  </a:lnTo>
                  <a:lnTo>
                    <a:pt x="5237" y="0"/>
                  </a:lnTo>
                  <a:lnTo>
                    <a:pt x="4944" y="25"/>
                  </a:lnTo>
                  <a:lnTo>
                    <a:pt x="4652" y="73"/>
                  </a:lnTo>
                  <a:lnTo>
                    <a:pt x="4360" y="171"/>
                  </a:lnTo>
                  <a:lnTo>
                    <a:pt x="4092" y="292"/>
                  </a:lnTo>
                  <a:lnTo>
                    <a:pt x="3824" y="463"/>
                  </a:lnTo>
                  <a:lnTo>
                    <a:pt x="3580" y="633"/>
                  </a:lnTo>
                  <a:lnTo>
                    <a:pt x="3361" y="853"/>
                  </a:lnTo>
                  <a:lnTo>
                    <a:pt x="3166" y="1120"/>
                  </a:lnTo>
                  <a:lnTo>
                    <a:pt x="3166" y="1120"/>
                  </a:lnTo>
                  <a:lnTo>
                    <a:pt x="3020" y="1340"/>
                  </a:lnTo>
                  <a:lnTo>
                    <a:pt x="2898" y="1608"/>
                  </a:lnTo>
                  <a:lnTo>
                    <a:pt x="2801" y="1851"/>
                  </a:lnTo>
                  <a:lnTo>
                    <a:pt x="2728" y="2119"/>
                  </a:lnTo>
                  <a:lnTo>
                    <a:pt x="2558" y="2655"/>
                  </a:lnTo>
                  <a:lnTo>
                    <a:pt x="2484" y="2923"/>
                  </a:lnTo>
                  <a:lnTo>
                    <a:pt x="2387" y="3191"/>
                  </a:lnTo>
                  <a:lnTo>
                    <a:pt x="2387" y="3191"/>
                  </a:lnTo>
                  <a:lnTo>
                    <a:pt x="2241" y="3434"/>
                  </a:lnTo>
                  <a:lnTo>
                    <a:pt x="2095" y="3678"/>
                  </a:lnTo>
                  <a:lnTo>
                    <a:pt x="1900" y="3897"/>
                  </a:lnTo>
                  <a:lnTo>
                    <a:pt x="1729" y="4092"/>
                  </a:lnTo>
                  <a:lnTo>
                    <a:pt x="1315" y="4457"/>
                  </a:lnTo>
                  <a:lnTo>
                    <a:pt x="901" y="4847"/>
                  </a:lnTo>
                  <a:lnTo>
                    <a:pt x="901" y="4847"/>
                  </a:lnTo>
                  <a:lnTo>
                    <a:pt x="707" y="5066"/>
                  </a:lnTo>
                  <a:lnTo>
                    <a:pt x="512" y="5310"/>
                  </a:lnTo>
                  <a:lnTo>
                    <a:pt x="366" y="5553"/>
                  </a:lnTo>
                  <a:lnTo>
                    <a:pt x="244" y="5821"/>
                  </a:lnTo>
                  <a:lnTo>
                    <a:pt x="146" y="6113"/>
                  </a:lnTo>
                  <a:lnTo>
                    <a:pt x="73" y="6405"/>
                  </a:lnTo>
                  <a:lnTo>
                    <a:pt x="25" y="6722"/>
                  </a:lnTo>
                  <a:lnTo>
                    <a:pt x="0" y="7014"/>
                  </a:lnTo>
                  <a:lnTo>
                    <a:pt x="0" y="7014"/>
                  </a:lnTo>
                  <a:lnTo>
                    <a:pt x="25" y="7307"/>
                  </a:lnTo>
                  <a:lnTo>
                    <a:pt x="49" y="7599"/>
                  </a:lnTo>
                  <a:lnTo>
                    <a:pt x="122" y="7867"/>
                  </a:lnTo>
                  <a:lnTo>
                    <a:pt x="219" y="8135"/>
                  </a:lnTo>
                  <a:lnTo>
                    <a:pt x="317" y="8403"/>
                  </a:lnTo>
                  <a:lnTo>
                    <a:pt x="439" y="8622"/>
                  </a:lnTo>
                  <a:lnTo>
                    <a:pt x="609" y="8865"/>
                  </a:lnTo>
                  <a:lnTo>
                    <a:pt x="780" y="9060"/>
                  </a:lnTo>
                  <a:lnTo>
                    <a:pt x="950" y="9255"/>
                  </a:lnTo>
                  <a:lnTo>
                    <a:pt x="1145" y="9401"/>
                  </a:lnTo>
                  <a:lnTo>
                    <a:pt x="1364" y="9547"/>
                  </a:lnTo>
                  <a:lnTo>
                    <a:pt x="1608" y="9669"/>
                  </a:lnTo>
                  <a:lnTo>
                    <a:pt x="1851" y="9766"/>
                  </a:lnTo>
                  <a:lnTo>
                    <a:pt x="2095" y="9840"/>
                  </a:lnTo>
                  <a:lnTo>
                    <a:pt x="2363" y="9888"/>
                  </a:lnTo>
                  <a:lnTo>
                    <a:pt x="2606" y="9913"/>
                  </a:lnTo>
                  <a:lnTo>
                    <a:pt x="2606" y="9913"/>
                  </a:lnTo>
                  <a:lnTo>
                    <a:pt x="2972" y="9888"/>
                  </a:lnTo>
                  <a:lnTo>
                    <a:pt x="3337" y="9791"/>
                  </a:lnTo>
                  <a:lnTo>
                    <a:pt x="3678" y="9669"/>
                  </a:lnTo>
                  <a:lnTo>
                    <a:pt x="3994" y="9474"/>
                  </a:lnTo>
                  <a:lnTo>
                    <a:pt x="3994" y="9474"/>
                  </a:lnTo>
                  <a:lnTo>
                    <a:pt x="4141" y="9377"/>
                  </a:lnTo>
                  <a:lnTo>
                    <a:pt x="4287" y="9304"/>
                  </a:lnTo>
                  <a:lnTo>
                    <a:pt x="4433" y="9279"/>
                  </a:lnTo>
                  <a:lnTo>
                    <a:pt x="4579" y="9231"/>
                  </a:lnTo>
                  <a:lnTo>
                    <a:pt x="4896" y="9206"/>
                  </a:lnTo>
                  <a:lnTo>
                    <a:pt x="5261" y="9206"/>
                  </a:lnTo>
                  <a:lnTo>
                    <a:pt x="5261" y="9206"/>
                  </a:lnTo>
                  <a:lnTo>
                    <a:pt x="5626" y="9206"/>
                  </a:lnTo>
                  <a:lnTo>
                    <a:pt x="5943" y="9231"/>
                  </a:lnTo>
                  <a:lnTo>
                    <a:pt x="6089" y="9279"/>
                  </a:lnTo>
                  <a:lnTo>
                    <a:pt x="6235" y="9304"/>
                  </a:lnTo>
                  <a:lnTo>
                    <a:pt x="6381" y="9377"/>
                  </a:lnTo>
                  <a:lnTo>
                    <a:pt x="6527" y="9474"/>
                  </a:lnTo>
                  <a:lnTo>
                    <a:pt x="6527" y="9474"/>
                  </a:lnTo>
                  <a:lnTo>
                    <a:pt x="6844" y="9669"/>
                  </a:lnTo>
                  <a:lnTo>
                    <a:pt x="7185" y="9791"/>
                  </a:lnTo>
                  <a:lnTo>
                    <a:pt x="7550" y="9888"/>
                  </a:lnTo>
                  <a:lnTo>
                    <a:pt x="7916" y="9913"/>
                  </a:lnTo>
                  <a:lnTo>
                    <a:pt x="7916" y="9913"/>
                  </a:lnTo>
                  <a:lnTo>
                    <a:pt x="8184" y="9888"/>
                  </a:lnTo>
                  <a:lnTo>
                    <a:pt x="8427" y="9840"/>
                  </a:lnTo>
                  <a:lnTo>
                    <a:pt x="8671" y="9766"/>
                  </a:lnTo>
                  <a:lnTo>
                    <a:pt x="8914" y="9669"/>
                  </a:lnTo>
                  <a:lnTo>
                    <a:pt x="9158" y="9547"/>
                  </a:lnTo>
                  <a:lnTo>
                    <a:pt x="9377" y="9401"/>
                  </a:lnTo>
                  <a:lnTo>
                    <a:pt x="9572" y="9255"/>
                  </a:lnTo>
                  <a:lnTo>
                    <a:pt x="9742" y="9060"/>
                  </a:lnTo>
                  <a:lnTo>
                    <a:pt x="9913" y="8865"/>
                  </a:lnTo>
                  <a:lnTo>
                    <a:pt x="10083" y="8622"/>
                  </a:lnTo>
                  <a:lnTo>
                    <a:pt x="10205" y="8403"/>
                  </a:lnTo>
                  <a:lnTo>
                    <a:pt x="10302" y="8135"/>
                  </a:lnTo>
                  <a:lnTo>
                    <a:pt x="10400" y="7867"/>
                  </a:lnTo>
                  <a:lnTo>
                    <a:pt x="10473" y="7599"/>
                  </a:lnTo>
                  <a:lnTo>
                    <a:pt x="10497" y="7307"/>
                  </a:lnTo>
                  <a:lnTo>
                    <a:pt x="10522" y="7014"/>
                  </a:lnTo>
                  <a:lnTo>
                    <a:pt x="10522" y="7014"/>
                  </a:lnTo>
                  <a:lnTo>
                    <a:pt x="10497" y="6722"/>
                  </a:lnTo>
                  <a:lnTo>
                    <a:pt x="10449" y="6405"/>
                  </a:lnTo>
                  <a:lnTo>
                    <a:pt x="10375" y="6113"/>
                  </a:lnTo>
                  <a:lnTo>
                    <a:pt x="10278" y="5821"/>
                  </a:lnTo>
                  <a:lnTo>
                    <a:pt x="10156" y="5553"/>
                  </a:lnTo>
                  <a:lnTo>
                    <a:pt x="10010" y="5310"/>
                  </a:lnTo>
                  <a:lnTo>
                    <a:pt x="9815" y="5066"/>
                  </a:lnTo>
                  <a:lnTo>
                    <a:pt x="9620" y="4847"/>
                  </a:lnTo>
                  <a:lnTo>
                    <a:pt x="9620" y="4847"/>
                  </a:lnTo>
                  <a:lnTo>
                    <a:pt x="9206" y="4457"/>
                  </a:lnTo>
                  <a:lnTo>
                    <a:pt x="8792" y="4092"/>
                  </a:lnTo>
                  <a:lnTo>
                    <a:pt x="8622" y="3897"/>
                  </a:lnTo>
                  <a:lnTo>
                    <a:pt x="8427" y="3678"/>
                  </a:lnTo>
                  <a:lnTo>
                    <a:pt x="8281" y="3434"/>
                  </a:lnTo>
                  <a:lnTo>
                    <a:pt x="8135" y="3191"/>
                  </a:lnTo>
                  <a:lnTo>
                    <a:pt x="8135" y="3191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10" name="Google Shape;810;p30"/>
          <p:cNvGrpSpPr/>
          <p:nvPr/>
        </p:nvGrpSpPr>
        <p:grpSpPr>
          <a:xfrm>
            <a:off x="3599720" y="468884"/>
            <a:ext cx="344547" cy="307278"/>
            <a:chOff x="3927500" y="301425"/>
            <a:chExt cx="461550" cy="411625"/>
          </a:xfrm>
        </p:grpSpPr>
        <p:sp>
          <p:nvSpPr>
            <p:cNvPr id="811" name="Google Shape;811;p30"/>
            <p:cNvSpPr/>
            <p:nvPr/>
          </p:nvSpPr>
          <p:spPr>
            <a:xfrm>
              <a:off x="4080925" y="302050"/>
              <a:ext cx="154075" cy="411000"/>
            </a:xfrm>
            <a:custGeom>
              <a:rect b="b" l="l" r="r" t="t"/>
              <a:pathLst>
                <a:path extrusionOk="0" fill="none" h="16440" w="6163">
                  <a:moveTo>
                    <a:pt x="6162" y="3118"/>
                  </a:moveTo>
                  <a:lnTo>
                    <a:pt x="0" y="0"/>
                  </a:lnTo>
                  <a:lnTo>
                    <a:pt x="0" y="13322"/>
                  </a:lnTo>
                  <a:lnTo>
                    <a:pt x="6162" y="16440"/>
                  </a:lnTo>
                  <a:lnTo>
                    <a:pt x="6162" y="3118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2" name="Google Shape;812;p30"/>
            <p:cNvSpPr/>
            <p:nvPr/>
          </p:nvSpPr>
          <p:spPr>
            <a:xfrm>
              <a:off x="3927500" y="301425"/>
              <a:ext cx="153450" cy="406150"/>
            </a:xfrm>
            <a:custGeom>
              <a:rect b="b" l="l" r="r" t="t"/>
              <a:pathLst>
                <a:path extrusionOk="0" fill="none" h="16246" w="6138">
                  <a:moveTo>
                    <a:pt x="6137" y="1"/>
                  </a:moveTo>
                  <a:lnTo>
                    <a:pt x="536" y="2850"/>
                  </a:lnTo>
                  <a:lnTo>
                    <a:pt x="536" y="2850"/>
                  </a:lnTo>
                  <a:lnTo>
                    <a:pt x="414" y="2899"/>
                  </a:lnTo>
                  <a:lnTo>
                    <a:pt x="317" y="2997"/>
                  </a:lnTo>
                  <a:lnTo>
                    <a:pt x="219" y="3094"/>
                  </a:lnTo>
                  <a:lnTo>
                    <a:pt x="146" y="3216"/>
                  </a:lnTo>
                  <a:lnTo>
                    <a:pt x="73" y="3313"/>
                  </a:lnTo>
                  <a:lnTo>
                    <a:pt x="24" y="3435"/>
                  </a:lnTo>
                  <a:lnTo>
                    <a:pt x="0" y="3557"/>
                  </a:lnTo>
                  <a:lnTo>
                    <a:pt x="0" y="3679"/>
                  </a:lnTo>
                  <a:lnTo>
                    <a:pt x="0" y="15880"/>
                  </a:lnTo>
                  <a:lnTo>
                    <a:pt x="0" y="15880"/>
                  </a:lnTo>
                  <a:lnTo>
                    <a:pt x="0" y="16002"/>
                  </a:lnTo>
                  <a:lnTo>
                    <a:pt x="49" y="16075"/>
                  </a:lnTo>
                  <a:lnTo>
                    <a:pt x="97" y="16148"/>
                  </a:lnTo>
                  <a:lnTo>
                    <a:pt x="170" y="16197"/>
                  </a:lnTo>
                  <a:lnTo>
                    <a:pt x="244" y="16221"/>
                  </a:lnTo>
                  <a:lnTo>
                    <a:pt x="341" y="16246"/>
                  </a:lnTo>
                  <a:lnTo>
                    <a:pt x="463" y="16221"/>
                  </a:lnTo>
                  <a:lnTo>
                    <a:pt x="560" y="16173"/>
                  </a:lnTo>
                  <a:lnTo>
                    <a:pt x="6137" y="13323"/>
                  </a:lnTo>
                  <a:lnTo>
                    <a:pt x="6137" y="1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3" name="Google Shape;813;p30"/>
            <p:cNvSpPr/>
            <p:nvPr/>
          </p:nvSpPr>
          <p:spPr>
            <a:xfrm>
              <a:off x="4234975" y="306925"/>
              <a:ext cx="154075" cy="405525"/>
            </a:xfrm>
            <a:custGeom>
              <a:rect b="b" l="l" r="r" t="t"/>
              <a:pathLst>
                <a:path extrusionOk="0" fill="none" h="16221" w="6163">
                  <a:moveTo>
                    <a:pt x="5578" y="49"/>
                  </a:moveTo>
                  <a:lnTo>
                    <a:pt x="0" y="2898"/>
                  </a:lnTo>
                  <a:lnTo>
                    <a:pt x="0" y="16221"/>
                  </a:lnTo>
                  <a:lnTo>
                    <a:pt x="5626" y="13371"/>
                  </a:lnTo>
                  <a:lnTo>
                    <a:pt x="5626" y="13371"/>
                  </a:lnTo>
                  <a:lnTo>
                    <a:pt x="5724" y="13322"/>
                  </a:lnTo>
                  <a:lnTo>
                    <a:pt x="5845" y="13225"/>
                  </a:lnTo>
                  <a:lnTo>
                    <a:pt x="5918" y="13127"/>
                  </a:lnTo>
                  <a:lnTo>
                    <a:pt x="6016" y="13030"/>
                  </a:lnTo>
                  <a:lnTo>
                    <a:pt x="6065" y="12908"/>
                  </a:lnTo>
                  <a:lnTo>
                    <a:pt x="6113" y="12786"/>
                  </a:lnTo>
                  <a:lnTo>
                    <a:pt x="6138" y="12665"/>
                  </a:lnTo>
                  <a:lnTo>
                    <a:pt x="6162" y="12543"/>
                  </a:lnTo>
                  <a:lnTo>
                    <a:pt x="6162" y="341"/>
                  </a:lnTo>
                  <a:lnTo>
                    <a:pt x="6162" y="341"/>
                  </a:lnTo>
                  <a:lnTo>
                    <a:pt x="6138" y="219"/>
                  </a:lnTo>
                  <a:lnTo>
                    <a:pt x="6113" y="146"/>
                  </a:lnTo>
                  <a:lnTo>
                    <a:pt x="6065" y="73"/>
                  </a:lnTo>
                  <a:lnTo>
                    <a:pt x="5992" y="24"/>
                  </a:lnTo>
                  <a:lnTo>
                    <a:pt x="5894" y="0"/>
                  </a:lnTo>
                  <a:lnTo>
                    <a:pt x="5797" y="0"/>
                  </a:lnTo>
                  <a:lnTo>
                    <a:pt x="5699" y="0"/>
                  </a:lnTo>
                  <a:lnTo>
                    <a:pt x="5578" y="49"/>
                  </a:lnTo>
                  <a:lnTo>
                    <a:pt x="5578" y="49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4" name="Google Shape;814;p30"/>
            <p:cNvSpPr/>
            <p:nvPr/>
          </p:nvSpPr>
          <p:spPr>
            <a:xfrm>
              <a:off x="4295850" y="442075"/>
              <a:ext cx="46300" cy="26225"/>
            </a:xfrm>
            <a:custGeom>
              <a:rect b="b" l="l" r="r" t="t"/>
              <a:pathLst>
                <a:path extrusionOk="0" fill="none" h="1049" w="1852">
                  <a:moveTo>
                    <a:pt x="1" y="1"/>
                  </a:moveTo>
                  <a:lnTo>
                    <a:pt x="1852" y="1048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5" name="Google Shape;815;p30"/>
            <p:cNvSpPr/>
            <p:nvPr/>
          </p:nvSpPr>
          <p:spPr>
            <a:xfrm>
              <a:off x="4296475" y="415900"/>
              <a:ext cx="45075" cy="78575"/>
            </a:xfrm>
            <a:custGeom>
              <a:rect b="b" l="l" r="r" t="t"/>
              <a:pathLst>
                <a:path extrusionOk="0" fill="none" h="3143" w="1803">
                  <a:moveTo>
                    <a:pt x="1802" y="1"/>
                  </a:moveTo>
                  <a:lnTo>
                    <a:pt x="0" y="3142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6" name="Google Shape;816;p30"/>
            <p:cNvSpPr/>
            <p:nvPr/>
          </p:nvSpPr>
          <p:spPr>
            <a:xfrm>
              <a:off x="3968275" y="590050"/>
              <a:ext cx="25" cy="6100"/>
            </a:xfrm>
            <a:custGeom>
              <a:rect b="b" l="l" r="r" t="t"/>
              <a:pathLst>
                <a:path extrusionOk="0" fill="none" h="244" w="1">
                  <a:moveTo>
                    <a:pt x="1" y="244"/>
                  </a:moveTo>
                  <a:lnTo>
                    <a:pt x="1" y="244"/>
                  </a:ln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7" name="Google Shape;817;p30"/>
            <p:cNvSpPr/>
            <p:nvPr/>
          </p:nvSpPr>
          <p:spPr>
            <a:xfrm>
              <a:off x="3970725" y="558375"/>
              <a:ext cx="1850" cy="12200"/>
            </a:xfrm>
            <a:custGeom>
              <a:rect b="b" l="l" r="r" t="t"/>
              <a:pathLst>
                <a:path extrusionOk="0" fill="none" h="488" w="74">
                  <a:moveTo>
                    <a:pt x="0" y="488"/>
                  </a:moveTo>
                  <a:lnTo>
                    <a:pt x="73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8" name="Google Shape;818;p30"/>
            <p:cNvSpPr/>
            <p:nvPr/>
          </p:nvSpPr>
          <p:spPr>
            <a:xfrm>
              <a:off x="3976200" y="527325"/>
              <a:ext cx="3675" cy="12200"/>
            </a:xfrm>
            <a:custGeom>
              <a:rect b="b" l="l" r="r" t="t"/>
              <a:pathLst>
                <a:path extrusionOk="0" fill="none" h="488" w="147">
                  <a:moveTo>
                    <a:pt x="0" y="488"/>
                  </a:moveTo>
                  <a:lnTo>
                    <a:pt x="98" y="147"/>
                  </a:lnTo>
                  <a:lnTo>
                    <a:pt x="147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9" name="Google Shape;819;p30"/>
            <p:cNvSpPr/>
            <p:nvPr/>
          </p:nvSpPr>
          <p:spPr>
            <a:xfrm>
              <a:off x="3985950" y="498100"/>
              <a:ext cx="4875" cy="10975"/>
            </a:xfrm>
            <a:custGeom>
              <a:rect b="b" l="l" r="r" t="t"/>
              <a:pathLst>
                <a:path extrusionOk="0" fill="none" h="439" w="195">
                  <a:moveTo>
                    <a:pt x="0" y="439"/>
                  </a:moveTo>
                  <a:lnTo>
                    <a:pt x="195" y="25"/>
                  </a:lnTo>
                  <a:lnTo>
                    <a:pt x="195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0" name="Google Shape;820;p30"/>
            <p:cNvSpPr/>
            <p:nvPr/>
          </p:nvSpPr>
          <p:spPr>
            <a:xfrm>
              <a:off x="4000550" y="471300"/>
              <a:ext cx="7325" cy="9775"/>
            </a:xfrm>
            <a:custGeom>
              <a:rect b="b" l="l" r="r" t="t"/>
              <a:pathLst>
                <a:path extrusionOk="0" fill="none" h="391" w="293">
                  <a:moveTo>
                    <a:pt x="1" y="391"/>
                  </a:moveTo>
                  <a:lnTo>
                    <a:pt x="74" y="269"/>
                  </a:lnTo>
                  <a:lnTo>
                    <a:pt x="293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1" name="Google Shape;821;p30"/>
            <p:cNvSpPr/>
            <p:nvPr/>
          </p:nvSpPr>
          <p:spPr>
            <a:xfrm>
              <a:off x="4021250" y="450600"/>
              <a:ext cx="10375" cy="6725"/>
            </a:xfrm>
            <a:custGeom>
              <a:rect b="b" l="l" r="r" t="t"/>
              <a:pathLst>
                <a:path extrusionOk="0" fill="none" h="269" w="415">
                  <a:moveTo>
                    <a:pt x="1" y="269"/>
                  </a:moveTo>
                  <a:lnTo>
                    <a:pt x="25" y="244"/>
                  </a:lnTo>
                  <a:lnTo>
                    <a:pt x="220" y="123"/>
                  </a:lnTo>
                  <a:lnTo>
                    <a:pt x="415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2" name="Google Shape;822;p30"/>
            <p:cNvSpPr/>
            <p:nvPr/>
          </p:nvSpPr>
          <p:spPr>
            <a:xfrm>
              <a:off x="4049250" y="440250"/>
              <a:ext cx="11600" cy="2475"/>
            </a:xfrm>
            <a:custGeom>
              <a:rect b="b" l="l" r="r" t="t"/>
              <a:pathLst>
                <a:path extrusionOk="0" fill="none" h="99" w="464">
                  <a:moveTo>
                    <a:pt x="1" y="98"/>
                  </a:moveTo>
                  <a:lnTo>
                    <a:pt x="220" y="50"/>
                  </a:lnTo>
                  <a:lnTo>
                    <a:pt x="464" y="1"/>
                  </a:lnTo>
                  <a:lnTo>
                    <a:pt x="464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3" name="Google Shape;823;p30"/>
            <p:cNvSpPr/>
            <p:nvPr/>
          </p:nvSpPr>
          <p:spPr>
            <a:xfrm>
              <a:off x="4080325" y="439650"/>
              <a:ext cx="12200" cy="1850"/>
            </a:xfrm>
            <a:custGeom>
              <a:rect b="b" l="l" r="r" t="t"/>
              <a:pathLst>
                <a:path extrusionOk="0" fill="none" h="74" w="488">
                  <a:moveTo>
                    <a:pt x="0" y="0"/>
                  </a:moveTo>
                  <a:lnTo>
                    <a:pt x="146" y="0"/>
                  </a:lnTo>
                  <a:lnTo>
                    <a:pt x="463" y="74"/>
                  </a:lnTo>
                  <a:lnTo>
                    <a:pt x="487" y="74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4" name="Google Shape;824;p30"/>
            <p:cNvSpPr/>
            <p:nvPr/>
          </p:nvSpPr>
          <p:spPr>
            <a:xfrm>
              <a:off x="4110150" y="450000"/>
              <a:ext cx="9150" cy="7950"/>
            </a:xfrm>
            <a:custGeom>
              <a:rect b="b" l="l" r="r" t="t"/>
              <a:pathLst>
                <a:path extrusionOk="0" fill="none" h="318" w="366">
                  <a:moveTo>
                    <a:pt x="0" y="1"/>
                  </a:moveTo>
                  <a:lnTo>
                    <a:pt x="98" y="74"/>
                  </a:lnTo>
                  <a:lnTo>
                    <a:pt x="317" y="268"/>
                  </a:lnTo>
                  <a:lnTo>
                    <a:pt x="366" y="317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5" name="Google Shape;825;p30"/>
            <p:cNvSpPr/>
            <p:nvPr/>
          </p:nvSpPr>
          <p:spPr>
            <a:xfrm>
              <a:off x="4130250" y="473750"/>
              <a:ext cx="4900" cy="10975"/>
            </a:xfrm>
            <a:custGeom>
              <a:rect b="b" l="l" r="r" t="t"/>
              <a:pathLst>
                <a:path extrusionOk="0" fill="none" h="439" w="196">
                  <a:moveTo>
                    <a:pt x="0" y="0"/>
                  </a:moveTo>
                  <a:lnTo>
                    <a:pt x="25" y="73"/>
                  </a:lnTo>
                  <a:lnTo>
                    <a:pt x="171" y="366"/>
                  </a:lnTo>
                  <a:lnTo>
                    <a:pt x="195" y="439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6" name="Google Shape;826;p30"/>
            <p:cNvSpPr/>
            <p:nvPr/>
          </p:nvSpPr>
          <p:spPr>
            <a:xfrm>
              <a:off x="4141800" y="502975"/>
              <a:ext cx="3700" cy="11600"/>
            </a:xfrm>
            <a:custGeom>
              <a:rect b="b" l="l" r="r" t="t"/>
              <a:pathLst>
                <a:path extrusionOk="0" fill="none" h="464" w="148">
                  <a:moveTo>
                    <a:pt x="1" y="0"/>
                  </a:moveTo>
                  <a:lnTo>
                    <a:pt x="147" y="463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7" name="Google Shape;827;p30"/>
            <p:cNvSpPr/>
            <p:nvPr/>
          </p:nvSpPr>
          <p:spPr>
            <a:xfrm>
              <a:off x="4150950" y="533425"/>
              <a:ext cx="3675" cy="11575"/>
            </a:xfrm>
            <a:custGeom>
              <a:rect b="b" l="l" r="r" t="t"/>
              <a:pathLst>
                <a:path extrusionOk="0" fill="none" h="463" w="147">
                  <a:moveTo>
                    <a:pt x="0" y="0"/>
                  </a:moveTo>
                  <a:lnTo>
                    <a:pt x="146" y="463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8" name="Google Shape;828;p30"/>
            <p:cNvSpPr/>
            <p:nvPr/>
          </p:nvSpPr>
          <p:spPr>
            <a:xfrm>
              <a:off x="4160675" y="563850"/>
              <a:ext cx="4900" cy="11000"/>
            </a:xfrm>
            <a:custGeom>
              <a:rect b="b" l="l" r="r" t="t"/>
              <a:pathLst>
                <a:path extrusionOk="0" fill="none" h="440" w="196">
                  <a:moveTo>
                    <a:pt x="1" y="1"/>
                  </a:moveTo>
                  <a:lnTo>
                    <a:pt x="50" y="123"/>
                  </a:lnTo>
                  <a:lnTo>
                    <a:pt x="196" y="415"/>
                  </a:lnTo>
                  <a:lnTo>
                    <a:pt x="196" y="439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9" name="Google Shape;829;p30"/>
            <p:cNvSpPr/>
            <p:nvPr/>
          </p:nvSpPr>
          <p:spPr>
            <a:xfrm>
              <a:off x="4175300" y="591875"/>
              <a:ext cx="7325" cy="9150"/>
            </a:xfrm>
            <a:custGeom>
              <a:rect b="b" l="l" r="r" t="t"/>
              <a:pathLst>
                <a:path extrusionOk="0" fill="none" h="366" w="293">
                  <a:moveTo>
                    <a:pt x="0" y="0"/>
                  </a:moveTo>
                  <a:lnTo>
                    <a:pt x="98" y="146"/>
                  </a:lnTo>
                  <a:lnTo>
                    <a:pt x="293" y="366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0" name="Google Shape;830;p30"/>
            <p:cNvSpPr/>
            <p:nvPr/>
          </p:nvSpPr>
          <p:spPr>
            <a:xfrm>
              <a:off x="4198425" y="613175"/>
              <a:ext cx="11000" cy="4900"/>
            </a:xfrm>
            <a:custGeom>
              <a:rect b="b" l="l" r="r" t="t"/>
              <a:pathLst>
                <a:path extrusionOk="0" fill="none" h="196" w="440">
                  <a:moveTo>
                    <a:pt x="1" y="1"/>
                  </a:moveTo>
                  <a:lnTo>
                    <a:pt x="171" y="98"/>
                  </a:lnTo>
                  <a:lnTo>
                    <a:pt x="439" y="195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1" name="Google Shape;831;p30"/>
            <p:cNvSpPr/>
            <p:nvPr/>
          </p:nvSpPr>
          <p:spPr>
            <a:xfrm>
              <a:off x="4228275" y="621100"/>
              <a:ext cx="12200" cy="625"/>
            </a:xfrm>
            <a:custGeom>
              <a:rect b="b" l="l" r="r" t="t"/>
              <a:pathLst>
                <a:path extrusionOk="0" fill="none" h="25" w="488">
                  <a:moveTo>
                    <a:pt x="0" y="0"/>
                  </a:moveTo>
                  <a:lnTo>
                    <a:pt x="49" y="25"/>
                  </a:lnTo>
                  <a:lnTo>
                    <a:pt x="487" y="0"/>
                  </a:lnTo>
                  <a:lnTo>
                    <a:pt x="487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2" name="Google Shape;832;p30"/>
            <p:cNvSpPr/>
            <p:nvPr/>
          </p:nvSpPr>
          <p:spPr>
            <a:xfrm>
              <a:off x="4259925" y="616225"/>
              <a:ext cx="11600" cy="3075"/>
            </a:xfrm>
            <a:custGeom>
              <a:rect b="b" l="l" r="r" t="t"/>
              <a:pathLst>
                <a:path extrusionOk="0" fill="none" h="123" w="464">
                  <a:moveTo>
                    <a:pt x="1" y="122"/>
                  </a:moveTo>
                  <a:lnTo>
                    <a:pt x="196" y="73"/>
                  </a:lnTo>
                  <a:lnTo>
                    <a:pt x="464" y="0"/>
                  </a:lnTo>
                  <a:lnTo>
                    <a:pt x="464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3" name="Google Shape;833;p30"/>
            <p:cNvSpPr/>
            <p:nvPr/>
          </p:nvSpPr>
          <p:spPr>
            <a:xfrm>
              <a:off x="4289775" y="602225"/>
              <a:ext cx="10375" cy="6725"/>
            </a:xfrm>
            <a:custGeom>
              <a:rect b="b" l="l" r="r" t="t"/>
              <a:pathLst>
                <a:path extrusionOk="0" fill="none" h="269" w="415">
                  <a:moveTo>
                    <a:pt x="0" y="268"/>
                  </a:moveTo>
                  <a:lnTo>
                    <a:pt x="195" y="146"/>
                  </a:lnTo>
                  <a:lnTo>
                    <a:pt x="390" y="0"/>
                  </a:lnTo>
                  <a:lnTo>
                    <a:pt x="414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4" name="Google Shape;834;p30"/>
            <p:cNvSpPr/>
            <p:nvPr/>
          </p:nvSpPr>
          <p:spPr>
            <a:xfrm>
              <a:off x="4313525" y="577875"/>
              <a:ext cx="6100" cy="10375"/>
            </a:xfrm>
            <a:custGeom>
              <a:rect b="b" l="l" r="r" t="t"/>
              <a:pathLst>
                <a:path extrusionOk="0" fill="none" h="415" w="244">
                  <a:moveTo>
                    <a:pt x="0" y="414"/>
                  </a:moveTo>
                  <a:lnTo>
                    <a:pt x="24" y="365"/>
                  </a:lnTo>
                  <a:lnTo>
                    <a:pt x="146" y="195"/>
                  </a:lnTo>
                  <a:lnTo>
                    <a:pt x="244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5" name="Google Shape;835;p30"/>
            <p:cNvSpPr/>
            <p:nvPr/>
          </p:nvSpPr>
          <p:spPr>
            <a:xfrm>
              <a:off x="4326300" y="547425"/>
              <a:ext cx="2450" cy="12200"/>
            </a:xfrm>
            <a:custGeom>
              <a:rect b="b" l="l" r="r" t="t"/>
              <a:pathLst>
                <a:path extrusionOk="0" fill="none" h="488" w="98">
                  <a:moveTo>
                    <a:pt x="0" y="487"/>
                  </a:moveTo>
                  <a:lnTo>
                    <a:pt x="49" y="293"/>
                  </a:lnTo>
                  <a:lnTo>
                    <a:pt x="98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6" name="Google Shape;836;p30"/>
            <p:cNvSpPr/>
            <p:nvPr/>
          </p:nvSpPr>
          <p:spPr>
            <a:xfrm>
              <a:off x="4329350" y="515750"/>
              <a:ext cx="625" cy="12200"/>
            </a:xfrm>
            <a:custGeom>
              <a:rect b="b" l="l" r="r" t="t"/>
              <a:pathLst>
                <a:path extrusionOk="0" fill="none" h="488" w="25">
                  <a:moveTo>
                    <a:pt x="25" y="488"/>
                  </a:moveTo>
                  <a:lnTo>
                    <a:pt x="25" y="464"/>
                  </a:lnTo>
                  <a:lnTo>
                    <a:pt x="25" y="123"/>
                  </a:ln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7" name="Google Shape;837;p30"/>
            <p:cNvSpPr/>
            <p:nvPr/>
          </p:nvSpPr>
          <p:spPr>
            <a:xfrm>
              <a:off x="4325075" y="488975"/>
              <a:ext cx="1250" cy="6100"/>
            </a:xfrm>
            <a:custGeom>
              <a:rect b="b" l="l" r="r" t="t"/>
              <a:pathLst>
                <a:path extrusionOk="0" fill="none" h="244" w="50">
                  <a:moveTo>
                    <a:pt x="49" y="244"/>
                  </a:moveTo>
                  <a:lnTo>
                    <a:pt x="49" y="244"/>
                  </a:ln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38" name="Google Shape;838;p30"/>
          <p:cNvGrpSpPr/>
          <p:nvPr/>
        </p:nvGrpSpPr>
        <p:grpSpPr>
          <a:xfrm>
            <a:off x="5631432" y="474800"/>
            <a:ext cx="295465" cy="295465"/>
            <a:chOff x="6649150" y="309350"/>
            <a:chExt cx="395800" cy="395800"/>
          </a:xfrm>
        </p:grpSpPr>
        <p:sp>
          <p:nvSpPr>
            <p:cNvPr id="839" name="Google Shape;839;p30"/>
            <p:cNvSpPr/>
            <p:nvPr/>
          </p:nvSpPr>
          <p:spPr>
            <a:xfrm>
              <a:off x="6649150" y="309350"/>
              <a:ext cx="395800" cy="395800"/>
            </a:xfrm>
            <a:custGeom>
              <a:rect b="b" l="l" r="r" t="t"/>
              <a:pathLst>
                <a:path extrusionOk="0" fill="none" h="15832" w="15832">
                  <a:moveTo>
                    <a:pt x="7916" y="1"/>
                  </a:moveTo>
                  <a:lnTo>
                    <a:pt x="7916" y="1"/>
                  </a:lnTo>
                  <a:lnTo>
                    <a:pt x="7502" y="25"/>
                  </a:lnTo>
                  <a:lnTo>
                    <a:pt x="7112" y="49"/>
                  </a:lnTo>
                  <a:lnTo>
                    <a:pt x="6723" y="98"/>
                  </a:lnTo>
                  <a:lnTo>
                    <a:pt x="6333" y="171"/>
                  </a:lnTo>
                  <a:lnTo>
                    <a:pt x="5943" y="244"/>
                  </a:lnTo>
                  <a:lnTo>
                    <a:pt x="5553" y="366"/>
                  </a:lnTo>
                  <a:lnTo>
                    <a:pt x="5188" y="488"/>
                  </a:lnTo>
                  <a:lnTo>
                    <a:pt x="4847" y="634"/>
                  </a:lnTo>
                  <a:lnTo>
                    <a:pt x="4482" y="780"/>
                  </a:lnTo>
                  <a:lnTo>
                    <a:pt x="4141" y="950"/>
                  </a:lnTo>
                  <a:lnTo>
                    <a:pt x="3824" y="1145"/>
                  </a:lnTo>
                  <a:lnTo>
                    <a:pt x="3483" y="1364"/>
                  </a:lnTo>
                  <a:lnTo>
                    <a:pt x="3191" y="1584"/>
                  </a:lnTo>
                  <a:lnTo>
                    <a:pt x="2874" y="1803"/>
                  </a:lnTo>
                  <a:lnTo>
                    <a:pt x="2607" y="2071"/>
                  </a:lnTo>
                  <a:lnTo>
                    <a:pt x="2314" y="2314"/>
                  </a:lnTo>
                  <a:lnTo>
                    <a:pt x="2071" y="2607"/>
                  </a:lnTo>
                  <a:lnTo>
                    <a:pt x="1803" y="2874"/>
                  </a:lnTo>
                  <a:lnTo>
                    <a:pt x="1584" y="3191"/>
                  </a:lnTo>
                  <a:lnTo>
                    <a:pt x="1364" y="3483"/>
                  </a:lnTo>
                  <a:lnTo>
                    <a:pt x="1145" y="3824"/>
                  </a:lnTo>
                  <a:lnTo>
                    <a:pt x="950" y="4141"/>
                  </a:lnTo>
                  <a:lnTo>
                    <a:pt x="780" y="4482"/>
                  </a:lnTo>
                  <a:lnTo>
                    <a:pt x="634" y="4847"/>
                  </a:lnTo>
                  <a:lnTo>
                    <a:pt x="488" y="5188"/>
                  </a:lnTo>
                  <a:lnTo>
                    <a:pt x="366" y="5553"/>
                  </a:lnTo>
                  <a:lnTo>
                    <a:pt x="244" y="5943"/>
                  </a:lnTo>
                  <a:lnTo>
                    <a:pt x="171" y="6333"/>
                  </a:lnTo>
                  <a:lnTo>
                    <a:pt x="98" y="6722"/>
                  </a:lnTo>
                  <a:lnTo>
                    <a:pt x="49" y="7112"/>
                  </a:lnTo>
                  <a:lnTo>
                    <a:pt x="25" y="7502"/>
                  </a:lnTo>
                  <a:lnTo>
                    <a:pt x="1" y="7916"/>
                  </a:lnTo>
                  <a:lnTo>
                    <a:pt x="1" y="7916"/>
                  </a:lnTo>
                  <a:lnTo>
                    <a:pt x="25" y="8330"/>
                  </a:lnTo>
                  <a:lnTo>
                    <a:pt x="49" y="8720"/>
                  </a:lnTo>
                  <a:lnTo>
                    <a:pt x="98" y="9109"/>
                  </a:lnTo>
                  <a:lnTo>
                    <a:pt x="171" y="9499"/>
                  </a:lnTo>
                  <a:lnTo>
                    <a:pt x="244" y="9889"/>
                  </a:lnTo>
                  <a:lnTo>
                    <a:pt x="366" y="10278"/>
                  </a:lnTo>
                  <a:lnTo>
                    <a:pt x="488" y="10644"/>
                  </a:lnTo>
                  <a:lnTo>
                    <a:pt x="634" y="10985"/>
                  </a:lnTo>
                  <a:lnTo>
                    <a:pt x="780" y="11350"/>
                  </a:lnTo>
                  <a:lnTo>
                    <a:pt x="950" y="11691"/>
                  </a:lnTo>
                  <a:lnTo>
                    <a:pt x="1145" y="12008"/>
                  </a:lnTo>
                  <a:lnTo>
                    <a:pt x="1364" y="12348"/>
                  </a:lnTo>
                  <a:lnTo>
                    <a:pt x="1584" y="12641"/>
                  </a:lnTo>
                  <a:lnTo>
                    <a:pt x="1803" y="12957"/>
                  </a:lnTo>
                  <a:lnTo>
                    <a:pt x="2071" y="13225"/>
                  </a:lnTo>
                  <a:lnTo>
                    <a:pt x="2314" y="13518"/>
                  </a:lnTo>
                  <a:lnTo>
                    <a:pt x="2607" y="13761"/>
                  </a:lnTo>
                  <a:lnTo>
                    <a:pt x="2874" y="14029"/>
                  </a:lnTo>
                  <a:lnTo>
                    <a:pt x="3191" y="14248"/>
                  </a:lnTo>
                  <a:lnTo>
                    <a:pt x="3483" y="14467"/>
                  </a:lnTo>
                  <a:lnTo>
                    <a:pt x="3824" y="14687"/>
                  </a:lnTo>
                  <a:lnTo>
                    <a:pt x="4141" y="14881"/>
                  </a:lnTo>
                  <a:lnTo>
                    <a:pt x="4482" y="15052"/>
                  </a:lnTo>
                  <a:lnTo>
                    <a:pt x="4847" y="15198"/>
                  </a:lnTo>
                  <a:lnTo>
                    <a:pt x="5188" y="15344"/>
                  </a:lnTo>
                  <a:lnTo>
                    <a:pt x="5553" y="15466"/>
                  </a:lnTo>
                  <a:lnTo>
                    <a:pt x="5943" y="15588"/>
                  </a:lnTo>
                  <a:lnTo>
                    <a:pt x="6333" y="15661"/>
                  </a:lnTo>
                  <a:lnTo>
                    <a:pt x="6723" y="15734"/>
                  </a:lnTo>
                  <a:lnTo>
                    <a:pt x="7112" y="15783"/>
                  </a:lnTo>
                  <a:lnTo>
                    <a:pt x="7502" y="15807"/>
                  </a:lnTo>
                  <a:lnTo>
                    <a:pt x="7916" y="15831"/>
                  </a:lnTo>
                  <a:lnTo>
                    <a:pt x="7916" y="15831"/>
                  </a:lnTo>
                  <a:lnTo>
                    <a:pt x="8330" y="15807"/>
                  </a:lnTo>
                  <a:lnTo>
                    <a:pt x="8720" y="15783"/>
                  </a:lnTo>
                  <a:lnTo>
                    <a:pt x="9109" y="15734"/>
                  </a:lnTo>
                  <a:lnTo>
                    <a:pt x="9499" y="15661"/>
                  </a:lnTo>
                  <a:lnTo>
                    <a:pt x="9889" y="15588"/>
                  </a:lnTo>
                  <a:lnTo>
                    <a:pt x="10278" y="15466"/>
                  </a:lnTo>
                  <a:lnTo>
                    <a:pt x="10644" y="15344"/>
                  </a:lnTo>
                  <a:lnTo>
                    <a:pt x="10985" y="15198"/>
                  </a:lnTo>
                  <a:lnTo>
                    <a:pt x="11350" y="15052"/>
                  </a:lnTo>
                  <a:lnTo>
                    <a:pt x="11691" y="14881"/>
                  </a:lnTo>
                  <a:lnTo>
                    <a:pt x="12008" y="14687"/>
                  </a:lnTo>
                  <a:lnTo>
                    <a:pt x="12349" y="14467"/>
                  </a:lnTo>
                  <a:lnTo>
                    <a:pt x="12641" y="14248"/>
                  </a:lnTo>
                  <a:lnTo>
                    <a:pt x="12957" y="14029"/>
                  </a:lnTo>
                  <a:lnTo>
                    <a:pt x="13225" y="13761"/>
                  </a:lnTo>
                  <a:lnTo>
                    <a:pt x="13518" y="13518"/>
                  </a:lnTo>
                  <a:lnTo>
                    <a:pt x="13761" y="13225"/>
                  </a:lnTo>
                  <a:lnTo>
                    <a:pt x="14029" y="12957"/>
                  </a:lnTo>
                  <a:lnTo>
                    <a:pt x="14248" y="12641"/>
                  </a:lnTo>
                  <a:lnTo>
                    <a:pt x="14467" y="12348"/>
                  </a:lnTo>
                  <a:lnTo>
                    <a:pt x="14687" y="12008"/>
                  </a:lnTo>
                  <a:lnTo>
                    <a:pt x="14881" y="11691"/>
                  </a:lnTo>
                  <a:lnTo>
                    <a:pt x="15052" y="11350"/>
                  </a:lnTo>
                  <a:lnTo>
                    <a:pt x="15198" y="10985"/>
                  </a:lnTo>
                  <a:lnTo>
                    <a:pt x="15344" y="10644"/>
                  </a:lnTo>
                  <a:lnTo>
                    <a:pt x="15466" y="10278"/>
                  </a:lnTo>
                  <a:lnTo>
                    <a:pt x="15588" y="9889"/>
                  </a:lnTo>
                  <a:lnTo>
                    <a:pt x="15661" y="9499"/>
                  </a:lnTo>
                  <a:lnTo>
                    <a:pt x="15734" y="9109"/>
                  </a:lnTo>
                  <a:lnTo>
                    <a:pt x="15783" y="8720"/>
                  </a:lnTo>
                  <a:lnTo>
                    <a:pt x="15807" y="8330"/>
                  </a:lnTo>
                  <a:lnTo>
                    <a:pt x="15831" y="7916"/>
                  </a:lnTo>
                  <a:lnTo>
                    <a:pt x="15831" y="7916"/>
                  </a:lnTo>
                  <a:lnTo>
                    <a:pt x="15807" y="7502"/>
                  </a:lnTo>
                  <a:lnTo>
                    <a:pt x="15783" y="7112"/>
                  </a:lnTo>
                  <a:lnTo>
                    <a:pt x="15734" y="6722"/>
                  </a:lnTo>
                  <a:lnTo>
                    <a:pt x="15661" y="6333"/>
                  </a:lnTo>
                  <a:lnTo>
                    <a:pt x="15588" y="5943"/>
                  </a:lnTo>
                  <a:lnTo>
                    <a:pt x="15466" y="5553"/>
                  </a:lnTo>
                  <a:lnTo>
                    <a:pt x="15344" y="5188"/>
                  </a:lnTo>
                  <a:lnTo>
                    <a:pt x="15198" y="4847"/>
                  </a:lnTo>
                  <a:lnTo>
                    <a:pt x="15052" y="4482"/>
                  </a:lnTo>
                  <a:lnTo>
                    <a:pt x="14881" y="4141"/>
                  </a:lnTo>
                  <a:lnTo>
                    <a:pt x="14687" y="3824"/>
                  </a:lnTo>
                  <a:lnTo>
                    <a:pt x="14467" y="3483"/>
                  </a:lnTo>
                  <a:lnTo>
                    <a:pt x="14248" y="3191"/>
                  </a:lnTo>
                  <a:lnTo>
                    <a:pt x="14029" y="2874"/>
                  </a:lnTo>
                  <a:lnTo>
                    <a:pt x="13761" y="2607"/>
                  </a:lnTo>
                  <a:lnTo>
                    <a:pt x="13518" y="2314"/>
                  </a:lnTo>
                  <a:lnTo>
                    <a:pt x="13225" y="2071"/>
                  </a:lnTo>
                  <a:lnTo>
                    <a:pt x="12957" y="1803"/>
                  </a:lnTo>
                  <a:lnTo>
                    <a:pt x="12641" y="1584"/>
                  </a:lnTo>
                  <a:lnTo>
                    <a:pt x="12349" y="1364"/>
                  </a:lnTo>
                  <a:lnTo>
                    <a:pt x="12008" y="1145"/>
                  </a:lnTo>
                  <a:lnTo>
                    <a:pt x="11691" y="950"/>
                  </a:lnTo>
                  <a:lnTo>
                    <a:pt x="11350" y="780"/>
                  </a:lnTo>
                  <a:lnTo>
                    <a:pt x="10985" y="634"/>
                  </a:lnTo>
                  <a:lnTo>
                    <a:pt x="10644" y="488"/>
                  </a:lnTo>
                  <a:lnTo>
                    <a:pt x="10278" y="366"/>
                  </a:lnTo>
                  <a:lnTo>
                    <a:pt x="9889" y="244"/>
                  </a:lnTo>
                  <a:lnTo>
                    <a:pt x="9499" y="171"/>
                  </a:lnTo>
                  <a:lnTo>
                    <a:pt x="9109" y="98"/>
                  </a:lnTo>
                  <a:lnTo>
                    <a:pt x="8720" y="49"/>
                  </a:lnTo>
                  <a:lnTo>
                    <a:pt x="8330" y="25"/>
                  </a:lnTo>
                  <a:lnTo>
                    <a:pt x="7916" y="1"/>
                  </a:lnTo>
                  <a:lnTo>
                    <a:pt x="7916" y="1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0" name="Google Shape;840;p30"/>
            <p:cNvSpPr/>
            <p:nvPr/>
          </p:nvSpPr>
          <p:spPr>
            <a:xfrm>
              <a:off x="6673500" y="333700"/>
              <a:ext cx="347100" cy="347100"/>
            </a:xfrm>
            <a:custGeom>
              <a:rect b="b" l="l" r="r" t="t"/>
              <a:pathLst>
                <a:path extrusionOk="0" fill="none" h="13884" w="13884">
                  <a:moveTo>
                    <a:pt x="6942" y="13883"/>
                  </a:moveTo>
                  <a:lnTo>
                    <a:pt x="6942" y="13883"/>
                  </a:lnTo>
                  <a:lnTo>
                    <a:pt x="6577" y="13883"/>
                  </a:lnTo>
                  <a:lnTo>
                    <a:pt x="6236" y="13834"/>
                  </a:lnTo>
                  <a:lnTo>
                    <a:pt x="5895" y="13810"/>
                  </a:lnTo>
                  <a:lnTo>
                    <a:pt x="5554" y="13737"/>
                  </a:lnTo>
                  <a:lnTo>
                    <a:pt x="5213" y="13664"/>
                  </a:lnTo>
                  <a:lnTo>
                    <a:pt x="4872" y="13566"/>
                  </a:lnTo>
                  <a:lnTo>
                    <a:pt x="4555" y="13469"/>
                  </a:lnTo>
                  <a:lnTo>
                    <a:pt x="4239" y="13323"/>
                  </a:lnTo>
                  <a:lnTo>
                    <a:pt x="3946" y="13201"/>
                  </a:lnTo>
                  <a:lnTo>
                    <a:pt x="3630" y="13031"/>
                  </a:lnTo>
                  <a:lnTo>
                    <a:pt x="3337" y="12884"/>
                  </a:lnTo>
                  <a:lnTo>
                    <a:pt x="3069" y="12690"/>
                  </a:lnTo>
                  <a:lnTo>
                    <a:pt x="2802" y="12495"/>
                  </a:lnTo>
                  <a:lnTo>
                    <a:pt x="2534" y="12300"/>
                  </a:lnTo>
                  <a:lnTo>
                    <a:pt x="2290" y="12081"/>
                  </a:lnTo>
                  <a:lnTo>
                    <a:pt x="2047" y="11837"/>
                  </a:lnTo>
                  <a:lnTo>
                    <a:pt x="1803" y="11594"/>
                  </a:lnTo>
                  <a:lnTo>
                    <a:pt x="1584" y="11350"/>
                  </a:lnTo>
                  <a:lnTo>
                    <a:pt x="1389" y="11082"/>
                  </a:lnTo>
                  <a:lnTo>
                    <a:pt x="1194" y="10814"/>
                  </a:lnTo>
                  <a:lnTo>
                    <a:pt x="999" y="10546"/>
                  </a:lnTo>
                  <a:lnTo>
                    <a:pt x="853" y="10254"/>
                  </a:lnTo>
                  <a:lnTo>
                    <a:pt x="683" y="9938"/>
                  </a:lnTo>
                  <a:lnTo>
                    <a:pt x="561" y="9645"/>
                  </a:lnTo>
                  <a:lnTo>
                    <a:pt x="415" y="9329"/>
                  </a:lnTo>
                  <a:lnTo>
                    <a:pt x="317" y="9012"/>
                  </a:lnTo>
                  <a:lnTo>
                    <a:pt x="220" y="8671"/>
                  </a:lnTo>
                  <a:lnTo>
                    <a:pt x="147" y="8330"/>
                  </a:lnTo>
                  <a:lnTo>
                    <a:pt x="74" y="7989"/>
                  </a:lnTo>
                  <a:lnTo>
                    <a:pt x="49" y="7648"/>
                  </a:lnTo>
                  <a:lnTo>
                    <a:pt x="1" y="7307"/>
                  </a:lnTo>
                  <a:lnTo>
                    <a:pt x="1" y="6942"/>
                  </a:lnTo>
                  <a:lnTo>
                    <a:pt x="1" y="6942"/>
                  </a:lnTo>
                  <a:lnTo>
                    <a:pt x="1" y="6577"/>
                  </a:lnTo>
                  <a:lnTo>
                    <a:pt x="49" y="6236"/>
                  </a:lnTo>
                  <a:lnTo>
                    <a:pt x="74" y="5895"/>
                  </a:lnTo>
                  <a:lnTo>
                    <a:pt x="147" y="5554"/>
                  </a:lnTo>
                  <a:lnTo>
                    <a:pt x="220" y="5213"/>
                  </a:lnTo>
                  <a:lnTo>
                    <a:pt x="317" y="4872"/>
                  </a:lnTo>
                  <a:lnTo>
                    <a:pt x="415" y="4555"/>
                  </a:lnTo>
                  <a:lnTo>
                    <a:pt x="561" y="4238"/>
                  </a:lnTo>
                  <a:lnTo>
                    <a:pt x="683" y="3946"/>
                  </a:lnTo>
                  <a:lnTo>
                    <a:pt x="853" y="3630"/>
                  </a:lnTo>
                  <a:lnTo>
                    <a:pt x="999" y="3337"/>
                  </a:lnTo>
                  <a:lnTo>
                    <a:pt x="1194" y="3069"/>
                  </a:lnTo>
                  <a:lnTo>
                    <a:pt x="1389" y="2802"/>
                  </a:lnTo>
                  <a:lnTo>
                    <a:pt x="1584" y="2534"/>
                  </a:lnTo>
                  <a:lnTo>
                    <a:pt x="1803" y="2290"/>
                  </a:lnTo>
                  <a:lnTo>
                    <a:pt x="2047" y="2047"/>
                  </a:lnTo>
                  <a:lnTo>
                    <a:pt x="2290" y="1803"/>
                  </a:lnTo>
                  <a:lnTo>
                    <a:pt x="2534" y="1584"/>
                  </a:lnTo>
                  <a:lnTo>
                    <a:pt x="2802" y="1389"/>
                  </a:lnTo>
                  <a:lnTo>
                    <a:pt x="3069" y="1194"/>
                  </a:lnTo>
                  <a:lnTo>
                    <a:pt x="3337" y="999"/>
                  </a:lnTo>
                  <a:lnTo>
                    <a:pt x="3630" y="853"/>
                  </a:lnTo>
                  <a:lnTo>
                    <a:pt x="3946" y="683"/>
                  </a:lnTo>
                  <a:lnTo>
                    <a:pt x="4239" y="561"/>
                  </a:lnTo>
                  <a:lnTo>
                    <a:pt x="4555" y="415"/>
                  </a:lnTo>
                  <a:lnTo>
                    <a:pt x="4872" y="317"/>
                  </a:lnTo>
                  <a:lnTo>
                    <a:pt x="5213" y="220"/>
                  </a:lnTo>
                  <a:lnTo>
                    <a:pt x="5554" y="147"/>
                  </a:lnTo>
                  <a:lnTo>
                    <a:pt x="5895" y="74"/>
                  </a:lnTo>
                  <a:lnTo>
                    <a:pt x="6236" y="49"/>
                  </a:lnTo>
                  <a:lnTo>
                    <a:pt x="6577" y="1"/>
                  </a:lnTo>
                  <a:lnTo>
                    <a:pt x="6942" y="1"/>
                  </a:lnTo>
                  <a:lnTo>
                    <a:pt x="6942" y="1"/>
                  </a:lnTo>
                  <a:lnTo>
                    <a:pt x="7307" y="1"/>
                  </a:lnTo>
                  <a:lnTo>
                    <a:pt x="7648" y="49"/>
                  </a:lnTo>
                  <a:lnTo>
                    <a:pt x="7989" y="74"/>
                  </a:lnTo>
                  <a:lnTo>
                    <a:pt x="8330" y="147"/>
                  </a:lnTo>
                  <a:lnTo>
                    <a:pt x="8671" y="220"/>
                  </a:lnTo>
                  <a:lnTo>
                    <a:pt x="9012" y="317"/>
                  </a:lnTo>
                  <a:lnTo>
                    <a:pt x="9329" y="415"/>
                  </a:lnTo>
                  <a:lnTo>
                    <a:pt x="9645" y="561"/>
                  </a:lnTo>
                  <a:lnTo>
                    <a:pt x="9938" y="683"/>
                  </a:lnTo>
                  <a:lnTo>
                    <a:pt x="10254" y="853"/>
                  </a:lnTo>
                  <a:lnTo>
                    <a:pt x="10546" y="999"/>
                  </a:lnTo>
                  <a:lnTo>
                    <a:pt x="10814" y="1194"/>
                  </a:lnTo>
                  <a:lnTo>
                    <a:pt x="11082" y="1389"/>
                  </a:lnTo>
                  <a:lnTo>
                    <a:pt x="11350" y="1584"/>
                  </a:lnTo>
                  <a:lnTo>
                    <a:pt x="11594" y="1803"/>
                  </a:lnTo>
                  <a:lnTo>
                    <a:pt x="11837" y="2047"/>
                  </a:lnTo>
                  <a:lnTo>
                    <a:pt x="12081" y="2290"/>
                  </a:lnTo>
                  <a:lnTo>
                    <a:pt x="12300" y="2534"/>
                  </a:lnTo>
                  <a:lnTo>
                    <a:pt x="12495" y="2802"/>
                  </a:lnTo>
                  <a:lnTo>
                    <a:pt x="12690" y="3069"/>
                  </a:lnTo>
                  <a:lnTo>
                    <a:pt x="12885" y="3337"/>
                  </a:lnTo>
                  <a:lnTo>
                    <a:pt x="13031" y="3630"/>
                  </a:lnTo>
                  <a:lnTo>
                    <a:pt x="13201" y="3946"/>
                  </a:lnTo>
                  <a:lnTo>
                    <a:pt x="13323" y="4238"/>
                  </a:lnTo>
                  <a:lnTo>
                    <a:pt x="13469" y="4555"/>
                  </a:lnTo>
                  <a:lnTo>
                    <a:pt x="13566" y="4872"/>
                  </a:lnTo>
                  <a:lnTo>
                    <a:pt x="13664" y="5213"/>
                  </a:lnTo>
                  <a:lnTo>
                    <a:pt x="13737" y="5554"/>
                  </a:lnTo>
                  <a:lnTo>
                    <a:pt x="13810" y="5895"/>
                  </a:lnTo>
                  <a:lnTo>
                    <a:pt x="13834" y="6236"/>
                  </a:lnTo>
                  <a:lnTo>
                    <a:pt x="13883" y="6577"/>
                  </a:lnTo>
                  <a:lnTo>
                    <a:pt x="13883" y="6942"/>
                  </a:lnTo>
                  <a:lnTo>
                    <a:pt x="13883" y="6942"/>
                  </a:lnTo>
                  <a:lnTo>
                    <a:pt x="13883" y="7307"/>
                  </a:lnTo>
                  <a:lnTo>
                    <a:pt x="13834" y="7648"/>
                  </a:lnTo>
                  <a:lnTo>
                    <a:pt x="13810" y="7989"/>
                  </a:lnTo>
                  <a:lnTo>
                    <a:pt x="13737" y="8330"/>
                  </a:lnTo>
                  <a:lnTo>
                    <a:pt x="13664" y="8671"/>
                  </a:lnTo>
                  <a:lnTo>
                    <a:pt x="13566" y="9012"/>
                  </a:lnTo>
                  <a:lnTo>
                    <a:pt x="13469" y="9329"/>
                  </a:lnTo>
                  <a:lnTo>
                    <a:pt x="13323" y="9645"/>
                  </a:lnTo>
                  <a:lnTo>
                    <a:pt x="13201" y="9938"/>
                  </a:lnTo>
                  <a:lnTo>
                    <a:pt x="13031" y="10254"/>
                  </a:lnTo>
                  <a:lnTo>
                    <a:pt x="12885" y="10546"/>
                  </a:lnTo>
                  <a:lnTo>
                    <a:pt x="12690" y="10814"/>
                  </a:lnTo>
                  <a:lnTo>
                    <a:pt x="12495" y="11082"/>
                  </a:lnTo>
                  <a:lnTo>
                    <a:pt x="12300" y="11350"/>
                  </a:lnTo>
                  <a:lnTo>
                    <a:pt x="12081" y="11594"/>
                  </a:lnTo>
                  <a:lnTo>
                    <a:pt x="11837" y="11837"/>
                  </a:lnTo>
                  <a:lnTo>
                    <a:pt x="11594" y="12081"/>
                  </a:lnTo>
                  <a:lnTo>
                    <a:pt x="11350" y="12300"/>
                  </a:lnTo>
                  <a:lnTo>
                    <a:pt x="11082" y="12495"/>
                  </a:lnTo>
                  <a:lnTo>
                    <a:pt x="10814" y="12690"/>
                  </a:lnTo>
                  <a:lnTo>
                    <a:pt x="10546" y="12884"/>
                  </a:lnTo>
                  <a:lnTo>
                    <a:pt x="10254" y="13031"/>
                  </a:lnTo>
                  <a:lnTo>
                    <a:pt x="9938" y="13201"/>
                  </a:lnTo>
                  <a:lnTo>
                    <a:pt x="9645" y="13323"/>
                  </a:lnTo>
                  <a:lnTo>
                    <a:pt x="9329" y="13469"/>
                  </a:lnTo>
                  <a:lnTo>
                    <a:pt x="9012" y="13566"/>
                  </a:lnTo>
                  <a:lnTo>
                    <a:pt x="8671" y="13664"/>
                  </a:lnTo>
                  <a:lnTo>
                    <a:pt x="8330" y="13737"/>
                  </a:lnTo>
                  <a:lnTo>
                    <a:pt x="7989" y="13810"/>
                  </a:lnTo>
                  <a:lnTo>
                    <a:pt x="7648" y="13834"/>
                  </a:lnTo>
                  <a:lnTo>
                    <a:pt x="7307" y="13883"/>
                  </a:lnTo>
                  <a:lnTo>
                    <a:pt x="6942" y="13883"/>
                  </a:lnTo>
                  <a:lnTo>
                    <a:pt x="6942" y="13883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1" name="Google Shape;841;p30"/>
            <p:cNvSpPr/>
            <p:nvPr/>
          </p:nvSpPr>
          <p:spPr>
            <a:xfrm>
              <a:off x="6848850" y="397625"/>
              <a:ext cx="54825" cy="169300"/>
            </a:xfrm>
            <a:custGeom>
              <a:rect b="b" l="l" r="r" t="t"/>
              <a:pathLst>
                <a:path extrusionOk="0" fill="none" h="6772" w="2193">
                  <a:moveTo>
                    <a:pt x="1" y="1"/>
                  </a:moveTo>
                  <a:lnTo>
                    <a:pt x="1" y="4580"/>
                  </a:lnTo>
                  <a:lnTo>
                    <a:pt x="2193" y="6772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2" name="Google Shape;842;p30"/>
            <p:cNvSpPr/>
            <p:nvPr/>
          </p:nvSpPr>
          <p:spPr>
            <a:xfrm>
              <a:off x="6847025" y="333700"/>
              <a:ext cx="25" cy="29250"/>
            </a:xfrm>
            <a:custGeom>
              <a:rect b="b" l="l" r="r" t="t"/>
              <a:pathLst>
                <a:path extrusionOk="0" fill="none" h="1170" w="1">
                  <a:moveTo>
                    <a:pt x="1" y="1170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3" name="Google Shape;843;p30"/>
            <p:cNvSpPr/>
            <p:nvPr/>
          </p:nvSpPr>
          <p:spPr>
            <a:xfrm>
              <a:off x="6760575" y="3568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4" name="Google Shape;844;p30"/>
            <p:cNvSpPr/>
            <p:nvPr/>
          </p:nvSpPr>
          <p:spPr>
            <a:xfrm>
              <a:off x="6760575" y="356850"/>
              <a:ext cx="14025" cy="24975"/>
            </a:xfrm>
            <a:custGeom>
              <a:rect b="b" l="l" r="r" t="t"/>
              <a:pathLst>
                <a:path extrusionOk="0" fill="none" h="999" w="561">
                  <a:moveTo>
                    <a:pt x="1" y="0"/>
                  </a:moveTo>
                  <a:lnTo>
                    <a:pt x="561" y="999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5" name="Google Shape;845;p30"/>
            <p:cNvSpPr/>
            <p:nvPr/>
          </p:nvSpPr>
          <p:spPr>
            <a:xfrm>
              <a:off x="6696650" y="4207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6" name="Google Shape;846;p30"/>
            <p:cNvSpPr/>
            <p:nvPr/>
          </p:nvSpPr>
          <p:spPr>
            <a:xfrm>
              <a:off x="6696650" y="420775"/>
              <a:ext cx="24975" cy="14025"/>
            </a:xfrm>
            <a:custGeom>
              <a:rect b="b" l="l" r="r" t="t"/>
              <a:pathLst>
                <a:path extrusionOk="0" fill="none" h="561" w="999">
                  <a:moveTo>
                    <a:pt x="0" y="0"/>
                  </a:moveTo>
                  <a:lnTo>
                    <a:pt x="999" y="56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7" name="Google Shape;847;p30"/>
            <p:cNvSpPr/>
            <p:nvPr/>
          </p:nvSpPr>
          <p:spPr>
            <a:xfrm>
              <a:off x="6673500" y="507225"/>
              <a:ext cx="29250" cy="25"/>
            </a:xfrm>
            <a:custGeom>
              <a:rect b="b" l="l" r="r" t="t"/>
              <a:pathLst>
                <a:path extrusionOk="0" fill="none" h="1" w="1170">
                  <a:moveTo>
                    <a:pt x="1" y="1"/>
                  </a:moveTo>
                  <a:lnTo>
                    <a:pt x="1170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8" name="Google Shape;848;p30"/>
            <p:cNvSpPr/>
            <p:nvPr/>
          </p:nvSpPr>
          <p:spPr>
            <a:xfrm>
              <a:off x="6696650" y="59370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9" name="Google Shape;849;p30"/>
            <p:cNvSpPr/>
            <p:nvPr/>
          </p:nvSpPr>
          <p:spPr>
            <a:xfrm>
              <a:off x="6696650" y="579700"/>
              <a:ext cx="24975" cy="14025"/>
            </a:xfrm>
            <a:custGeom>
              <a:rect b="b" l="l" r="r" t="t"/>
              <a:pathLst>
                <a:path extrusionOk="0" fill="none" h="561" w="999">
                  <a:moveTo>
                    <a:pt x="0" y="560"/>
                  </a:moveTo>
                  <a:lnTo>
                    <a:pt x="999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0" name="Google Shape;850;p30"/>
            <p:cNvSpPr/>
            <p:nvPr/>
          </p:nvSpPr>
          <p:spPr>
            <a:xfrm>
              <a:off x="6760575" y="632675"/>
              <a:ext cx="14025" cy="24975"/>
            </a:xfrm>
            <a:custGeom>
              <a:rect b="b" l="l" r="r" t="t"/>
              <a:pathLst>
                <a:path extrusionOk="0" fill="none" h="999" w="561">
                  <a:moveTo>
                    <a:pt x="1" y="999"/>
                  </a:moveTo>
                  <a:lnTo>
                    <a:pt x="561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1" name="Google Shape;851;p30"/>
            <p:cNvSpPr/>
            <p:nvPr/>
          </p:nvSpPr>
          <p:spPr>
            <a:xfrm>
              <a:off x="6760575" y="65762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2" name="Google Shape;852;p30"/>
            <p:cNvSpPr/>
            <p:nvPr/>
          </p:nvSpPr>
          <p:spPr>
            <a:xfrm>
              <a:off x="6847025" y="651550"/>
              <a:ext cx="25" cy="29250"/>
            </a:xfrm>
            <a:custGeom>
              <a:rect b="b" l="l" r="r" t="t"/>
              <a:pathLst>
                <a:path extrusionOk="0" fill="none" h="1170" w="1">
                  <a:moveTo>
                    <a:pt x="1" y="0"/>
                  </a:moveTo>
                  <a:lnTo>
                    <a:pt x="1" y="1169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3" name="Google Shape;853;p30"/>
            <p:cNvSpPr/>
            <p:nvPr/>
          </p:nvSpPr>
          <p:spPr>
            <a:xfrm>
              <a:off x="6919500" y="632675"/>
              <a:ext cx="14025" cy="24975"/>
            </a:xfrm>
            <a:custGeom>
              <a:rect b="b" l="l" r="r" t="t"/>
              <a:pathLst>
                <a:path extrusionOk="0" fill="none" h="999" w="561">
                  <a:moveTo>
                    <a:pt x="560" y="999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4" name="Google Shape;854;p30"/>
            <p:cNvSpPr/>
            <p:nvPr/>
          </p:nvSpPr>
          <p:spPr>
            <a:xfrm>
              <a:off x="6933500" y="65762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5" name="Google Shape;855;p30"/>
            <p:cNvSpPr/>
            <p:nvPr/>
          </p:nvSpPr>
          <p:spPr>
            <a:xfrm>
              <a:off x="6972475" y="579700"/>
              <a:ext cx="24975" cy="14025"/>
            </a:xfrm>
            <a:custGeom>
              <a:rect b="b" l="l" r="r" t="t"/>
              <a:pathLst>
                <a:path extrusionOk="0" fill="none" h="561" w="999">
                  <a:moveTo>
                    <a:pt x="999" y="56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6" name="Google Shape;856;p30"/>
            <p:cNvSpPr/>
            <p:nvPr/>
          </p:nvSpPr>
          <p:spPr>
            <a:xfrm>
              <a:off x="6997425" y="59370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7" name="Google Shape;857;p30"/>
            <p:cNvSpPr/>
            <p:nvPr/>
          </p:nvSpPr>
          <p:spPr>
            <a:xfrm>
              <a:off x="6991350" y="507225"/>
              <a:ext cx="29250" cy="25"/>
            </a:xfrm>
            <a:custGeom>
              <a:rect b="b" l="l" r="r" t="t"/>
              <a:pathLst>
                <a:path extrusionOk="0" fill="none" h="1" w="1170">
                  <a:moveTo>
                    <a:pt x="116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8" name="Google Shape;858;p30"/>
            <p:cNvSpPr/>
            <p:nvPr/>
          </p:nvSpPr>
          <p:spPr>
            <a:xfrm>
              <a:off x="6972475" y="420775"/>
              <a:ext cx="24975" cy="14025"/>
            </a:xfrm>
            <a:custGeom>
              <a:rect b="b" l="l" r="r" t="t"/>
              <a:pathLst>
                <a:path extrusionOk="0" fill="none" h="561" w="999">
                  <a:moveTo>
                    <a:pt x="0" y="561"/>
                  </a:moveTo>
                  <a:lnTo>
                    <a:pt x="999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9" name="Google Shape;859;p30"/>
            <p:cNvSpPr/>
            <p:nvPr/>
          </p:nvSpPr>
          <p:spPr>
            <a:xfrm>
              <a:off x="6997425" y="4207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0" name="Google Shape;860;p30"/>
            <p:cNvSpPr/>
            <p:nvPr/>
          </p:nvSpPr>
          <p:spPr>
            <a:xfrm>
              <a:off x="6919500" y="356850"/>
              <a:ext cx="14025" cy="24975"/>
            </a:xfrm>
            <a:custGeom>
              <a:rect b="b" l="l" r="r" t="t"/>
              <a:pathLst>
                <a:path extrusionOk="0" fill="none" h="999" w="561">
                  <a:moveTo>
                    <a:pt x="560" y="0"/>
                  </a:moveTo>
                  <a:lnTo>
                    <a:pt x="0" y="999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1" name="Google Shape;861;p30"/>
            <p:cNvSpPr/>
            <p:nvPr/>
          </p:nvSpPr>
          <p:spPr>
            <a:xfrm>
              <a:off x="6933500" y="3568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62" name="Google Shape;862;p30"/>
          <p:cNvGrpSpPr/>
          <p:nvPr/>
        </p:nvGrpSpPr>
        <p:grpSpPr>
          <a:xfrm>
            <a:off x="5127358" y="481612"/>
            <a:ext cx="300018" cy="284099"/>
            <a:chOff x="5973900" y="318475"/>
            <a:chExt cx="401900" cy="380575"/>
          </a:xfrm>
        </p:grpSpPr>
        <p:sp>
          <p:nvSpPr>
            <p:cNvPr id="863" name="Google Shape;863;p30"/>
            <p:cNvSpPr/>
            <p:nvPr/>
          </p:nvSpPr>
          <p:spPr>
            <a:xfrm>
              <a:off x="5973900" y="337975"/>
              <a:ext cx="401900" cy="67000"/>
            </a:xfrm>
            <a:custGeom>
              <a:rect b="b" l="l" r="r" t="t"/>
              <a:pathLst>
                <a:path extrusionOk="0" fill="none" h="2680" w="16076">
                  <a:moveTo>
                    <a:pt x="16075" y="2679"/>
                  </a:moveTo>
                  <a:lnTo>
                    <a:pt x="16075" y="0"/>
                  </a:lnTo>
                  <a:lnTo>
                    <a:pt x="1" y="0"/>
                  </a:lnTo>
                  <a:lnTo>
                    <a:pt x="1" y="2679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4" name="Google Shape;864;p30"/>
            <p:cNvSpPr/>
            <p:nvPr/>
          </p:nvSpPr>
          <p:spPr>
            <a:xfrm>
              <a:off x="6024450" y="348325"/>
              <a:ext cx="45075" cy="45075"/>
            </a:xfrm>
            <a:custGeom>
              <a:rect b="b" l="l" r="r" t="t"/>
              <a:pathLst>
                <a:path extrusionOk="0" fill="none" h="1803" w="1803">
                  <a:moveTo>
                    <a:pt x="902" y="1803"/>
                  </a:moveTo>
                  <a:lnTo>
                    <a:pt x="902" y="1803"/>
                  </a:lnTo>
                  <a:lnTo>
                    <a:pt x="731" y="1778"/>
                  </a:lnTo>
                  <a:lnTo>
                    <a:pt x="561" y="1729"/>
                  </a:lnTo>
                  <a:lnTo>
                    <a:pt x="390" y="1632"/>
                  </a:lnTo>
                  <a:lnTo>
                    <a:pt x="268" y="1535"/>
                  </a:lnTo>
                  <a:lnTo>
                    <a:pt x="147" y="1388"/>
                  </a:lnTo>
                  <a:lnTo>
                    <a:pt x="73" y="1242"/>
                  </a:lnTo>
                  <a:lnTo>
                    <a:pt x="25" y="1072"/>
                  </a:lnTo>
                  <a:lnTo>
                    <a:pt x="0" y="901"/>
                  </a:lnTo>
                  <a:lnTo>
                    <a:pt x="0" y="901"/>
                  </a:lnTo>
                  <a:lnTo>
                    <a:pt x="25" y="707"/>
                  </a:lnTo>
                  <a:lnTo>
                    <a:pt x="73" y="536"/>
                  </a:lnTo>
                  <a:lnTo>
                    <a:pt x="147" y="390"/>
                  </a:lnTo>
                  <a:lnTo>
                    <a:pt x="268" y="244"/>
                  </a:lnTo>
                  <a:lnTo>
                    <a:pt x="390" y="146"/>
                  </a:lnTo>
                  <a:lnTo>
                    <a:pt x="561" y="49"/>
                  </a:lnTo>
                  <a:lnTo>
                    <a:pt x="731" y="0"/>
                  </a:lnTo>
                  <a:lnTo>
                    <a:pt x="902" y="0"/>
                  </a:lnTo>
                  <a:lnTo>
                    <a:pt x="902" y="0"/>
                  </a:lnTo>
                  <a:lnTo>
                    <a:pt x="1072" y="0"/>
                  </a:lnTo>
                  <a:lnTo>
                    <a:pt x="1242" y="49"/>
                  </a:lnTo>
                  <a:lnTo>
                    <a:pt x="1413" y="146"/>
                  </a:lnTo>
                  <a:lnTo>
                    <a:pt x="1535" y="244"/>
                  </a:lnTo>
                  <a:lnTo>
                    <a:pt x="1657" y="390"/>
                  </a:lnTo>
                  <a:lnTo>
                    <a:pt x="1730" y="536"/>
                  </a:lnTo>
                  <a:lnTo>
                    <a:pt x="1778" y="707"/>
                  </a:lnTo>
                  <a:lnTo>
                    <a:pt x="1803" y="901"/>
                  </a:lnTo>
                  <a:lnTo>
                    <a:pt x="1803" y="901"/>
                  </a:lnTo>
                  <a:lnTo>
                    <a:pt x="1778" y="1072"/>
                  </a:lnTo>
                  <a:lnTo>
                    <a:pt x="1730" y="1242"/>
                  </a:lnTo>
                  <a:lnTo>
                    <a:pt x="1657" y="1388"/>
                  </a:lnTo>
                  <a:lnTo>
                    <a:pt x="1535" y="1535"/>
                  </a:lnTo>
                  <a:lnTo>
                    <a:pt x="1413" y="1632"/>
                  </a:lnTo>
                  <a:lnTo>
                    <a:pt x="1242" y="1729"/>
                  </a:lnTo>
                  <a:lnTo>
                    <a:pt x="1072" y="1778"/>
                  </a:lnTo>
                  <a:lnTo>
                    <a:pt x="902" y="1803"/>
                  </a:lnTo>
                  <a:lnTo>
                    <a:pt x="902" y="1803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5" name="Google Shape;865;p30"/>
            <p:cNvSpPr/>
            <p:nvPr/>
          </p:nvSpPr>
          <p:spPr>
            <a:xfrm>
              <a:off x="6280175" y="348325"/>
              <a:ext cx="45075" cy="45075"/>
            </a:xfrm>
            <a:custGeom>
              <a:rect b="b" l="l" r="r" t="t"/>
              <a:pathLst>
                <a:path extrusionOk="0" fill="none" h="1803" w="1803">
                  <a:moveTo>
                    <a:pt x="902" y="1803"/>
                  </a:moveTo>
                  <a:lnTo>
                    <a:pt x="902" y="1803"/>
                  </a:lnTo>
                  <a:lnTo>
                    <a:pt x="731" y="1778"/>
                  </a:lnTo>
                  <a:lnTo>
                    <a:pt x="561" y="1729"/>
                  </a:lnTo>
                  <a:lnTo>
                    <a:pt x="390" y="1632"/>
                  </a:lnTo>
                  <a:lnTo>
                    <a:pt x="268" y="1535"/>
                  </a:lnTo>
                  <a:lnTo>
                    <a:pt x="147" y="1388"/>
                  </a:lnTo>
                  <a:lnTo>
                    <a:pt x="74" y="1242"/>
                  </a:lnTo>
                  <a:lnTo>
                    <a:pt x="25" y="1072"/>
                  </a:lnTo>
                  <a:lnTo>
                    <a:pt x="0" y="901"/>
                  </a:lnTo>
                  <a:lnTo>
                    <a:pt x="0" y="901"/>
                  </a:lnTo>
                  <a:lnTo>
                    <a:pt x="25" y="707"/>
                  </a:lnTo>
                  <a:lnTo>
                    <a:pt x="74" y="536"/>
                  </a:lnTo>
                  <a:lnTo>
                    <a:pt x="147" y="390"/>
                  </a:lnTo>
                  <a:lnTo>
                    <a:pt x="268" y="244"/>
                  </a:lnTo>
                  <a:lnTo>
                    <a:pt x="390" y="146"/>
                  </a:lnTo>
                  <a:lnTo>
                    <a:pt x="561" y="49"/>
                  </a:lnTo>
                  <a:lnTo>
                    <a:pt x="731" y="0"/>
                  </a:lnTo>
                  <a:lnTo>
                    <a:pt x="902" y="0"/>
                  </a:lnTo>
                  <a:lnTo>
                    <a:pt x="902" y="0"/>
                  </a:lnTo>
                  <a:lnTo>
                    <a:pt x="1072" y="0"/>
                  </a:lnTo>
                  <a:lnTo>
                    <a:pt x="1243" y="49"/>
                  </a:lnTo>
                  <a:lnTo>
                    <a:pt x="1413" y="146"/>
                  </a:lnTo>
                  <a:lnTo>
                    <a:pt x="1535" y="244"/>
                  </a:lnTo>
                  <a:lnTo>
                    <a:pt x="1657" y="390"/>
                  </a:lnTo>
                  <a:lnTo>
                    <a:pt x="1730" y="536"/>
                  </a:lnTo>
                  <a:lnTo>
                    <a:pt x="1778" y="707"/>
                  </a:lnTo>
                  <a:lnTo>
                    <a:pt x="1803" y="901"/>
                  </a:lnTo>
                  <a:lnTo>
                    <a:pt x="1803" y="901"/>
                  </a:lnTo>
                  <a:lnTo>
                    <a:pt x="1778" y="1072"/>
                  </a:lnTo>
                  <a:lnTo>
                    <a:pt x="1730" y="1242"/>
                  </a:lnTo>
                  <a:lnTo>
                    <a:pt x="1657" y="1388"/>
                  </a:lnTo>
                  <a:lnTo>
                    <a:pt x="1535" y="1535"/>
                  </a:lnTo>
                  <a:lnTo>
                    <a:pt x="1413" y="1632"/>
                  </a:lnTo>
                  <a:lnTo>
                    <a:pt x="1243" y="1729"/>
                  </a:lnTo>
                  <a:lnTo>
                    <a:pt x="1072" y="1778"/>
                  </a:lnTo>
                  <a:lnTo>
                    <a:pt x="902" y="1803"/>
                  </a:lnTo>
                  <a:lnTo>
                    <a:pt x="902" y="1803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6" name="Google Shape;866;p30"/>
            <p:cNvSpPr/>
            <p:nvPr/>
          </p:nvSpPr>
          <p:spPr>
            <a:xfrm>
              <a:off x="5973900" y="667375"/>
              <a:ext cx="401900" cy="31675"/>
            </a:xfrm>
            <a:custGeom>
              <a:rect b="b" l="l" r="r" t="t"/>
              <a:pathLst>
                <a:path extrusionOk="0" fill="none" h="1267" w="16076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58"/>
                  </a:lnTo>
                  <a:lnTo>
                    <a:pt x="74" y="804"/>
                  </a:lnTo>
                  <a:lnTo>
                    <a:pt x="147" y="926"/>
                  </a:lnTo>
                  <a:lnTo>
                    <a:pt x="220" y="1048"/>
                  </a:lnTo>
                  <a:lnTo>
                    <a:pt x="342" y="1145"/>
                  </a:lnTo>
                  <a:lnTo>
                    <a:pt x="488" y="1218"/>
                  </a:lnTo>
                  <a:lnTo>
                    <a:pt x="634" y="1267"/>
                  </a:lnTo>
                  <a:lnTo>
                    <a:pt x="780" y="1267"/>
                  </a:lnTo>
                  <a:lnTo>
                    <a:pt x="15296" y="1267"/>
                  </a:lnTo>
                  <a:lnTo>
                    <a:pt x="15296" y="1267"/>
                  </a:lnTo>
                  <a:lnTo>
                    <a:pt x="15442" y="1267"/>
                  </a:lnTo>
                  <a:lnTo>
                    <a:pt x="15588" y="1218"/>
                  </a:lnTo>
                  <a:lnTo>
                    <a:pt x="15734" y="1145"/>
                  </a:lnTo>
                  <a:lnTo>
                    <a:pt x="15856" y="1048"/>
                  </a:lnTo>
                  <a:lnTo>
                    <a:pt x="15929" y="926"/>
                  </a:lnTo>
                  <a:lnTo>
                    <a:pt x="16002" y="804"/>
                  </a:lnTo>
                  <a:lnTo>
                    <a:pt x="16051" y="658"/>
                  </a:lnTo>
                  <a:lnTo>
                    <a:pt x="16075" y="487"/>
                  </a:lnTo>
                  <a:lnTo>
                    <a:pt x="16075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7" name="Google Shape;867;p30"/>
            <p:cNvSpPr/>
            <p:nvPr/>
          </p:nvSpPr>
          <p:spPr>
            <a:xfrm>
              <a:off x="6302700" y="318475"/>
              <a:ext cx="28650" cy="63350"/>
            </a:xfrm>
            <a:custGeom>
              <a:rect b="b" l="l" r="r" t="t"/>
              <a:pathLst>
                <a:path extrusionOk="0" fill="none" h="2534" w="1146">
                  <a:moveTo>
                    <a:pt x="634" y="2534"/>
                  </a:moveTo>
                  <a:lnTo>
                    <a:pt x="488" y="2534"/>
                  </a:lnTo>
                  <a:lnTo>
                    <a:pt x="488" y="2534"/>
                  </a:lnTo>
                  <a:lnTo>
                    <a:pt x="390" y="2534"/>
                  </a:lnTo>
                  <a:lnTo>
                    <a:pt x="293" y="2485"/>
                  </a:lnTo>
                  <a:lnTo>
                    <a:pt x="220" y="2461"/>
                  </a:lnTo>
                  <a:lnTo>
                    <a:pt x="147" y="2388"/>
                  </a:lnTo>
                  <a:lnTo>
                    <a:pt x="74" y="2315"/>
                  </a:lnTo>
                  <a:lnTo>
                    <a:pt x="49" y="2242"/>
                  </a:lnTo>
                  <a:lnTo>
                    <a:pt x="1" y="2144"/>
                  </a:lnTo>
                  <a:lnTo>
                    <a:pt x="1" y="2047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391"/>
                  </a:lnTo>
                  <a:lnTo>
                    <a:pt x="49" y="293"/>
                  </a:lnTo>
                  <a:lnTo>
                    <a:pt x="74" y="220"/>
                  </a:lnTo>
                  <a:lnTo>
                    <a:pt x="147" y="147"/>
                  </a:lnTo>
                  <a:lnTo>
                    <a:pt x="220" y="74"/>
                  </a:lnTo>
                  <a:lnTo>
                    <a:pt x="293" y="50"/>
                  </a:lnTo>
                  <a:lnTo>
                    <a:pt x="390" y="1"/>
                  </a:lnTo>
                  <a:lnTo>
                    <a:pt x="488" y="1"/>
                  </a:lnTo>
                  <a:lnTo>
                    <a:pt x="683" y="1"/>
                  </a:lnTo>
                  <a:lnTo>
                    <a:pt x="683" y="1"/>
                  </a:lnTo>
                  <a:lnTo>
                    <a:pt x="780" y="1"/>
                  </a:lnTo>
                  <a:lnTo>
                    <a:pt x="877" y="50"/>
                  </a:lnTo>
                  <a:lnTo>
                    <a:pt x="950" y="74"/>
                  </a:lnTo>
                  <a:lnTo>
                    <a:pt x="1024" y="147"/>
                  </a:lnTo>
                  <a:lnTo>
                    <a:pt x="1072" y="220"/>
                  </a:lnTo>
                  <a:lnTo>
                    <a:pt x="1121" y="293"/>
                  </a:lnTo>
                  <a:lnTo>
                    <a:pt x="1145" y="391"/>
                  </a:lnTo>
                  <a:lnTo>
                    <a:pt x="1145" y="488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8" name="Google Shape;868;p30"/>
            <p:cNvSpPr/>
            <p:nvPr/>
          </p:nvSpPr>
          <p:spPr>
            <a:xfrm>
              <a:off x="6046975" y="318475"/>
              <a:ext cx="28650" cy="63350"/>
            </a:xfrm>
            <a:custGeom>
              <a:rect b="b" l="l" r="r" t="t"/>
              <a:pathLst>
                <a:path extrusionOk="0" fill="none" h="2534" w="1146">
                  <a:moveTo>
                    <a:pt x="634" y="2534"/>
                  </a:moveTo>
                  <a:lnTo>
                    <a:pt x="488" y="2534"/>
                  </a:lnTo>
                  <a:lnTo>
                    <a:pt x="488" y="2534"/>
                  </a:lnTo>
                  <a:lnTo>
                    <a:pt x="390" y="2534"/>
                  </a:lnTo>
                  <a:lnTo>
                    <a:pt x="293" y="2485"/>
                  </a:lnTo>
                  <a:lnTo>
                    <a:pt x="220" y="2461"/>
                  </a:lnTo>
                  <a:lnTo>
                    <a:pt x="147" y="2388"/>
                  </a:lnTo>
                  <a:lnTo>
                    <a:pt x="74" y="2315"/>
                  </a:lnTo>
                  <a:lnTo>
                    <a:pt x="49" y="2242"/>
                  </a:lnTo>
                  <a:lnTo>
                    <a:pt x="1" y="2144"/>
                  </a:lnTo>
                  <a:lnTo>
                    <a:pt x="1" y="2047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391"/>
                  </a:lnTo>
                  <a:lnTo>
                    <a:pt x="49" y="293"/>
                  </a:lnTo>
                  <a:lnTo>
                    <a:pt x="74" y="220"/>
                  </a:lnTo>
                  <a:lnTo>
                    <a:pt x="147" y="147"/>
                  </a:lnTo>
                  <a:lnTo>
                    <a:pt x="220" y="74"/>
                  </a:lnTo>
                  <a:lnTo>
                    <a:pt x="293" y="50"/>
                  </a:lnTo>
                  <a:lnTo>
                    <a:pt x="390" y="1"/>
                  </a:lnTo>
                  <a:lnTo>
                    <a:pt x="488" y="1"/>
                  </a:lnTo>
                  <a:lnTo>
                    <a:pt x="682" y="1"/>
                  </a:lnTo>
                  <a:lnTo>
                    <a:pt x="682" y="1"/>
                  </a:lnTo>
                  <a:lnTo>
                    <a:pt x="780" y="1"/>
                  </a:lnTo>
                  <a:lnTo>
                    <a:pt x="877" y="50"/>
                  </a:lnTo>
                  <a:lnTo>
                    <a:pt x="950" y="74"/>
                  </a:lnTo>
                  <a:lnTo>
                    <a:pt x="1023" y="147"/>
                  </a:lnTo>
                  <a:lnTo>
                    <a:pt x="1072" y="220"/>
                  </a:lnTo>
                  <a:lnTo>
                    <a:pt x="1121" y="293"/>
                  </a:lnTo>
                  <a:lnTo>
                    <a:pt x="1145" y="391"/>
                  </a:lnTo>
                  <a:lnTo>
                    <a:pt x="1145" y="488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9" name="Google Shape;869;p30"/>
            <p:cNvSpPr/>
            <p:nvPr/>
          </p:nvSpPr>
          <p:spPr>
            <a:xfrm>
              <a:off x="5973900" y="407375"/>
              <a:ext cx="401900" cy="272200"/>
            </a:xfrm>
            <a:custGeom>
              <a:rect b="b" l="l" r="r" t="t"/>
              <a:pathLst>
                <a:path extrusionOk="0" fill="none" h="10888" w="16076">
                  <a:moveTo>
                    <a:pt x="1" y="1"/>
                  </a:moveTo>
                  <a:lnTo>
                    <a:pt x="1" y="10303"/>
                  </a:lnTo>
                  <a:lnTo>
                    <a:pt x="1" y="10303"/>
                  </a:lnTo>
                  <a:lnTo>
                    <a:pt x="25" y="10400"/>
                  </a:lnTo>
                  <a:lnTo>
                    <a:pt x="74" y="10498"/>
                  </a:lnTo>
                  <a:lnTo>
                    <a:pt x="147" y="10595"/>
                  </a:lnTo>
                  <a:lnTo>
                    <a:pt x="220" y="10693"/>
                  </a:lnTo>
                  <a:lnTo>
                    <a:pt x="342" y="10766"/>
                  </a:lnTo>
                  <a:lnTo>
                    <a:pt x="488" y="10839"/>
                  </a:lnTo>
                  <a:lnTo>
                    <a:pt x="634" y="10887"/>
                  </a:lnTo>
                  <a:lnTo>
                    <a:pt x="780" y="10887"/>
                  </a:lnTo>
                  <a:lnTo>
                    <a:pt x="15296" y="10887"/>
                  </a:lnTo>
                  <a:lnTo>
                    <a:pt x="15296" y="10887"/>
                  </a:lnTo>
                  <a:lnTo>
                    <a:pt x="15442" y="10887"/>
                  </a:lnTo>
                  <a:lnTo>
                    <a:pt x="15588" y="10839"/>
                  </a:lnTo>
                  <a:lnTo>
                    <a:pt x="15734" y="10766"/>
                  </a:lnTo>
                  <a:lnTo>
                    <a:pt x="15856" y="10668"/>
                  </a:lnTo>
                  <a:lnTo>
                    <a:pt x="15929" y="10546"/>
                  </a:lnTo>
                  <a:lnTo>
                    <a:pt x="16002" y="10425"/>
                  </a:lnTo>
                  <a:lnTo>
                    <a:pt x="16051" y="10278"/>
                  </a:lnTo>
                  <a:lnTo>
                    <a:pt x="16075" y="10108"/>
                  </a:lnTo>
                  <a:lnTo>
                    <a:pt x="16075" y="1"/>
                  </a:lnTo>
                  <a:lnTo>
                    <a:pt x="1" y="1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0" name="Google Shape;870;p30"/>
            <p:cNvSpPr/>
            <p:nvPr/>
          </p:nvSpPr>
          <p:spPr>
            <a:xfrm>
              <a:off x="6024450" y="456100"/>
              <a:ext cx="300800" cy="175375"/>
            </a:xfrm>
            <a:custGeom>
              <a:rect b="b" l="l" r="r" t="t"/>
              <a:pathLst>
                <a:path extrusionOk="0" fill="none" h="7015" w="12032">
                  <a:moveTo>
                    <a:pt x="0" y="0"/>
                  </a:moveTo>
                  <a:lnTo>
                    <a:pt x="12032" y="0"/>
                  </a:lnTo>
                  <a:lnTo>
                    <a:pt x="12032" y="7014"/>
                  </a:lnTo>
                  <a:lnTo>
                    <a:pt x="0" y="701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1" name="Google Shape;871;p30"/>
            <p:cNvSpPr/>
            <p:nvPr/>
          </p:nvSpPr>
          <p:spPr>
            <a:xfrm>
              <a:off x="6024450" y="573000"/>
              <a:ext cx="300800" cy="25"/>
            </a:xfrm>
            <a:custGeom>
              <a:rect b="b" l="l" r="r" t="t"/>
              <a:pathLst>
                <a:path extrusionOk="0" fill="none" h="1" w="12032">
                  <a:moveTo>
                    <a:pt x="0" y="0"/>
                  </a:moveTo>
                  <a:lnTo>
                    <a:pt x="12032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2" name="Google Shape;872;p30"/>
            <p:cNvSpPr/>
            <p:nvPr/>
          </p:nvSpPr>
          <p:spPr>
            <a:xfrm>
              <a:off x="6024450" y="514550"/>
              <a:ext cx="300800" cy="25"/>
            </a:xfrm>
            <a:custGeom>
              <a:rect b="b" l="l" r="r" t="t"/>
              <a:pathLst>
                <a:path extrusionOk="0" fill="none" h="1" w="12032">
                  <a:moveTo>
                    <a:pt x="0" y="0"/>
                  </a:moveTo>
                  <a:lnTo>
                    <a:pt x="12032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3" name="Google Shape;873;p30"/>
            <p:cNvSpPr/>
            <p:nvPr/>
          </p:nvSpPr>
          <p:spPr>
            <a:xfrm>
              <a:off x="6264950" y="456100"/>
              <a:ext cx="25" cy="175375"/>
            </a:xfrm>
            <a:custGeom>
              <a:rect b="b" l="l" r="r" t="t"/>
              <a:pathLst>
                <a:path extrusionOk="0" fill="none" h="7015" w="1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4" name="Google Shape;874;p30"/>
            <p:cNvSpPr/>
            <p:nvPr/>
          </p:nvSpPr>
          <p:spPr>
            <a:xfrm>
              <a:off x="6204675" y="456100"/>
              <a:ext cx="25" cy="175375"/>
            </a:xfrm>
            <a:custGeom>
              <a:rect b="b" l="l" r="r" t="t"/>
              <a:pathLst>
                <a:path extrusionOk="0" fill="none" h="7015" w="1">
                  <a:moveTo>
                    <a:pt x="0" y="0"/>
                  </a:moveTo>
                  <a:lnTo>
                    <a:pt x="0" y="7014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5" name="Google Shape;875;p30"/>
            <p:cNvSpPr/>
            <p:nvPr/>
          </p:nvSpPr>
          <p:spPr>
            <a:xfrm>
              <a:off x="6145000" y="456100"/>
              <a:ext cx="25" cy="175375"/>
            </a:xfrm>
            <a:custGeom>
              <a:rect b="b" l="l" r="r" t="t"/>
              <a:pathLst>
                <a:path extrusionOk="0" fill="none" h="7015" w="1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6" name="Google Shape;876;p30"/>
            <p:cNvSpPr/>
            <p:nvPr/>
          </p:nvSpPr>
          <p:spPr>
            <a:xfrm>
              <a:off x="6084725" y="456100"/>
              <a:ext cx="25" cy="175375"/>
            </a:xfrm>
            <a:custGeom>
              <a:rect b="b" l="l" r="r" t="t"/>
              <a:pathLst>
                <a:path extrusionOk="0" fill="none" h="7015" w="1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77" name="Google Shape;877;p30"/>
          <p:cNvGrpSpPr/>
          <p:nvPr/>
        </p:nvGrpSpPr>
        <p:grpSpPr>
          <a:xfrm>
            <a:off x="1614814" y="937500"/>
            <a:ext cx="304535" cy="371365"/>
            <a:chOff x="1268550" y="929175"/>
            <a:chExt cx="407950" cy="497475"/>
          </a:xfrm>
        </p:grpSpPr>
        <p:sp>
          <p:nvSpPr>
            <p:cNvPr id="878" name="Google Shape;878;p30"/>
            <p:cNvSpPr/>
            <p:nvPr/>
          </p:nvSpPr>
          <p:spPr>
            <a:xfrm>
              <a:off x="1268550" y="953550"/>
              <a:ext cx="387250" cy="473100"/>
            </a:xfrm>
            <a:custGeom>
              <a:rect b="b" l="l" r="r" t="t"/>
              <a:pathLst>
                <a:path extrusionOk="0" fill="none" h="18924" w="15490">
                  <a:moveTo>
                    <a:pt x="15490" y="17828"/>
                  </a:moveTo>
                  <a:lnTo>
                    <a:pt x="15490" y="17828"/>
                  </a:lnTo>
                  <a:lnTo>
                    <a:pt x="15465" y="17998"/>
                  </a:lnTo>
                  <a:lnTo>
                    <a:pt x="15417" y="18169"/>
                  </a:lnTo>
                  <a:lnTo>
                    <a:pt x="15319" y="18364"/>
                  </a:lnTo>
                  <a:lnTo>
                    <a:pt x="15197" y="18534"/>
                  </a:lnTo>
                  <a:lnTo>
                    <a:pt x="15051" y="18680"/>
                  </a:lnTo>
                  <a:lnTo>
                    <a:pt x="14881" y="18802"/>
                  </a:lnTo>
                  <a:lnTo>
                    <a:pt x="14735" y="18900"/>
                  </a:lnTo>
                  <a:lnTo>
                    <a:pt x="14564" y="18924"/>
                  </a:lnTo>
                  <a:lnTo>
                    <a:pt x="1023" y="18924"/>
                  </a:lnTo>
                  <a:lnTo>
                    <a:pt x="1023" y="18924"/>
                  </a:lnTo>
                  <a:lnTo>
                    <a:pt x="852" y="18900"/>
                  </a:lnTo>
                  <a:lnTo>
                    <a:pt x="682" y="18802"/>
                  </a:lnTo>
                  <a:lnTo>
                    <a:pt x="511" y="18680"/>
                  </a:lnTo>
                  <a:lnTo>
                    <a:pt x="341" y="18534"/>
                  </a:lnTo>
                  <a:lnTo>
                    <a:pt x="219" y="18364"/>
                  </a:lnTo>
                  <a:lnTo>
                    <a:pt x="97" y="18169"/>
                  </a:lnTo>
                  <a:lnTo>
                    <a:pt x="24" y="17998"/>
                  </a:lnTo>
                  <a:lnTo>
                    <a:pt x="0" y="1782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24" y="706"/>
                  </a:lnTo>
                  <a:lnTo>
                    <a:pt x="97" y="560"/>
                  </a:lnTo>
                  <a:lnTo>
                    <a:pt x="195" y="414"/>
                  </a:lnTo>
                  <a:lnTo>
                    <a:pt x="341" y="268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28" y="24"/>
                  </a:lnTo>
                  <a:lnTo>
                    <a:pt x="974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9" name="Google Shape;879;p30"/>
            <p:cNvSpPr/>
            <p:nvPr/>
          </p:nvSpPr>
          <p:spPr>
            <a:xfrm>
              <a:off x="1298975" y="929175"/>
              <a:ext cx="377525" cy="462775"/>
            </a:xfrm>
            <a:custGeom>
              <a:rect b="b" l="l" r="r" t="t"/>
              <a:pathLst>
                <a:path extrusionOk="0" fill="none" h="18511" w="15101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6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1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0" name="Google Shape;880;p30"/>
            <p:cNvSpPr/>
            <p:nvPr/>
          </p:nvSpPr>
          <p:spPr>
            <a:xfrm>
              <a:off x="1592450" y="929175"/>
              <a:ext cx="84050" cy="84050"/>
            </a:xfrm>
            <a:custGeom>
              <a:rect b="b" l="l" r="r" t="t"/>
              <a:pathLst>
                <a:path extrusionOk="0" fill="none" h="3362" w="3362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81" name="Google Shape;881;p30"/>
          <p:cNvGrpSpPr/>
          <p:nvPr/>
        </p:nvGrpSpPr>
        <p:grpSpPr>
          <a:xfrm>
            <a:off x="5599165" y="951590"/>
            <a:ext cx="360000" cy="345462"/>
            <a:chOff x="6605925" y="948050"/>
            <a:chExt cx="482250" cy="462775"/>
          </a:xfrm>
        </p:grpSpPr>
        <p:sp>
          <p:nvSpPr>
            <p:cNvPr id="882" name="Google Shape;882;p30"/>
            <p:cNvSpPr/>
            <p:nvPr/>
          </p:nvSpPr>
          <p:spPr>
            <a:xfrm>
              <a:off x="6847025" y="1209875"/>
              <a:ext cx="60325" cy="200950"/>
            </a:xfrm>
            <a:custGeom>
              <a:rect b="b" l="l" r="r" t="t"/>
              <a:pathLst>
                <a:path extrusionOk="0" fill="none" h="8038" w="2413">
                  <a:moveTo>
                    <a:pt x="2412" y="6820"/>
                  </a:moveTo>
                  <a:lnTo>
                    <a:pt x="2412" y="6820"/>
                  </a:lnTo>
                  <a:lnTo>
                    <a:pt x="2388" y="7063"/>
                  </a:lnTo>
                  <a:lnTo>
                    <a:pt x="2315" y="7283"/>
                  </a:lnTo>
                  <a:lnTo>
                    <a:pt x="2217" y="7502"/>
                  </a:lnTo>
                  <a:lnTo>
                    <a:pt x="2071" y="7672"/>
                  </a:lnTo>
                  <a:lnTo>
                    <a:pt x="1876" y="7818"/>
                  </a:lnTo>
                  <a:lnTo>
                    <a:pt x="1681" y="7940"/>
                  </a:lnTo>
                  <a:lnTo>
                    <a:pt x="1462" y="8013"/>
                  </a:lnTo>
                  <a:lnTo>
                    <a:pt x="1219" y="8038"/>
                  </a:lnTo>
                  <a:lnTo>
                    <a:pt x="1219" y="8038"/>
                  </a:lnTo>
                  <a:lnTo>
                    <a:pt x="975" y="8013"/>
                  </a:lnTo>
                  <a:lnTo>
                    <a:pt x="732" y="7940"/>
                  </a:lnTo>
                  <a:lnTo>
                    <a:pt x="537" y="7818"/>
                  </a:lnTo>
                  <a:lnTo>
                    <a:pt x="366" y="7672"/>
                  </a:lnTo>
                  <a:lnTo>
                    <a:pt x="196" y="7502"/>
                  </a:lnTo>
                  <a:lnTo>
                    <a:pt x="98" y="7283"/>
                  </a:lnTo>
                  <a:lnTo>
                    <a:pt x="25" y="7063"/>
                  </a:lnTo>
                  <a:lnTo>
                    <a:pt x="1" y="6820"/>
                  </a:ln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3" name="Google Shape;883;p30"/>
            <p:cNvSpPr/>
            <p:nvPr/>
          </p:nvSpPr>
          <p:spPr>
            <a:xfrm>
              <a:off x="6605925" y="971800"/>
              <a:ext cx="482250" cy="228350"/>
            </a:xfrm>
            <a:custGeom>
              <a:rect b="b" l="l" r="r" t="t"/>
              <a:pathLst>
                <a:path extrusionOk="0" fill="none" h="9134" w="19290">
                  <a:moveTo>
                    <a:pt x="4993" y="8817"/>
                  </a:moveTo>
                  <a:lnTo>
                    <a:pt x="4993" y="8817"/>
                  </a:lnTo>
                  <a:lnTo>
                    <a:pt x="5212" y="8671"/>
                  </a:lnTo>
                  <a:lnTo>
                    <a:pt x="5456" y="8501"/>
                  </a:lnTo>
                  <a:lnTo>
                    <a:pt x="5748" y="8330"/>
                  </a:lnTo>
                  <a:lnTo>
                    <a:pt x="6040" y="8184"/>
                  </a:lnTo>
                  <a:lnTo>
                    <a:pt x="6357" y="8038"/>
                  </a:lnTo>
                  <a:lnTo>
                    <a:pt x="6674" y="7940"/>
                  </a:lnTo>
                  <a:lnTo>
                    <a:pt x="6990" y="7867"/>
                  </a:lnTo>
                  <a:lnTo>
                    <a:pt x="7307" y="7843"/>
                  </a:lnTo>
                  <a:lnTo>
                    <a:pt x="7307" y="7843"/>
                  </a:lnTo>
                  <a:lnTo>
                    <a:pt x="7623" y="7867"/>
                  </a:lnTo>
                  <a:lnTo>
                    <a:pt x="7916" y="7892"/>
                  </a:lnTo>
                  <a:lnTo>
                    <a:pt x="8184" y="7940"/>
                  </a:lnTo>
                  <a:lnTo>
                    <a:pt x="8452" y="8038"/>
                  </a:lnTo>
                  <a:lnTo>
                    <a:pt x="8719" y="8135"/>
                  </a:lnTo>
                  <a:lnTo>
                    <a:pt x="8963" y="8257"/>
                  </a:lnTo>
                  <a:lnTo>
                    <a:pt x="9182" y="8379"/>
                  </a:lnTo>
                  <a:lnTo>
                    <a:pt x="9401" y="8525"/>
                  </a:lnTo>
                  <a:lnTo>
                    <a:pt x="9888" y="8525"/>
                  </a:lnTo>
                  <a:lnTo>
                    <a:pt x="9888" y="8525"/>
                  </a:lnTo>
                  <a:lnTo>
                    <a:pt x="10108" y="8379"/>
                  </a:lnTo>
                  <a:lnTo>
                    <a:pt x="10327" y="8257"/>
                  </a:lnTo>
                  <a:lnTo>
                    <a:pt x="10570" y="8135"/>
                  </a:lnTo>
                  <a:lnTo>
                    <a:pt x="10838" y="8038"/>
                  </a:lnTo>
                  <a:lnTo>
                    <a:pt x="11106" y="7940"/>
                  </a:lnTo>
                  <a:lnTo>
                    <a:pt x="11374" y="7892"/>
                  </a:lnTo>
                  <a:lnTo>
                    <a:pt x="11666" y="7867"/>
                  </a:lnTo>
                  <a:lnTo>
                    <a:pt x="11983" y="7843"/>
                  </a:lnTo>
                  <a:lnTo>
                    <a:pt x="11983" y="7843"/>
                  </a:lnTo>
                  <a:lnTo>
                    <a:pt x="12300" y="7867"/>
                  </a:lnTo>
                  <a:lnTo>
                    <a:pt x="12616" y="7940"/>
                  </a:lnTo>
                  <a:lnTo>
                    <a:pt x="12933" y="8038"/>
                  </a:lnTo>
                  <a:lnTo>
                    <a:pt x="13249" y="8184"/>
                  </a:lnTo>
                  <a:lnTo>
                    <a:pt x="13542" y="8330"/>
                  </a:lnTo>
                  <a:lnTo>
                    <a:pt x="13834" y="8501"/>
                  </a:lnTo>
                  <a:lnTo>
                    <a:pt x="14078" y="8671"/>
                  </a:lnTo>
                  <a:lnTo>
                    <a:pt x="14297" y="8817"/>
                  </a:lnTo>
                  <a:lnTo>
                    <a:pt x="14297" y="8817"/>
                  </a:lnTo>
                  <a:lnTo>
                    <a:pt x="14516" y="8647"/>
                  </a:lnTo>
                  <a:lnTo>
                    <a:pt x="14784" y="8476"/>
                  </a:lnTo>
                  <a:lnTo>
                    <a:pt x="15052" y="8330"/>
                  </a:lnTo>
                  <a:lnTo>
                    <a:pt x="15368" y="8184"/>
                  </a:lnTo>
                  <a:lnTo>
                    <a:pt x="15685" y="8038"/>
                  </a:lnTo>
                  <a:lnTo>
                    <a:pt x="16002" y="7940"/>
                  </a:lnTo>
                  <a:lnTo>
                    <a:pt x="16343" y="7867"/>
                  </a:lnTo>
                  <a:lnTo>
                    <a:pt x="16659" y="7843"/>
                  </a:lnTo>
                  <a:lnTo>
                    <a:pt x="16659" y="7843"/>
                  </a:lnTo>
                  <a:lnTo>
                    <a:pt x="17073" y="7867"/>
                  </a:lnTo>
                  <a:lnTo>
                    <a:pt x="17487" y="7940"/>
                  </a:lnTo>
                  <a:lnTo>
                    <a:pt x="17853" y="8062"/>
                  </a:lnTo>
                  <a:lnTo>
                    <a:pt x="18218" y="8208"/>
                  </a:lnTo>
                  <a:lnTo>
                    <a:pt x="18534" y="8379"/>
                  </a:lnTo>
                  <a:lnTo>
                    <a:pt x="18827" y="8598"/>
                  </a:lnTo>
                  <a:lnTo>
                    <a:pt x="19095" y="8866"/>
                  </a:lnTo>
                  <a:lnTo>
                    <a:pt x="19289" y="9134"/>
                  </a:lnTo>
                  <a:lnTo>
                    <a:pt x="19289" y="9134"/>
                  </a:lnTo>
                  <a:lnTo>
                    <a:pt x="19265" y="8695"/>
                  </a:lnTo>
                  <a:lnTo>
                    <a:pt x="19192" y="8233"/>
                  </a:lnTo>
                  <a:lnTo>
                    <a:pt x="19119" y="7819"/>
                  </a:lnTo>
                  <a:lnTo>
                    <a:pt x="19046" y="7380"/>
                  </a:lnTo>
                  <a:lnTo>
                    <a:pt x="18924" y="6942"/>
                  </a:lnTo>
                  <a:lnTo>
                    <a:pt x="18802" y="6528"/>
                  </a:lnTo>
                  <a:lnTo>
                    <a:pt x="18632" y="6114"/>
                  </a:lnTo>
                  <a:lnTo>
                    <a:pt x="18486" y="5724"/>
                  </a:lnTo>
                  <a:lnTo>
                    <a:pt x="18291" y="5334"/>
                  </a:lnTo>
                  <a:lnTo>
                    <a:pt x="18072" y="4945"/>
                  </a:lnTo>
                  <a:lnTo>
                    <a:pt x="17853" y="4555"/>
                  </a:lnTo>
                  <a:lnTo>
                    <a:pt x="17609" y="4190"/>
                  </a:lnTo>
                  <a:lnTo>
                    <a:pt x="17365" y="3824"/>
                  </a:lnTo>
                  <a:lnTo>
                    <a:pt x="17073" y="3483"/>
                  </a:lnTo>
                  <a:lnTo>
                    <a:pt x="16781" y="3143"/>
                  </a:lnTo>
                  <a:lnTo>
                    <a:pt x="16464" y="2826"/>
                  </a:lnTo>
                  <a:lnTo>
                    <a:pt x="16464" y="2826"/>
                  </a:lnTo>
                  <a:lnTo>
                    <a:pt x="16148" y="2509"/>
                  </a:lnTo>
                  <a:lnTo>
                    <a:pt x="15831" y="2217"/>
                  </a:lnTo>
                  <a:lnTo>
                    <a:pt x="15490" y="1949"/>
                  </a:lnTo>
                  <a:lnTo>
                    <a:pt x="15125" y="1706"/>
                  </a:lnTo>
                  <a:lnTo>
                    <a:pt x="14759" y="1462"/>
                  </a:lnTo>
                  <a:lnTo>
                    <a:pt x="14394" y="1243"/>
                  </a:lnTo>
                  <a:lnTo>
                    <a:pt x="14004" y="1024"/>
                  </a:lnTo>
                  <a:lnTo>
                    <a:pt x="13615" y="853"/>
                  </a:lnTo>
                  <a:lnTo>
                    <a:pt x="13225" y="683"/>
                  </a:lnTo>
                  <a:lnTo>
                    <a:pt x="12811" y="512"/>
                  </a:lnTo>
                  <a:lnTo>
                    <a:pt x="12397" y="390"/>
                  </a:lnTo>
                  <a:lnTo>
                    <a:pt x="11983" y="269"/>
                  </a:lnTo>
                  <a:lnTo>
                    <a:pt x="11545" y="171"/>
                  </a:lnTo>
                  <a:lnTo>
                    <a:pt x="11131" y="98"/>
                  </a:lnTo>
                  <a:lnTo>
                    <a:pt x="10692" y="49"/>
                  </a:lnTo>
                  <a:lnTo>
                    <a:pt x="10254" y="1"/>
                  </a:lnTo>
                  <a:lnTo>
                    <a:pt x="9036" y="1"/>
                  </a:lnTo>
                  <a:lnTo>
                    <a:pt x="9036" y="1"/>
                  </a:lnTo>
                  <a:lnTo>
                    <a:pt x="8598" y="49"/>
                  </a:lnTo>
                  <a:lnTo>
                    <a:pt x="8159" y="98"/>
                  </a:lnTo>
                  <a:lnTo>
                    <a:pt x="7745" y="171"/>
                  </a:lnTo>
                  <a:lnTo>
                    <a:pt x="7307" y="269"/>
                  </a:lnTo>
                  <a:lnTo>
                    <a:pt x="6893" y="390"/>
                  </a:lnTo>
                  <a:lnTo>
                    <a:pt x="6479" y="512"/>
                  </a:lnTo>
                  <a:lnTo>
                    <a:pt x="6065" y="683"/>
                  </a:lnTo>
                  <a:lnTo>
                    <a:pt x="5675" y="853"/>
                  </a:lnTo>
                  <a:lnTo>
                    <a:pt x="5285" y="1024"/>
                  </a:lnTo>
                  <a:lnTo>
                    <a:pt x="4896" y="1243"/>
                  </a:lnTo>
                  <a:lnTo>
                    <a:pt x="4530" y="1462"/>
                  </a:lnTo>
                  <a:lnTo>
                    <a:pt x="4165" y="1706"/>
                  </a:lnTo>
                  <a:lnTo>
                    <a:pt x="3800" y="1949"/>
                  </a:lnTo>
                  <a:lnTo>
                    <a:pt x="3459" y="2217"/>
                  </a:lnTo>
                  <a:lnTo>
                    <a:pt x="3142" y="2509"/>
                  </a:lnTo>
                  <a:lnTo>
                    <a:pt x="2826" y="2826"/>
                  </a:lnTo>
                  <a:lnTo>
                    <a:pt x="2826" y="2826"/>
                  </a:lnTo>
                  <a:lnTo>
                    <a:pt x="2509" y="3143"/>
                  </a:lnTo>
                  <a:lnTo>
                    <a:pt x="2217" y="3483"/>
                  </a:lnTo>
                  <a:lnTo>
                    <a:pt x="1924" y="3824"/>
                  </a:lnTo>
                  <a:lnTo>
                    <a:pt x="1681" y="4190"/>
                  </a:lnTo>
                  <a:lnTo>
                    <a:pt x="1437" y="4555"/>
                  </a:lnTo>
                  <a:lnTo>
                    <a:pt x="1218" y="4945"/>
                  </a:lnTo>
                  <a:lnTo>
                    <a:pt x="999" y="5334"/>
                  </a:lnTo>
                  <a:lnTo>
                    <a:pt x="804" y="5724"/>
                  </a:lnTo>
                  <a:lnTo>
                    <a:pt x="658" y="6114"/>
                  </a:lnTo>
                  <a:lnTo>
                    <a:pt x="487" y="6528"/>
                  </a:lnTo>
                  <a:lnTo>
                    <a:pt x="366" y="6942"/>
                  </a:lnTo>
                  <a:lnTo>
                    <a:pt x="244" y="7380"/>
                  </a:lnTo>
                  <a:lnTo>
                    <a:pt x="171" y="7819"/>
                  </a:lnTo>
                  <a:lnTo>
                    <a:pt x="98" y="8233"/>
                  </a:lnTo>
                  <a:lnTo>
                    <a:pt x="25" y="8695"/>
                  </a:lnTo>
                  <a:lnTo>
                    <a:pt x="0" y="9134"/>
                  </a:lnTo>
                  <a:lnTo>
                    <a:pt x="0" y="9134"/>
                  </a:lnTo>
                  <a:lnTo>
                    <a:pt x="195" y="8866"/>
                  </a:lnTo>
                  <a:lnTo>
                    <a:pt x="463" y="8598"/>
                  </a:lnTo>
                  <a:lnTo>
                    <a:pt x="755" y="8379"/>
                  </a:lnTo>
                  <a:lnTo>
                    <a:pt x="1072" y="8208"/>
                  </a:lnTo>
                  <a:lnTo>
                    <a:pt x="1437" y="8062"/>
                  </a:lnTo>
                  <a:lnTo>
                    <a:pt x="1803" y="7940"/>
                  </a:lnTo>
                  <a:lnTo>
                    <a:pt x="2217" y="7867"/>
                  </a:lnTo>
                  <a:lnTo>
                    <a:pt x="2631" y="7843"/>
                  </a:lnTo>
                  <a:lnTo>
                    <a:pt x="2631" y="7843"/>
                  </a:lnTo>
                  <a:lnTo>
                    <a:pt x="2947" y="7867"/>
                  </a:lnTo>
                  <a:lnTo>
                    <a:pt x="3288" y="7940"/>
                  </a:lnTo>
                  <a:lnTo>
                    <a:pt x="3605" y="8038"/>
                  </a:lnTo>
                  <a:lnTo>
                    <a:pt x="3922" y="8184"/>
                  </a:lnTo>
                  <a:lnTo>
                    <a:pt x="4238" y="8330"/>
                  </a:lnTo>
                  <a:lnTo>
                    <a:pt x="4506" y="8476"/>
                  </a:lnTo>
                  <a:lnTo>
                    <a:pt x="4774" y="8647"/>
                  </a:lnTo>
                  <a:lnTo>
                    <a:pt x="4993" y="8817"/>
                  </a:lnTo>
                  <a:lnTo>
                    <a:pt x="4993" y="8817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4" name="Google Shape;884;p30"/>
            <p:cNvSpPr/>
            <p:nvPr/>
          </p:nvSpPr>
          <p:spPr>
            <a:xfrm>
              <a:off x="6847025" y="948050"/>
              <a:ext cx="25" cy="23775"/>
            </a:xfrm>
            <a:custGeom>
              <a:rect b="b" l="l" r="r" t="t"/>
              <a:pathLst>
                <a:path extrusionOk="0" fill="none" h="951" w="1">
                  <a:moveTo>
                    <a:pt x="1" y="951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5" name="Google Shape;885;p30"/>
            <p:cNvSpPr/>
            <p:nvPr/>
          </p:nvSpPr>
          <p:spPr>
            <a:xfrm>
              <a:off x="6847025" y="1001025"/>
              <a:ext cx="25" cy="183900"/>
            </a:xfrm>
            <a:custGeom>
              <a:rect b="b" l="l" r="r" t="t"/>
              <a:pathLst>
                <a:path extrusionOk="0" fill="none" h="7356" w="1">
                  <a:moveTo>
                    <a:pt x="1" y="1"/>
                  </a:moveTo>
                  <a:lnTo>
                    <a:pt x="1" y="7356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6" name="Google Shape;886;p30"/>
            <p:cNvSpPr/>
            <p:nvPr/>
          </p:nvSpPr>
          <p:spPr>
            <a:xfrm>
              <a:off x="6872000" y="994325"/>
              <a:ext cx="85275" cy="190600"/>
            </a:xfrm>
            <a:custGeom>
              <a:rect b="b" l="l" r="r" t="t"/>
              <a:pathLst>
                <a:path extrusionOk="0" fill="none" h="7624" w="3411">
                  <a:moveTo>
                    <a:pt x="3410" y="7624"/>
                  </a:moveTo>
                  <a:lnTo>
                    <a:pt x="3410" y="7624"/>
                  </a:lnTo>
                  <a:lnTo>
                    <a:pt x="3337" y="7112"/>
                  </a:lnTo>
                  <a:lnTo>
                    <a:pt x="3215" y="6406"/>
                  </a:lnTo>
                  <a:lnTo>
                    <a:pt x="3142" y="5968"/>
                  </a:lnTo>
                  <a:lnTo>
                    <a:pt x="3020" y="5505"/>
                  </a:lnTo>
                  <a:lnTo>
                    <a:pt x="2874" y="4994"/>
                  </a:lnTo>
                  <a:lnTo>
                    <a:pt x="2704" y="4482"/>
                  </a:lnTo>
                  <a:lnTo>
                    <a:pt x="2509" y="3922"/>
                  </a:lnTo>
                  <a:lnTo>
                    <a:pt x="2265" y="3362"/>
                  </a:lnTo>
                  <a:lnTo>
                    <a:pt x="1998" y="2802"/>
                  </a:lnTo>
                  <a:lnTo>
                    <a:pt x="1681" y="2217"/>
                  </a:lnTo>
                  <a:lnTo>
                    <a:pt x="1340" y="1633"/>
                  </a:lnTo>
                  <a:lnTo>
                    <a:pt x="950" y="1072"/>
                  </a:lnTo>
                  <a:lnTo>
                    <a:pt x="488" y="512"/>
                  </a:ln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7" name="Google Shape;887;p30"/>
            <p:cNvSpPr/>
            <p:nvPr/>
          </p:nvSpPr>
          <p:spPr>
            <a:xfrm>
              <a:off x="6736825" y="994325"/>
              <a:ext cx="85275" cy="190600"/>
            </a:xfrm>
            <a:custGeom>
              <a:rect b="b" l="l" r="r" t="t"/>
              <a:pathLst>
                <a:path extrusionOk="0" fill="none" h="7624" w="3411">
                  <a:moveTo>
                    <a:pt x="3410" y="1"/>
                  </a:moveTo>
                  <a:lnTo>
                    <a:pt x="3410" y="1"/>
                  </a:lnTo>
                  <a:lnTo>
                    <a:pt x="2923" y="512"/>
                  </a:lnTo>
                  <a:lnTo>
                    <a:pt x="2461" y="1072"/>
                  </a:lnTo>
                  <a:lnTo>
                    <a:pt x="2071" y="1633"/>
                  </a:lnTo>
                  <a:lnTo>
                    <a:pt x="1706" y="2217"/>
                  </a:lnTo>
                  <a:lnTo>
                    <a:pt x="1413" y="2802"/>
                  </a:lnTo>
                  <a:lnTo>
                    <a:pt x="1121" y="3362"/>
                  </a:lnTo>
                  <a:lnTo>
                    <a:pt x="902" y="3922"/>
                  </a:lnTo>
                  <a:lnTo>
                    <a:pt x="707" y="4482"/>
                  </a:lnTo>
                  <a:lnTo>
                    <a:pt x="536" y="4994"/>
                  </a:lnTo>
                  <a:lnTo>
                    <a:pt x="390" y="5505"/>
                  </a:lnTo>
                  <a:lnTo>
                    <a:pt x="269" y="5968"/>
                  </a:lnTo>
                  <a:lnTo>
                    <a:pt x="171" y="6406"/>
                  </a:lnTo>
                  <a:lnTo>
                    <a:pt x="49" y="7112"/>
                  </a:lnTo>
                  <a:lnTo>
                    <a:pt x="1" y="7624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88" name="Google Shape;888;p30"/>
          <p:cNvGrpSpPr/>
          <p:nvPr/>
        </p:nvGrpSpPr>
        <p:grpSpPr>
          <a:xfrm>
            <a:off x="5683258" y="1974724"/>
            <a:ext cx="191813" cy="304105"/>
            <a:chOff x="6718575" y="2318625"/>
            <a:chExt cx="256950" cy="407375"/>
          </a:xfrm>
        </p:grpSpPr>
        <p:sp>
          <p:nvSpPr>
            <p:cNvPr id="889" name="Google Shape;889;p30"/>
            <p:cNvSpPr/>
            <p:nvPr/>
          </p:nvSpPr>
          <p:spPr>
            <a:xfrm>
              <a:off x="6795900" y="2673600"/>
              <a:ext cx="102300" cy="22550"/>
            </a:xfrm>
            <a:custGeom>
              <a:rect b="b" l="l" r="r" t="t"/>
              <a:pathLst>
                <a:path extrusionOk="0" fill="none" h="902" w="4092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0" name="Google Shape;890;p30"/>
            <p:cNvSpPr/>
            <p:nvPr/>
          </p:nvSpPr>
          <p:spPr>
            <a:xfrm>
              <a:off x="6795900" y="2650475"/>
              <a:ext cx="102300" cy="22550"/>
            </a:xfrm>
            <a:custGeom>
              <a:rect b="b" l="l" r="r" t="t"/>
              <a:pathLst>
                <a:path extrusionOk="0" fill="none" h="902" w="4092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1" name="Google Shape;891;p30"/>
            <p:cNvSpPr/>
            <p:nvPr/>
          </p:nvSpPr>
          <p:spPr>
            <a:xfrm>
              <a:off x="6795900" y="2696125"/>
              <a:ext cx="102300" cy="29875"/>
            </a:xfrm>
            <a:custGeom>
              <a:rect b="b" l="l" r="r" t="t"/>
              <a:pathLst>
                <a:path extrusionOk="0" fill="none" h="1195" w="4092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2" name="Google Shape;892;p30"/>
            <p:cNvSpPr/>
            <p:nvPr/>
          </p:nvSpPr>
          <p:spPr>
            <a:xfrm>
              <a:off x="6784925" y="2459275"/>
              <a:ext cx="35350" cy="166875"/>
            </a:xfrm>
            <a:custGeom>
              <a:rect b="b" l="l" r="r" t="t"/>
              <a:pathLst>
                <a:path extrusionOk="0" fill="none" h="6675" w="1414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3" name="Google Shape;893;p30"/>
            <p:cNvSpPr/>
            <p:nvPr/>
          </p:nvSpPr>
          <p:spPr>
            <a:xfrm>
              <a:off x="6718575" y="2318625"/>
              <a:ext cx="256950" cy="307525"/>
            </a:xfrm>
            <a:custGeom>
              <a:rect b="b" l="l" r="r" t="t"/>
              <a:pathLst>
                <a:path extrusionOk="0" fill="none" h="12301" w="10278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4" name="Google Shape;894;p30"/>
            <p:cNvSpPr/>
            <p:nvPr/>
          </p:nvSpPr>
          <p:spPr>
            <a:xfrm>
              <a:off x="6873825" y="2459275"/>
              <a:ext cx="35350" cy="166875"/>
            </a:xfrm>
            <a:custGeom>
              <a:rect b="b" l="l" r="r" t="t"/>
              <a:pathLst>
                <a:path extrusionOk="0" fill="none" h="6675" w="1414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5" name="Google Shape;895;p30"/>
            <p:cNvSpPr/>
            <p:nvPr/>
          </p:nvSpPr>
          <p:spPr>
            <a:xfrm>
              <a:off x="6801975" y="2453200"/>
              <a:ext cx="90150" cy="19500"/>
            </a:xfrm>
            <a:custGeom>
              <a:rect b="b" l="l" r="r" t="t"/>
              <a:pathLst>
                <a:path extrusionOk="0" fill="none" h="780" w="3606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6" name="Google Shape;896;p30"/>
            <p:cNvSpPr/>
            <p:nvPr/>
          </p:nvSpPr>
          <p:spPr>
            <a:xfrm>
              <a:off x="6795900" y="2628550"/>
              <a:ext cx="102300" cy="25"/>
            </a:xfrm>
            <a:custGeom>
              <a:rect b="b" l="l" r="r" t="t"/>
              <a:pathLst>
                <a:path extrusionOk="0" fill="none" h="1" w="4092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97" name="Google Shape;897;p30"/>
          <p:cNvGrpSpPr/>
          <p:nvPr/>
        </p:nvGrpSpPr>
        <p:grpSpPr>
          <a:xfrm>
            <a:off x="3108822" y="2531520"/>
            <a:ext cx="322731" cy="196385"/>
            <a:chOff x="3269900" y="3064500"/>
            <a:chExt cx="432325" cy="263075"/>
          </a:xfrm>
        </p:grpSpPr>
        <p:sp>
          <p:nvSpPr>
            <p:cNvPr id="898" name="Google Shape;898;p30"/>
            <p:cNvSpPr/>
            <p:nvPr/>
          </p:nvSpPr>
          <p:spPr>
            <a:xfrm>
              <a:off x="3269900" y="3064500"/>
              <a:ext cx="432325" cy="263075"/>
            </a:xfrm>
            <a:custGeom>
              <a:rect b="b" l="l" r="r" t="t"/>
              <a:pathLst>
                <a:path extrusionOk="0" fill="none" h="10523" w="17293">
                  <a:moveTo>
                    <a:pt x="14711" y="7916"/>
                  </a:moveTo>
                  <a:lnTo>
                    <a:pt x="14711" y="7916"/>
                  </a:lnTo>
                  <a:lnTo>
                    <a:pt x="14151" y="8379"/>
                  </a:lnTo>
                  <a:lnTo>
                    <a:pt x="13493" y="8842"/>
                  </a:lnTo>
                  <a:lnTo>
                    <a:pt x="12811" y="9280"/>
                  </a:lnTo>
                  <a:lnTo>
                    <a:pt x="12446" y="9475"/>
                  </a:lnTo>
                  <a:lnTo>
                    <a:pt x="12056" y="9670"/>
                  </a:lnTo>
                  <a:lnTo>
                    <a:pt x="11667" y="9840"/>
                  </a:lnTo>
                  <a:lnTo>
                    <a:pt x="11253" y="10011"/>
                  </a:lnTo>
                  <a:lnTo>
                    <a:pt x="10839" y="10157"/>
                  </a:lnTo>
                  <a:lnTo>
                    <a:pt x="10425" y="10278"/>
                  </a:lnTo>
                  <a:lnTo>
                    <a:pt x="9986" y="10376"/>
                  </a:lnTo>
                  <a:lnTo>
                    <a:pt x="9548" y="10449"/>
                  </a:lnTo>
                  <a:lnTo>
                    <a:pt x="9109" y="10498"/>
                  </a:lnTo>
                  <a:lnTo>
                    <a:pt x="8647" y="10522"/>
                  </a:lnTo>
                  <a:lnTo>
                    <a:pt x="8647" y="10522"/>
                  </a:lnTo>
                  <a:lnTo>
                    <a:pt x="8233" y="10522"/>
                  </a:lnTo>
                  <a:lnTo>
                    <a:pt x="7843" y="10473"/>
                  </a:lnTo>
                  <a:lnTo>
                    <a:pt x="7453" y="10425"/>
                  </a:lnTo>
                  <a:lnTo>
                    <a:pt x="7064" y="10327"/>
                  </a:lnTo>
                  <a:lnTo>
                    <a:pt x="6674" y="10230"/>
                  </a:lnTo>
                  <a:lnTo>
                    <a:pt x="6284" y="10108"/>
                  </a:lnTo>
                  <a:lnTo>
                    <a:pt x="5919" y="9986"/>
                  </a:lnTo>
                  <a:lnTo>
                    <a:pt x="5554" y="9840"/>
                  </a:lnTo>
                  <a:lnTo>
                    <a:pt x="5213" y="9670"/>
                  </a:lnTo>
                  <a:lnTo>
                    <a:pt x="4847" y="9499"/>
                  </a:lnTo>
                  <a:lnTo>
                    <a:pt x="4190" y="9109"/>
                  </a:lnTo>
                  <a:lnTo>
                    <a:pt x="3557" y="8695"/>
                  </a:lnTo>
                  <a:lnTo>
                    <a:pt x="2972" y="8233"/>
                  </a:lnTo>
                  <a:lnTo>
                    <a:pt x="2412" y="7794"/>
                  </a:lnTo>
                  <a:lnTo>
                    <a:pt x="1900" y="7332"/>
                  </a:lnTo>
                  <a:lnTo>
                    <a:pt x="1438" y="6893"/>
                  </a:lnTo>
                  <a:lnTo>
                    <a:pt x="1048" y="6479"/>
                  </a:lnTo>
                  <a:lnTo>
                    <a:pt x="390" y="5748"/>
                  </a:lnTo>
                  <a:lnTo>
                    <a:pt x="1" y="5261"/>
                  </a:lnTo>
                  <a:lnTo>
                    <a:pt x="1" y="5261"/>
                  </a:lnTo>
                  <a:lnTo>
                    <a:pt x="390" y="4774"/>
                  </a:lnTo>
                  <a:lnTo>
                    <a:pt x="1048" y="4044"/>
                  </a:lnTo>
                  <a:lnTo>
                    <a:pt x="1438" y="3630"/>
                  </a:lnTo>
                  <a:lnTo>
                    <a:pt x="1900" y="3191"/>
                  </a:lnTo>
                  <a:lnTo>
                    <a:pt x="2412" y="2728"/>
                  </a:lnTo>
                  <a:lnTo>
                    <a:pt x="2972" y="2290"/>
                  </a:lnTo>
                  <a:lnTo>
                    <a:pt x="3557" y="1852"/>
                  </a:lnTo>
                  <a:lnTo>
                    <a:pt x="4190" y="1413"/>
                  </a:lnTo>
                  <a:lnTo>
                    <a:pt x="4847" y="1024"/>
                  </a:lnTo>
                  <a:lnTo>
                    <a:pt x="5213" y="853"/>
                  </a:lnTo>
                  <a:lnTo>
                    <a:pt x="5554" y="683"/>
                  </a:lnTo>
                  <a:lnTo>
                    <a:pt x="5919" y="536"/>
                  </a:lnTo>
                  <a:lnTo>
                    <a:pt x="6284" y="415"/>
                  </a:lnTo>
                  <a:lnTo>
                    <a:pt x="6674" y="293"/>
                  </a:lnTo>
                  <a:lnTo>
                    <a:pt x="7064" y="196"/>
                  </a:lnTo>
                  <a:lnTo>
                    <a:pt x="7453" y="98"/>
                  </a:lnTo>
                  <a:lnTo>
                    <a:pt x="7843" y="49"/>
                  </a:lnTo>
                  <a:lnTo>
                    <a:pt x="8233" y="1"/>
                  </a:lnTo>
                  <a:lnTo>
                    <a:pt x="8647" y="1"/>
                  </a:lnTo>
                  <a:lnTo>
                    <a:pt x="8647" y="1"/>
                  </a:lnTo>
                  <a:lnTo>
                    <a:pt x="9109" y="25"/>
                  </a:lnTo>
                  <a:lnTo>
                    <a:pt x="9548" y="74"/>
                  </a:lnTo>
                  <a:lnTo>
                    <a:pt x="9986" y="147"/>
                  </a:lnTo>
                  <a:lnTo>
                    <a:pt x="10425" y="244"/>
                  </a:lnTo>
                  <a:lnTo>
                    <a:pt x="10839" y="366"/>
                  </a:lnTo>
                  <a:lnTo>
                    <a:pt x="11253" y="512"/>
                  </a:lnTo>
                  <a:lnTo>
                    <a:pt x="11667" y="683"/>
                  </a:lnTo>
                  <a:lnTo>
                    <a:pt x="12056" y="853"/>
                  </a:lnTo>
                  <a:lnTo>
                    <a:pt x="12446" y="1048"/>
                  </a:lnTo>
                  <a:lnTo>
                    <a:pt x="12811" y="1243"/>
                  </a:lnTo>
                  <a:lnTo>
                    <a:pt x="13493" y="1681"/>
                  </a:lnTo>
                  <a:lnTo>
                    <a:pt x="14151" y="2144"/>
                  </a:lnTo>
                  <a:lnTo>
                    <a:pt x="14711" y="2607"/>
                  </a:lnTo>
                  <a:lnTo>
                    <a:pt x="14711" y="2607"/>
                  </a:lnTo>
                  <a:lnTo>
                    <a:pt x="15198" y="3021"/>
                  </a:lnTo>
                  <a:lnTo>
                    <a:pt x="15637" y="3435"/>
                  </a:lnTo>
                  <a:lnTo>
                    <a:pt x="16026" y="3824"/>
                  </a:lnTo>
                  <a:lnTo>
                    <a:pt x="16367" y="4190"/>
                  </a:lnTo>
                  <a:lnTo>
                    <a:pt x="16927" y="4823"/>
                  </a:lnTo>
                  <a:lnTo>
                    <a:pt x="17293" y="5261"/>
                  </a:lnTo>
                  <a:lnTo>
                    <a:pt x="17293" y="5261"/>
                  </a:lnTo>
                  <a:lnTo>
                    <a:pt x="16927" y="5700"/>
                  </a:lnTo>
                  <a:lnTo>
                    <a:pt x="16367" y="6333"/>
                  </a:lnTo>
                  <a:lnTo>
                    <a:pt x="16026" y="6698"/>
                  </a:lnTo>
                  <a:lnTo>
                    <a:pt x="15637" y="7088"/>
                  </a:lnTo>
                  <a:lnTo>
                    <a:pt x="15198" y="7502"/>
                  </a:lnTo>
                  <a:lnTo>
                    <a:pt x="14711" y="7916"/>
                  </a:lnTo>
                  <a:lnTo>
                    <a:pt x="14711" y="7916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9" name="Google Shape;899;p30"/>
            <p:cNvSpPr/>
            <p:nvPr/>
          </p:nvSpPr>
          <p:spPr>
            <a:xfrm>
              <a:off x="3445875" y="3155825"/>
              <a:ext cx="80400" cy="80400"/>
            </a:xfrm>
            <a:custGeom>
              <a:rect b="b" l="l" r="r" t="t"/>
              <a:pathLst>
                <a:path extrusionOk="0" fill="none" h="3216" w="3216">
                  <a:moveTo>
                    <a:pt x="0" y="1608"/>
                  </a:moveTo>
                  <a:lnTo>
                    <a:pt x="0" y="1608"/>
                  </a:lnTo>
                  <a:lnTo>
                    <a:pt x="25" y="1438"/>
                  </a:lnTo>
                  <a:lnTo>
                    <a:pt x="49" y="1292"/>
                  </a:lnTo>
                  <a:lnTo>
                    <a:pt x="73" y="1121"/>
                  </a:lnTo>
                  <a:lnTo>
                    <a:pt x="146" y="975"/>
                  </a:lnTo>
                  <a:lnTo>
                    <a:pt x="195" y="853"/>
                  </a:lnTo>
                  <a:lnTo>
                    <a:pt x="293" y="707"/>
                  </a:lnTo>
                  <a:lnTo>
                    <a:pt x="366" y="585"/>
                  </a:lnTo>
                  <a:lnTo>
                    <a:pt x="487" y="488"/>
                  </a:lnTo>
                  <a:lnTo>
                    <a:pt x="585" y="366"/>
                  </a:lnTo>
                  <a:lnTo>
                    <a:pt x="707" y="293"/>
                  </a:lnTo>
                  <a:lnTo>
                    <a:pt x="853" y="196"/>
                  </a:lnTo>
                  <a:lnTo>
                    <a:pt x="974" y="147"/>
                  </a:lnTo>
                  <a:lnTo>
                    <a:pt x="1121" y="74"/>
                  </a:lnTo>
                  <a:lnTo>
                    <a:pt x="1291" y="50"/>
                  </a:lnTo>
                  <a:lnTo>
                    <a:pt x="1437" y="25"/>
                  </a:lnTo>
                  <a:lnTo>
                    <a:pt x="1608" y="1"/>
                  </a:lnTo>
                  <a:lnTo>
                    <a:pt x="1608" y="1"/>
                  </a:lnTo>
                  <a:lnTo>
                    <a:pt x="1778" y="25"/>
                  </a:lnTo>
                  <a:lnTo>
                    <a:pt x="1924" y="50"/>
                  </a:lnTo>
                  <a:lnTo>
                    <a:pt x="2095" y="74"/>
                  </a:lnTo>
                  <a:lnTo>
                    <a:pt x="2241" y="147"/>
                  </a:lnTo>
                  <a:lnTo>
                    <a:pt x="2363" y="196"/>
                  </a:lnTo>
                  <a:lnTo>
                    <a:pt x="2509" y="293"/>
                  </a:lnTo>
                  <a:lnTo>
                    <a:pt x="2631" y="366"/>
                  </a:lnTo>
                  <a:lnTo>
                    <a:pt x="2728" y="488"/>
                  </a:lnTo>
                  <a:lnTo>
                    <a:pt x="2850" y="585"/>
                  </a:lnTo>
                  <a:lnTo>
                    <a:pt x="2923" y="707"/>
                  </a:lnTo>
                  <a:lnTo>
                    <a:pt x="3020" y="853"/>
                  </a:lnTo>
                  <a:lnTo>
                    <a:pt x="3069" y="975"/>
                  </a:lnTo>
                  <a:lnTo>
                    <a:pt x="3142" y="1121"/>
                  </a:lnTo>
                  <a:lnTo>
                    <a:pt x="3166" y="1292"/>
                  </a:lnTo>
                  <a:lnTo>
                    <a:pt x="3191" y="1438"/>
                  </a:lnTo>
                  <a:lnTo>
                    <a:pt x="3215" y="1608"/>
                  </a:lnTo>
                  <a:lnTo>
                    <a:pt x="3215" y="1608"/>
                  </a:lnTo>
                  <a:lnTo>
                    <a:pt x="3191" y="1779"/>
                  </a:lnTo>
                  <a:lnTo>
                    <a:pt x="3166" y="1925"/>
                  </a:lnTo>
                  <a:lnTo>
                    <a:pt x="3142" y="2095"/>
                  </a:lnTo>
                  <a:lnTo>
                    <a:pt x="3069" y="2242"/>
                  </a:lnTo>
                  <a:lnTo>
                    <a:pt x="3020" y="2363"/>
                  </a:lnTo>
                  <a:lnTo>
                    <a:pt x="2923" y="2509"/>
                  </a:lnTo>
                  <a:lnTo>
                    <a:pt x="2850" y="2631"/>
                  </a:lnTo>
                  <a:lnTo>
                    <a:pt x="2728" y="2729"/>
                  </a:lnTo>
                  <a:lnTo>
                    <a:pt x="2631" y="2850"/>
                  </a:lnTo>
                  <a:lnTo>
                    <a:pt x="2509" y="2924"/>
                  </a:lnTo>
                  <a:lnTo>
                    <a:pt x="2363" y="3021"/>
                  </a:lnTo>
                  <a:lnTo>
                    <a:pt x="2241" y="3070"/>
                  </a:lnTo>
                  <a:lnTo>
                    <a:pt x="2095" y="3143"/>
                  </a:lnTo>
                  <a:lnTo>
                    <a:pt x="1924" y="3167"/>
                  </a:lnTo>
                  <a:lnTo>
                    <a:pt x="1778" y="3191"/>
                  </a:lnTo>
                  <a:lnTo>
                    <a:pt x="1608" y="3216"/>
                  </a:lnTo>
                  <a:lnTo>
                    <a:pt x="1608" y="3216"/>
                  </a:lnTo>
                  <a:lnTo>
                    <a:pt x="1437" y="3191"/>
                  </a:lnTo>
                  <a:lnTo>
                    <a:pt x="1291" y="3167"/>
                  </a:lnTo>
                  <a:lnTo>
                    <a:pt x="1121" y="3143"/>
                  </a:lnTo>
                  <a:lnTo>
                    <a:pt x="974" y="3070"/>
                  </a:lnTo>
                  <a:lnTo>
                    <a:pt x="853" y="3021"/>
                  </a:lnTo>
                  <a:lnTo>
                    <a:pt x="707" y="2924"/>
                  </a:lnTo>
                  <a:lnTo>
                    <a:pt x="585" y="2850"/>
                  </a:lnTo>
                  <a:lnTo>
                    <a:pt x="487" y="2729"/>
                  </a:lnTo>
                  <a:lnTo>
                    <a:pt x="366" y="2631"/>
                  </a:lnTo>
                  <a:lnTo>
                    <a:pt x="293" y="2509"/>
                  </a:lnTo>
                  <a:lnTo>
                    <a:pt x="195" y="2363"/>
                  </a:lnTo>
                  <a:lnTo>
                    <a:pt x="146" y="2242"/>
                  </a:lnTo>
                  <a:lnTo>
                    <a:pt x="73" y="2095"/>
                  </a:lnTo>
                  <a:lnTo>
                    <a:pt x="49" y="1925"/>
                  </a:lnTo>
                  <a:lnTo>
                    <a:pt x="25" y="1779"/>
                  </a:lnTo>
                  <a:lnTo>
                    <a:pt x="0" y="1608"/>
                  </a:lnTo>
                  <a:lnTo>
                    <a:pt x="0" y="1608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0" name="Google Shape;900;p30"/>
            <p:cNvSpPr/>
            <p:nvPr/>
          </p:nvSpPr>
          <p:spPr>
            <a:xfrm>
              <a:off x="3381925" y="3091900"/>
              <a:ext cx="208275" cy="208275"/>
            </a:xfrm>
            <a:custGeom>
              <a:rect b="b" l="l" r="r" t="t"/>
              <a:pathLst>
                <a:path extrusionOk="0" fill="none" h="8331" w="8331">
                  <a:moveTo>
                    <a:pt x="1" y="4165"/>
                  </a:moveTo>
                  <a:lnTo>
                    <a:pt x="1" y="4165"/>
                  </a:lnTo>
                  <a:lnTo>
                    <a:pt x="25" y="3751"/>
                  </a:lnTo>
                  <a:lnTo>
                    <a:pt x="74" y="3337"/>
                  </a:lnTo>
                  <a:lnTo>
                    <a:pt x="196" y="2923"/>
                  </a:lnTo>
                  <a:lnTo>
                    <a:pt x="318" y="2534"/>
                  </a:lnTo>
                  <a:lnTo>
                    <a:pt x="512" y="2168"/>
                  </a:lnTo>
                  <a:lnTo>
                    <a:pt x="707" y="1827"/>
                  </a:lnTo>
                  <a:lnTo>
                    <a:pt x="951" y="1511"/>
                  </a:lnTo>
                  <a:lnTo>
                    <a:pt x="1219" y="1218"/>
                  </a:lnTo>
                  <a:lnTo>
                    <a:pt x="1511" y="951"/>
                  </a:lnTo>
                  <a:lnTo>
                    <a:pt x="1828" y="707"/>
                  </a:lnTo>
                  <a:lnTo>
                    <a:pt x="2169" y="512"/>
                  </a:lnTo>
                  <a:lnTo>
                    <a:pt x="2534" y="317"/>
                  </a:lnTo>
                  <a:lnTo>
                    <a:pt x="2924" y="195"/>
                  </a:lnTo>
                  <a:lnTo>
                    <a:pt x="3313" y="74"/>
                  </a:lnTo>
                  <a:lnTo>
                    <a:pt x="3727" y="25"/>
                  </a:lnTo>
                  <a:lnTo>
                    <a:pt x="4166" y="1"/>
                  </a:lnTo>
                  <a:lnTo>
                    <a:pt x="4166" y="1"/>
                  </a:lnTo>
                  <a:lnTo>
                    <a:pt x="4580" y="25"/>
                  </a:lnTo>
                  <a:lnTo>
                    <a:pt x="4994" y="74"/>
                  </a:lnTo>
                  <a:lnTo>
                    <a:pt x="5408" y="195"/>
                  </a:lnTo>
                  <a:lnTo>
                    <a:pt x="5797" y="317"/>
                  </a:lnTo>
                  <a:lnTo>
                    <a:pt x="6163" y="512"/>
                  </a:lnTo>
                  <a:lnTo>
                    <a:pt x="6504" y="707"/>
                  </a:lnTo>
                  <a:lnTo>
                    <a:pt x="6820" y="951"/>
                  </a:lnTo>
                  <a:lnTo>
                    <a:pt x="7113" y="1218"/>
                  </a:lnTo>
                  <a:lnTo>
                    <a:pt x="7381" y="1511"/>
                  </a:lnTo>
                  <a:lnTo>
                    <a:pt x="7624" y="1827"/>
                  </a:lnTo>
                  <a:lnTo>
                    <a:pt x="7819" y="2168"/>
                  </a:lnTo>
                  <a:lnTo>
                    <a:pt x="8014" y="2534"/>
                  </a:lnTo>
                  <a:lnTo>
                    <a:pt x="8136" y="2923"/>
                  </a:lnTo>
                  <a:lnTo>
                    <a:pt x="8257" y="3337"/>
                  </a:lnTo>
                  <a:lnTo>
                    <a:pt x="8306" y="3751"/>
                  </a:lnTo>
                  <a:lnTo>
                    <a:pt x="8330" y="4165"/>
                  </a:lnTo>
                  <a:lnTo>
                    <a:pt x="8330" y="4165"/>
                  </a:lnTo>
                  <a:lnTo>
                    <a:pt x="8306" y="4579"/>
                  </a:lnTo>
                  <a:lnTo>
                    <a:pt x="8257" y="4993"/>
                  </a:lnTo>
                  <a:lnTo>
                    <a:pt x="8136" y="5407"/>
                  </a:lnTo>
                  <a:lnTo>
                    <a:pt x="8014" y="5797"/>
                  </a:lnTo>
                  <a:lnTo>
                    <a:pt x="7819" y="6162"/>
                  </a:lnTo>
                  <a:lnTo>
                    <a:pt x="7624" y="6503"/>
                  </a:lnTo>
                  <a:lnTo>
                    <a:pt x="7381" y="6820"/>
                  </a:lnTo>
                  <a:lnTo>
                    <a:pt x="7113" y="7112"/>
                  </a:lnTo>
                  <a:lnTo>
                    <a:pt x="6820" y="7380"/>
                  </a:lnTo>
                  <a:lnTo>
                    <a:pt x="6504" y="7624"/>
                  </a:lnTo>
                  <a:lnTo>
                    <a:pt x="6163" y="7819"/>
                  </a:lnTo>
                  <a:lnTo>
                    <a:pt x="5797" y="8013"/>
                  </a:lnTo>
                  <a:lnTo>
                    <a:pt x="5408" y="8135"/>
                  </a:lnTo>
                  <a:lnTo>
                    <a:pt x="4994" y="8257"/>
                  </a:lnTo>
                  <a:lnTo>
                    <a:pt x="4580" y="8306"/>
                  </a:lnTo>
                  <a:lnTo>
                    <a:pt x="4166" y="8330"/>
                  </a:lnTo>
                  <a:lnTo>
                    <a:pt x="4166" y="8330"/>
                  </a:lnTo>
                  <a:lnTo>
                    <a:pt x="3727" y="8306"/>
                  </a:lnTo>
                  <a:lnTo>
                    <a:pt x="3313" y="8257"/>
                  </a:lnTo>
                  <a:lnTo>
                    <a:pt x="2924" y="8135"/>
                  </a:lnTo>
                  <a:lnTo>
                    <a:pt x="2534" y="8013"/>
                  </a:lnTo>
                  <a:lnTo>
                    <a:pt x="2169" y="7819"/>
                  </a:lnTo>
                  <a:lnTo>
                    <a:pt x="1828" y="7624"/>
                  </a:lnTo>
                  <a:lnTo>
                    <a:pt x="1511" y="7380"/>
                  </a:lnTo>
                  <a:lnTo>
                    <a:pt x="1219" y="7112"/>
                  </a:lnTo>
                  <a:lnTo>
                    <a:pt x="951" y="6820"/>
                  </a:lnTo>
                  <a:lnTo>
                    <a:pt x="707" y="6503"/>
                  </a:lnTo>
                  <a:lnTo>
                    <a:pt x="512" y="6162"/>
                  </a:lnTo>
                  <a:lnTo>
                    <a:pt x="318" y="5797"/>
                  </a:lnTo>
                  <a:lnTo>
                    <a:pt x="196" y="5407"/>
                  </a:lnTo>
                  <a:lnTo>
                    <a:pt x="74" y="4993"/>
                  </a:lnTo>
                  <a:lnTo>
                    <a:pt x="25" y="4579"/>
                  </a:lnTo>
                  <a:lnTo>
                    <a:pt x="1" y="4165"/>
                  </a:lnTo>
                  <a:lnTo>
                    <a:pt x="1" y="4165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01" name="Google Shape;901;p30"/>
          <p:cNvGrpSpPr/>
          <p:nvPr/>
        </p:nvGrpSpPr>
        <p:grpSpPr>
          <a:xfrm>
            <a:off x="5661423" y="2471520"/>
            <a:ext cx="235465" cy="330923"/>
            <a:chOff x="6689325" y="2984125"/>
            <a:chExt cx="315425" cy="443300"/>
          </a:xfrm>
        </p:grpSpPr>
        <p:sp>
          <p:nvSpPr>
            <p:cNvPr id="902" name="Google Shape;902;p30"/>
            <p:cNvSpPr/>
            <p:nvPr/>
          </p:nvSpPr>
          <p:spPr>
            <a:xfrm>
              <a:off x="6689325" y="2984125"/>
              <a:ext cx="315425" cy="77975"/>
            </a:xfrm>
            <a:custGeom>
              <a:rect b="b" l="l" r="r" t="t"/>
              <a:pathLst>
                <a:path extrusionOk="0" fill="none" h="3119" w="12617">
                  <a:moveTo>
                    <a:pt x="12130" y="1413"/>
                  </a:moveTo>
                  <a:lnTo>
                    <a:pt x="8647" y="1413"/>
                  </a:lnTo>
                  <a:lnTo>
                    <a:pt x="8647" y="878"/>
                  </a:lnTo>
                  <a:lnTo>
                    <a:pt x="8647" y="878"/>
                  </a:lnTo>
                  <a:lnTo>
                    <a:pt x="8623" y="707"/>
                  </a:lnTo>
                  <a:lnTo>
                    <a:pt x="8574" y="537"/>
                  </a:lnTo>
                  <a:lnTo>
                    <a:pt x="8501" y="391"/>
                  </a:lnTo>
                  <a:lnTo>
                    <a:pt x="8379" y="269"/>
                  </a:lnTo>
                  <a:lnTo>
                    <a:pt x="8257" y="147"/>
                  </a:lnTo>
                  <a:lnTo>
                    <a:pt x="8111" y="74"/>
                  </a:lnTo>
                  <a:lnTo>
                    <a:pt x="7941" y="25"/>
                  </a:lnTo>
                  <a:lnTo>
                    <a:pt x="7770" y="1"/>
                  </a:lnTo>
                  <a:lnTo>
                    <a:pt x="4848" y="1"/>
                  </a:lnTo>
                  <a:lnTo>
                    <a:pt x="4848" y="1"/>
                  </a:lnTo>
                  <a:lnTo>
                    <a:pt x="4677" y="25"/>
                  </a:lnTo>
                  <a:lnTo>
                    <a:pt x="4507" y="74"/>
                  </a:lnTo>
                  <a:lnTo>
                    <a:pt x="4361" y="147"/>
                  </a:lnTo>
                  <a:lnTo>
                    <a:pt x="4239" y="269"/>
                  </a:lnTo>
                  <a:lnTo>
                    <a:pt x="4117" y="391"/>
                  </a:lnTo>
                  <a:lnTo>
                    <a:pt x="4044" y="537"/>
                  </a:lnTo>
                  <a:lnTo>
                    <a:pt x="3995" y="707"/>
                  </a:lnTo>
                  <a:lnTo>
                    <a:pt x="3971" y="878"/>
                  </a:lnTo>
                  <a:lnTo>
                    <a:pt x="3971" y="1413"/>
                  </a:lnTo>
                  <a:lnTo>
                    <a:pt x="488" y="1413"/>
                  </a:lnTo>
                  <a:lnTo>
                    <a:pt x="488" y="1413"/>
                  </a:lnTo>
                  <a:lnTo>
                    <a:pt x="391" y="1413"/>
                  </a:lnTo>
                  <a:lnTo>
                    <a:pt x="293" y="1462"/>
                  </a:lnTo>
                  <a:lnTo>
                    <a:pt x="220" y="1486"/>
                  </a:lnTo>
                  <a:lnTo>
                    <a:pt x="147" y="1560"/>
                  </a:lnTo>
                  <a:lnTo>
                    <a:pt x="74" y="1633"/>
                  </a:lnTo>
                  <a:lnTo>
                    <a:pt x="50" y="1706"/>
                  </a:lnTo>
                  <a:lnTo>
                    <a:pt x="1" y="1803"/>
                  </a:lnTo>
                  <a:lnTo>
                    <a:pt x="1" y="1901"/>
                  </a:lnTo>
                  <a:lnTo>
                    <a:pt x="1" y="3118"/>
                  </a:lnTo>
                  <a:lnTo>
                    <a:pt x="12617" y="3118"/>
                  </a:lnTo>
                  <a:lnTo>
                    <a:pt x="12617" y="1901"/>
                  </a:lnTo>
                  <a:lnTo>
                    <a:pt x="12617" y="1901"/>
                  </a:lnTo>
                  <a:lnTo>
                    <a:pt x="12617" y="1803"/>
                  </a:lnTo>
                  <a:lnTo>
                    <a:pt x="12568" y="1706"/>
                  </a:lnTo>
                  <a:lnTo>
                    <a:pt x="12544" y="1633"/>
                  </a:lnTo>
                  <a:lnTo>
                    <a:pt x="12471" y="1560"/>
                  </a:lnTo>
                  <a:lnTo>
                    <a:pt x="12398" y="1486"/>
                  </a:lnTo>
                  <a:lnTo>
                    <a:pt x="12325" y="1462"/>
                  </a:lnTo>
                  <a:lnTo>
                    <a:pt x="12227" y="1413"/>
                  </a:lnTo>
                  <a:lnTo>
                    <a:pt x="12130" y="1413"/>
                  </a:lnTo>
                  <a:lnTo>
                    <a:pt x="12130" y="1413"/>
                  </a:lnTo>
                  <a:close/>
                  <a:moveTo>
                    <a:pt x="4750" y="878"/>
                  </a:moveTo>
                  <a:lnTo>
                    <a:pt x="4750" y="878"/>
                  </a:lnTo>
                  <a:lnTo>
                    <a:pt x="4750" y="829"/>
                  </a:lnTo>
                  <a:lnTo>
                    <a:pt x="4775" y="805"/>
                  </a:lnTo>
                  <a:lnTo>
                    <a:pt x="4799" y="780"/>
                  </a:lnTo>
                  <a:lnTo>
                    <a:pt x="4848" y="780"/>
                  </a:lnTo>
                  <a:lnTo>
                    <a:pt x="7770" y="780"/>
                  </a:lnTo>
                  <a:lnTo>
                    <a:pt x="7770" y="780"/>
                  </a:lnTo>
                  <a:lnTo>
                    <a:pt x="7819" y="780"/>
                  </a:lnTo>
                  <a:lnTo>
                    <a:pt x="7843" y="805"/>
                  </a:lnTo>
                  <a:lnTo>
                    <a:pt x="7868" y="829"/>
                  </a:lnTo>
                  <a:lnTo>
                    <a:pt x="7868" y="878"/>
                  </a:lnTo>
                  <a:lnTo>
                    <a:pt x="7868" y="1413"/>
                  </a:lnTo>
                  <a:lnTo>
                    <a:pt x="4750" y="1413"/>
                  </a:lnTo>
                  <a:lnTo>
                    <a:pt x="4750" y="878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3" name="Google Shape;903;p30"/>
            <p:cNvSpPr/>
            <p:nvPr/>
          </p:nvSpPr>
          <p:spPr>
            <a:xfrm>
              <a:off x="6702125" y="3069375"/>
              <a:ext cx="289850" cy="358050"/>
            </a:xfrm>
            <a:custGeom>
              <a:rect b="b" l="l" r="r" t="t"/>
              <a:pathLst>
                <a:path extrusionOk="0" fill="none" h="14322" w="11594">
                  <a:moveTo>
                    <a:pt x="0" y="1"/>
                  </a:moveTo>
                  <a:lnTo>
                    <a:pt x="0" y="13834"/>
                  </a:lnTo>
                  <a:lnTo>
                    <a:pt x="0" y="13834"/>
                  </a:lnTo>
                  <a:lnTo>
                    <a:pt x="0" y="13932"/>
                  </a:lnTo>
                  <a:lnTo>
                    <a:pt x="49" y="14029"/>
                  </a:lnTo>
                  <a:lnTo>
                    <a:pt x="74" y="14102"/>
                  </a:lnTo>
                  <a:lnTo>
                    <a:pt x="147" y="14175"/>
                  </a:lnTo>
                  <a:lnTo>
                    <a:pt x="220" y="14224"/>
                  </a:lnTo>
                  <a:lnTo>
                    <a:pt x="293" y="14273"/>
                  </a:lnTo>
                  <a:lnTo>
                    <a:pt x="390" y="14297"/>
                  </a:lnTo>
                  <a:lnTo>
                    <a:pt x="488" y="14321"/>
                  </a:lnTo>
                  <a:lnTo>
                    <a:pt x="11106" y="14321"/>
                  </a:lnTo>
                  <a:lnTo>
                    <a:pt x="11106" y="14321"/>
                  </a:lnTo>
                  <a:lnTo>
                    <a:pt x="11204" y="14297"/>
                  </a:lnTo>
                  <a:lnTo>
                    <a:pt x="11301" y="14273"/>
                  </a:lnTo>
                  <a:lnTo>
                    <a:pt x="11374" y="14224"/>
                  </a:lnTo>
                  <a:lnTo>
                    <a:pt x="11447" y="14175"/>
                  </a:lnTo>
                  <a:lnTo>
                    <a:pt x="11520" y="14102"/>
                  </a:lnTo>
                  <a:lnTo>
                    <a:pt x="11545" y="14029"/>
                  </a:lnTo>
                  <a:lnTo>
                    <a:pt x="11593" y="13932"/>
                  </a:lnTo>
                  <a:lnTo>
                    <a:pt x="11593" y="13834"/>
                  </a:lnTo>
                  <a:lnTo>
                    <a:pt x="11593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4" name="Google Shape;904;p30"/>
            <p:cNvSpPr/>
            <p:nvPr/>
          </p:nvSpPr>
          <p:spPr>
            <a:xfrm>
              <a:off x="6761175" y="3117475"/>
              <a:ext cx="25" cy="261850"/>
            </a:xfrm>
            <a:custGeom>
              <a:rect b="b" l="l" r="r" t="t"/>
              <a:pathLst>
                <a:path extrusionOk="0" fill="none" h="10474" w="1">
                  <a:moveTo>
                    <a:pt x="1" y="10473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5" name="Google Shape;905;p30"/>
            <p:cNvSpPr/>
            <p:nvPr/>
          </p:nvSpPr>
          <p:spPr>
            <a:xfrm>
              <a:off x="6847025" y="3117475"/>
              <a:ext cx="25" cy="261850"/>
            </a:xfrm>
            <a:custGeom>
              <a:rect b="b" l="l" r="r" t="t"/>
              <a:pathLst>
                <a:path extrusionOk="0" fill="none" h="10474" w="1">
                  <a:moveTo>
                    <a:pt x="1" y="1"/>
                  </a:moveTo>
                  <a:lnTo>
                    <a:pt x="1" y="10473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6" name="Google Shape;906;p30"/>
            <p:cNvSpPr/>
            <p:nvPr/>
          </p:nvSpPr>
          <p:spPr>
            <a:xfrm>
              <a:off x="6932875" y="3117475"/>
              <a:ext cx="25" cy="261850"/>
            </a:xfrm>
            <a:custGeom>
              <a:rect b="b" l="l" r="r" t="t"/>
              <a:pathLst>
                <a:path extrusionOk="0" fill="none" h="10474" w="1">
                  <a:moveTo>
                    <a:pt x="1" y="1"/>
                  </a:moveTo>
                  <a:lnTo>
                    <a:pt x="1" y="10473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07" name="Google Shape;907;p30"/>
          <p:cNvGrpSpPr/>
          <p:nvPr/>
        </p:nvGrpSpPr>
        <p:grpSpPr>
          <a:xfrm>
            <a:off x="2152052" y="3443761"/>
            <a:ext cx="227738" cy="368174"/>
            <a:chOff x="1988225" y="4286525"/>
            <a:chExt cx="305075" cy="493200"/>
          </a:xfrm>
        </p:grpSpPr>
        <p:sp>
          <p:nvSpPr>
            <p:cNvPr id="908" name="Google Shape;908;p30"/>
            <p:cNvSpPr/>
            <p:nvPr/>
          </p:nvSpPr>
          <p:spPr>
            <a:xfrm>
              <a:off x="2178800" y="4519725"/>
              <a:ext cx="114500" cy="114475"/>
            </a:xfrm>
            <a:custGeom>
              <a:rect b="b" l="l" r="r" t="t"/>
              <a:pathLst>
                <a:path extrusionOk="0" fill="none" h="4579" w="4580">
                  <a:moveTo>
                    <a:pt x="731" y="4189"/>
                  </a:moveTo>
                  <a:lnTo>
                    <a:pt x="731" y="4189"/>
                  </a:lnTo>
                  <a:lnTo>
                    <a:pt x="853" y="4286"/>
                  </a:lnTo>
                  <a:lnTo>
                    <a:pt x="999" y="4384"/>
                  </a:lnTo>
                  <a:lnTo>
                    <a:pt x="1170" y="4457"/>
                  </a:lnTo>
                  <a:lnTo>
                    <a:pt x="1316" y="4506"/>
                  </a:lnTo>
                  <a:lnTo>
                    <a:pt x="1486" y="4554"/>
                  </a:lnTo>
                  <a:lnTo>
                    <a:pt x="1657" y="4579"/>
                  </a:lnTo>
                  <a:lnTo>
                    <a:pt x="1827" y="4579"/>
                  </a:lnTo>
                  <a:lnTo>
                    <a:pt x="1973" y="4579"/>
                  </a:lnTo>
                  <a:lnTo>
                    <a:pt x="2144" y="4579"/>
                  </a:lnTo>
                  <a:lnTo>
                    <a:pt x="2314" y="4530"/>
                  </a:lnTo>
                  <a:lnTo>
                    <a:pt x="2485" y="4481"/>
                  </a:lnTo>
                  <a:lnTo>
                    <a:pt x="2631" y="4433"/>
                  </a:lnTo>
                  <a:lnTo>
                    <a:pt x="2777" y="4360"/>
                  </a:lnTo>
                  <a:lnTo>
                    <a:pt x="2923" y="4262"/>
                  </a:lnTo>
                  <a:lnTo>
                    <a:pt x="3069" y="4165"/>
                  </a:lnTo>
                  <a:lnTo>
                    <a:pt x="3191" y="4043"/>
                  </a:lnTo>
                  <a:lnTo>
                    <a:pt x="3191" y="4043"/>
                  </a:lnTo>
                  <a:lnTo>
                    <a:pt x="3337" y="3872"/>
                  </a:lnTo>
                  <a:lnTo>
                    <a:pt x="3483" y="3653"/>
                  </a:lnTo>
                  <a:lnTo>
                    <a:pt x="3605" y="3410"/>
                  </a:lnTo>
                  <a:lnTo>
                    <a:pt x="3751" y="3117"/>
                  </a:lnTo>
                  <a:lnTo>
                    <a:pt x="3995" y="2484"/>
                  </a:lnTo>
                  <a:lnTo>
                    <a:pt x="4214" y="1827"/>
                  </a:lnTo>
                  <a:lnTo>
                    <a:pt x="4409" y="1169"/>
                  </a:lnTo>
                  <a:lnTo>
                    <a:pt x="4531" y="609"/>
                  </a:lnTo>
                  <a:lnTo>
                    <a:pt x="4579" y="219"/>
                  </a:lnTo>
                  <a:lnTo>
                    <a:pt x="4579" y="97"/>
                  </a:lnTo>
                  <a:lnTo>
                    <a:pt x="4579" y="24"/>
                  </a:lnTo>
                  <a:lnTo>
                    <a:pt x="4579" y="24"/>
                  </a:lnTo>
                  <a:lnTo>
                    <a:pt x="4506" y="0"/>
                  </a:lnTo>
                  <a:lnTo>
                    <a:pt x="4385" y="0"/>
                  </a:lnTo>
                  <a:lnTo>
                    <a:pt x="3970" y="73"/>
                  </a:lnTo>
                  <a:lnTo>
                    <a:pt x="3410" y="195"/>
                  </a:lnTo>
                  <a:lnTo>
                    <a:pt x="2777" y="365"/>
                  </a:lnTo>
                  <a:lnTo>
                    <a:pt x="2095" y="609"/>
                  </a:lnTo>
                  <a:lnTo>
                    <a:pt x="1462" y="852"/>
                  </a:lnTo>
                  <a:lnTo>
                    <a:pt x="1194" y="974"/>
                  </a:lnTo>
                  <a:lnTo>
                    <a:pt x="926" y="1120"/>
                  </a:lnTo>
                  <a:lnTo>
                    <a:pt x="707" y="1266"/>
                  </a:lnTo>
                  <a:lnTo>
                    <a:pt x="561" y="1388"/>
                  </a:lnTo>
                  <a:lnTo>
                    <a:pt x="561" y="1388"/>
                  </a:lnTo>
                  <a:lnTo>
                    <a:pt x="439" y="1534"/>
                  </a:lnTo>
                  <a:lnTo>
                    <a:pt x="342" y="1656"/>
                  </a:lnTo>
                  <a:lnTo>
                    <a:pt x="244" y="1802"/>
                  </a:lnTo>
                  <a:lnTo>
                    <a:pt x="171" y="1973"/>
                  </a:lnTo>
                  <a:lnTo>
                    <a:pt x="98" y="2119"/>
                  </a:lnTo>
                  <a:lnTo>
                    <a:pt x="49" y="2289"/>
                  </a:lnTo>
                  <a:lnTo>
                    <a:pt x="25" y="2436"/>
                  </a:lnTo>
                  <a:lnTo>
                    <a:pt x="1" y="2606"/>
                  </a:lnTo>
                  <a:lnTo>
                    <a:pt x="1" y="2776"/>
                  </a:lnTo>
                  <a:lnTo>
                    <a:pt x="25" y="2947"/>
                  </a:lnTo>
                  <a:lnTo>
                    <a:pt x="49" y="3117"/>
                  </a:lnTo>
                  <a:lnTo>
                    <a:pt x="98" y="3264"/>
                  </a:lnTo>
                  <a:lnTo>
                    <a:pt x="147" y="3434"/>
                  </a:lnTo>
                  <a:lnTo>
                    <a:pt x="220" y="3580"/>
                  </a:lnTo>
                  <a:lnTo>
                    <a:pt x="317" y="3726"/>
                  </a:lnTo>
                  <a:lnTo>
                    <a:pt x="415" y="3872"/>
                  </a:lnTo>
                  <a:lnTo>
                    <a:pt x="731" y="4189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9" name="Google Shape;909;p30"/>
            <p:cNvSpPr/>
            <p:nvPr/>
          </p:nvSpPr>
          <p:spPr>
            <a:xfrm>
              <a:off x="1988225" y="4539200"/>
              <a:ext cx="156500" cy="156500"/>
            </a:xfrm>
            <a:custGeom>
              <a:rect b="b" l="l" r="r" t="t"/>
              <a:pathLst>
                <a:path extrusionOk="0" fill="none" h="6260" w="6260">
                  <a:moveTo>
                    <a:pt x="5675" y="5334"/>
                  </a:moveTo>
                  <a:lnTo>
                    <a:pt x="5675" y="5334"/>
                  </a:lnTo>
                  <a:lnTo>
                    <a:pt x="5821" y="5139"/>
                  </a:lnTo>
                  <a:lnTo>
                    <a:pt x="5943" y="4944"/>
                  </a:lnTo>
                  <a:lnTo>
                    <a:pt x="6041" y="4725"/>
                  </a:lnTo>
                  <a:lnTo>
                    <a:pt x="6138" y="4506"/>
                  </a:lnTo>
                  <a:lnTo>
                    <a:pt x="6187" y="4287"/>
                  </a:lnTo>
                  <a:lnTo>
                    <a:pt x="6235" y="4043"/>
                  </a:lnTo>
                  <a:lnTo>
                    <a:pt x="6260" y="3824"/>
                  </a:lnTo>
                  <a:lnTo>
                    <a:pt x="6260" y="3581"/>
                  </a:lnTo>
                  <a:lnTo>
                    <a:pt x="6235" y="3361"/>
                  </a:lnTo>
                  <a:lnTo>
                    <a:pt x="6187" y="3118"/>
                  </a:lnTo>
                  <a:lnTo>
                    <a:pt x="6138" y="2899"/>
                  </a:lnTo>
                  <a:lnTo>
                    <a:pt x="6041" y="2679"/>
                  </a:lnTo>
                  <a:lnTo>
                    <a:pt x="5943" y="2460"/>
                  </a:lnTo>
                  <a:lnTo>
                    <a:pt x="5821" y="2265"/>
                  </a:lnTo>
                  <a:lnTo>
                    <a:pt x="5675" y="2071"/>
                  </a:lnTo>
                  <a:lnTo>
                    <a:pt x="5505" y="1900"/>
                  </a:lnTo>
                  <a:lnTo>
                    <a:pt x="5505" y="1900"/>
                  </a:lnTo>
                  <a:lnTo>
                    <a:pt x="5286" y="1705"/>
                  </a:lnTo>
                  <a:lnTo>
                    <a:pt x="4993" y="1510"/>
                  </a:lnTo>
                  <a:lnTo>
                    <a:pt x="4652" y="1316"/>
                  </a:lnTo>
                  <a:lnTo>
                    <a:pt x="4263" y="1145"/>
                  </a:lnTo>
                  <a:lnTo>
                    <a:pt x="3849" y="975"/>
                  </a:lnTo>
                  <a:lnTo>
                    <a:pt x="3410" y="804"/>
                  </a:lnTo>
                  <a:lnTo>
                    <a:pt x="2485" y="487"/>
                  </a:lnTo>
                  <a:lnTo>
                    <a:pt x="1608" y="244"/>
                  </a:lnTo>
                  <a:lnTo>
                    <a:pt x="853" y="73"/>
                  </a:lnTo>
                  <a:lnTo>
                    <a:pt x="536" y="25"/>
                  </a:lnTo>
                  <a:lnTo>
                    <a:pt x="293" y="0"/>
                  </a:lnTo>
                  <a:lnTo>
                    <a:pt x="122" y="0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1" y="122"/>
                  </a:lnTo>
                  <a:lnTo>
                    <a:pt x="1" y="293"/>
                  </a:lnTo>
                  <a:lnTo>
                    <a:pt x="25" y="536"/>
                  </a:lnTo>
                  <a:lnTo>
                    <a:pt x="74" y="853"/>
                  </a:lnTo>
                  <a:lnTo>
                    <a:pt x="244" y="1608"/>
                  </a:lnTo>
                  <a:lnTo>
                    <a:pt x="488" y="2485"/>
                  </a:lnTo>
                  <a:lnTo>
                    <a:pt x="804" y="3410"/>
                  </a:lnTo>
                  <a:lnTo>
                    <a:pt x="975" y="3848"/>
                  </a:lnTo>
                  <a:lnTo>
                    <a:pt x="1145" y="4262"/>
                  </a:lnTo>
                  <a:lnTo>
                    <a:pt x="1316" y="4652"/>
                  </a:lnTo>
                  <a:lnTo>
                    <a:pt x="1511" y="4993"/>
                  </a:lnTo>
                  <a:lnTo>
                    <a:pt x="1705" y="5285"/>
                  </a:lnTo>
                  <a:lnTo>
                    <a:pt x="1900" y="5505"/>
                  </a:lnTo>
                  <a:lnTo>
                    <a:pt x="1900" y="5505"/>
                  </a:lnTo>
                  <a:lnTo>
                    <a:pt x="2071" y="5675"/>
                  </a:lnTo>
                  <a:lnTo>
                    <a:pt x="2266" y="5821"/>
                  </a:lnTo>
                  <a:lnTo>
                    <a:pt x="2460" y="5943"/>
                  </a:lnTo>
                  <a:lnTo>
                    <a:pt x="2680" y="6040"/>
                  </a:lnTo>
                  <a:lnTo>
                    <a:pt x="2899" y="6138"/>
                  </a:lnTo>
                  <a:lnTo>
                    <a:pt x="3118" y="6187"/>
                  </a:lnTo>
                  <a:lnTo>
                    <a:pt x="3362" y="6235"/>
                  </a:lnTo>
                  <a:lnTo>
                    <a:pt x="3581" y="6260"/>
                  </a:lnTo>
                  <a:lnTo>
                    <a:pt x="3824" y="6260"/>
                  </a:lnTo>
                  <a:lnTo>
                    <a:pt x="4043" y="6235"/>
                  </a:lnTo>
                  <a:lnTo>
                    <a:pt x="4287" y="6187"/>
                  </a:lnTo>
                  <a:lnTo>
                    <a:pt x="4506" y="6138"/>
                  </a:lnTo>
                  <a:lnTo>
                    <a:pt x="4725" y="6040"/>
                  </a:lnTo>
                  <a:lnTo>
                    <a:pt x="4945" y="5943"/>
                  </a:lnTo>
                  <a:lnTo>
                    <a:pt x="5139" y="5821"/>
                  </a:lnTo>
                  <a:lnTo>
                    <a:pt x="5334" y="5675"/>
                  </a:lnTo>
                  <a:lnTo>
                    <a:pt x="5675" y="5334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0" name="Google Shape;910;p30"/>
            <p:cNvSpPr/>
            <p:nvPr/>
          </p:nvSpPr>
          <p:spPr>
            <a:xfrm>
              <a:off x="2042425" y="4286525"/>
              <a:ext cx="239300" cy="236250"/>
            </a:xfrm>
            <a:custGeom>
              <a:rect b="b" l="l" r="r" t="t"/>
              <a:pathLst>
                <a:path extrusionOk="0" fill="none" h="9450" w="9572">
                  <a:moveTo>
                    <a:pt x="5358" y="9450"/>
                  </a:moveTo>
                  <a:lnTo>
                    <a:pt x="5358" y="9450"/>
                  </a:lnTo>
                  <a:lnTo>
                    <a:pt x="5650" y="9328"/>
                  </a:lnTo>
                  <a:lnTo>
                    <a:pt x="5918" y="9133"/>
                  </a:lnTo>
                  <a:lnTo>
                    <a:pt x="6162" y="8914"/>
                  </a:lnTo>
                  <a:lnTo>
                    <a:pt x="6381" y="8646"/>
                  </a:lnTo>
                  <a:lnTo>
                    <a:pt x="6381" y="8646"/>
                  </a:lnTo>
                  <a:lnTo>
                    <a:pt x="6649" y="8670"/>
                  </a:lnTo>
                  <a:lnTo>
                    <a:pt x="6917" y="8670"/>
                  </a:lnTo>
                  <a:lnTo>
                    <a:pt x="7160" y="8646"/>
                  </a:lnTo>
                  <a:lnTo>
                    <a:pt x="7404" y="8597"/>
                  </a:lnTo>
                  <a:lnTo>
                    <a:pt x="7623" y="8524"/>
                  </a:lnTo>
                  <a:lnTo>
                    <a:pt x="7818" y="8427"/>
                  </a:lnTo>
                  <a:lnTo>
                    <a:pt x="7989" y="8305"/>
                  </a:lnTo>
                  <a:lnTo>
                    <a:pt x="8159" y="8159"/>
                  </a:lnTo>
                  <a:lnTo>
                    <a:pt x="8305" y="7989"/>
                  </a:lnTo>
                  <a:lnTo>
                    <a:pt x="8427" y="7794"/>
                  </a:lnTo>
                  <a:lnTo>
                    <a:pt x="8524" y="7599"/>
                  </a:lnTo>
                  <a:lnTo>
                    <a:pt x="8597" y="7380"/>
                  </a:lnTo>
                  <a:lnTo>
                    <a:pt x="8670" y="7160"/>
                  </a:lnTo>
                  <a:lnTo>
                    <a:pt x="8695" y="6917"/>
                  </a:lnTo>
                  <a:lnTo>
                    <a:pt x="8695" y="6649"/>
                  </a:lnTo>
                  <a:lnTo>
                    <a:pt x="8670" y="6381"/>
                  </a:lnTo>
                  <a:lnTo>
                    <a:pt x="8670" y="6381"/>
                  </a:lnTo>
                  <a:lnTo>
                    <a:pt x="8865" y="6211"/>
                  </a:lnTo>
                  <a:lnTo>
                    <a:pt x="9060" y="6016"/>
                  </a:lnTo>
                  <a:lnTo>
                    <a:pt x="9206" y="5821"/>
                  </a:lnTo>
                  <a:lnTo>
                    <a:pt x="9328" y="5626"/>
                  </a:lnTo>
                  <a:lnTo>
                    <a:pt x="9425" y="5407"/>
                  </a:lnTo>
                  <a:lnTo>
                    <a:pt x="9499" y="5212"/>
                  </a:lnTo>
                  <a:lnTo>
                    <a:pt x="9547" y="4993"/>
                  </a:lnTo>
                  <a:lnTo>
                    <a:pt x="9572" y="4774"/>
                  </a:lnTo>
                  <a:lnTo>
                    <a:pt x="9547" y="4554"/>
                  </a:lnTo>
                  <a:lnTo>
                    <a:pt x="9499" y="4335"/>
                  </a:lnTo>
                  <a:lnTo>
                    <a:pt x="9425" y="4116"/>
                  </a:lnTo>
                  <a:lnTo>
                    <a:pt x="9328" y="3921"/>
                  </a:lnTo>
                  <a:lnTo>
                    <a:pt x="9206" y="3702"/>
                  </a:lnTo>
                  <a:lnTo>
                    <a:pt x="9060" y="3507"/>
                  </a:lnTo>
                  <a:lnTo>
                    <a:pt x="8865" y="3337"/>
                  </a:lnTo>
                  <a:lnTo>
                    <a:pt x="8670" y="3166"/>
                  </a:lnTo>
                  <a:lnTo>
                    <a:pt x="8670" y="3166"/>
                  </a:lnTo>
                  <a:lnTo>
                    <a:pt x="8695" y="2898"/>
                  </a:lnTo>
                  <a:lnTo>
                    <a:pt x="8695" y="2630"/>
                  </a:lnTo>
                  <a:lnTo>
                    <a:pt x="8670" y="2387"/>
                  </a:lnTo>
                  <a:lnTo>
                    <a:pt x="8597" y="2143"/>
                  </a:lnTo>
                  <a:lnTo>
                    <a:pt x="8524" y="1924"/>
                  </a:lnTo>
                  <a:lnTo>
                    <a:pt x="8427" y="1729"/>
                  </a:lnTo>
                  <a:lnTo>
                    <a:pt x="8305" y="1559"/>
                  </a:lnTo>
                  <a:lnTo>
                    <a:pt x="8159" y="1388"/>
                  </a:lnTo>
                  <a:lnTo>
                    <a:pt x="7989" y="1242"/>
                  </a:lnTo>
                  <a:lnTo>
                    <a:pt x="7818" y="1120"/>
                  </a:lnTo>
                  <a:lnTo>
                    <a:pt x="7623" y="1023"/>
                  </a:lnTo>
                  <a:lnTo>
                    <a:pt x="7404" y="950"/>
                  </a:lnTo>
                  <a:lnTo>
                    <a:pt x="7160" y="901"/>
                  </a:lnTo>
                  <a:lnTo>
                    <a:pt x="6917" y="853"/>
                  </a:lnTo>
                  <a:lnTo>
                    <a:pt x="6649" y="853"/>
                  </a:lnTo>
                  <a:lnTo>
                    <a:pt x="6381" y="901"/>
                  </a:lnTo>
                  <a:lnTo>
                    <a:pt x="6381" y="901"/>
                  </a:lnTo>
                  <a:lnTo>
                    <a:pt x="6211" y="682"/>
                  </a:lnTo>
                  <a:lnTo>
                    <a:pt x="6040" y="487"/>
                  </a:lnTo>
                  <a:lnTo>
                    <a:pt x="5845" y="341"/>
                  </a:lnTo>
                  <a:lnTo>
                    <a:pt x="5626" y="219"/>
                  </a:lnTo>
                  <a:lnTo>
                    <a:pt x="5431" y="122"/>
                  </a:lnTo>
                  <a:lnTo>
                    <a:pt x="5212" y="49"/>
                  </a:lnTo>
                  <a:lnTo>
                    <a:pt x="4993" y="0"/>
                  </a:lnTo>
                  <a:lnTo>
                    <a:pt x="4774" y="0"/>
                  </a:lnTo>
                  <a:lnTo>
                    <a:pt x="4555" y="0"/>
                  </a:lnTo>
                  <a:lnTo>
                    <a:pt x="4335" y="49"/>
                  </a:lnTo>
                  <a:lnTo>
                    <a:pt x="4140" y="122"/>
                  </a:lnTo>
                  <a:lnTo>
                    <a:pt x="3921" y="219"/>
                  </a:lnTo>
                  <a:lnTo>
                    <a:pt x="3726" y="341"/>
                  </a:lnTo>
                  <a:lnTo>
                    <a:pt x="3532" y="487"/>
                  </a:lnTo>
                  <a:lnTo>
                    <a:pt x="3337" y="682"/>
                  </a:lnTo>
                  <a:lnTo>
                    <a:pt x="3166" y="901"/>
                  </a:lnTo>
                  <a:lnTo>
                    <a:pt x="3166" y="901"/>
                  </a:lnTo>
                  <a:lnTo>
                    <a:pt x="2898" y="853"/>
                  </a:lnTo>
                  <a:lnTo>
                    <a:pt x="2655" y="853"/>
                  </a:lnTo>
                  <a:lnTo>
                    <a:pt x="2387" y="901"/>
                  </a:lnTo>
                  <a:lnTo>
                    <a:pt x="2168" y="950"/>
                  </a:lnTo>
                  <a:lnTo>
                    <a:pt x="1949" y="1023"/>
                  </a:lnTo>
                  <a:lnTo>
                    <a:pt x="1754" y="1120"/>
                  </a:lnTo>
                  <a:lnTo>
                    <a:pt x="1559" y="1242"/>
                  </a:lnTo>
                  <a:lnTo>
                    <a:pt x="1388" y="1388"/>
                  </a:lnTo>
                  <a:lnTo>
                    <a:pt x="1267" y="1559"/>
                  </a:lnTo>
                  <a:lnTo>
                    <a:pt x="1120" y="1729"/>
                  </a:lnTo>
                  <a:lnTo>
                    <a:pt x="1023" y="1924"/>
                  </a:lnTo>
                  <a:lnTo>
                    <a:pt x="950" y="2143"/>
                  </a:lnTo>
                  <a:lnTo>
                    <a:pt x="901" y="2387"/>
                  </a:lnTo>
                  <a:lnTo>
                    <a:pt x="877" y="2630"/>
                  </a:lnTo>
                  <a:lnTo>
                    <a:pt x="877" y="2898"/>
                  </a:lnTo>
                  <a:lnTo>
                    <a:pt x="901" y="3166"/>
                  </a:lnTo>
                  <a:lnTo>
                    <a:pt x="901" y="3166"/>
                  </a:lnTo>
                  <a:lnTo>
                    <a:pt x="682" y="3337"/>
                  </a:lnTo>
                  <a:lnTo>
                    <a:pt x="512" y="3507"/>
                  </a:lnTo>
                  <a:lnTo>
                    <a:pt x="341" y="3702"/>
                  </a:lnTo>
                  <a:lnTo>
                    <a:pt x="219" y="3921"/>
                  </a:lnTo>
                  <a:lnTo>
                    <a:pt x="122" y="4116"/>
                  </a:lnTo>
                  <a:lnTo>
                    <a:pt x="49" y="4335"/>
                  </a:lnTo>
                  <a:lnTo>
                    <a:pt x="24" y="4554"/>
                  </a:lnTo>
                  <a:lnTo>
                    <a:pt x="0" y="4774"/>
                  </a:lnTo>
                  <a:lnTo>
                    <a:pt x="24" y="4993"/>
                  </a:lnTo>
                  <a:lnTo>
                    <a:pt x="49" y="5212"/>
                  </a:lnTo>
                  <a:lnTo>
                    <a:pt x="122" y="5407"/>
                  </a:lnTo>
                  <a:lnTo>
                    <a:pt x="219" y="5626"/>
                  </a:lnTo>
                  <a:lnTo>
                    <a:pt x="341" y="5821"/>
                  </a:lnTo>
                  <a:lnTo>
                    <a:pt x="512" y="6016"/>
                  </a:lnTo>
                  <a:lnTo>
                    <a:pt x="682" y="6211"/>
                  </a:lnTo>
                  <a:lnTo>
                    <a:pt x="901" y="6381"/>
                  </a:lnTo>
                  <a:lnTo>
                    <a:pt x="901" y="6381"/>
                  </a:lnTo>
                  <a:lnTo>
                    <a:pt x="877" y="6649"/>
                  </a:lnTo>
                  <a:lnTo>
                    <a:pt x="877" y="6917"/>
                  </a:lnTo>
                  <a:lnTo>
                    <a:pt x="901" y="7160"/>
                  </a:lnTo>
                  <a:lnTo>
                    <a:pt x="950" y="7380"/>
                  </a:lnTo>
                  <a:lnTo>
                    <a:pt x="1023" y="7599"/>
                  </a:lnTo>
                  <a:lnTo>
                    <a:pt x="1120" y="7794"/>
                  </a:lnTo>
                  <a:lnTo>
                    <a:pt x="1267" y="7989"/>
                  </a:lnTo>
                  <a:lnTo>
                    <a:pt x="1388" y="8159"/>
                  </a:lnTo>
                  <a:lnTo>
                    <a:pt x="1559" y="8305"/>
                  </a:lnTo>
                  <a:lnTo>
                    <a:pt x="1754" y="8427"/>
                  </a:lnTo>
                  <a:lnTo>
                    <a:pt x="1949" y="8524"/>
                  </a:lnTo>
                  <a:lnTo>
                    <a:pt x="2168" y="8597"/>
                  </a:lnTo>
                  <a:lnTo>
                    <a:pt x="2387" y="8646"/>
                  </a:lnTo>
                  <a:lnTo>
                    <a:pt x="2655" y="8670"/>
                  </a:lnTo>
                  <a:lnTo>
                    <a:pt x="2898" y="8670"/>
                  </a:lnTo>
                  <a:lnTo>
                    <a:pt x="3166" y="8646"/>
                  </a:lnTo>
                  <a:lnTo>
                    <a:pt x="3166" y="8646"/>
                  </a:lnTo>
                  <a:lnTo>
                    <a:pt x="3410" y="8914"/>
                  </a:lnTo>
                  <a:lnTo>
                    <a:pt x="3653" y="9133"/>
                  </a:lnTo>
                  <a:lnTo>
                    <a:pt x="3921" y="9328"/>
                  </a:lnTo>
                  <a:lnTo>
                    <a:pt x="4189" y="945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1" name="Google Shape;911;p30"/>
            <p:cNvSpPr/>
            <p:nvPr/>
          </p:nvSpPr>
          <p:spPr>
            <a:xfrm>
              <a:off x="2161750" y="4522750"/>
              <a:ext cx="25" cy="256975"/>
            </a:xfrm>
            <a:custGeom>
              <a:rect b="b" l="l" r="r" t="t"/>
              <a:pathLst>
                <a:path extrusionOk="0" fill="none" h="10279" w="1">
                  <a:moveTo>
                    <a:pt x="1" y="10279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2" name="Google Shape;912;p30"/>
            <p:cNvSpPr/>
            <p:nvPr/>
          </p:nvSpPr>
          <p:spPr>
            <a:xfrm>
              <a:off x="2133750" y="4377850"/>
              <a:ext cx="56050" cy="56025"/>
            </a:xfrm>
            <a:custGeom>
              <a:rect b="b" l="l" r="r" t="t"/>
              <a:pathLst>
                <a:path extrusionOk="0" fill="none" h="2241" w="2242">
                  <a:moveTo>
                    <a:pt x="1121" y="2241"/>
                  </a:moveTo>
                  <a:lnTo>
                    <a:pt x="1121" y="2241"/>
                  </a:lnTo>
                  <a:lnTo>
                    <a:pt x="902" y="2217"/>
                  </a:lnTo>
                  <a:lnTo>
                    <a:pt x="682" y="2144"/>
                  </a:lnTo>
                  <a:lnTo>
                    <a:pt x="512" y="2046"/>
                  </a:lnTo>
                  <a:lnTo>
                    <a:pt x="341" y="1900"/>
                  </a:lnTo>
                  <a:lnTo>
                    <a:pt x="195" y="1754"/>
                  </a:lnTo>
                  <a:lnTo>
                    <a:pt x="98" y="1559"/>
                  </a:lnTo>
                  <a:lnTo>
                    <a:pt x="25" y="1340"/>
                  </a:lnTo>
                  <a:lnTo>
                    <a:pt x="0" y="1121"/>
                  </a:lnTo>
                  <a:lnTo>
                    <a:pt x="0" y="1121"/>
                  </a:lnTo>
                  <a:lnTo>
                    <a:pt x="25" y="901"/>
                  </a:lnTo>
                  <a:lnTo>
                    <a:pt x="98" y="682"/>
                  </a:lnTo>
                  <a:lnTo>
                    <a:pt x="195" y="487"/>
                  </a:lnTo>
                  <a:lnTo>
                    <a:pt x="341" y="317"/>
                  </a:lnTo>
                  <a:lnTo>
                    <a:pt x="512" y="195"/>
                  </a:lnTo>
                  <a:lnTo>
                    <a:pt x="682" y="98"/>
                  </a:lnTo>
                  <a:lnTo>
                    <a:pt x="902" y="25"/>
                  </a:lnTo>
                  <a:lnTo>
                    <a:pt x="1121" y="0"/>
                  </a:lnTo>
                  <a:lnTo>
                    <a:pt x="1121" y="0"/>
                  </a:lnTo>
                  <a:lnTo>
                    <a:pt x="1364" y="25"/>
                  </a:lnTo>
                  <a:lnTo>
                    <a:pt x="1559" y="98"/>
                  </a:lnTo>
                  <a:lnTo>
                    <a:pt x="1754" y="195"/>
                  </a:lnTo>
                  <a:lnTo>
                    <a:pt x="1924" y="317"/>
                  </a:lnTo>
                  <a:lnTo>
                    <a:pt x="2046" y="487"/>
                  </a:lnTo>
                  <a:lnTo>
                    <a:pt x="2168" y="682"/>
                  </a:lnTo>
                  <a:lnTo>
                    <a:pt x="2217" y="901"/>
                  </a:lnTo>
                  <a:lnTo>
                    <a:pt x="2241" y="1121"/>
                  </a:lnTo>
                  <a:lnTo>
                    <a:pt x="2241" y="1121"/>
                  </a:lnTo>
                  <a:lnTo>
                    <a:pt x="2217" y="1340"/>
                  </a:lnTo>
                  <a:lnTo>
                    <a:pt x="2168" y="1559"/>
                  </a:lnTo>
                  <a:lnTo>
                    <a:pt x="2046" y="1754"/>
                  </a:lnTo>
                  <a:lnTo>
                    <a:pt x="1924" y="1900"/>
                  </a:lnTo>
                  <a:lnTo>
                    <a:pt x="1754" y="2046"/>
                  </a:lnTo>
                  <a:lnTo>
                    <a:pt x="1559" y="2144"/>
                  </a:lnTo>
                  <a:lnTo>
                    <a:pt x="1364" y="2217"/>
                  </a:lnTo>
                  <a:lnTo>
                    <a:pt x="1121" y="2241"/>
                  </a:lnTo>
                  <a:lnTo>
                    <a:pt x="1121" y="224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3" name="Google Shape;913;p30"/>
            <p:cNvSpPr/>
            <p:nvPr/>
          </p:nvSpPr>
          <p:spPr>
            <a:xfrm>
              <a:off x="2038150" y="4589125"/>
              <a:ext cx="87100" cy="87100"/>
            </a:xfrm>
            <a:custGeom>
              <a:rect b="b" l="l" r="r" t="t"/>
              <a:pathLst>
                <a:path extrusionOk="0" fill="none" h="3484" w="3484">
                  <a:moveTo>
                    <a:pt x="1" y="0"/>
                  </a:moveTo>
                  <a:lnTo>
                    <a:pt x="3483" y="3483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4" name="Google Shape;914;p30"/>
            <p:cNvSpPr/>
            <p:nvPr/>
          </p:nvSpPr>
          <p:spPr>
            <a:xfrm>
              <a:off x="2194025" y="4564150"/>
              <a:ext cx="54825" cy="54825"/>
            </a:xfrm>
            <a:custGeom>
              <a:rect b="b" l="l" r="r" t="t"/>
              <a:pathLst>
                <a:path extrusionOk="0" fill="none" h="2193" w="2193">
                  <a:moveTo>
                    <a:pt x="2192" y="1"/>
                  </a:moveTo>
                  <a:lnTo>
                    <a:pt x="1" y="2193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15" name="Google Shape;915;p30"/>
          <p:cNvGrpSpPr/>
          <p:nvPr/>
        </p:nvGrpSpPr>
        <p:grpSpPr>
          <a:xfrm>
            <a:off x="2635205" y="3469665"/>
            <a:ext cx="275011" cy="348186"/>
            <a:chOff x="2635450" y="4321225"/>
            <a:chExt cx="368400" cy="466425"/>
          </a:xfrm>
        </p:grpSpPr>
        <p:sp>
          <p:nvSpPr>
            <p:cNvPr id="916" name="Google Shape;916;p30"/>
            <p:cNvSpPr/>
            <p:nvPr/>
          </p:nvSpPr>
          <p:spPr>
            <a:xfrm>
              <a:off x="2635450" y="4653050"/>
              <a:ext cx="368400" cy="134600"/>
            </a:xfrm>
            <a:custGeom>
              <a:rect b="b" l="l" r="r" t="t"/>
              <a:pathLst>
                <a:path extrusionOk="0" fill="none" h="5384" w="14736">
                  <a:moveTo>
                    <a:pt x="6723" y="1"/>
                  </a:moveTo>
                  <a:lnTo>
                    <a:pt x="6723" y="1"/>
                  </a:lnTo>
                  <a:lnTo>
                    <a:pt x="6187" y="49"/>
                  </a:lnTo>
                  <a:lnTo>
                    <a:pt x="5651" y="147"/>
                  </a:lnTo>
                  <a:lnTo>
                    <a:pt x="5140" y="269"/>
                  </a:lnTo>
                  <a:lnTo>
                    <a:pt x="4628" y="415"/>
                  </a:lnTo>
                  <a:lnTo>
                    <a:pt x="4141" y="610"/>
                  </a:lnTo>
                  <a:lnTo>
                    <a:pt x="3678" y="829"/>
                  </a:lnTo>
                  <a:lnTo>
                    <a:pt x="3216" y="1072"/>
                  </a:lnTo>
                  <a:lnTo>
                    <a:pt x="2777" y="1340"/>
                  </a:lnTo>
                  <a:lnTo>
                    <a:pt x="2363" y="1633"/>
                  </a:lnTo>
                  <a:lnTo>
                    <a:pt x="1949" y="1949"/>
                  </a:lnTo>
                  <a:lnTo>
                    <a:pt x="1584" y="2290"/>
                  </a:lnTo>
                  <a:lnTo>
                    <a:pt x="1219" y="2655"/>
                  </a:lnTo>
                  <a:lnTo>
                    <a:pt x="878" y="3045"/>
                  </a:lnTo>
                  <a:lnTo>
                    <a:pt x="561" y="3459"/>
                  </a:lnTo>
                  <a:lnTo>
                    <a:pt x="269" y="3873"/>
                  </a:lnTo>
                  <a:lnTo>
                    <a:pt x="1" y="4312"/>
                  </a:lnTo>
                  <a:lnTo>
                    <a:pt x="1" y="4312"/>
                  </a:lnTo>
                  <a:lnTo>
                    <a:pt x="293" y="4433"/>
                  </a:lnTo>
                  <a:lnTo>
                    <a:pt x="610" y="4555"/>
                  </a:lnTo>
                  <a:lnTo>
                    <a:pt x="1316" y="4750"/>
                  </a:lnTo>
                  <a:lnTo>
                    <a:pt x="2120" y="4945"/>
                  </a:lnTo>
                  <a:lnTo>
                    <a:pt x="3045" y="5091"/>
                  </a:lnTo>
                  <a:lnTo>
                    <a:pt x="4019" y="5213"/>
                  </a:lnTo>
                  <a:lnTo>
                    <a:pt x="5091" y="5310"/>
                  </a:lnTo>
                  <a:lnTo>
                    <a:pt x="6211" y="5359"/>
                  </a:lnTo>
                  <a:lnTo>
                    <a:pt x="7356" y="5383"/>
                  </a:lnTo>
                  <a:lnTo>
                    <a:pt x="7356" y="5383"/>
                  </a:lnTo>
                  <a:lnTo>
                    <a:pt x="8525" y="5359"/>
                  </a:lnTo>
                  <a:lnTo>
                    <a:pt x="9645" y="5310"/>
                  </a:lnTo>
                  <a:lnTo>
                    <a:pt x="10717" y="5213"/>
                  </a:lnTo>
                  <a:lnTo>
                    <a:pt x="11691" y="5091"/>
                  </a:lnTo>
                  <a:lnTo>
                    <a:pt x="12617" y="4945"/>
                  </a:lnTo>
                  <a:lnTo>
                    <a:pt x="13420" y="4750"/>
                  </a:lnTo>
                  <a:lnTo>
                    <a:pt x="14127" y="4555"/>
                  </a:lnTo>
                  <a:lnTo>
                    <a:pt x="14443" y="4433"/>
                  </a:lnTo>
                  <a:lnTo>
                    <a:pt x="14736" y="4312"/>
                  </a:lnTo>
                  <a:lnTo>
                    <a:pt x="14736" y="4312"/>
                  </a:lnTo>
                  <a:lnTo>
                    <a:pt x="14468" y="3873"/>
                  </a:lnTo>
                  <a:lnTo>
                    <a:pt x="14175" y="3459"/>
                  </a:lnTo>
                  <a:lnTo>
                    <a:pt x="13859" y="3045"/>
                  </a:lnTo>
                  <a:lnTo>
                    <a:pt x="13518" y="2655"/>
                  </a:lnTo>
                  <a:lnTo>
                    <a:pt x="13153" y="2290"/>
                  </a:lnTo>
                  <a:lnTo>
                    <a:pt x="12787" y="1949"/>
                  </a:lnTo>
                  <a:lnTo>
                    <a:pt x="12373" y="1633"/>
                  </a:lnTo>
                  <a:lnTo>
                    <a:pt x="11959" y="1340"/>
                  </a:lnTo>
                  <a:lnTo>
                    <a:pt x="11521" y="1072"/>
                  </a:lnTo>
                  <a:lnTo>
                    <a:pt x="11058" y="829"/>
                  </a:lnTo>
                  <a:lnTo>
                    <a:pt x="10595" y="610"/>
                  </a:lnTo>
                  <a:lnTo>
                    <a:pt x="10108" y="415"/>
                  </a:lnTo>
                  <a:lnTo>
                    <a:pt x="9597" y="269"/>
                  </a:lnTo>
                  <a:lnTo>
                    <a:pt x="9085" y="147"/>
                  </a:lnTo>
                  <a:lnTo>
                    <a:pt x="8549" y="49"/>
                  </a:lnTo>
                  <a:lnTo>
                    <a:pt x="8014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7" name="Google Shape;917;p30"/>
            <p:cNvSpPr/>
            <p:nvPr/>
          </p:nvSpPr>
          <p:spPr>
            <a:xfrm>
              <a:off x="2819350" y="4321225"/>
              <a:ext cx="25" cy="347075"/>
            </a:xfrm>
            <a:custGeom>
              <a:rect b="b" l="l" r="r" t="t"/>
              <a:pathLst>
                <a:path extrusionOk="0" fill="none" h="13883" w="1">
                  <a:moveTo>
                    <a:pt x="0" y="13883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8" name="Google Shape;918;p30"/>
            <p:cNvSpPr/>
            <p:nvPr/>
          </p:nvSpPr>
          <p:spPr>
            <a:xfrm>
              <a:off x="2835175" y="4328525"/>
              <a:ext cx="114475" cy="114500"/>
            </a:xfrm>
            <a:custGeom>
              <a:rect b="b" l="l" r="r" t="t"/>
              <a:pathLst>
                <a:path extrusionOk="0" fill="none" h="4580" w="4579">
                  <a:moveTo>
                    <a:pt x="707" y="4190"/>
                  </a:moveTo>
                  <a:lnTo>
                    <a:pt x="707" y="4190"/>
                  </a:lnTo>
                  <a:lnTo>
                    <a:pt x="853" y="4287"/>
                  </a:lnTo>
                  <a:lnTo>
                    <a:pt x="999" y="4384"/>
                  </a:lnTo>
                  <a:lnTo>
                    <a:pt x="1145" y="4458"/>
                  </a:lnTo>
                  <a:lnTo>
                    <a:pt x="1315" y="4506"/>
                  </a:lnTo>
                  <a:lnTo>
                    <a:pt x="1462" y="4555"/>
                  </a:lnTo>
                  <a:lnTo>
                    <a:pt x="1632" y="4579"/>
                  </a:lnTo>
                  <a:lnTo>
                    <a:pt x="1803" y="4579"/>
                  </a:lnTo>
                  <a:lnTo>
                    <a:pt x="1973" y="4579"/>
                  </a:lnTo>
                  <a:lnTo>
                    <a:pt x="2143" y="4579"/>
                  </a:lnTo>
                  <a:lnTo>
                    <a:pt x="2290" y="4531"/>
                  </a:lnTo>
                  <a:lnTo>
                    <a:pt x="2460" y="4506"/>
                  </a:lnTo>
                  <a:lnTo>
                    <a:pt x="2606" y="4433"/>
                  </a:lnTo>
                  <a:lnTo>
                    <a:pt x="2777" y="4360"/>
                  </a:lnTo>
                  <a:lnTo>
                    <a:pt x="2923" y="4263"/>
                  </a:lnTo>
                  <a:lnTo>
                    <a:pt x="3069" y="4165"/>
                  </a:lnTo>
                  <a:lnTo>
                    <a:pt x="3191" y="4043"/>
                  </a:lnTo>
                  <a:lnTo>
                    <a:pt x="3191" y="4043"/>
                  </a:lnTo>
                  <a:lnTo>
                    <a:pt x="3337" y="3873"/>
                  </a:lnTo>
                  <a:lnTo>
                    <a:pt x="3459" y="3678"/>
                  </a:lnTo>
                  <a:lnTo>
                    <a:pt x="3605" y="3410"/>
                  </a:lnTo>
                  <a:lnTo>
                    <a:pt x="3727" y="3142"/>
                  </a:lnTo>
                  <a:lnTo>
                    <a:pt x="3994" y="2485"/>
                  </a:lnTo>
                  <a:lnTo>
                    <a:pt x="4214" y="1827"/>
                  </a:lnTo>
                  <a:lnTo>
                    <a:pt x="4384" y="1170"/>
                  </a:lnTo>
                  <a:lnTo>
                    <a:pt x="4506" y="634"/>
                  </a:lnTo>
                  <a:lnTo>
                    <a:pt x="4579" y="220"/>
                  </a:lnTo>
                  <a:lnTo>
                    <a:pt x="4579" y="98"/>
                  </a:lnTo>
                  <a:lnTo>
                    <a:pt x="4555" y="25"/>
                  </a:lnTo>
                  <a:lnTo>
                    <a:pt x="4555" y="25"/>
                  </a:lnTo>
                  <a:lnTo>
                    <a:pt x="4482" y="1"/>
                  </a:lnTo>
                  <a:lnTo>
                    <a:pt x="4360" y="25"/>
                  </a:lnTo>
                  <a:lnTo>
                    <a:pt x="3970" y="74"/>
                  </a:lnTo>
                  <a:lnTo>
                    <a:pt x="3410" y="195"/>
                  </a:lnTo>
                  <a:lnTo>
                    <a:pt x="2752" y="390"/>
                  </a:lnTo>
                  <a:lnTo>
                    <a:pt x="2095" y="609"/>
                  </a:lnTo>
                  <a:lnTo>
                    <a:pt x="1462" y="853"/>
                  </a:lnTo>
                  <a:lnTo>
                    <a:pt x="1169" y="975"/>
                  </a:lnTo>
                  <a:lnTo>
                    <a:pt x="926" y="1121"/>
                  </a:lnTo>
                  <a:lnTo>
                    <a:pt x="707" y="1267"/>
                  </a:lnTo>
                  <a:lnTo>
                    <a:pt x="536" y="1389"/>
                  </a:lnTo>
                  <a:lnTo>
                    <a:pt x="536" y="1389"/>
                  </a:lnTo>
                  <a:lnTo>
                    <a:pt x="414" y="1535"/>
                  </a:lnTo>
                  <a:lnTo>
                    <a:pt x="317" y="1657"/>
                  </a:lnTo>
                  <a:lnTo>
                    <a:pt x="219" y="1803"/>
                  </a:lnTo>
                  <a:lnTo>
                    <a:pt x="146" y="1973"/>
                  </a:lnTo>
                  <a:lnTo>
                    <a:pt x="98" y="2119"/>
                  </a:lnTo>
                  <a:lnTo>
                    <a:pt x="49" y="2290"/>
                  </a:lnTo>
                  <a:lnTo>
                    <a:pt x="0" y="2460"/>
                  </a:lnTo>
                  <a:lnTo>
                    <a:pt x="0" y="2607"/>
                  </a:lnTo>
                  <a:lnTo>
                    <a:pt x="0" y="2777"/>
                  </a:lnTo>
                  <a:lnTo>
                    <a:pt x="0" y="2948"/>
                  </a:lnTo>
                  <a:lnTo>
                    <a:pt x="25" y="3118"/>
                  </a:lnTo>
                  <a:lnTo>
                    <a:pt x="73" y="3264"/>
                  </a:lnTo>
                  <a:lnTo>
                    <a:pt x="146" y="3435"/>
                  </a:lnTo>
                  <a:lnTo>
                    <a:pt x="195" y="3581"/>
                  </a:lnTo>
                  <a:lnTo>
                    <a:pt x="293" y="3727"/>
                  </a:lnTo>
                  <a:lnTo>
                    <a:pt x="390" y="3873"/>
                  </a:lnTo>
                  <a:lnTo>
                    <a:pt x="707" y="4190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9" name="Google Shape;919;p30"/>
            <p:cNvSpPr/>
            <p:nvPr/>
          </p:nvSpPr>
          <p:spPr>
            <a:xfrm>
              <a:off x="2850400" y="4372975"/>
              <a:ext cx="54825" cy="54825"/>
            </a:xfrm>
            <a:custGeom>
              <a:rect b="b" l="l" r="r" t="t"/>
              <a:pathLst>
                <a:path extrusionOk="0" fill="none" h="2193" w="2193">
                  <a:moveTo>
                    <a:pt x="2192" y="0"/>
                  </a:moveTo>
                  <a:lnTo>
                    <a:pt x="0" y="2192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0" name="Google Shape;920;p30"/>
            <p:cNvSpPr/>
            <p:nvPr/>
          </p:nvSpPr>
          <p:spPr>
            <a:xfrm>
              <a:off x="2646425" y="4429600"/>
              <a:ext cx="156500" cy="156500"/>
            </a:xfrm>
            <a:custGeom>
              <a:rect b="b" l="l" r="r" t="t"/>
              <a:pathLst>
                <a:path extrusionOk="0" fill="none" h="6260" w="6260">
                  <a:moveTo>
                    <a:pt x="5675" y="5334"/>
                  </a:moveTo>
                  <a:lnTo>
                    <a:pt x="5675" y="5334"/>
                  </a:lnTo>
                  <a:lnTo>
                    <a:pt x="5821" y="5139"/>
                  </a:lnTo>
                  <a:lnTo>
                    <a:pt x="5943" y="4945"/>
                  </a:lnTo>
                  <a:lnTo>
                    <a:pt x="6040" y="4725"/>
                  </a:lnTo>
                  <a:lnTo>
                    <a:pt x="6138" y="4506"/>
                  </a:lnTo>
                  <a:lnTo>
                    <a:pt x="6186" y="4287"/>
                  </a:lnTo>
                  <a:lnTo>
                    <a:pt x="6235" y="4043"/>
                  </a:lnTo>
                  <a:lnTo>
                    <a:pt x="6259" y="3824"/>
                  </a:lnTo>
                  <a:lnTo>
                    <a:pt x="6259" y="3581"/>
                  </a:lnTo>
                  <a:lnTo>
                    <a:pt x="6235" y="3361"/>
                  </a:lnTo>
                  <a:lnTo>
                    <a:pt x="6186" y="3118"/>
                  </a:lnTo>
                  <a:lnTo>
                    <a:pt x="6138" y="2899"/>
                  </a:lnTo>
                  <a:lnTo>
                    <a:pt x="6040" y="2680"/>
                  </a:lnTo>
                  <a:lnTo>
                    <a:pt x="5943" y="2460"/>
                  </a:lnTo>
                  <a:lnTo>
                    <a:pt x="5821" y="2266"/>
                  </a:lnTo>
                  <a:lnTo>
                    <a:pt x="5675" y="2071"/>
                  </a:lnTo>
                  <a:lnTo>
                    <a:pt x="5504" y="1900"/>
                  </a:lnTo>
                  <a:lnTo>
                    <a:pt x="5504" y="1900"/>
                  </a:lnTo>
                  <a:lnTo>
                    <a:pt x="5285" y="1705"/>
                  </a:lnTo>
                  <a:lnTo>
                    <a:pt x="4993" y="1510"/>
                  </a:lnTo>
                  <a:lnTo>
                    <a:pt x="4652" y="1316"/>
                  </a:lnTo>
                  <a:lnTo>
                    <a:pt x="4262" y="1145"/>
                  </a:lnTo>
                  <a:lnTo>
                    <a:pt x="3848" y="975"/>
                  </a:lnTo>
                  <a:lnTo>
                    <a:pt x="3410" y="804"/>
                  </a:lnTo>
                  <a:lnTo>
                    <a:pt x="2484" y="488"/>
                  </a:lnTo>
                  <a:lnTo>
                    <a:pt x="1608" y="244"/>
                  </a:lnTo>
                  <a:lnTo>
                    <a:pt x="853" y="74"/>
                  </a:lnTo>
                  <a:lnTo>
                    <a:pt x="536" y="25"/>
                  </a:lnTo>
                  <a:lnTo>
                    <a:pt x="292" y="0"/>
                  </a:lnTo>
                  <a:lnTo>
                    <a:pt x="122" y="0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0" y="122"/>
                  </a:lnTo>
                  <a:lnTo>
                    <a:pt x="0" y="293"/>
                  </a:lnTo>
                  <a:lnTo>
                    <a:pt x="25" y="536"/>
                  </a:lnTo>
                  <a:lnTo>
                    <a:pt x="73" y="853"/>
                  </a:lnTo>
                  <a:lnTo>
                    <a:pt x="244" y="1608"/>
                  </a:lnTo>
                  <a:lnTo>
                    <a:pt x="487" y="2485"/>
                  </a:lnTo>
                  <a:lnTo>
                    <a:pt x="804" y="3410"/>
                  </a:lnTo>
                  <a:lnTo>
                    <a:pt x="974" y="3849"/>
                  </a:lnTo>
                  <a:lnTo>
                    <a:pt x="1145" y="4263"/>
                  </a:lnTo>
                  <a:lnTo>
                    <a:pt x="1315" y="4652"/>
                  </a:lnTo>
                  <a:lnTo>
                    <a:pt x="1510" y="4993"/>
                  </a:lnTo>
                  <a:lnTo>
                    <a:pt x="1705" y="5286"/>
                  </a:lnTo>
                  <a:lnTo>
                    <a:pt x="1900" y="5505"/>
                  </a:lnTo>
                  <a:lnTo>
                    <a:pt x="1900" y="5505"/>
                  </a:lnTo>
                  <a:lnTo>
                    <a:pt x="2070" y="5675"/>
                  </a:lnTo>
                  <a:lnTo>
                    <a:pt x="2265" y="5821"/>
                  </a:lnTo>
                  <a:lnTo>
                    <a:pt x="2460" y="5943"/>
                  </a:lnTo>
                  <a:lnTo>
                    <a:pt x="2679" y="6041"/>
                  </a:lnTo>
                  <a:lnTo>
                    <a:pt x="2898" y="6138"/>
                  </a:lnTo>
                  <a:lnTo>
                    <a:pt x="3118" y="6187"/>
                  </a:lnTo>
                  <a:lnTo>
                    <a:pt x="3361" y="6235"/>
                  </a:lnTo>
                  <a:lnTo>
                    <a:pt x="3580" y="6260"/>
                  </a:lnTo>
                  <a:lnTo>
                    <a:pt x="3824" y="6260"/>
                  </a:lnTo>
                  <a:lnTo>
                    <a:pt x="4043" y="6235"/>
                  </a:lnTo>
                  <a:lnTo>
                    <a:pt x="4287" y="6187"/>
                  </a:lnTo>
                  <a:lnTo>
                    <a:pt x="4506" y="6138"/>
                  </a:lnTo>
                  <a:lnTo>
                    <a:pt x="4725" y="6041"/>
                  </a:lnTo>
                  <a:lnTo>
                    <a:pt x="4944" y="5943"/>
                  </a:lnTo>
                  <a:lnTo>
                    <a:pt x="5139" y="5821"/>
                  </a:lnTo>
                  <a:lnTo>
                    <a:pt x="5334" y="5675"/>
                  </a:lnTo>
                  <a:lnTo>
                    <a:pt x="5675" y="5334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1" name="Google Shape;921;p30"/>
            <p:cNvSpPr/>
            <p:nvPr/>
          </p:nvSpPr>
          <p:spPr>
            <a:xfrm>
              <a:off x="2696350" y="4479525"/>
              <a:ext cx="87100" cy="87100"/>
            </a:xfrm>
            <a:custGeom>
              <a:rect b="b" l="l" r="r" t="t"/>
              <a:pathLst>
                <a:path extrusionOk="0" fill="none" h="3484" w="3484">
                  <a:moveTo>
                    <a:pt x="0" y="1"/>
                  </a:moveTo>
                  <a:lnTo>
                    <a:pt x="3483" y="3483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22" name="Google Shape;922;p30"/>
          <p:cNvGrpSpPr/>
          <p:nvPr/>
        </p:nvGrpSpPr>
        <p:grpSpPr>
          <a:xfrm>
            <a:off x="5626897" y="3461024"/>
            <a:ext cx="304535" cy="340908"/>
            <a:chOff x="6643075" y="4309650"/>
            <a:chExt cx="407950" cy="456675"/>
          </a:xfrm>
        </p:grpSpPr>
        <p:sp>
          <p:nvSpPr>
            <p:cNvPr id="923" name="Google Shape;923;p30"/>
            <p:cNvSpPr/>
            <p:nvPr/>
          </p:nvSpPr>
          <p:spPr>
            <a:xfrm>
              <a:off x="6643075" y="4698125"/>
              <a:ext cx="407950" cy="14625"/>
            </a:xfrm>
            <a:custGeom>
              <a:rect b="b" l="l" r="r" t="t"/>
              <a:pathLst>
                <a:path extrusionOk="0" fill="none" h="585" w="16318">
                  <a:moveTo>
                    <a:pt x="16318" y="0"/>
                  </a:moveTo>
                  <a:lnTo>
                    <a:pt x="16318" y="0"/>
                  </a:lnTo>
                  <a:lnTo>
                    <a:pt x="16074" y="24"/>
                  </a:lnTo>
                  <a:lnTo>
                    <a:pt x="15879" y="73"/>
                  </a:lnTo>
                  <a:lnTo>
                    <a:pt x="15709" y="146"/>
                  </a:lnTo>
                  <a:lnTo>
                    <a:pt x="15538" y="244"/>
                  </a:lnTo>
                  <a:lnTo>
                    <a:pt x="15538" y="244"/>
                  </a:lnTo>
                  <a:lnTo>
                    <a:pt x="15319" y="365"/>
                  </a:lnTo>
                  <a:lnTo>
                    <a:pt x="15051" y="487"/>
                  </a:lnTo>
                  <a:lnTo>
                    <a:pt x="14881" y="536"/>
                  </a:lnTo>
                  <a:lnTo>
                    <a:pt x="14710" y="560"/>
                  </a:lnTo>
                  <a:lnTo>
                    <a:pt x="14516" y="585"/>
                  </a:lnTo>
                  <a:lnTo>
                    <a:pt x="14272" y="585"/>
                  </a:lnTo>
                  <a:lnTo>
                    <a:pt x="14272" y="585"/>
                  </a:lnTo>
                  <a:lnTo>
                    <a:pt x="14053" y="585"/>
                  </a:lnTo>
                  <a:lnTo>
                    <a:pt x="13858" y="560"/>
                  </a:lnTo>
                  <a:lnTo>
                    <a:pt x="13687" y="536"/>
                  </a:lnTo>
                  <a:lnTo>
                    <a:pt x="13517" y="487"/>
                  </a:lnTo>
                  <a:lnTo>
                    <a:pt x="13249" y="365"/>
                  </a:lnTo>
                  <a:lnTo>
                    <a:pt x="13030" y="244"/>
                  </a:lnTo>
                  <a:lnTo>
                    <a:pt x="13030" y="244"/>
                  </a:lnTo>
                  <a:lnTo>
                    <a:pt x="12859" y="146"/>
                  </a:lnTo>
                  <a:lnTo>
                    <a:pt x="12689" y="73"/>
                  </a:lnTo>
                  <a:lnTo>
                    <a:pt x="12494" y="24"/>
                  </a:lnTo>
                  <a:lnTo>
                    <a:pt x="12251" y="0"/>
                  </a:lnTo>
                  <a:lnTo>
                    <a:pt x="12251" y="0"/>
                  </a:lnTo>
                  <a:lnTo>
                    <a:pt x="11983" y="24"/>
                  </a:lnTo>
                  <a:lnTo>
                    <a:pt x="11788" y="73"/>
                  </a:lnTo>
                  <a:lnTo>
                    <a:pt x="11617" y="146"/>
                  </a:lnTo>
                  <a:lnTo>
                    <a:pt x="11471" y="244"/>
                  </a:lnTo>
                  <a:lnTo>
                    <a:pt x="11471" y="244"/>
                  </a:lnTo>
                  <a:lnTo>
                    <a:pt x="11228" y="365"/>
                  </a:lnTo>
                  <a:lnTo>
                    <a:pt x="10960" y="487"/>
                  </a:lnTo>
                  <a:lnTo>
                    <a:pt x="10814" y="536"/>
                  </a:lnTo>
                  <a:lnTo>
                    <a:pt x="10619" y="560"/>
                  </a:lnTo>
                  <a:lnTo>
                    <a:pt x="10424" y="585"/>
                  </a:lnTo>
                  <a:lnTo>
                    <a:pt x="10205" y="585"/>
                  </a:lnTo>
                  <a:lnTo>
                    <a:pt x="10205" y="585"/>
                  </a:lnTo>
                  <a:lnTo>
                    <a:pt x="9961" y="585"/>
                  </a:lnTo>
                  <a:lnTo>
                    <a:pt x="9766" y="560"/>
                  </a:lnTo>
                  <a:lnTo>
                    <a:pt x="9596" y="536"/>
                  </a:lnTo>
                  <a:lnTo>
                    <a:pt x="9425" y="487"/>
                  </a:lnTo>
                  <a:lnTo>
                    <a:pt x="9157" y="365"/>
                  </a:lnTo>
                  <a:lnTo>
                    <a:pt x="8938" y="244"/>
                  </a:lnTo>
                  <a:lnTo>
                    <a:pt x="8938" y="244"/>
                  </a:lnTo>
                  <a:lnTo>
                    <a:pt x="8768" y="146"/>
                  </a:lnTo>
                  <a:lnTo>
                    <a:pt x="8597" y="73"/>
                  </a:lnTo>
                  <a:lnTo>
                    <a:pt x="8402" y="24"/>
                  </a:lnTo>
                  <a:lnTo>
                    <a:pt x="8159" y="0"/>
                  </a:lnTo>
                  <a:lnTo>
                    <a:pt x="8159" y="0"/>
                  </a:lnTo>
                  <a:lnTo>
                    <a:pt x="7915" y="24"/>
                  </a:lnTo>
                  <a:lnTo>
                    <a:pt x="7721" y="73"/>
                  </a:lnTo>
                  <a:lnTo>
                    <a:pt x="7550" y="146"/>
                  </a:lnTo>
                  <a:lnTo>
                    <a:pt x="7380" y="244"/>
                  </a:lnTo>
                  <a:lnTo>
                    <a:pt x="7380" y="244"/>
                  </a:lnTo>
                  <a:lnTo>
                    <a:pt x="7160" y="365"/>
                  </a:lnTo>
                  <a:lnTo>
                    <a:pt x="6892" y="487"/>
                  </a:lnTo>
                  <a:lnTo>
                    <a:pt x="6722" y="536"/>
                  </a:lnTo>
                  <a:lnTo>
                    <a:pt x="6551" y="560"/>
                  </a:lnTo>
                  <a:lnTo>
                    <a:pt x="6332" y="585"/>
                  </a:lnTo>
                  <a:lnTo>
                    <a:pt x="6113" y="585"/>
                  </a:lnTo>
                  <a:lnTo>
                    <a:pt x="6113" y="585"/>
                  </a:lnTo>
                  <a:lnTo>
                    <a:pt x="5894" y="585"/>
                  </a:lnTo>
                  <a:lnTo>
                    <a:pt x="5699" y="560"/>
                  </a:lnTo>
                  <a:lnTo>
                    <a:pt x="5504" y="536"/>
                  </a:lnTo>
                  <a:lnTo>
                    <a:pt x="5358" y="487"/>
                  </a:lnTo>
                  <a:lnTo>
                    <a:pt x="5090" y="365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4676" y="146"/>
                  </a:lnTo>
                  <a:lnTo>
                    <a:pt x="4530" y="73"/>
                  </a:lnTo>
                  <a:lnTo>
                    <a:pt x="4335" y="24"/>
                  </a:lnTo>
                  <a:lnTo>
                    <a:pt x="4067" y="0"/>
                  </a:lnTo>
                  <a:lnTo>
                    <a:pt x="4067" y="0"/>
                  </a:lnTo>
                  <a:lnTo>
                    <a:pt x="3824" y="24"/>
                  </a:lnTo>
                  <a:lnTo>
                    <a:pt x="3629" y="73"/>
                  </a:lnTo>
                  <a:lnTo>
                    <a:pt x="3458" y="146"/>
                  </a:lnTo>
                  <a:lnTo>
                    <a:pt x="3288" y="244"/>
                  </a:lnTo>
                  <a:lnTo>
                    <a:pt x="3288" y="244"/>
                  </a:lnTo>
                  <a:lnTo>
                    <a:pt x="3069" y="365"/>
                  </a:lnTo>
                  <a:lnTo>
                    <a:pt x="2801" y="487"/>
                  </a:lnTo>
                  <a:lnTo>
                    <a:pt x="2630" y="536"/>
                  </a:lnTo>
                  <a:lnTo>
                    <a:pt x="2460" y="560"/>
                  </a:lnTo>
                  <a:lnTo>
                    <a:pt x="2265" y="585"/>
                  </a:lnTo>
                  <a:lnTo>
                    <a:pt x="2046" y="585"/>
                  </a:lnTo>
                  <a:lnTo>
                    <a:pt x="2046" y="585"/>
                  </a:lnTo>
                  <a:lnTo>
                    <a:pt x="1802" y="585"/>
                  </a:lnTo>
                  <a:lnTo>
                    <a:pt x="1607" y="560"/>
                  </a:lnTo>
                  <a:lnTo>
                    <a:pt x="1437" y="536"/>
                  </a:lnTo>
                  <a:lnTo>
                    <a:pt x="1266" y="487"/>
                  </a:lnTo>
                  <a:lnTo>
                    <a:pt x="999" y="365"/>
                  </a:lnTo>
                  <a:lnTo>
                    <a:pt x="779" y="244"/>
                  </a:lnTo>
                  <a:lnTo>
                    <a:pt x="779" y="244"/>
                  </a:lnTo>
                  <a:lnTo>
                    <a:pt x="609" y="146"/>
                  </a:lnTo>
                  <a:lnTo>
                    <a:pt x="438" y="73"/>
                  </a:lnTo>
                  <a:lnTo>
                    <a:pt x="244" y="24"/>
                  </a:ln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4" name="Google Shape;924;p30"/>
            <p:cNvSpPr/>
            <p:nvPr/>
          </p:nvSpPr>
          <p:spPr>
            <a:xfrm>
              <a:off x="6643075" y="4727350"/>
              <a:ext cx="407950" cy="14625"/>
            </a:xfrm>
            <a:custGeom>
              <a:rect b="b" l="l" r="r" t="t"/>
              <a:pathLst>
                <a:path extrusionOk="0" fill="none" h="585" w="16318">
                  <a:moveTo>
                    <a:pt x="0" y="0"/>
                  </a:moveTo>
                  <a:lnTo>
                    <a:pt x="0" y="0"/>
                  </a:lnTo>
                  <a:lnTo>
                    <a:pt x="219" y="24"/>
                  </a:lnTo>
                  <a:lnTo>
                    <a:pt x="414" y="49"/>
                  </a:lnTo>
                  <a:lnTo>
                    <a:pt x="609" y="73"/>
                  </a:lnTo>
                  <a:lnTo>
                    <a:pt x="755" y="122"/>
                  </a:lnTo>
                  <a:lnTo>
                    <a:pt x="1023" y="244"/>
                  </a:lnTo>
                  <a:lnTo>
                    <a:pt x="1266" y="365"/>
                  </a:lnTo>
                  <a:lnTo>
                    <a:pt x="1266" y="365"/>
                  </a:lnTo>
                  <a:lnTo>
                    <a:pt x="1413" y="463"/>
                  </a:lnTo>
                  <a:lnTo>
                    <a:pt x="1583" y="536"/>
                  </a:lnTo>
                  <a:lnTo>
                    <a:pt x="1778" y="585"/>
                  </a:lnTo>
                  <a:lnTo>
                    <a:pt x="2046" y="585"/>
                  </a:lnTo>
                  <a:lnTo>
                    <a:pt x="2046" y="585"/>
                  </a:lnTo>
                  <a:lnTo>
                    <a:pt x="2289" y="585"/>
                  </a:lnTo>
                  <a:lnTo>
                    <a:pt x="2484" y="536"/>
                  </a:lnTo>
                  <a:lnTo>
                    <a:pt x="2655" y="463"/>
                  </a:lnTo>
                  <a:lnTo>
                    <a:pt x="2801" y="365"/>
                  </a:lnTo>
                  <a:lnTo>
                    <a:pt x="2801" y="365"/>
                  </a:lnTo>
                  <a:lnTo>
                    <a:pt x="3044" y="244"/>
                  </a:lnTo>
                  <a:lnTo>
                    <a:pt x="3312" y="122"/>
                  </a:lnTo>
                  <a:lnTo>
                    <a:pt x="3458" y="73"/>
                  </a:lnTo>
                  <a:lnTo>
                    <a:pt x="3653" y="49"/>
                  </a:lnTo>
                  <a:lnTo>
                    <a:pt x="3848" y="24"/>
                  </a:lnTo>
                  <a:lnTo>
                    <a:pt x="4067" y="0"/>
                  </a:lnTo>
                  <a:lnTo>
                    <a:pt x="4067" y="0"/>
                  </a:lnTo>
                  <a:lnTo>
                    <a:pt x="4311" y="24"/>
                  </a:lnTo>
                  <a:lnTo>
                    <a:pt x="4506" y="49"/>
                  </a:lnTo>
                  <a:lnTo>
                    <a:pt x="4676" y="73"/>
                  </a:lnTo>
                  <a:lnTo>
                    <a:pt x="4847" y="122"/>
                  </a:lnTo>
                  <a:lnTo>
                    <a:pt x="5115" y="244"/>
                  </a:lnTo>
                  <a:lnTo>
                    <a:pt x="5334" y="365"/>
                  </a:lnTo>
                  <a:lnTo>
                    <a:pt x="5334" y="365"/>
                  </a:lnTo>
                  <a:lnTo>
                    <a:pt x="5504" y="463"/>
                  </a:lnTo>
                  <a:lnTo>
                    <a:pt x="5675" y="536"/>
                  </a:lnTo>
                  <a:lnTo>
                    <a:pt x="5870" y="585"/>
                  </a:lnTo>
                  <a:lnTo>
                    <a:pt x="6113" y="585"/>
                  </a:lnTo>
                  <a:lnTo>
                    <a:pt x="6113" y="585"/>
                  </a:lnTo>
                  <a:lnTo>
                    <a:pt x="6357" y="585"/>
                  </a:lnTo>
                  <a:lnTo>
                    <a:pt x="6551" y="536"/>
                  </a:lnTo>
                  <a:lnTo>
                    <a:pt x="6722" y="463"/>
                  </a:lnTo>
                  <a:lnTo>
                    <a:pt x="6892" y="365"/>
                  </a:lnTo>
                  <a:lnTo>
                    <a:pt x="6892" y="365"/>
                  </a:lnTo>
                  <a:lnTo>
                    <a:pt x="7112" y="244"/>
                  </a:lnTo>
                  <a:lnTo>
                    <a:pt x="7380" y="122"/>
                  </a:lnTo>
                  <a:lnTo>
                    <a:pt x="7550" y="73"/>
                  </a:lnTo>
                  <a:lnTo>
                    <a:pt x="7721" y="49"/>
                  </a:lnTo>
                  <a:lnTo>
                    <a:pt x="7940" y="24"/>
                  </a:lnTo>
                  <a:lnTo>
                    <a:pt x="8159" y="0"/>
                  </a:lnTo>
                  <a:lnTo>
                    <a:pt x="8159" y="0"/>
                  </a:lnTo>
                  <a:lnTo>
                    <a:pt x="8378" y="24"/>
                  </a:lnTo>
                  <a:lnTo>
                    <a:pt x="8597" y="49"/>
                  </a:lnTo>
                  <a:lnTo>
                    <a:pt x="8768" y="73"/>
                  </a:lnTo>
                  <a:lnTo>
                    <a:pt x="8914" y="122"/>
                  </a:lnTo>
                  <a:lnTo>
                    <a:pt x="9206" y="244"/>
                  </a:lnTo>
                  <a:lnTo>
                    <a:pt x="9425" y="365"/>
                  </a:lnTo>
                  <a:lnTo>
                    <a:pt x="9425" y="365"/>
                  </a:lnTo>
                  <a:lnTo>
                    <a:pt x="9596" y="463"/>
                  </a:lnTo>
                  <a:lnTo>
                    <a:pt x="9766" y="536"/>
                  </a:lnTo>
                  <a:lnTo>
                    <a:pt x="9961" y="585"/>
                  </a:lnTo>
                  <a:lnTo>
                    <a:pt x="10205" y="585"/>
                  </a:lnTo>
                  <a:lnTo>
                    <a:pt x="10205" y="585"/>
                  </a:lnTo>
                  <a:lnTo>
                    <a:pt x="10448" y="585"/>
                  </a:lnTo>
                  <a:lnTo>
                    <a:pt x="10643" y="536"/>
                  </a:lnTo>
                  <a:lnTo>
                    <a:pt x="10814" y="463"/>
                  </a:lnTo>
                  <a:lnTo>
                    <a:pt x="10984" y="365"/>
                  </a:lnTo>
                  <a:lnTo>
                    <a:pt x="10984" y="365"/>
                  </a:lnTo>
                  <a:lnTo>
                    <a:pt x="11203" y="244"/>
                  </a:lnTo>
                  <a:lnTo>
                    <a:pt x="11471" y="122"/>
                  </a:lnTo>
                  <a:lnTo>
                    <a:pt x="11642" y="73"/>
                  </a:lnTo>
                  <a:lnTo>
                    <a:pt x="11812" y="49"/>
                  </a:lnTo>
                  <a:lnTo>
                    <a:pt x="12007" y="24"/>
                  </a:lnTo>
                  <a:lnTo>
                    <a:pt x="12251" y="0"/>
                  </a:lnTo>
                  <a:lnTo>
                    <a:pt x="12251" y="0"/>
                  </a:lnTo>
                  <a:lnTo>
                    <a:pt x="12470" y="24"/>
                  </a:lnTo>
                  <a:lnTo>
                    <a:pt x="12665" y="49"/>
                  </a:lnTo>
                  <a:lnTo>
                    <a:pt x="12859" y="73"/>
                  </a:lnTo>
                  <a:lnTo>
                    <a:pt x="13006" y="122"/>
                  </a:lnTo>
                  <a:lnTo>
                    <a:pt x="13273" y="244"/>
                  </a:lnTo>
                  <a:lnTo>
                    <a:pt x="13493" y="365"/>
                  </a:lnTo>
                  <a:lnTo>
                    <a:pt x="13493" y="365"/>
                  </a:lnTo>
                  <a:lnTo>
                    <a:pt x="13663" y="463"/>
                  </a:lnTo>
                  <a:lnTo>
                    <a:pt x="13834" y="536"/>
                  </a:lnTo>
                  <a:lnTo>
                    <a:pt x="14028" y="585"/>
                  </a:lnTo>
                  <a:lnTo>
                    <a:pt x="14272" y="585"/>
                  </a:lnTo>
                  <a:lnTo>
                    <a:pt x="14272" y="585"/>
                  </a:lnTo>
                  <a:lnTo>
                    <a:pt x="14540" y="585"/>
                  </a:lnTo>
                  <a:lnTo>
                    <a:pt x="14735" y="536"/>
                  </a:lnTo>
                  <a:lnTo>
                    <a:pt x="14905" y="463"/>
                  </a:lnTo>
                  <a:lnTo>
                    <a:pt x="15051" y="365"/>
                  </a:lnTo>
                  <a:lnTo>
                    <a:pt x="15051" y="365"/>
                  </a:lnTo>
                  <a:lnTo>
                    <a:pt x="15295" y="244"/>
                  </a:lnTo>
                  <a:lnTo>
                    <a:pt x="15563" y="122"/>
                  </a:lnTo>
                  <a:lnTo>
                    <a:pt x="15709" y="73"/>
                  </a:lnTo>
                  <a:lnTo>
                    <a:pt x="15904" y="49"/>
                  </a:lnTo>
                  <a:lnTo>
                    <a:pt x="16099" y="24"/>
                  </a:lnTo>
                  <a:lnTo>
                    <a:pt x="16318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5" name="Google Shape;925;p30"/>
            <p:cNvSpPr/>
            <p:nvPr/>
          </p:nvSpPr>
          <p:spPr>
            <a:xfrm>
              <a:off x="6643075" y="4751700"/>
              <a:ext cx="407950" cy="14625"/>
            </a:xfrm>
            <a:custGeom>
              <a:rect b="b" l="l" r="r" t="t"/>
              <a:pathLst>
                <a:path extrusionOk="0" fill="none" h="585" w="16318">
                  <a:moveTo>
                    <a:pt x="16318" y="0"/>
                  </a:moveTo>
                  <a:lnTo>
                    <a:pt x="16318" y="0"/>
                  </a:lnTo>
                  <a:lnTo>
                    <a:pt x="16074" y="25"/>
                  </a:lnTo>
                  <a:lnTo>
                    <a:pt x="15879" y="73"/>
                  </a:lnTo>
                  <a:lnTo>
                    <a:pt x="15709" y="146"/>
                  </a:lnTo>
                  <a:lnTo>
                    <a:pt x="15538" y="244"/>
                  </a:lnTo>
                  <a:lnTo>
                    <a:pt x="15538" y="244"/>
                  </a:lnTo>
                  <a:lnTo>
                    <a:pt x="15319" y="366"/>
                  </a:lnTo>
                  <a:lnTo>
                    <a:pt x="15051" y="487"/>
                  </a:lnTo>
                  <a:lnTo>
                    <a:pt x="14881" y="536"/>
                  </a:lnTo>
                  <a:lnTo>
                    <a:pt x="14710" y="560"/>
                  </a:lnTo>
                  <a:lnTo>
                    <a:pt x="14516" y="585"/>
                  </a:lnTo>
                  <a:lnTo>
                    <a:pt x="14272" y="585"/>
                  </a:lnTo>
                  <a:lnTo>
                    <a:pt x="14272" y="585"/>
                  </a:lnTo>
                  <a:lnTo>
                    <a:pt x="14053" y="585"/>
                  </a:lnTo>
                  <a:lnTo>
                    <a:pt x="13858" y="560"/>
                  </a:lnTo>
                  <a:lnTo>
                    <a:pt x="13687" y="536"/>
                  </a:lnTo>
                  <a:lnTo>
                    <a:pt x="13517" y="487"/>
                  </a:lnTo>
                  <a:lnTo>
                    <a:pt x="13249" y="366"/>
                  </a:lnTo>
                  <a:lnTo>
                    <a:pt x="13030" y="244"/>
                  </a:lnTo>
                  <a:lnTo>
                    <a:pt x="13030" y="244"/>
                  </a:lnTo>
                  <a:lnTo>
                    <a:pt x="12859" y="146"/>
                  </a:lnTo>
                  <a:lnTo>
                    <a:pt x="12689" y="73"/>
                  </a:lnTo>
                  <a:lnTo>
                    <a:pt x="12494" y="25"/>
                  </a:lnTo>
                  <a:lnTo>
                    <a:pt x="12251" y="0"/>
                  </a:lnTo>
                  <a:lnTo>
                    <a:pt x="12251" y="0"/>
                  </a:lnTo>
                  <a:lnTo>
                    <a:pt x="11983" y="25"/>
                  </a:lnTo>
                  <a:lnTo>
                    <a:pt x="11788" y="73"/>
                  </a:lnTo>
                  <a:lnTo>
                    <a:pt x="11617" y="146"/>
                  </a:lnTo>
                  <a:lnTo>
                    <a:pt x="11471" y="244"/>
                  </a:lnTo>
                  <a:lnTo>
                    <a:pt x="11471" y="244"/>
                  </a:lnTo>
                  <a:lnTo>
                    <a:pt x="11228" y="366"/>
                  </a:lnTo>
                  <a:lnTo>
                    <a:pt x="10960" y="487"/>
                  </a:lnTo>
                  <a:lnTo>
                    <a:pt x="10814" y="536"/>
                  </a:lnTo>
                  <a:lnTo>
                    <a:pt x="10619" y="560"/>
                  </a:lnTo>
                  <a:lnTo>
                    <a:pt x="10424" y="585"/>
                  </a:lnTo>
                  <a:lnTo>
                    <a:pt x="10205" y="585"/>
                  </a:lnTo>
                  <a:lnTo>
                    <a:pt x="10205" y="585"/>
                  </a:lnTo>
                  <a:lnTo>
                    <a:pt x="9961" y="585"/>
                  </a:lnTo>
                  <a:lnTo>
                    <a:pt x="9766" y="560"/>
                  </a:lnTo>
                  <a:lnTo>
                    <a:pt x="9596" y="536"/>
                  </a:lnTo>
                  <a:lnTo>
                    <a:pt x="9425" y="487"/>
                  </a:lnTo>
                  <a:lnTo>
                    <a:pt x="9157" y="366"/>
                  </a:lnTo>
                  <a:lnTo>
                    <a:pt x="8938" y="244"/>
                  </a:lnTo>
                  <a:lnTo>
                    <a:pt x="8938" y="244"/>
                  </a:lnTo>
                  <a:lnTo>
                    <a:pt x="8768" y="146"/>
                  </a:lnTo>
                  <a:lnTo>
                    <a:pt x="8597" y="73"/>
                  </a:lnTo>
                  <a:lnTo>
                    <a:pt x="8402" y="25"/>
                  </a:lnTo>
                  <a:lnTo>
                    <a:pt x="8159" y="0"/>
                  </a:lnTo>
                  <a:lnTo>
                    <a:pt x="8159" y="0"/>
                  </a:lnTo>
                  <a:lnTo>
                    <a:pt x="7915" y="25"/>
                  </a:lnTo>
                  <a:lnTo>
                    <a:pt x="7721" y="73"/>
                  </a:lnTo>
                  <a:lnTo>
                    <a:pt x="7550" y="146"/>
                  </a:lnTo>
                  <a:lnTo>
                    <a:pt x="7380" y="244"/>
                  </a:lnTo>
                  <a:lnTo>
                    <a:pt x="7380" y="244"/>
                  </a:lnTo>
                  <a:lnTo>
                    <a:pt x="7160" y="366"/>
                  </a:lnTo>
                  <a:lnTo>
                    <a:pt x="6892" y="487"/>
                  </a:lnTo>
                  <a:lnTo>
                    <a:pt x="6722" y="536"/>
                  </a:lnTo>
                  <a:lnTo>
                    <a:pt x="6551" y="560"/>
                  </a:lnTo>
                  <a:lnTo>
                    <a:pt x="6332" y="585"/>
                  </a:lnTo>
                  <a:lnTo>
                    <a:pt x="6113" y="585"/>
                  </a:lnTo>
                  <a:lnTo>
                    <a:pt x="6113" y="585"/>
                  </a:lnTo>
                  <a:lnTo>
                    <a:pt x="5894" y="585"/>
                  </a:lnTo>
                  <a:lnTo>
                    <a:pt x="5699" y="560"/>
                  </a:lnTo>
                  <a:lnTo>
                    <a:pt x="5504" y="536"/>
                  </a:lnTo>
                  <a:lnTo>
                    <a:pt x="5358" y="487"/>
                  </a:lnTo>
                  <a:lnTo>
                    <a:pt x="5090" y="366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4676" y="146"/>
                  </a:lnTo>
                  <a:lnTo>
                    <a:pt x="4530" y="73"/>
                  </a:lnTo>
                  <a:lnTo>
                    <a:pt x="4335" y="25"/>
                  </a:lnTo>
                  <a:lnTo>
                    <a:pt x="4067" y="0"/>
                  </a:lnTo>
                  <a:lnTo>
                    <a:pt x="4067" y="0"/>
                  </a:lnTo>
                  <a:lnTo>
                    <a:pt x="3824" y="25"/>
                  </a:lnTo>
                  <a:lnTo>
                    <a:pt x="3629" y="73"/>
                  </a:lnTo>
                  <a:lnTo>
                    <a:pt x="3458" y="146"/>
                  </a:lnTo>
                  <a:lnTo>
                    <a:pt x="3288" y="244"/>
                  </a:lnTo>
                  <a:lnTo>
                    <a:pt x="3288" y="244"/>
                  </a:lnTo>
                  <a:lnTo>
                    <a:pt x="3069" y="366"/>
                  </a:lnTo>
                  <a:lnTo>
                    <a:pt x="2801" y="487"/>
                  </a:lnTo>
                  <a:lnTo>
                    <a:pt x="2630" y="536"/>
                  </a:lnTo>
                  <a:lnTo>
                    <a:pt x="2460" y="560"/>
                  </a:lnTo>
                  <a:lnTo>
                    <a:pt x="2265" y="585"/>
                  </a:lnTo>
                  <a:lnTo>
                    <a:pt x="2046" y="585"/>
                  </a:lnTo>
                  <a:lnTo>
                    <a:pt x="2046" y="585"/>
                  </a:lnTo>
                  <a:lnTo>
                    <a:pt x="1802" y="585"/>
                  </a:lnTo>
                  <a:lnTo>
                    <a:pt x="1607" y="560"/>
                  </a:lnTo>
                  <a:lnTo>
                    <a:pt x="1437" y="536"/>
                  </a:lnTo>
                  <a:lnTo>
                    <a:pt x="1266" y="487"/>
                  </a:lnTo>
                  <a:lnTo>
                    <a:pt x="999" y="366"/>
                  </a:lnTo>
                  <a:lnTo>
                    <a:pt x="779" y="244"/>
                  </a:lnTo>
                  <a:lnTo>
                    <a:pt x="779" y="244"/>
                  </a:lnTo>
                  <a:lnTo>
                    <a:pt x="609" y="146"/>
                  </a:lnTo>
                  <a:lnTo>
                    <a:pt x="438" y="73"/>
                  </a:lnTo>
                  <a:lnTo>
                    <a:pt x="244" y="25"/>
                  </a:ln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6" name="Google Shape;926;p30"/>
            <p:cNvSpPr/>
            <p:nvPr/>
          </p:nvSpPr>
          <p:spPr>
            <a:xfrm>
              <a:off x="6672900" y="4309650"/>
              <a:ext cx="348900" cy="376300"/>
            </a:xfrm>
            <a:custGeom>
              <a:rect b="b" l="l" r="r" t="t"/>
              <a:pathLst>
                <a:path extrusionOk="0" fill="none" h="15052" w="13956">
                  <a:moveTo>
                    <a:pt x="13347" y="6747"/>
                  </a:moveTo>
                  <a:lnTo>
                    <a:pt x="12470" y="6406"/>
                  </a:lnTo>
                  <a:lnTo>
                    <a:pt x="12470" y="3532"/>
                  </a:lnTo>
                  <a:lnTo>
                    <a:pt x="10790" y="3532"/>
                  </a:lnTo>
                  <a:lnTo>
                    <a:pt x="10790" y="2022"/>
                  </a:lnTo>
                  <a:lnTo>
                    <a:pt x="8427" y="2022"/>
                  </a:lnTo>
                  <a:lnTo>
                    <a:pt x="8427" y="1"/>
                  </a:lnTo>
                  <a:lnTo>
                    <a:pt x="6966" y="1"/>
                  </a:lnTo>
                  <a:lnTo>
                    <a:pt x="5505" y="1"/>
                  </a:lnTo>
                  <a:lnTo>
                    <a:pt x="5505" y="2022"/>
                  </a:lnTo>
                  <a:lnTo>
                    <a:pt x="3142" y="2022"/>
                  </a:lnTo>
                  <a:lnTo>
                    <a:pt x="3142" y="3532"/>
                  </a:lnTo>
                  <a:lnTo>
                    <a:pt x="1462" y="3532"/>
                  </a:lnTo>
                  <a:lnTo>
                    <a:pt x="1462" y="6406"/>
                  </a:lnTo>
                  <a:lnTo>
                    <a:pt x="585" y="6747"/>
                  </a:lnTo>
                  <a:lnTo>
                    <a:pt x="585" y="6747"/>
                  </a:lnTo>
                  <a:lnTo>
                    <a:pt x="414" y="6844"/>
                  </a:lnTo>
                  <a:lnTo>
                    <a:pt x="268" y="6966"/>
                  </a:lnTo>
                  <a:lnTo>
                    <a:pt x="147" y="7112"/>
                  </a:lnTo>
                  <a:lnTo>
                    <a:pt x="49" y="7258"/>
                  </a:lnTo>
                  <a:lnTo>
                    <a:pt x="0" y="7404"/>
                  </a:lnTo>
                  <a:lnTo>
                    <a:pt x="0" y="7575"/>
                  </a:lnTo>
                  <a:lnTo>
                    <a:pt x="0" y="7770"/>
                  </a:lnTo>
                  <a:lnTo>
                    <a:pt x="73" y="7965"/>
                  </a:lnTo>
                  <a:lnTo>
                    <a:pt x="1510" y="11277"/>
                  </a:lnTo>
                  <a:lnTo>
                    <a:pt x="1510" y="14833"/>
                  </a:lnTo>
                  <a:lnTo>
                    <a:pt x="1510" y="14833"/>
                  </a:lnTo>
                  <a:lnTo>
                    <a:pt x="1754" y="14711"/>
                  </a:lnTo>
                  <a:lnTo>
                    <a:pt x="2046" y="14589"/>
                  </a:lnTo>
                  <a:lnTo>
                    <a:pt x="2241" y="14540"/>
                  </a:lnTo>
                  <a:lnTo>
                    <a:pt x="2436" y="14516"/>
                  </a:lnTo>
                  <a:lnTo>
                    <a:pt x="2655" y="14492"/>
                  </a:lnTo>
                  <a:lnTo>
                    <a:pt x="2874" y="14467"/>
                  </a:lnTo>
                  <a:lnTo>
                    <a:pt x="2874" y="14467"/>
                  </a:lnTo>
                  <a:lnTo>
                    <a:pt x="3167" y="14492"/>
                  </a:lnTo>
                  <a:lnTo>
                    <a:pt x="3410" y="14516"/>
                  </a:lnTo>
                  <a:lnTo>
                    <a:pt x="3629" y="14565"/>
                  </a:lnTo>
                  <a:lnTo>
                    <a:pt x="3824" y="14638"/>
                  </a:lnTo>
                  <a:lnTo>
                    <a:pt x="4141" y="14760"/>
                  </a:lnTo>
                  <a:lnTo>
                    <a:pt x="4384" y="14906"/>
                  </a:lnTo>
                  <a:lnTo>
                    <a:pt x="4384" y="14906"/>
                  </a:lnTo>
                  <a:lnTo>
                    <a:pt x="4530" y="14979"/>
                  </a:lnTo>
                  <a:lnTo>
                    <a:pt x="4628" y="15028"/>
                  </a:lnTo>
                  <a:lnTo>
                    <a:pt x="4774" y="15052"/>
                  </a:lnTo>
                  <a:lnTo>
                    <a:pt x="4920" y="15052"/>
                  </a:lnTo>
                  <a:lnTo>
                    <a:pt x="4920" y="15052"/>
                  </a:lnTo>
                  <a:lnTo>
                    <a:pt x="5091" y="15052"/>
                  </a:lnTo>
                  <a:lnTo>
                    <a:pt x="5212" y="15028"/>
                  </a:lnTo>
                  <a:lnTo>
                    <a:pt x="5334" y="14979"/>
                  </a:lnTo>
                  <a:lnTo>
                    <a:pt x="5456" y="14906"/>
                  </a:lnTo>
                  <a:lnTo>
                    <a:pt x="5456" y="14906"/>
                  </a:lnTo>
                  <a:lnTo>
                    <a:pt x="5724" y="14760"/>
                  </a:lnTo>
                  <a:lnTo>
                    <a:pt x="6040" y="14638"/>
                  </a:lnTo>
                  <a:lnTo>
                    <a:pt x="6235" y="14565"/>
                  </a:lnTo>
                  <a:lnTo>
                    <a:pt x="6454" y="14516"/>
                  </a:lnTo>
                  <a:lnTo>
                    <a:pt x="6698" y="14492"/>
                  </a:lnTo>
                  <a:lnTo>
                    <a:pt x="6966" y="14467"/>
                  </a:lnTo>
                  <a:lnTo>
                    <a:pt x="6966" y="14467"/>
                  </a:lnTo>
                  <a:lnTo>
                    <a:pt x="7234" y="14492"/>
                  </a:lnTo>
                  <a:lnTo>
                    <a:pt x="7477" y="14516"/>
                  </a:lnTo>
                  <a:lnTo>
                    <a:pt x="7697" y="14565"/>
                  </a:lnTo>
                  <a:lnTo>
                    <a:pt x="7891" y="14638"/>
                  </a:lnTo>
                  <a:lnTo>
                    <a:pt x="8232" y="14760"/>
                  </a:lnTo>
                  <a:lnTo>
                    <a:pt x="8476" y="14906"/>
                  </a:lnTo>
                  <a:lnTo>
                    <a:pt x="8476" y="14906"/>
                  </a:lnTo>
                  <a:lnTo>
                    <a:pt x="8598" y="14979"/>
                  </a:lnTo>
                  <a:lnTo>
                    <a:pt x="8719" y="15028"/>
                  </a:lnTo>
                  <a:lnTo>
                    <a:pt x="8841" y="15052"/>
                  </a:lnTo>
                  <a:lnTo>
                    <a:pt x="9012" y="15052"/>
                  </a:lnTo>
                  <a:lnTo>
                    <a:pt x="9012" y="15052"/>
                  </a:lnTo>
                  <a:lnTo>
                    <a:pt x="9158" y="15052"/>
                  </a:lnTo>
                  <a:lnTo>
                    <a:pt x="9304" y="15028"/>
                  </a:lnTo>
                  <a:lnTo>
                    <a:pt x="9401" y="14979"/>
                  </a:lnTo>
                  <a:lnTo>
                    <a:pt x="9548" y="14906"/>
                  </a:lnTo>
                  <a:lnTo>
                    <a:pt x="9548" y="14906"/>
                  </a:lnTo>
                  <a:lnTo>
                    <a:pt x="9791" y="14760"/>
                  </a:lnTo>
                  <a:lnTo>
                    <a:pt x="10108" y="14638"/>
                  </a:lnTo>
                  <a:lnTo>
                    <a:pt x="10303" y="14565"/>
                  </a:lnTo>
                  <a:lnTo>
                    <a:pt x="10522" y="14516"/>
                  </a:lnTo>
                  <a:lnTo>
                    <a:pt x="10765" y="14492"/>
                  </a:lnTo>
                  <a:lnTo>
                    <a:pt x="11058" y="14467"/>
                  </a:lnTo>
                  <a:lnTo>
                    <a:pt x="11058" y="14467"/>
                  </a:lnTo>
                  <a:lnTo>
                    <a:pt x="11277" y="14492"/>
                  </a:lnTo>
                  <a:lnTo>
                    <a:pt x="11496" y="14516"/>
                  </a:lnTo>
                  <a:lnTo>
                    <a:pt x="11691" y="14540"/>
                  </a:lnTo>
                  <a:lnTo>
                    <a:pt x="11886" y="14589"/>
                  </a:lnTo>
                  <a:lnTo>
                    <a:pt x="12178" y="14711"/>
                  </a:lnTo>
                  <a:lnTo>
                    <a:pt x="12421" y="14833"/>
                  </a:lnTo>
                  <a:lnTo>
                    <a:pt x="12421" y="11277"/>
                  </a:lnTo>
                  <a:lnTo>
                    <a:pt x="13858" y="7965"/>
                  </a:lnTo>
                  <a:lnTo>
                    <a:pt x="13858" y="7965"/>
                  </a:lnTo>
                  <a:lnTo>
                    <a:pt x="13931" y="7770"/>
                  </a:lnTo>
                  <a:lnTo>
                    <a:pt x="13956" y="7575"/>
                  </a:lnTo>
                  <a:lnTo>
                    <a:pt x="13931" y="7404"/>
                  </a:lnTo>
                  <a:lnTo>
                    <a:pt x="13883" y="7258"/>
                  </a:lnTo>
                  <a:lnTo>
                    <a:pt x="13785" y="7112"/>
                  </a:lnTo>
                  <a:lnTo>
                    <a:pt x="13664" y="6966"/>
                  </a:lnTo>
                  <a:lnTo>
                    <a:pt x="13517" y="6844"/>
                  </a:lnTo>
                  <a:lnTo>
                    <a:pt x="13347" y="6747"/>
                  </a:lnTo>
                  <a:lnTo>
                    <a:pt x="13347" y="6747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7" name="Google Shape;927;p30"/>
            <p:cNvSpPr/>
            <p:nvPr/>
          </p:nvSpPr>
          <p:spPr>
            <a:xfrm>
              <a:off x="6805625" y="4452725"/>
              <a:ext cx="15850" cy="28050"/>
            </a:xfrm>
            <a:custGeom>
              <a:rect b="b" l="l" r="r" t="t"/>
              <a:pathLst>
                <a:path extrusionOk="0" fill="none" h="1122" w="634">
                  <a:moveTo>
                    <a:pt x="317" y="1121"/>
                  </a:moveTo>
                  <a:lnTo>
                    <a:pt x="317" y="1121"/>
                  </a:lnTo>
                  <a:lnTo>
                    <a:pt x="244" y="1097"/>
                  </a:lnTo>
                  <a:lnTo>
                    <a:pt x="196" y="1073"/>
                  </a:lnTo>
                  <a:lnTo>
                    <a:pt x="123" y="1024"/>
                  </a:lnTo>
                  <a:lnTo>
                    <a:pt x="74" y="951"/>
                  </a:lnTo>
                  <a:lnTo>
                    <a:pt x="25" y="780"/>
                  </a:lnTo>
                  <a:lnTo>
                    <a:pt x="1" y="561"/>
                  </a:lnTo>
                  <a:lnTo>
                    <a:pt x="1" y="561"/>
                  </a:lnTo>
                  <a:lnTo>
                    <a:pt x="25" y="342"/>
                  </a:lnTo>
                  <a:lnTo>
                    <a:pt x="74" y="147"/>
                  </a:lnTo>
                  <a:lnTo>
                    <a:pt x="123" y="98"/>
                  </a:lnTo>
                  <a:lnTo>
                    <a:pt x="196" y="25"/>
                  </a:lnTo>
                  <a:lnTo>
                    <a:pt x="244" y="1"/>
                  </a:lnTo>
                  <a:lnTo>
                    <a:pt x="317" y="1"/>
                  </a:lnTo>
                  <a:lnTo>
                    <a:pt x="317" y="1"/>
                  </a:lnTo>
                  <a:lnTo>
                    <a:pt x="366" y="1"/>
                  </a:lnTo>
                  <a:lnTo>
                    <a:pt x="439" y="25"/>
                  </a:lnTo>
                  <a:lnTo>
                    <a:pt x="488" y="98"/>
                  </a:lnTo>
                  <a:lnTo>
                    <a:pt x="537" y="147"/>
                  </a:lnTo>
                  <a:lnTo>
                    <a:pt x="610" y="342"/>
                  </a:lnTo>
                  <a:lnTo>
                    <a:pt x="634" y="561"/>
                  </a:lnTo>
                  <a:lnTo>
                    <a:pt x="634" y="561"/>
                  </a:lnTo>
                  <a:lnTo>
                    <a:pt x="610" y="780"/>
                  </a:lnTo>
                  <a:lnTo>
                    <a:pt x="537" y="951"/>
                  </a:lnTo>
                  <a:lnTo>
                    <a:pt x="488" y="1024"/>
                  </a:lnTo>
                  <a:lnTo>
                    <a:pt x="439" y="1073"/>
                  </a:lnTo>
                  <a:lnTo>
                    <a:pt x="366" y="1097"/>
                  </a:lnTo>
                  <a:lnTo>
                    <a:pt x="317" y="1121"/>
                  </a:lnTo>
                  <a:lnTo>
                    <a:pt x="317" y="112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8" name="Google Shape;928;p30"/>
            <p:cNvSpPr/>
            <p:nvPr/>
          </p:nvSpPr>
          <p:spPr>
            <a:xfrm>
              <a:off x="6872600" y="4452725"/>
              <a:ext cx="15875" cy="28050"/>
            </a:xfrm>
            <a:custGeom>
              <a:rect b="b" l="l" r="r" t="t"/>
              <a:pathLst>
                <a:path extrusionOk="0" fill="none" h="1122" w="635">
                  <a:moveTo>
                    <a:pt x="317" y="1121"/>
                  </a:moveTo>
                  <a:lnTo>
                    <a:pt x="317" y="1121"/>
                  </a:lnTo>
                  <a:lnTo>
                    <a:pt x="269" y="1097"/>
                  </a:lnTo>
                  <a:lnTo>
                    <a:pt x="196" y="1073"/>
                  </a:lnTo>
                  <a:lnTo>
                    <a:pt x="147" y="1024"/>
                  </a:lnTo>
                  <a:lnTo>
                    <a:pt x="98" y="951"/>
                  </a:lnTo>
                  <a:lnTo>
                    <a:pt x="25" y="780"/>
                  </a:lnTo>
                  <a:lnTo>
                    <a:pt x="1" y="561"/>
                  </a:lnTo>
                  <a:lnTo>
                    <a:pt x="1" y="561"/>
                  </a:lnTo>
                  <a:lnTo>
                    <a:pt x="25" y="342"/>
                  </a:lnTo>
                  <a:lnTo>
                    <a:pt x="98" y="147"/>
                  </a:lnTo>
                  <a:lnTo>
                    <a:pt x="147" y="98"/>
                  </a:lnTo>
                  <a:lnTo>
                    <a:pt x="196" y="25"/>
                  </a:lnTo>
                  <a:lnTo>
                    <a:pt x="269" y="1"/>
                  </a:lnTo>
                  <a:lnTo>
                    <a:pt x="317" y="1"/>
                  </a:lnTo>
                  <a:lnTo>
                    <a:pt x="317" y="1"/>
                  </a:lnTo>
                  <a:lnTo>
                    <a:pt x="390" y="1"/>
                  </a:lnTo>
                  <a:lnTo>
                    <a:pt x="464" y="25"/>
                  </a:lnTo>
                  <a:lnTo>
                    <a:pt x="512" y="98"/>
                  </a:lnTo>
                  <a:lnTo>
                    <a:pt x="561" y="147"/>
                  </a:lnTo>
                  <a:lnTo>
                    <a:pt x="610" y="342"/>
                  </a:lnTo>
                  <a:lnTo>
                    <a:pt x="634" y="561"/>
                  </a:lnTo>
                  <a:lnTo>
                    <a:pt x="634" y="561"/>
                  </a:lnTo>
                  <a:lnTo>
                    <a:pt x="610" y="780"/>
                  </a:lnTo>
                  <a:lnTo>
                    <a:pt x="561" y="951"/>
                  </a:lnTo>
                  <a:lnTo>
                    <a:pt x="512" y="1024"/>
                  </a:lnTo>
                  <a:lnTo>
                    <a:pt x="464" y="1073"/>
                  </a:lnTo>
                  <a:lnTo>
                    <a:pt x="390" y="1097"/>
                  </a:lnTo>
                  <a:lnTo>
                    <a:pt x="317" y="1121"/>
                  </a:lnTo>
                  <a:lnTo>
                    <a:pt x="317" y="112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9" name="Google Shape;929;p30"/>
            <p:cNvSpPr/>
            <p:nvPr/>
          </p:nvSpPr>
          <p:spPr>
            <a:xfrm>
              <a:off x="6709425" y="4414975"/>
              <a:ext cx="275250" cy="54825"/>
            </a:xfrm>
            <a:custGeom>
              <a:rect b="b" l="l" r="r" t="t"/>
              <a:pathLst>
                <a:path extrusionOk="0" fill="none" h="2193" w="11010">
                  <a:moveTo>
                    <a:pt x="11009" y="2193"/>
                  </a:moveTo>
                  <a:lnTo>
                    <a:pt x="5505" y="1"/>
                  </a:lnTo>
                  <a:lnTo>
                    <a:pt x="1" y="2193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0" name="Google Shape;930;p30"/>
            <p:cNvSpPr/>
            <p:nvPr/>
          </p:nvSpPr>
          <p:spPr>
            <a:xfrm>
              <a:off x="6733175" y="4382725"/>
              <a:ext cx="227750" cy="37150"/>
            </a:xfrm>
            <a:custGeom>
              <a:rect b="b" l="l" r="r" t="t"/>
              <a:pathLst>
                <a:path extrusionOk="0" fill="none" h="1486" w="9110">
                  <a:moveTo>
                    <a:pt x="1" y="1486"/>
                  </a:moveTo>
                  <a:lnTo>
                    <a:pt x="1681" y="1486"/>
                  </a:lnTo>
                  <a:lnTo>
                    <a:pt x="1681" y="0"/>
                  </a:lnTo>
                  <a:lnTo>
                    <a:pt x="4555" y="0"/>
                  </a:lnTo>
                  <a:lnTo>
                    <a:pt x="7429" y="0"/>
                  </a:lnTo>
                  <a:lnTo>
                    <a:pt x="7429" y="1486"/>
                  </a:lnTo>
                  <a:lnTo>
                    <a:pt x="9109" y="1486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1" name="Google Shape;931;p30"/>
            <p:cNvSpPr/>
            <p:nvPr/>
          </p:nvSpPr>
          <p:spPr>
            <a:xfrm>
              <a:off x="6847025" y="4414975"/>
              <a:ext cx="25" cy="145550"/>
            </a:xfrm>
            <a:custGeom>
              <a:rect b="b" l="l" r="r" t="t"/>
              <a:pathLst>
                <a:path extrusionOk="0" fill="none" h="5822" w="1">
                  <a:moveTo>
                    <a:pt x="1" y="1"/>
                  </a:moveTo>
                  <a:lnTo>
                    <a:pt x="1" y="5822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32" name="Google Shape;932;p30"/>
          <p:cNvGrpSpPr/>
          <p:nvPr/>
        </p:nvGrpSpPr>
        <p:grpSpPr>
          <a:xfrm>
            <a:off x="4574668" y="3942367"/>
            <a:ext cx="401822" cy="385455"/>
            <a:chOff x="5233525" y="4954450"/>
            <a:chExt cx="538275" cy="516350"/>
          </a:xfrm>
        </p:grpSpPr>
        <p:sp>
          <p:nvSpPr>
            <p:cNvPr id="933" name="Google Shape;933;p30"/>
            <p:cNvSpPr/>
            <p:nvPr/>
          </p:nvSpPr>
          <p:spPr>
            <a:xfrm>
              <a:off x="5637825" y="4954450"/>
              <a:ext cx="89525" cy="89525"/>
            </a:xfrm>
            <a:custGeom>
              <a:rect b="b" l="l" r="r" t="t"/>
              <a:pathLst>
                <a:path extrusionOk="0" fill="none" h="3581" w="3581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4" name="Google Shape;934;p30"/>
            <p:cNvSpPr/>
            <p:nvPr/>
          </p:nvSpPr>
          <p:spPr>
            <a:xfrm>
              <a:off x="5323025" y="4980625"/>
              <a:ext cx="88925" cy="88925"/>
            </a:xfrm>
            <a:custGeom>
              <a:rect b="b" l="l" r="r" t="t"/>
              <a:pathLst>
                <a:path extrusionOk="0" fill="none" h="3557" w="3557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5" name="Google Shape;935;p30"/>
            <p:cNvSpPr/>
            <p:nvPr/>
          </p:nvSpPr>
          <p:spPr>
            <a:xfrm>
              <a:off x="5233525" y="5255225"/>
              <a:ext cx="89525" cy="89525"/>
            </a:xfrm>
            <a:custGeom>
              <a:rect b="b" l="l" r="r" t="t"/>
              <a:pathLst>
                <a:path extrusionOk="0" fill="none" h="3581" w="3581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6" name="Google Shape;936;p30"/>
            <p:cNvSpPr/>
            <p:nvPr/>
          </p:nvSpPr>
          <p:spPr>
            <a:xfrm>
              <a:off x="5453325" y="5382475"/>
              <a:ext cx="88925" cy="88325"/>
            </a:xfrm>
            <a:custGeom>
              <a:rect b="b" l="l" r="r" t="t"/>
              <a:pathLst>
                <a:path extrusionOk="0" fill="none" h="3533" w="3557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7" name="Google Shape;937;p30"/>
            <p:cNvSpPr/>
            <p:nvPr/>
          </p:nvSpPr>
          <p:spPr>
            <a:xfrm>
              <a:off x="5682875" y="5188875"/>
              <a:ext cx="88925" cy="89525"/>
            </a:xfrm>
            <a:custGeom>
              <a:rect b="b" l="l" r="r" t="t"/>
              <a:pathLst>
                <a:path extrusionOk="0" fill="none" h="3581" w="3557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8" name="Google Shape;938;p30"/>
            <p:cNvSpPr/>
            <p:nvPr/>
          </p:nvSpPr>
          <p:spPr>
            <a:xfrm>
              <a:off x="5411925" y="5110925"/>
              <a:ext cx="188775" cy="189400"/>
            </a:xfrm>
            <a:custGeom>
              <a:rect b="b" l="l" r="r" t="t"/>
              <a:pathLst>
                <a:path extrusionOk="0" fill="none" h="7576" w="7551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9" name="Google Shape;939;p30"/>
            <p:cNvSpPr/>
            <p:nvPr/>
          </p:nvSpPr>
          <p:spPr>
            <a:xfrm>
              <a:off x="5367475" y="5025075"/>
              <a:ext cx="81600" cy="105975"/>
            </a:xfrm>
            <a:custGeom>
              <a:rect b="b" l="l" r="r" t="t"/>
              <a:pathLst>
                <a:path extrusionOk="0" fill="none" h="4239" w="3264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0" name="Google Shape;940;p30"/>
            <p:cNvSpPr/>
            <p:nvPr/>
          </p:nvSpPr>
          <p:spPr>
            <a:xfrm>
              <a:off x="5567800" y="4999500"/>
              <a:ext cx="115100" cy="133975"/>
            </a:xfrm>
            <a:custGeom>
              <a:rect b="b" l="l" r="r" t="t"/>
              <a:pathLst>
                <a:path extrusionOk="0" fill="none" h="5359" w="4604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1" name="Google Shape;941;p30"/>
            <p:cNvSpPr/>
            <p:nvPr/>
          </p:nvSpPr>
          <p:spPr>
            <a:xfrm>
              <a:off x="5600075" y="5217475"/>
              <a:ext cx="127275" cy="16475"/>
            </a:xfrm>
            <a:custGeom>
              <a:rect b="b" l="l" r="r" t="t"/>
              <a:pathLst>
                <a:path extrusionOk="0" fill="none" h="659" w="5091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2" name="Google Shape;942;p30"/>
            <p:cNvSpPr/>
            <p:nvPr/>
          </p:nvSpPr>
          <p:spPr>
            <a:xfrm>
              <a:off x="5497775" y="5299675"/>
              <a:ext cx="4900" cy="126675"/>
            </a:xfrm>
            <a:custGeom>
              <a:rect b="b" l="l" r="r" t="t"/>
              <a:pathLst>
                <a:path extrusionOk="0" fill="none" h="5067" w="196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3" name="Google Shape;943;p30"/>
            <p:cNvSpPr/>
            <p:nvPr/>
          </p:nvSpPr>
          <p:spPr>
            <a:xfrm>
              <a:off x="5277975" y="5241825"/>
              <a:ext cx="141275" cy="58500"/>
            </a:xfrm>
            <a:custGeom>
              <a:rect b="b" l="l" r="r" t="t"/>
              <a:pathLst>
                <a:path extrusionOk="0" fill="none" h="2340" w="5651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44" name="Google Shape;944;p30"/>
          <p:cNvGrpSpPr/>
          <p:nvPr/>
        </p:nvGrpSpPr>
        <p:grpSpPr>
          <a:xfrm>
            <a:off x="4069232" y="3949179"/>
            <a:ext cx="409101" cy="371832"/>
            <a:chOff x="4556450" y="4963575"/>
            <a:chExt cx="548025" cy="498100"/>
          </a:xfrm>
        </p:grpSpPr>
        <p:sp>
          <p:nvSpPr>
            <p:cNvPr id="945" name="Google Shape;945;p30"/>
            <p:cNvSpPr/>
            <p:nvPr/>
          </p:nvSpPr>
          <p:spPr>
            <a:xfrm>
              <a:off x="4611850" y="5222350"/>
              <a:ext cx="436600" cy="239325"/>
            </a:xfrm>
            <a:custGeom>
              <a:rect b="b" l="l" r="r" t="t"/>
              <a:pathLst>
                <a:path extrusionOk="0" fill="none" h="9573" w="17464">
                  <a:moveTo>
                    <a:pt x="1" y="1"/>
                  </a:moveTo>
                  <a:lnTo>
                    <a:pt x="1" y="4677"/>
                  </a:lnTo>
                  <a:lnTo>
                    <a:pt x="8720" y="9572"/>
                  </a:lnTo>
                  <a:lnTo>
                    <a:pt x="17463" y="4677"/>
                  </a:lnTo>
                  <a:lnTo>
                    <a:pt x="17463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6" name="Google Shape;946;p30"/>
            <p:cNvSpPr/>
            <p:nvPr/>
          </p:nvSpPr>
          <p:spPr>
            <a:xfrm>
              <a:off x="4612475" y="4963575"/>
              <a:ext cx="435975" cy="125450"/>
            </a:xfrm>
            <a:custGeom>
              <a:rect b="b" l="l" r="r" t="t"/>
              <a:pathLst>
                <a:path extrusionOk="0" fill="none" h="5018" w="17439">
                  <a:moveTo>
                    <a:pt x="17438" y="5018"/>
                  </a:moveTo>
                  <a:lnTo>
                    <a:pt x="8671" y="1"/>
                  </a:lnTo>
                  <a:lnTo>
                    <a:pt x="0" y="5018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7" name="Google Shape;947;p30"/>
            <p:cNvSpPr/>
            <p:nvPr/>
          </p:nvSpPr>
          <p:spPr>
            <a:xfrm>
              <a:off x="4556450" y="5089000"/>
              <a:ext cx="274025" cy="225925"/>
            </a:xfrm>
            <a:custGeom>
              <a:rect b="b" l="l" r="r" t="t"/>
              <a:pathLst>
                <a:path extrusionOk="0" fill="none" h="9037" w="10961">
                  <a:moveTo>
                    <a:pt x="8720" y="9037"/>
                  </a:moveTo>
                  <a:lnTo>
                    <a:pt x="1" y="4068"/>
                  </a:lnTo>
                  <a:lnTo>
                    <a:pt x="2241" y="1"/>
                  </a:lnTo>
                  <a:lnTo>
                    <a:pt x="10960" y="4969"/>
                  </a:lnTo>
                  <a:lnTo>
                    <a:pt x="8720" y="9037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8" name="Google Shape;948;p30"/>
            <p:cNvSpPr/>
            <p:nvPr/>
          </p:nvSpPr>
          <p:spPr>
            <a:xfrm>
              <a:off x="4830450" y="5089000"/>
              <a:ext cx="274025" cy="225925"/>
            </a:xfrm>
            <a:custGeom>
              <a:rect b="b" l="l" r="r" t="t"/>
              <a:pathLst>
                <a:path extrusionOk="0" fill="none" h="9037" w="10961">
                  <a:moveTo>
                    <a:pt x="2241" y="9037"/>
                  </a:moveTo>
                  <a:lnTo>
                    <a:pt x="10960" y="4068"/>
                  </a:lnTo>
                  <a:lnTo>
                    <a:pt x="8719" y="1"/>
                  </a:lnTo>
                  <a:lnTo>
                    <a:pt x="0" y="4969"/>
                  </a:lnTo>
                  <a:lnTo>
                    <a:pt x="2241" y="9037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9" name="Google Shape;949;p30"/>
            <p:cNvSpPr/>
            <p:nvPr/>
          </p:nvSpPr>
          <p:spPr>
            <a:xfrm>
              <a:off x="4830450" y="5213225"/>
              <a:ext cx="25" cy="248450"/>
            </a:xfrm>
            <a:custGeom>
              <a:rect b="b" l="l" r="r" t="t"/>
              <a:pathLst>
                <a:path extrusionOk="0" fill="none" h="9938" w="1">
                  <a:moveTo>
                    <a:pt x="0" y="0"/>
                  </a:moveTo>
                  <a:lnTo>
                    <a:pt x="0" y="9937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50" name="Google Shape;950;p30"/>
          <p:cNvGrpSpPr/>
          <p:nvPr/>
        </p:nvGrpSpPr>
        <p:grpSpPr>
          <a:xfrm>
            <a:off x="1064830" y="4029633"/>
            <a:ext cx="395458" cy="218650"/>
            <a:chOff x="531800" y="5071350"/>
            <a:chExt cx="529750" cy="292900"/>
          </a:xfrm>
        </p:grpSpPr>
        <p:sp>
          <p:nvSpPr>
            <p:cNvPr id="951" name="Google Shape;951;p30"/>
            <p:cNvSpPr/>
            <p:nvPr/>
          </p:nvSpPr>
          <p:spPr>
            <a:xfrm>
              <a:off x="632875" y="5077450"/>
              <a:ext cx="272200" cy="185725"/>
            </a:xfrm>
            <a:custGeom>
              <a:rect b="b" l="l" r="r" t="t"/>
              <a:pathLst>
                <a:path extrusionOk="0" fill="none" h="7429" w="10888">
                  <a:moveTo>
                    <a:pt x="2947" y="0"/>
                  </a:moveTo>
                  <a:lnTo>
                    <a:pt x="6406" y="7428"/>
                  </a:lnTo>
                  <a:lnTo>
                    <a:pt x="10887" y="2314"/>
                  </a:lnTo>
                  <a:lnTo>
                    <a:pt x="4019" y="2314"/>
                  </a:lnTo>
                  <a:lnTo>
                    <a:pt x="0" y="7428"/>
                  </a:lnTo>
                  <a:lnTo>
                    <a:pt x="6406" y="7428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2" name="Google Shape;952;p30"/>
            <p:cNvSpPr/>
            <p:nvPr/>
          </p:nvSpPr>
          <p:spPr>
            <a:xfrm>
              <a:off x="886175" y="5071350"/>
              <a:ext cx="74300" cy="191825"/>
            </a:xfrm>
            <a:custGeom>
              <a:rect b="b" l="l" r="r" t="t"/>
              <a:pathLst>
                <a:path extrusionOk="0" fill="none" h="7673" w="2972">
                  <a:moveTo>
                    <a:pt x="2971" y="7672"/>
                  </a:moveTo>
                  <a:lnTo>
                    <a:pt x="0" y="1"/>
                  </a:lnTo>
                  <a:lnTo>
                    <a:pt x="1364" y="1"/>
                  </a:lnTo>
                  <a:lnTo>
                    <a:pt x="1364" y="1"/>
                  </a:lnTo>
                  <a:lnTo>
                    <a:pt x="1534" y="25"/>
                  </a:lnTo>
                  <a:lnTo>
                    <a:pt x="1681" y="49"/>
                  </a:lnTo>
                  <a:lnTo>
                    <a:pt x="1827" y="147"/>
                  </a:lnTo>
                  <a:lnTo>
                    <a:pt x="1875" y="195"/>
                  </a:lnTo>
                  <a:lnTo>
                    <a:pt x="1900" y="244"/>
                  </a:lnTo>
                  <a:lnTo>
                    <a:pt x="1924" y="342"/>
                  </a:lnTo>
                  <a:lnTo>
                    <a:pt x="1900" y="439"/>
                  </a:lnTo>
                  <a:lnTo>
                    <a:pt x="1851" y="536"/>
                  </a:lnTo>
                  <a:lnTo>
                    <a:pt x="1778" y="658"/>
                  </a:lnTo>
                  <a:lnTo>
                    <a:pt x="1656" y="804"/>
                  </a:lnTo>
                  <a:lnTo>
                    <a:pt x="1486" y="975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3" name="Google Shape;953;p30"/>
            <p:cNvSpPr/>
            <p:nvPr/>
          </p:nvSpPr>
          <p:spPr>
            <a:xfrm>
              <a:off x="531800" y="5162075"/>
              <a:ext cx="202175" cy="202175"/>
            </a:xfrm>
            <a:custGeom>
              <a:rect b="b" l="l" r="r" t="t"/>
              <a:pathLst>
                <a:path extrusionOk="0" fill="none" h="8087" w="8087">
                  <a:moveTo>
                    <a:pt x="1" y="4043"/>
                  </a:moveTo>
                  <a:lnTo>
                    <a:pt x="1" y="4043"/>
                  </a:lnTo>
                  <a:lnTo>
                    <a:pt x="25" y="3629"/>
                  </a:lnTo>
                  <a:lnTo>
                    <a:pt x="74" y="3215"/>
                  </a:lnTo>
                  <a:lnTo>
                    <a:pt x="171" y="2826"/>
                  </a:lnTo>
                  <a:lnTo>
                    <a:pt x="317" y="2460"/>
                  </a:lnTo>
                  <a:lnTo>
                    <a:pt x="488" y="2119"/>
                  </a:lnTo>
                  <a:lnTo>
                    <a:pt x="682" y="1778"/>
                  </a:lnTo>
                  <a:lnTo>
                    <a:pt x="926" y="1462"/>
                  </a:lnTo>
                  <a:lnTo>
                    <a:pt x="1194" y="1170"/>
                  </a:lnTo>
                  <a:lnTo>
                    <a:pt x="1462" y="926"/>
                  </a:lnTo>
                  <a:lnTo>
                    <a:pt x="1778" y="682"/>
                  </a:lnTo>
                  <a:lnTo>
                    <a:pt x="2119" y="488"/>
                  </a:lnTo>
                  <a:lnTo>
                    <a:pt x="2460" y="317"/>
                  </a:lnTo>
                  <a:lnTo>
                    <a:pt x="2850" y="171"/>
                  </a:lnTo>
                  <a:lnTo>
                    <a:pt x="3240" y="74"/>
                  </a:lnTo>
                  <a:lnTo>
                    <a:pt x="3629" y="25"/>
                  </a:lnTo>
                  <a:lnTo>
                    <a:pt x="4043" y="0"/>
                  </a:lnTo>
                  <a:lnTo>
                    <a:pt x="4043" y="0"/>
                  </a:lnTo>
                  <a:lnTo>
                    <a:pt x="4458" y="25"/>
                  </a:lnTo>
                  <a:lnTo>
                    <a:pt x="4872" y="74"/>
                  </a:lnTo>
                  <a:lnTo>
                    <a:pt x="5237" y="171"/>
                  </a:lnTo>
                  <a:lnTo>
                    <a:pt x="5627" y="317"/>
                  </a:lnTo>
                  <a:lnTo>
                    <a:pt x="5968" y="488"/>
                  </a:lnTo>
                  <a:lnTo>
                    <a:pt x="6308" y="682"/>
                  </a:lnTo>
                  <a:lnTo>
                    <a:pt x="6625" y="926"/>
                  </a:lnTo>
                  <a:lnTo>
                    <a:pt x="6917" y="1170"/>
                  </a:lnTo>
                  <a:lnTo>
                    <a:pt x="7161" y="1462"/>
                  </a:lnTo>
                  <a:lnTo>
                    <a:pt x="7404" y="1778"/>
                  </a:lnTo>
                  <a:lnTo>
                    <a:pt x="7599" y="2119"/>
                  </a:lnTo>
                  <a:lnTo>
                    <a:pt x="7770" y="2460"/>
                  </a:lnTo>
                  <a:lnTo>
                    <a:pt x="7916" y="2826"/>
                  </a:lnTo>
                  <a:lnTo>
                    <a:pt x="8013" y="3215"/>
                  </a:lnTo>
                  <a:lnTo>
                    <a:pt x="8062" y="3629"/>
                  </a:lnTo>
                  <a:lnTo>
                    <a:pt x="8086" y="4043"/>
                  </a:lnTo>
                  <a:lnTo>
                    <a:pt x="8086" y="4043"/>
                  </a:lnTo>
                  <a:lnTo>
                    <a:pt x="8062" y="4457"/>
                  </a:lnTo>
                  <a:lnTo>
                    <a:pt x="8013" y="4847"/>
                  </a:lnTo>
                  <a:lnTo>
                    <a:pt x="7916" y="5237"/>
                  </a:lnTo>
                  <a:lnTo>
                    <a:pt x="7770" y="5626"/>
                  </a:lnTo>
                  <a:lnTo>
                    <a:pt x="7599" y="5967"/>
                  </a:lnTo>
                  <a:lnTo>
                    <a:pt x="7404" y="6308"/>
                  </a:lnTo>
                  <a:lnTo>
                    <a:pt x="7161" y="6625"/>
                  </a:lnTo>
                  <a:lnTo>
                    <a:pt x="6917" y="6893"/>
                  </a:lnTo>
                  <a:lnTo>
                    <a:pt x="6625" y="7161"/>
                  </a:lnTo>
                  <a:lnTo>
                    <a:pt x="6308" y="7404"/>
                  </a:lnTo>
                  <a:lnTo>
                    <a:pt x="5968" y="7599"/>
                  </a:lnTo>
                  <a:lnTo>
                    <a:pt x="5627" y="7770"/>
                  </a:lnTo>
                  <a:lnTo>
                    <a:pt x="5237" y="7916"/>
                  </a:lnTo>
                  <a:lnTo>
                    <a:pt x="4872" y="8013"/>
                  </a:lnTo>
                  <a:lnTo>
                    <a:pt x="4458" y="8062"/>
                  </a:lnTo>
                  <a:lnTo>
                    <a:pt x="4043" y="8086"/>
                  </a:lnTo>
                  <a:lnTo>
                    <a:pt x="4043" y="8086"/>
                  </a:lnTo>
                  <a:lnTo>
                    <a:pt x="3629" y="8062"/>
                  </a:lnTo>
                  <a:lnTo>
                    <a:pt x="3240" y="8013"/>
                  </a:lnTo>
                  <a:lnTo>
                    <a:pt x="2850" y="7916"/>
                  </a:lnTo>
                  <a:lnTo>
                    <a:pt x="2460" y="7770"/>
                  </a:lnTo>
                  <a:lnTo>
                    <a:pt x="2119" y="7599"/>
                  </a:lnTo>
                  <a:lnTo>
                    <a:pt x="1778" y="7404"/>
                  </a:lnTo>
                  <a:lnTo>
                    <a:pt x="1462" y="7161"/>
                  </a:lnTo>
                  <a:lnTo>
                    <a:pt x="1194" y="6893"/>
                  </a:lnTo>
                  <a:lnTo>
                    <a:pt x="926" y="6625"/>
                  </a:lnTo>
                  <a:lnTo>
                    <a:pt x="682" y="6308"/>
                  </a:lnTo>
                  <a:lnTo>
                    <a:pt x="488" y="5967"/>
                  </a:lnTo>
                  <a:lnTo>
                    <a:pt x="317" y="5626"/>
                  </a:lnTo>
                  <a:lnTo>
                    <a:pt x="171" y="5237"/>
                  </a:lnTo>
                  <a:lnTo>
                    <a:pt x="74" y="4847"/>
                  </a:lnTo>
                  <a:lnTo>
                    <a:pt x="25" y="4457"/>
                  </a:lnTo>
                  <a:lnTo>
                    <a:pt x="1" y="4043"/>
                  </a:lnTo>
                  <a:lnTo>
                    <a:pt x="1" y="4043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4" name="Google Shape;954;p30"/>
            <p:cNvSpPr/>
            <p:nvPr/>
          </p:nvSpPr>
          <p:spPr>
            <a:xfrm>
              <a:off x="859375" y="5162075"/>
              <a:ext cx="202175" cy="202175"/>
            </a:xfrm>
            <a:custGeom>
              <a:rect b="b" l="l" r="r" t="t"/>
              <a:pathLst>
                <a:path extrusionOk="0" fill="none" h="8087" w="8087">
                  <a:moveTo>
                    <a:pt x="1" y="4043"/>
                  </a:moveTo>
                  <a:lnTo>
                    <a:pt x="1" y="4043"/>
                  </a:lnTo>
                  <a:lnTo>
                    <a:pt x="1" y="3629"/>
                  </a:lnTo>
                  <a:lnTo>
                    <a:pt x="74" y="3215"/>
                  </a:lnTo>
                  <a:lnTo>
                    <a:pt x="171" y="2826"/>
                  </a:lnTo>
                  <a:lnTo>
                    <a:pt x="317" y="2460"/>
                  </a:lnTo>
                  <a:lnTo>
                    <a:pt x="488" y="2119"/>
                  </a:lnTo>
                  <a:lnTo>
                    <a:pt x="682" y="1778"/>
                  </a:lnTo>
                  <a:lnTo>
                    <a:pt x="926" y="1462"/>
                  </a:lnTo>
                  <a:lnTo>
                    <a:pt x="1170" y="1170"/>
                  </a:lnTo>
                  <a:lnTo>
                    <a:pt x="1462" y="926"/>
                  </a:lnTo>
                  <a:lnTo>
                    <a:pt x="1778" y="682"/>
                  </a:lnTo>
                  <a:lnTo>
                    <a:pt x="2119" y="488"/>
                  </a:lnTo>
                  <a:lnTo>
                    <a:pt x="2460" y="317"/>
                  </a:lnTo>
                  <a:lnTo>
                    <a:pt x="2826" y="171"/>
                  </a:lnTo>
                  <a:lnTo>
                    <a:pt x="3215" y="74"/>
                  </a:lnTo>
                  <a:lnTo>
                    <a:pt x="3629" y="25"/>
                  </a:lnTo>
                  <a:lnTo>
                    <a:pt x="4043" y="0"/>
                  </a:lnTo>
                  <a:lnTo>
                    <a:pt x="4043" y="0"/>
                  </a:lnTo>
                  <a:lnTo>
                    <a:pt x="4457" y="25"/>
                  </a:lnTo>
                  <a:lnTo>
                    <a:pt x="4847" y="74"/>
                  </a:lnTo>
                  <a:lnTo>
                    <a:pt x="5237" y="171"/>
                  </a:lnTo>
                  <a:lnTo>
                    <a:pt x="5602" y="317"/>
                  </a:lnTo>
                  <a:lnTo>
                    <a:pt x="5967" y="488"/>
                  </a:lnTo>
                  <a:lnTo>
                    <a:pt x="6308" y="682"/>
                  </a:lnTo>
                  <a:lnTo>
                    <a:pt x="6601" y="926"/>
                  </a:lnTo>
                  <a:lnTo>
                    <a:pt x="6893" y="1170"/>
                  </a:lnTo>
                  <a:lnTo>
                    <a:pt x="7161" y="1462"/>
                  </a:lnTo>
                  <a:lnTo>
                    <a:pt x="7380" y="1778"/>
                  </a:lnTo>
                  <a:lnTo>
                    <a:pt x="7599" y="2119"/>
                  </a:lnTo>
                  <a:lnTo>
                    <a:pt x="7770" y="2460"/>
                  </a:lnTo>
                  <a:lnTo>
                    <a:pt x="7892" y="2826"/>
                  </a:lnTo>
                  <a:lnTo>
                    <a:pt x="7989" y="3215"/>
                  </a:lnTo>
                  <a:lnTo>
                    <a:pt x="8062" y="3629"/>
                  </a:lnTo>
                  <a:lnTo>
                    <a:pt x="8086" y="4043"/>
                  </a:lnTo>
                  <a:lnTo>
                    <a:pt x="8086" y="4043"/>
                  </a:lnTo>
                  <a:lnTo>
                    <a:pt x="8062" y="4457"/>
                  </a:lnTo>
                  <a:lnTo>
                    <a:pt x="7989" y="4847"/>
                  </a:lnTo>
                  <a:lnTo>
                    <a:pt x="7892" y="5237"/>
                  </a:lnTo>
                  <a:lnTo>
                    <a:pt x="7770" y="5626"/>
                  </a:lnTo>
                  <a:lnTo>
                    <a:pt x="7599" y="5967"/>
                  </a:lnTo>
                  <a:lnTo>
                    <a:pt x="7380" y="6308"/>
                  </a:lnTo>
                  <a:lnTo>
                    <a:pt x="7161" y="6625"/>
                  </a:lnTo>
                  <a:lnTo>
                    <a:pt x="6893" y="6893"/>
                  </a:lnTo>
                  <a:lnTo>
                    <a:pt x="6601" y="7161"/>
                  </a:lnTo>
                  <a:lnTo>
                    <a:pt x="6308" y="7404"/>
                  </a:lnTo>
                  <a:lnTo>
                    <a:pt x="5967" y="7599"/>
                  </a:lnTo>
                  <a:lnTo>
                    <a:pt x="5602" y="7770"/>
                  </a:lnTo>
                  <a:lnTo>
                    <a:pt x="5237" y="7916"/>
                  </a:lnTo>
                  <a:lnTo>
                    <a:pt x="4847" y="8013"/>
                  </a:lnTo>
                  <a:lnTo>
                    <a:pt x="4457" y="8062"/>
                  </a:lnTo>
                  <a:lnTo>
                    <a:pt x="4043" y="8086"/>
                  </a:lnTo>
                  <a:lnTo>
                    <a:pt x="4043" y="8086"/>
                  </a:lnTo>
                  <a:lnTo>
                    <a:pt x="3629" y="8062"/>
                  </a:lnTo>
                  <a:lnTo>
                    <a:pt x="3215" y="8013"/>
                  </a:lnTo>
                  <a:lnTo>
                    <a:pt x="2826" y="7916"/>
                  </a:lnTo>
                  <a:lnTo>
                    <a:pt x="2460" y="7770"/>
                  </a:lnTo>
                  <a:lnTo>
                    <a:pt x="2119" y="7599"/>
                  </a:lnTo>
                  <a:lnTo>
                    <a:pt x="1778" y="7404"/>
                  </a:lnTo>
                  <a:lnTo>
                    <a:pt x="1462" y="7161"/>
                  </a:lnTo>
                  <a:lnTo>
                    <a:pt x="1170" y="6893"/>
                  </a:lnTo>
                  <a:lnTo>
                    <a:pt x="926" y="6625"/>
                  </a:lnTo>
                  <a:lnTo>
                    <a:pt x="682" y="6308"/>
                  </a:lnTo>
                  <a:lnTo>
                    <a:pt x="488" y="5967"/>
                  </a:lnTo>
                  <a:lnTo>
                    <a:pt x="317" y="5626"/>
                  </a:lnTo>
                  <a:lnTo>
                    <a:pt x="171" y="5237"/>
                  </a:lnTo>
                  <a:lnTo>
                    <a:pt x="74" y="4847"/>
                  </a:lnTo>
                  <a:lnTo>
                    <a:pt x="1" y="4457"/>
                  </a:lnTo>
                  <a:lnTo>
                    <a:pt x="1" y="4043"/>
                  </a:lnTo>
                  <a:lnTo>
                    <a:pt x="1" y="4043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5" name="Google Shape;955;p30"/>
            <p:cNvSpPr/>
            <p:nvPr/>
          </p:nvSpPr>
          <p:spPr>
            <a:xfrm>
              <a:off x="676100" y="5071350"/>
              <a:ext cx="86500" cy="7325"/>
            </a:xfrm>
            <a:custGeom>
              <a:rect b="b" l="l" r="r" t="t"/>
              <a:pathLst>
                <a:path extrusionOk="0" fill="none" h="293" w="3460">
                  <a:moveTo>
                    <a:pt x="1" y="1"/>
                  </a:moveTo>
                  <a:lnTo>
                    <a:pt x="3459" y="293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6" name="Google Shape;956;p30"/>
            <p:cNvSpPr/>
            <p:nvPr/>
          </p:nvSpPr>
          <p:spPr>
            <a:xfrm>
              <a:off x="941575" y="5244275"/>
              <a:ext cx="37175" cy="37175"/>
            </a:xfrm>
            <a:custGeom>
              <a:rect b="b" l="l" r="r" t="t"/>
              <a:pathLst>
                <a:path extrusionOk="0" fill="none" h="1487" w="1487">
                  <a:moveTo>
                    <a:pt x="0" y="755"/>
                  </a:moveTo>
                  <a:lnTo>
                    <a:pt x="0" y="755"/>
                  </a:lnTo>
                  <a:lnTo>
                    <a:pt x="25" y="609"/>
                  </a:lnTo>
                  <a:lnTo>
                    <a:pt x="73" y="463"/>
                  </a:lnTo>
                  <a:lnTo>
                    <a:pt x="122" y="341"/>
                  </a:lnTo>
                  <a:lnTo>
                    <a:pt x="220" y="220"/>
                  </a:lnTo>
                  <a:lnTo>
                    <a:pt x="341" y="147"/>
                  </a:lnTo>
                  <a:lnTo>
                    <a:pt x="463" y="73"/>
                  </a:lnTo>
                  <a:lnTo>
                    <a:pt x="609" y="25"/>
                  </a:lnTo>
                  <a:lnTo>
                    <a:pt x="755" y="0"/>
                  </a:lnTo>
                  <a:lnTo>
                    <a:pt x="755" y="0"/>
                  </a:lnTo>
                  <a:lnTo>
                    <a:pt x="902" y="25"/>
                  </a:lnTo>
                  <a:lnTo>
                    <a:pt x="1048" y="73"/>
                  </a:lnTo>
                  <a:lnTo>
                    <a:pt x="1169" y="147"/>
                  </a:lnTo>
                  <a:lnTo>
                    <a:pt x="1267" y="220"/>
                  </a:lnTo>
                  <a:lnTo>
                    <a:pt x="1364" y="341"/>
                  </a:lnTo>
                  <a:lnTo>
                    <a:pt x="1437" y="463"/>
                  </a:lnTo>
                  <a:lnTo>
                    <a:pt x="1486" y="609"/>
                  </a:lnTo>
                  <a:lnTo>
                    <a:pt x="1486" y="755"/>
                  </a:lnTo>
                  <a:lnTo>
                    <a:pt x="1486" y="755"/>
                  </a:lnTo>
                  <a:lnTo>
                    <a:pt x="1486" y="902"/>
                  </a:lnTo>
                  <a:lnTo>
                    <a:pt x="1437" y="1048"/>
                  </a:lnTo>
                  <a:lnTo>
                    <a:pt x="1364" y="1169"/>
                  </a:lnTo>
                  <a:lnTo>
                    <a:pt x="1267" y="1267"/>
                  </a:lnTo>
                  <a:lnTo>
                    <a:pt x="1169" y="1364"/>
                  </a:lnTo>
                  <a:lnTo>
                    <a:pt x="1048" y="1437"/>
                  </a:lnTo>
                  <a:lnTo>
                    <a:pt x="902" y="1486"/>
                  </a:lnTo>
                  <a:lnTo>
                    <a:pt x="755" y="1486"/>
                  </a:lnTo>
                  <a:lnTo>
                    <a:pt x="755" y="1486"/>
                  </a:lnTo>
                  <a:lnTo>
                    <a:pt x="609" y="1486"/>
                  </a:lnTo>
                  <a:lnTo>
                    <a:pt x="463" y="1437"/>
                  </a:lnTo>
                  <a:lnTo>
                    <a:pt x="341" y="1364"/>
                  </a:lnTo>
                  <a:lnTo>
                    <a:pt x="220" y="1267"/>
                  </a:lnTo>
                  <a:lnTo>
                    <a:pt x="122" y="1169"/>
                  </a:lnTo>
                  <a:lnTo>
                    <a:pt x="73" y="1048"/>
                  </a:lnTo>
                  <a:lnTo>
                    <a:pt x="25" y="902"/>
                  </a:lnTo>
                  <a:lnTo>
                    <a:pt x="0" y="755"/>
                  </a:lnTo>
                  <a:lnTo>
                    <a:pt x="0" y="755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7" name="Google Shape;957;p30"/>
            <p:cNvSpPr/>
            <p:nvPr/>
          </p:nvSpPr>
          <p:spPr>
            <a:xfrm>
              <a:off x="614600" y="5244275"/>
              <a:ext cx="37175" cy="37175"/>
            </a:xfrm>
            <a:custGeom>
              <a:rect b="b" l="l" r="r" t="t"/>
              <a:pathLst>
                <a:path extrusionOk="0" fill="none" h="1487" w="1487">
                  <a:moveTo>
                    <a:pt x="1" y="755"/>
                  </a:moveTo>
                  <a:lnTo>
                    <a:pt x="1" y="755"/>
                  </a:lnTo>
                  <a:lnTo>
                    <a:pt x="1" y="609"/>
                  </a:lnTo>
                  <a:lnTo>
                    <a:pt x="50" y="463"/>
                  </a:lnTo>
                  <a:lnTo>
                    <a:pt x="123" y="341"/>
                  </a:lnTo>
                  <a:lnTo>
                    <a:pt x="220" y="220"/>
                  </a:lnTo>
                  <a:lnTo>
                    <a:pt x="317" y="147"/>
                  </a:lnTo>
                  <a:lnTo>
                    <a:pt x="439" y="73"/>
                  </a:lnTo>
                  <a:lnTo>
                    <a:pt x="585" y="25"/>
                  </a:lnTo>
                  <a:lnTo>
                    <a:pt x="731" y="0"/>
                  </a:lnTo>
                  <a:lnTo>
                    <a:pt x="731" y="0"/>
                  </a:lnTo>
                  <a:lnTo>
                    <a:pt x="878" y="25"/>
                  </a:lnTo>
                  <a:lnTo>
                    <a:pt x="1024" y="73"/>
                  </a:lnTo>
                  <a:lnTo>
                    <a:pt x="1146" y="147"/>
                  </a:lnTo>
                  <a:lnTo>
                    <a:pt x="1267" y="220"/>
                  </a:lnTo>
                  <a:lnTo>
                    <a:pt x="1340" y="341"/>
                  </a:lnTo>
                  <a:lnTo>
                    <a:pt x="1413" y="463"/>
                  </a:lnTo>
                  <a:lnTo>
                    <a:pt x="1462" y="609"/>
                  </a:lnTo>
                  <a:lnTo>
                    <a:pt x="1486" y="755"/>
                  </a:lnTo>
                  <a:lnTo>
                    <a:pt x="1486" y="755"/>
                  </a:lnTo>
                  <a:lnTo>
                    <a:pt x="1462" y="902"/>
                  </a:lnTo>
                  <a:lnTo>
                    <a:pt x="1413" y="1048"/>
                  </a:lnTo>
                  <a:lnTo>
                    <a:pt x="1340" y="1169"/>
                  </a:lnTo>
                  <a:lnTo>
                    <a:pt x="1267" y="1267"/>
                  </a:lnTo>
                  <a:lnTo>
                    <a:pt x="1146" y="1364"/>
                  </a:lnTo>
                  <a:lnTo>
                    <a:pt x="1024" y="1437"/>
                  </a:lnTo>
                  <a:lnTo>
                    <a:pt x="878" y="1486"/>
                  </a:lnTo>
                  <a:lnTo>
                    <a:pt x="731" y="1486"/>
                  </a:lnTo>
                  <a:lnTo>
                    <a:pt x="731" y="1486"/>
                  </a:lnTo>
                  <a:lnTo>
                    <a:pt x="585" y="1486"/>
                  </a:lnTo>
                  <a:lnTo>
                    <a:pt x="439" y="1437"/>
                  </a:lnTo>
                  <a:lnTo>
                    <a:pt x="317" y="1364"/>
                  </a:lnTo>
                  <a:lnTo>
                    <a:pt x="220" y="1267"/>
                  </a:lnTo>
                  <a:lnTo>
                    <a:pt x="123" y="1169"/>
                  </a:lnTo>
                  <a:lnTo>
                    <a:pt x="50" y="1048"/>
                  </a:lnTo>
                  <a:lnTo>
                    <a:pt x="1" y="902"/>
                  </a:lnTo>
                  <a:lnTo>
                    <a:pt x="1" y="755"/>
                  </a:lnTo>
                  <a:lnTo>
                    <a:pt x="1" y="755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58" name="Google Shape;958;p30"/>
          <p:cNvGrpSpPr/>
          <p:nvPr/>
        </p:nvGrpSpPr>
        <p:grpSpPr>
          <a:xfrm>
            <a:off x="7243894" y="1803400"/>
            <a:ext cx="433992" cy="422729"/>
            <a:chOff x="5916675" y="927975"/>
            <a:chExt cx="516350" cy="502950"/>
          </a:xfrm>
        </p:grpSpPr>
        <p:sp>
          <p:nvSpPr>
            <p:cNvPr id="959" name="Google Shape;959;p30"/>
            <p:cNvSpPr/>
            <p:nvPr/>
          </p:nvSpPr>
          <p:spPr>
            <a:xfrm>
              <a:off x="5916675" y="927975"/>
              <a:ext cx="516350" cy="502950"/>
            </a:xfrm>
            <a:custGeom>
              <a:rect b="b" l="l" r="r" t="t"/>
              <a:pathLst>
                <a:path extrusionOk="0" fill="none" h="20118" w="20654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cap="rnd" cmpd="sng" w="38100">
              <a:solidFill>
                <a:srgbClr val="F2474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0" name="Google Shape;960;p30"/>
            <p:cNvSpPr/>
            <p:nvPr/>
          </p:nvSpPr>
          <p:spPr>
            <a:xfrm>
              <a:off x="6006800" y="1011375"/>
              <a:ext cx="336125" cy="336125"/>
            </a:xfrm>
            <a:custGeom>
              <a:rect b="b" l="l" r="r" t="t"/>
              <a:pathLst>
                <a:path extrusionOk="0" fill="none" h="13445" w="13445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cap="rnd" cmpd="sng" w="38100">
              <a:solidFill>
                <a:srgbClr val="F2474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61" name="Google Shape;961;p30"/>
          <p:cNvGrpSpPr/>
          <p:nvPr/>
        </p:nvGrpSpPr>
        <p:grpSpPr>
          <a:xfrm>
            <a:off x="6359914" y="2509302"/>
            <a:ext cx="1079481" cy="1051467"/>
            <a:chOff x="5916675" y="927975"/>
            <a:chExt cx="516350" cy="502950"/>
          </a:xfrm>
        </p:grpSpPr>
        <p:sp>
          <p:nvSpPr>
            <p:cNvPr id="962" name="Google Shape;962;p30"/>
            <p:cNvSpPr/>
            <p:nvPr/>
          </p:nvSpPr>
          <p:spPr>
            <a:xfrm>
              <a:off x="5916675" y="927975"/>
              <a:ext cx="516350" cy="502950"/>
            </a:xfrm>
            <a:custGeom>
              <a:rect b="b" l="l" r="r" t="t"/>
              <a:pathLst>
                <a:path extrusionOk="0" fill="none" h="20118" w="20654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solidFill>
              <a:srgbClr val="FF0000"/>
            </a:solidFill>
            <a:ln cap="rnd" cmpd="sng" w="9525">
              <a:solidFill>
                <a:srgbClr val="F2474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3" name="Google Shape;963;p30"/>
            <p:cNvSpPr/>
            <p:nvPr/>
          </p:nvSpPr>
          <p:spPr>
            <a:xfrm>
              <a:off x="6006800" y="1011375"/>
              <a:ext cx="336125" cy="336125"/>
            </a:xfrm>
            <a:custGeom>
              <a:rect b="b" l="l" r="r" t="t"/>
              <a:pathLst>
                <a:path extrusionOk="0" fill="none" h="13445" w="13445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solidFill>
              <a:srgbClr val="FF0000"/>
            </a:solidFill>
            <a:ln cap="rnd" cmpd="sng" w="9525">
              <a:solidFill>
                <a:srgbClr val="F2474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64" name="Google Shape;964;p30"/>
          <p:cNvGrpSpPr/>
          <p:nvPr/>
        </p:nvGrpSpPr>
        <p:grpSpPr>
          <a:xfrm>
            <a:off x="6360057" y="1803400"/>
            <a:ext cx="433992" cy="422729"/>
            <a:chOff x="5916675" y="927975"/>
            <a:chExt cx="516350" cy="502950"/>
          </a:xfrm>
        </p:grpSpPr>
        <p:sp>
          <p:nvSpPr>
            <p:cNvPr id="965" name="Google Shape;965;p30"/>
            <p:cNvSpPr/>
            <p:nvPr/>
          </p:nvSpPr>
          <p:spPr>
            <a:xfrm>
              <a:off x="5916675" y="927975"/>
              <a:ext cx="516350" cy="502950"/>
            </a:xfrm>
            <a:custGeom>
              <a:rect b="b" l="l" r="r" t="t"/>
              <a:pathLst>
                <a:path extrusionOk="0" fill="none" h="20118" w="20654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cap="rnd" cmpd="sng" w="12175">
              <a:solidFill>
                <a:srgbClr val="F2474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6" name="Google Shape;966;p30"/>
            <p:cNvSpPr/>
            <p:nvPr/>
          </p:nvSpPr>
          <p:spPr>
            <a:xfrm>
              <a:off x="6006800" y="1011375"/>
              <a:ext cx="336125" cy="336125"/>
            </a:xfrm>
            <a:custGeom>
              <a:rect b="b" l="l" r="r" t="t"/>
              <a:pathLst>
                <a:path extrusionOk="0" fill="none" h="13445" w="13445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cap="rnd" cmpd="sng" w="12175">
              <a:solidFill>
                <a:srgbClr val="F2474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67" name="Google Shape;967;p30"/>
          <p:cNvSpPr/>
          <p:nvPr/>
        </p:nvSpPr>
        <p:spPr>
          <a:xfrm>
            <a:off x="7436055" y="2039778"/>
            <a:ext cx="402263" cy="227229"/>
          </a:xfrm>
          <a:custGeom>
            <a:rect b="b" l="l" r="r" t="t"/>
            <a:pathLst>
              <a:path extrusionOk="0" fill="none" h="10814" w="19144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cap="rnd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8" name="Google Shape;968;p30"/>
          <p:cNvSpPr/>
          <p:nvPr/>
        </p:nvSpPr>
        <p:spPr>
          <a:xfrm>
            <a:off x="6552218" y="2039778"/>
            <a:ext cx="402263" cy="227229"/>
          </a:xfrm>
          <a:custGeom>
            <a:rect b="b" l="l" r="r" t="t"/>
            <a:pathLst>
              <a:path extrusionOk="0" fill="none" h="10814" w="19144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cap="rnd" cmpd="sng" w="121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9" name="Google Shape;969;p30"/>
          <p:cNvSpPr/>
          <p:nvPr/>
        </p:nvSpPr>
        <p:spPr>
          <a:xfrm>
            <a:off x="6837753" y="3097315"/>
            <a:ext cx="1000561" cy="565194"/>
          </a:xfrm>
          <a:custGeom>
            <a:rect b="b" l="l" r="r" t="t"/>
            <a:pathLst>
              <a:path extrusionOk="0" fill="none" h="10814" w="19144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cap="rnd" cmpd="sng" w="952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0" name="Google Shape;970;p30"/>
          <p:cNvSpPr txBox="1"/>
          <p:nvPr>
            <p:ph idx="12" type="sldNum"/>
          </p:nvPr>
        </p:nvSpPr>
        <p:spPr>
          <a:xfrm>
            <a:off x="-75" y="0"/>
            <a:ext cx="669600" cy="114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4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p31"/>
          <p:cNvSpPr txBox="1"/>
          <p:nvPr>
            <p:ph idx="12" type="sldNum"/>
          </p:nvPr>
        </p:nvSpPr>
        <p:spPr>
          <a:xfrm>
            <a:off x="-75" y="0"/>
            <a:ext cx="669600" cy="114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76" name="Google Shape;976;p31"/>
          <p:cNvSpPr txBox="1"/>
          <p:nvPr/>
        </p:nvSpPr>
        <p:spPr>
          <a:xfrm>
            <a:off x="2544850" y="761875"/>
            <a:ext cx="6676800" cy="138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4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Now you can use any emoji as an icon!</a:t>
            </a:r>
            <a:endParaRPr b="0" i="0" sz="1400" u="none" cap="none" strike="noStrike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4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And of course it resizes without losing quality and you can change the color.</a:t>
            </a:r>
            <a:endParaRPr b="0" i="0" sz="1400" u="none" cap="none" strike="noStrike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How? Follow Google instructions </a:t>
            </a:r>
            <a:r>
              <a:rPr b="0" i="0" lang="en" sz="1400" u="sng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https://twitter.com/googledocs/status/730087240156643328</a:t>
            </a:r>
            <a:endParaRPr b="0" i="0" sz="1400" u="none" cap="none" strike="noStrike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977" name="Google Shape;977;p31"/>
          <p:cNvSpPr txBox="1"/>
          <p:nvPr/>
        </p:nvSpPr>
        <p:spPr>
          <a:xfrm>
            <a:off x="1189100" y="2298050"/>
            <a:ext cx="7327500" cy="25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✋👆👉👍👤👦👧👨👩👪💃🏃💑❤😂😉😋😒😭👶😸🐟🍒🍔💣📌📖🔨🎃🎈🎨🏈🏰🌏🔌🔑</a:t>
            </a:r>
            <a:r>
              <a:rPr b="0" i="0" lang="en" sz="2400" u="none" cap="none" strike="noStrike">
                <a:solidFill>
                  <a:schemeClr val="lt1"/>
                </a:solidFill>
                <a:highlight>
                  <a:schemeClr val="dk1"/>
                </a:highlight>
                <a:latin typeface="Source Sans Pro"/>
                <a:ea typeface="Source Sans Pro"/>
                <a:cs typeface="Source Sans Pro"/>
                <a:sym typeface="Source Sans Pro"/>
              </a:rPr>
              <a:t> and many more...</a:t>
            </a:r>
            <a:endParaRPr b="0" i="0" sz="2400" u="none" cap="none" strike="noStrike">
              <a:solidFill>
                <a:schemeClr val="lt1"/>
              </a:solidFill>
              <a:highlight>
                <a:schemeClr val="dk1"/>
              </a:highlight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978" name="Google Shape;978;p31"/>
          <p:cNvSpPr txBox="1"/>
          <p:nvPr/>
        </p:nvSpPr>
        <p:spPr>
          <a:xfrm>
            <a:off x="1029975" y="780214"/>
            <a:ext cx="1440600" cy="129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9600" u="none" cap="none" strike="noStrik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😉</a:t>
            </a:r>
            <a:endParaRPr b="0" i="0" sz="9600" u="none" cap="none" strike="noStrike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D966"/>
            </a:gs>
            <a:gs pos="100000">
              <a:srgbClr val="FF99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982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" name="Google Shape;983;p32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6425" y="1451225"/>
            <a:ext cx="2291150" cy="550600"/>
          </a:xfrm>
          <a:prstGeom prst="rect">
            <a:avLst/>
          </a:prstGeom>
          <a:noFill/>
          <a:ln>
            <a:noFill/>
          </a:ln>
        </p:spPr>
      </p:pic>
      <p:sp>
        <p:nvSpPr>
          <p:cNvPr id="984" name="Google Shape;984;p32"/>
          <p:cNvSpPr txBox="1"/>
          <p:nvPr/>
        </p:nvSpPr>
        <p:spPr>
          <a:xfrm>
            <a:off x="1106100" y="2209500"/>
            <a:ext cx="69318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Free templates for all your presentation needs</a:t>
            </a:r>
            <a:endParaRPr b="1" i="0" sz="1800" u="none" cap="none" strike="noStrike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985" name="Google Shape;985;p32"/>
          <p:cNvGrpSpPr/>
          <p:nvPr/>
        </p:nvGrpSpPr>
        <p:grpSpPr>
          <a:xfrm>
            <a:off x="690575" y="3290132"/>
            <a:ext cx="7762851" cy="892418"/>
            <a:chOff x="801125" y="3213932"/>
            <a:chExt cx="7762851" cy="892418"/>
          </a:xfrm>
        </p:grpSpPr>
        <p:grpSp>
          <p:nvGrpSpPr>
            <p:cNvPr id="986" name="Google Shape;986;p32"/>
            <p:cNvGrpSpPr/>
            <p:nvPr/>
          </p:nvGrpSpPr>
          <p:grpSpPr>
            <a:xfrm>
              <a:off x="4845759" y="3213932"/>
              <a:ext cx="1695900" cy="892418"/>
              <a:chOff x="4845759" y="3213932"/>
              <a:chExt cx="1695900" cy="892418"/>
            </a:xfrm>
          </p:grpSpPr>
          <p:sp>
            <p:nvSpPr>
              <p:cNvPr id="987" name="Google Shape;987;p32"/>
              <p:cNvSpPr txBox="1"/>
              <p:nvPr/>
            </p:nvSpPr>
            <p:spPr>
              <a:xfrm>
                <a:off x="4845759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b="0" i="0" lang="en" sz="1200" u="none" cap="none" strike="noStrike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Ready to use, professional and customizable</a:t>
                </a:r>
                <a:endParaRPr b="0" i="0" sz="1200" u="none" cap="none" strike="noStrike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988" name="Google Shape;988;p32"/>
              <p:cNvSpPr/>
              <p:nvPr/>
            </p:nvSpPr>
            <p:spPr>
              <a:xfrm>
                <a:off x="5603395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4679" y="0"/>
                    </a:moveTo>
                    <a:lnTo>
                      <a:pt x="4567" y="19"/>
                    </a:lnTo>
                    <a:lnTo>
                      <a:pt x="4474" y="37"/>
                    </a:lnTo>
                    <a:lnTo>
                      <a:pt x="4381" y="93"/>
                    </a:lnTo>
                    <a:lnTo>
                      <a:pt x="4288" y="168"/>
                    </a:lnTo>
                    <a:lnTo>
                      <a:pt x="3747" y="690"/>
                    </a:lnTo>
                    <a:lnTo>
                      <a:pt x="3729" y="746"/>
                    </a:lnTo>
                    <a:lnTo>
                      <a:pt x="3710" y="802"/>
                    </a:lnTo>
                    <a:lnTo>
                      <a:pt x="3729" y="857"/>
                    </a:lnTo>
                    <a:lnTo>
                      <a:pt x="3747" y="895"/>
                    </a:lnTo>
                    <a:lnTo>
                      <a:pt x="5033" y="2181"/>
                    </a:lnTo>
                    <a:lnTo>
                      <a:pt x="5089" y="2218"/>
                    </a:lnTo>
                    <a:lnTo>
                      <a:pt x="5182" y="2218"/>
                    </a:lnTo>
                    <a:lnTo>
                      <a:pt x="5238" y="2181"/>
                    </a:lnTo>
                    <a:lnTo>
                      <a:pt x="5779" y="1640"/>
                    </a:lnTo>
                    <a:lnTo>
                      <a:pt x="5835" y="1566"/>
                    </a:lnTo>
                    <a:lnTo>
                      <a:pt x="5891" y="1473"/>
                    </a:lnTo>
                    <a:lnTo>
                      <a:pt x="5928" y="1361"/>
                    </a:lnTo>
                    <a:lnTo>
                      <a:pt x="5928" y="1249"/>
                    </a:lnTo>
                    <a:lnTo>
                      <a:pt x="5928" y="1156"/>
                    </a:lnTo>
                    <a:lnTo>
                      <a:pt x="5891" y="1044"/>
                    </a:lnTo>
                    <a:lnTo>
                      <a:pt x="5835" y="951"/>
                    </a:lnTo>
                    <a:lnTo>
                      <a:pt x="5779" y="857"/>
                    </a:lnTo>
                    <a:lnTo>
                      <a:pt x="5071" y="168"/>
                    </a:lnTo>
                    <a:lnTo>
                      <a:pt x="4977" y="93"/>
                    </a:lnTo>
                    <a:lnTo>
                      <a:pt x="4884" y="37"/>
                    </a:lnTo>
                    <a:lnTo>
                      <a:pt x="4791" y="19"/>
                    </a:lnTo>
                    <a:lnTo>
                      <a:pt x="4679" y="0"/>
                    </a:lnTo>
                    <a:close/>
                    <a:moveTo>
                      <a:pt x="3393" y="1883"/>
                    </a:moveTo>
                    <a:lnTo>
                      <a:pt x="3449" y="1920"/>
                    </a:lnTo>
                    <a:lnTo>
                      <a:pt x="3486" y="1976"/>
                    </a:lnTo>
                    <a:lnTo>
                      <a:pt x="3505" y="2050"/>
                    </a:lnTo>
                    <a:lnTo>
                      <a:pt x="3486" y="2106"/>
                    </a:lnTo>
                    <a:lnTo>
                      <a:pt x="3449" y="2162"/>
                    </a:lnTo>
                    <a:lnTo>
                      <a:pt x="1660" y="3952"/>
                    </a:lnTo>
                    <a:lnTo>
                      <a:pt x="1604" y="3970"/>
                    </a:lnTo>
                    <a:lnTo>
                      <a:pt x="1548" y="3989"/>
                    </a:lnTo>
                    <a:lnTo>
                      <a:pt x="1492" y="3970"/>
                    </a:lnTo>
                    <a:lnTo>
                      <a:pt x="1436" y="3952"/>
                    </a:lnTo>
                    <a:lnTo>
                      <a:pt x="1399" y="3896"/>
                    </a:lnTo>
                    <a:lnTo>
                      <a:pt x="1380" y="3821"/>
                    </a:lnTo>
                    <a:lnTo>
                      <a:pt x="1399" y="3765"/>
                    </a:lnTo>
                    <a:lnTo>
                      <a:pt x="1436" y="3709"/>
                    </a:lnTo>
                    <a:lnTo>
                      <a:pt x="3225" y="1920"/>
                    </a:lnTo>
                    <a:lnTo>
                      <a:pt x="3281" y="1883"/>
                    </a:lnTo>
                    <a:close/>
                    <a:moveTo>
                      <a:pt x="1007" y="4362"/>
                    </a:moveTo>
                    <a:lnTo>
                      <a:pt x="1007" y="4921"/>
                    </a:lnTo>
                    <a:lnTo>
                      <a:pt x="1566" y="4921"/>
                    </a:lnTo>
                    <a:lnTo>
                      <a:pt x="1566" y="5331"/>
                    </a:lnTo>
                    <a:lnTo>
                      <a:pt x="821" y="5462"/>
                    </a:lnTo>
                    <a:lnTo>
                      <a:pt x="467" y="5107"/>
                    </a:lnTo>
                    <a:lnTo>
                      <a:pt x="597" y="4362"/>
                    </a:lnTo>
                    <a:close/>
                    <a:moveTo>
                      <a:pt x="3337" y="1118"/>
                    </a:moveTo>
                    <a:lnTo>
                      <a:pt x="3300" y="1156"/>
                    </a:lnTo>
                    <a:lnTo>
                      <a:pt x="243" y="4213"/>
                    </a:lnTo>
                    <a:lnTo>
                      <a:pt x="1" y="5611"/>
                    </a:lnTo>
                    <a:lnTo>
                      <a:pt x="1" y="5685"/>
                    </a:lnTo>
                    <a:lnTo>
                      <a:pt x="1" y="5741"/>
                    </a:lnTo>
                    <a:lnTo>
                      <a:pt x="38" y="5816"/>
                    </a:lnTo>
                    <a:lnTo>
                      <a:pt x="75" y="5853"/>
                    </a:lnTo>
                    <a:lnTo>
                      <a:pt x="131" y="5890"/>
                    </a:lnTo>
                    <a:lnTo>
                      <a:pt x="187" y="5928"/>
                    </a:lnTo>
                    <a:lnTo>
                      <a:pt x="243" y="5946"/>
                    </a:lnTo>
                    <a:lnTo>
                      <a:pt x="317" y="5928"/>
                    </a:lnTo>
                    <a:lnTo>
                      <a:pt x="1734" y="5685"/>
                    </a:lnTo>
                    <a:lnTo>
                      <a:pt x="4772" y="2647"/>
                    </a:lnTo>
                    <a:lnTo>
                      <a:pt x="4810" y="2591"/>
                    </a:lnTo>
                    <a:lnTo>
                      <a:pt x="4810" y="2535"/>
                    </a:lnTo>
                    <a:lnTo>
                      <a:pt x="4810" y="2498"/>
                    </a:lnTo>
                    <a:lnTo>
                      <a:pt x="4772" y="2442"/>
                    </a:lnTo>
                    <a:lnTo>
                      <a:pt x="3486" y="1156"/>
                    </a:lnTo>
                    <a:lnTo>
                      <a:pt x="3449" y="11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434343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989" name="Google Shape;989;p32"/>
            <p:cNvGrpSpPr/>
            <p:nvPr/>
          </p:nvGrpSpPr>
          <p:grpSpPr>
            <a:xfrm>
              <a:off x="2823442" y="3214222"/>
              <a:ext cx="1695900" cy="892128"/>
              <a:chOff x="2823442" y="3214222"/>
              <a:chExt cx="1695900" cy="892128"/>
            </a:xfrm>
          </p:grpSpPr>
          <p:sp>
            <p:nvSpPr>
              <p:cNvPr id="990" name="Google Shape;990;p32"/>
              <p:cNvSpPr txBox="1"/>
              <p:nvPr/>
            </p:nvSpPr>
            <p:spPr>
              <a:xfrm>
                <a:off x="2823442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b="0" i="0" lang="en" sz="1200" u="none" cap="none" strike="noStrike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100% free for personal or commercial use</a:t>
                </a:r>
                <a:endParaRPr b="0" i="0" sz="1200" u="none" cap="none" strike="noStrike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991" name="Google Shape;991;p32"/>
              <p:cNvSpPr/>
              <p:nvPr/>
            </p:nvSpPr>
            <p:spPr>
              <a:xfrm>
                <a:off x="3569730" y="3214222"/>
                <a:ext cx="203323" cy="180597"/>
              </a:xfrm>
              <a:custGeom>
                <a:rect b="b" l="l" r="r" t="t"/>
                <a:pathLst>
                  <a:path extrusionOk="0" h="5928" w="6674">
                    <a:moveTo>
                      <a:pt x="2443" y="0"/>
                    </a:moveTo>
                    <a:lnTo>
                      <a:pt x="2275" y="37"/>
                    </a:lnTo>
                    <a:lnTo>
                      <a:pt x="2126" y="93"/>
                    </a:lnTo>
                    <a:lnTo>
                      <a:pt x="1995" y="187"/>
                    </a:lnTo>
                    <a:lnTo>
                      <a:pt x="1846" y="336"/>
                    </a:lnTo>
                    <a:lnTo>
                      <a:pt x="1753" y="503"/>
                    </a:lnTo>
                    <a:lnTo>
                      <a:pt x="1697" y="690"/>
                    </a:lnTo>
                    <a:lnTo>
                      <a:pt x="1660" y="876"/>
                    </a:lnTo>
                    <a:lnTo>
                      <a:pt x="1678" y="1063"/>
                    </a:lnTo>
                    <a:lnTo>
                      <a:pt x="1716" y="1249"/>
                    </a:lnTo>
                    <a:lnTo>
                      <a:pt x="1809" y="1417"/>
                    </a:lnTo>
                    <a:lnTo>
                      <a:pt x="1921" y="1566"/>
                    </a:lnTo>
                    <a:lnTo>
                      <a:pt x="3188" y="2889"/>
                    </a:lnTo>
                    <a:lnTo>
                      <a:pt x="3263" y="2945"/>
                    </a:lnTo>
                    <a:lnTo>
                      <a:pt x="3337" y="2964"/>
                    </a:lnTo>
                    <a:lnTo>
                      <a:pt x="3412" y="2945"/>
                    </a:lnTo>
                    <a:lnTo>
                      <a:pt x="3487" y="2889"/>
                    </a:lnTo>
                    <a:lnTo>
                      <a:pt x="4754" y="1566"/>
                    </a:lnTo>
                    <a:lnTo>
                      <a:pt x="4866" y="1417"/>
                    </a:lnTo>
                    <a:lnTo>
                      <a:pt x="4940" y="1249"/>
                    </a:lnTo>
                    <a:lnTo>
                      <a:pt x="4996" y="1063"/>
                    </a:lnTo>
                    <a:lnTo>
                      <a:pt x="5015" y="876"/>
                    </a:lnTo>
                    <a:lnTo>
                      <a:pt x="4978" y="690"/>
                    </a:lnTo>
                    <a:lnTo>
                      <a:pt x="4922" y="503"/>
                    </a:lnTo>
                    <a:lnTo>
                      <a:pt x="4810" y="336"/>
                    </a:lnTo>
                    <a:lnTo>
                      <a:pt x="4679" y="187"/>
                    </a:lnTo>
                    <a:lnTo>
                      <a:pt x="4549" y="93"/>
                    </a:lnTo>
                    <a:lnTo>
                      <a:pt x="4381" y="37"/>
                    </a:lnTo>
                    <a:lnTo>
                      <a:pt x="4232" y="0"/>
                    </a:lnTo>
                    <a:lnTo>
                      <a:pt x="4064" y="0"/>
                    </a:lnTo>
                    <a:lnTo>
                      <a:pt x="3897" y="19"/>
                    </a:lnTo>
                    <a:lnTo>
                      <a:pt x="3747" y="75"/>
                    </a:lnTo>
                    <a:lnTo>
                      <a:pt x="3598" y="168"/>
                    </a:lnTo>
                    <a:lnTo>
                      <a:pt x="3468" y="280"/>
                    </a:lnTo>
                    <a:lnTo>
                      <a:pt x="3337" y="429"/>
                    </a:lnTo>
                    <a:lnTo>
                      <a:pt x="3207" y="280"/>
                    </a:lnTo>
                    <a:lnTo>
                      <a:pt x="3076" y="168"/>
                    </a:lnTo>
                    <a:lnTo>
                      <a:pt x="2927" y="75"/>
                    </a:lnTo>
                    <a:lnTo>
                      <a:pt x="2778" y="19"/>
                    </a:lnTo>
                    <a:lnTo>
                      <a:pt x="2610" y="0"/>
                    </a:lnTo>
                    <a:close/>
                    <a:moveTo>
                      <a:pt x="2219" y="3691"/>
                    </a:moveTo>
                    <a:lnTo>
                      <a:pt x="1995" y="3728"/>
                    </a:lnTo>
                    <a:lnTo>
                      <a:pt x="1772" y="3784"/>
                    </a:lnTo>
                    <a:lnTo>
                      <a:pt x="1548" y="3877"/>
                    </a:lnTo>
                    <a:lnTo>
                      <a:pt x="1362" y="4008"/>
                    </a:lnTo>
                    <a:lnTo>
                      <a:pt x="821" y="4436"/>
                    </a:lnTo>
                    <a:lnTo>
                      <a:pt x="187" y="4436"/>
                    </a:lnTo>
                    <a:lnTo>
                      <a:pt x="113" y="4455"/>
                    </a:lnTo>
                    <a:lnTo>
                      <a:pt x="57" y="4492"/>
                    </a:lnTo>
                    <a:lnTo>
                      <a:pt x="1" y="4548"/>
                    </a:lnTo>
                    <a:lnTo>
                      <a:pt x="1" y="4623"/>
                    </a:lnTo>
                    <a:lnTo>
                      <a:pt x="1" y="5741"/>
                    </a:lnTo>
                    <a:lnTo>
                      <a:pt x="1" y="5816"/>
                    </a:lnTo>
                    <a:lnTo>
                      <a:pt x="57" y="5872"/>
                    </a:lnTo>
                    <a:lnTo>
                      <a:pt x="113" y="5909"/>
                    </a:lnTo>
                    <a:lnTo>
                      <a:pt x="187" y="5928"/>
                    </a:lnTo>
                    <a:lnTo>
                      <a:pt x="4325" y="5928"/>
                    </a:lnTo>
                    <a:lnTo>
                      <a:pt x="4437" y="5909"/>
                    </a:lnTo>
                    <a:lnTo>
                      <a:pt x="4568" y="5890"/>
                    </a:lnTo>
                    <a:lnTo>
                      <a:pt x="4679" y="5834"/>
                    </a:lnTo>
                    <a:lnTo>
                      <a:pt x="4791" y="5760"/>
                    </a:lnTo>
                    <a:lnTo>
                      <a:pt x="6543" y="4362"/>
                    </a:lnTo>
                    <a:lnTo>
                      <a:pt x="6599" y="4306"/>
                    </a:lnTo>
                    <a:lnTo>
                      <a:pt x="6637" y="4231"/>
                    </a:lnTo>
                    <a:lnTo>
                      <a:pt x="6674" y="4157"/>
                    </a:lnTo>
                    <a:lnTo>
                      <a:pt x="6674" y="4082"/>
                    </a:lnTo>
                    <a:lnTo>
                      <a:pt x="6674" y="4008"/>
                    </a:lnTo>
                    <a:lnTo>
                      <a:pt x="6655" y="3933"/>
                    </a:lnTo>
                    <a:lnTo>
                      <a:pt x="6618" y="3859"/>
                    </a:lnTo>
                    <a:lnTo>
                      <a:pt x="6543" y="3784"/>
                    </a:lnTo>
                    <a:lnTo>
                      <a:pt x="6506" y="3747"/>
                    </a:lnTo>
                    <a:lnTo>
                      <a:pt x="6432" y="3728"/>
                    </a:lnTo>
                    <a:lnTo>
                      <a:pt x="6376" y="3709"/>
                    </a:lnTo>
                    <a:lnTo>
                      <a:pt x="6301" y="3709"/>
                    </a:lnTo>
                    <a:lnTo>
                      <a:pt x="6171" y="3728"/>
                    </a:lnTo>
                    <a:lnTo>
                      <a:pt x="6115" y="3747"/>
                    </a:lnTo>
                    <a:lnTo>
                      <a:pt x="6059" y="3784"/>
                    </a:lnTo>
                    <a:lnTo>
                      <a:pt x="4978" y="4641"/>
                    </a:lnTo>
                    <a:lnTo>
                      <a:pt x="4885" y="4716"/>
                    </a:lnTo>
                    <a:lnTo>
                      <a:pt x="4773" y="4772"/>
                    </a:lnTo>
                    <a:lnTo>
                      <a:pt x="4642" y="4809"/>
                    </a:lnTo>
                    <a:lnTo>
                      <a:pt x="3095" y="4809"/>
                    </a:lnTo>
                    <a:lnTo>
                      <a:pt x="3039" y="4772"/>
                    </a:lnTo>
                    <a:lnTo>
                      <a:pt x="2983" y="4716"/>
                    </a:lnTo>
                    <a:lnTo>
                      <a:pt x="2965" y="4660"/>
                    </a:lnTo>
                    <a:lnTo>
                      <a:pt x="2965" y="4586"/>
                    </a:lnTo>
                    <a:lnTo>
                      <a:pt x="3002" y="4511"/>
                    </a:lnTo>
                    <a:lnTo>
                      <a:pt x="3076" y="4455"/>
                    </a:lnTo>
                    <a:lnTo>
                      <a:pt x="3151" y="4436"/>
                    </a:lnTo>
                    <a:lnTo>
                      <a:pt x="4120" y="4436"/>
                    </a:lnTo>
                    <a:lnTo>
                      <a:pt x="4195" y="4418"/>
                    </a:lnTo>
                    <a:lnTo>
                      <a:pt x="4307" y="4362"/>
                    </a:lnTo>
                    <a:lnTo>
                      <a:pt x="4363" y="4306"/>
                    </a:lnTo>
                    <a:lnTo>
                      <a:pt x="4400" y="4250"/>
                    </a:lnTo>
                    <a:lnTo>
                      <a:pt x="4419" y="4194"/>
                    </a:lnTo>
                    <a:lnTo>
                      <a:pt x="4437" y="4138"/>
                    </a:lnTo>
                    <a:lnTo>
                      <a:pt x="4456" y="4045"/>
                    </a:lnTo>
                    <a:lnTo>
                      <a:pt x="4437" y="3970"/>
                    </a:lnTo>
                    <a:lnTo>
                      <a:pt x="4400" y="3896"/>
                    </a:lnTo>
                    <a:lnTo>
                      <a:pt x="4363" y="3821"/>
                    </a:lnTo>
                    <a:lnTo>
                      <a:pt x="4307" y="3784"/>
                    </a:lnTo>
                    <a:lnTo>
                      <a:pt x="4232" y="3728"/>
                    </a:lnTo>
                    <a:lnTo>
                      <a:pt x="4158" y="3709"/>
                    </a:lnTo>
                    <a:lnTo>
                      <a:pt x="4083" y="36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434343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992" name="Google Shape;992;p32"/>
            <p:cNvGrpSpPr/>
            <p:nvPr/>
          </p:nvGrpSpPr>
          <p:grpSpPr>
            <a:xfrm>
              <a:off x="6868076" y="3213932"/>
              <a:ext cx="1695900" cy="892418"/>
              <a:chOff x="6868076" y="3213932"/>
              <a:chExt cx="1695900" cy="892418"/>
            </a:xfrm>
          </p:grpSpPr>
          <p:sp>
            <p:nvSpPr>
              <p:cNvPr id="993" name="Google Shape;993;p32"/>
              <p:cNvSpPr txBox="1"/>
              <p:nvPr/>
            </p:nvSpPr>
            <p:spPr>
              <a:xfrm>
                <a:off x="6868076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b="0" i="0" lang="en" sz="1200" u="none" cap="none" strike="noStrike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Blow your audience away with attractive visuals</a:t>
                </a:r>
                <a:endParaRPr b="0" i="0" sz="1200" u="none" cap="none" strike="noStrike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994" name="Google Shape;994;p32"/>
              <p:cNvSpPr/>
              <p:nvPr/>
            </p:nvSpPr>
            <p:spPr>
              <a:xfrm>
                <a:off x="7625712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784" y="4940"/>
                    </a:moveTo>
                    <a:lnTo>
                      <a:pt x="839" y="4958"/>
                    </a:lnTo>
                    <a:lnTo>
                      <a:pt x="933" y="5014"/>
                    </a:lnTo>
                    <a:lnTo>
                      <a:pt x="989" y="5107"/>
                    </a:lnTo>
                    <a:lnTo>
                      <a:pt x="1007" y="5145"/>
                    </a:lnTo>
                    <a:lnTo>
                      <a:pt x="1007" y="5201"/>
                    </a:lnTo>
                    <a:lnTo>
                      <a:pt x="1007" y="5257"/>
                    </a:lnTo>
                    <a:lnTo>
                      <a:pt x="989" y="5313"/>
                    </a:lnTo>
                    <a:lnTo>
                      <a:pt x="933" y="5406"/>
                    </a:lnTo>
                    <a:lnTo>
                      <a:pt x="839" y="5462"/>
                    </a:lnTo>
                    <a:lnTo>
                      <a:pt x="784" y="5480"/>
                    </a:lnTo>
                    <a:lnTo>
                      <a:pt x="672" y="5480"/>
                    </a:lnTo>
                    <a:lnTo>
                      <a:pt x="634" y="5462"/>
                    </a:lnTo>
                    <a:lnTo>
                      <a:pt x="541" y="5406"/>
                    </a:lnTo>
                    <a:lnTo>
                      <a:pt x="485" y="5313"/>
                    </a:lnTo>
                    <a:lnTo>
                      <a:pt x="467" y="5257"/>
                    </a:lnTo>
                    <a:lnTo>
                      <a:pt x="448" y="5201"/>
                    </a:lnTo>
                    <a:lnTo>
                      <a:pt x="467" y="5145"/>
                    </a:lnTo>
                    <a:lnTo>
                      <a:pt x="485" y="5107"/>
                    </a:lnTo>
                    <a:lnTo>
                      <a:pt x="541" y="5014"/>
                    </a:lnTo>
                    <a:lnTo>
                      <a:pt x="634" y="4958"/>
                    </a:lnTo>
                    <a:lnTo>
                      <a:pt x="672" y="4940"/>
                    </a:lnTo>
                    <a:close/>
                    <a:moveTo>
                      <a:pt x="206" y="2610"/>
                    </a:moveTo>
                    <a:lnTo>
                      <a:pt x="168" y="2628"/>
                    </a:lnTo>
                    <a:lnTo>
                      <a:pt x="75" y="2684"/>
                    </a:lnTo>
                    <a:lnTo>
                      <a:pt x="19" y="2777"/>
                    </a:lnTo>
                    <a:lnTo>
                      <a:pt x="1" y="2833"/>
                    </a:lnTo>
                    <a:lnTo>
                      <a:pt x="1" y="2889"/>
                    </a:lnTo>
                    <a:lnTo>
                      <a:pt x="1" y="5667"/>
                    </a:lnTo>
                    <a:lnTo>
                      <a:pt x="1" y="5723"/>
                    </a:lnTo>
                    <a:lnTo>
                      <a:pt x="19" y="5779"/>
                    </a:lnTo>
                    <a:lnTo>
                      <a:pt x="75" y="5872"/>
                    </a:lnTo>
                    <a:lnTo>
                      <a:pt x="168" y="5928"/>
                    </a:lnTo>
                    <a:lnTo>
                      <a:pt x="206" y="5946"/>
                    </a:lnTo>
                    <a:lnTo>
                      <a:pt x="1250" y="5946"/>
                    </a:lnTo>
                    <a:lnTo>
                      <a:pt x="1305" y="5928"/>
                    </a:lnTo>
                    <a:lnTo>
                      <a:pt x="1399" y="5872"/>
                    </a:lnTo>
                    <a:lnTo>
                      <a:pt x="1455" y="5779"/>
                    </a:lnTo>
                    <a:lnTo>
                      <a:pt x="1473" y="5723"/>
                    </a:lnTo>
                    <a:lnTo>
                      <a:pt x="1473" y="5667"/>
                    </a:lnTo>
                    <a:lnTo>
                      <a:pt x="1473" y="2889"/>
                    </a:lnTo>
                    <a:lnTo>
                      <a:pt x="1473" y="2833"/>
                    </a:lnTo>
                    <a:lnTo>
                      <a:pt x="1455" y="2777"/>
                    </a:lnTo>
                    <a:lnTo>
                      <a:pt x="1399" y="2684"/>
                    </a:lnTo>
                    <a:lnTo>
                      <a:pt x="1305" y="2628"/>
                    </a:lnTo>
                    <a:lnTo>
                      <a:pt x="1250" y="2610"/>
                    </a:lnTo>
                    <a:close/>
                    <a:moveTo>
                      <a:pt x="3617" y="0"/>
                    </a:moveTo>
                    <a:lnTo>
                      <a:pt x="3524" y="19"/>
                    </a:lnTo>
                    <a:lnTo>
                      <a:pt x="3468" y="75"/>
                    </a:lnTo>
                    <a:lnTo>
                      <a:pt x="3393" y="168"/>
                    </a:lnTo>
                    <a:lnTo>
                      <a:pt x="3337" y="261"/>
                    </a:lnTo>
                    <a:lnTo>
                      <a:pt x="3263" y="485"/>
                    </a:lnTo>
                    <a:lnTo>
                      <a:pt x="3225" y="671"/>
                    </a:lnTo>
                    <a:lnTo>
                      <a:pt x="3169" y="858"/>
                    </a:lnTo>
                    <a:lnTo>
                      <a:pt x="3114" y="1044"/>
                    </a:lnTo>
                    <a:lnTo>
                      <a:pt x="3039" y="1212"/>
                    </a:lnTo>
                    <a:lnTo>
                      <a:pt x="2983" y="1286"/>
                    </a:lnTo>
                    <a:lnTo>
                      <a:pt x="2927" y="1361"/>
                    </a:lnTo>
                    <a:lnTo>
                      <a:pt x="2797" y="1510"/>
                    </a:lnTo>
                    <a:lnTo>
                      <a:pt x="2666" y="1659"/>
                    </a:lnTo>
                    <a:lnTo>
                      <a:pt x="2442" y="1995"/>
                    </a:lnTo>
                    <a:lnTo>
                      <a:pt x="2200" y="2330"/>
                    </a:lnTo>
                    <a:lnTo>
                      <a:pt x="2051" y="2498"/>
                    </a:lnTo>
                    <a:lnTo>
                      <a:pt x="1883" y="2666"/>
                    </a:lnTo>
                    <a:lnTo>
                      <a:pt x="1865" y="2722"/>
                    </a:lnTo>
                    <a:lnTo>
                      <a:pt x="1846" y="2777"/>
                    </a:lnTo>
                    <a:lnTo>
                      <a:pt x="1846" y="5257"/>
                    </a:lnTo>
                    <a:lnTo>
                      <a:pt x="1865" y="5313"/>
                    </a:lnTo>
                    <a:lnTo>
                      <a:pt x="1883" y="5350"/>
                    </a:lnTo>
                    <a:lnTo>
                      <a:pt x="1939" y="5387"/>
                    </a:lnTo>
                    <a:lnTo>
                      <a:pt x="1995" y="5387"/>
                    </a:lnTo>
                    <a:lnTo>
                      <a:pt x="2126" y="5406"/>
                    </a:lnTo>
                    <a:lnTo>
                      <a:pt x="2293" y="5462"/>
                    </a:lnTo>
                    <a:lnTo>
                      <a:pt x="2592" y="5573"/>
                    </a:lnTo>
                    <a:lnTo>
                      <a:pt x="2890" y="5704"/>
                    </a:lnTo>
                    <a:lnTo>
                      <a:pt x="3225" y="5816"/>
                    </a:lnTo>
                    <a:lnTo>
                      <a:pt x="3393" y="5872"/>
                    </a:lnTo>
                    <a:lnTo>
                      <a:pt x="3580" y="5909"/>
                    </a:lnTo>
                    <a:lnTo>
                      <a:pt x="3785" y="5946"/>
                    </a:lnTo>
                    <a:lnTo>
                      <a:pt x="4400" y="5946"/>
                    </a:lnTo>
                    <a:lnTo>
                      <a:pt x="4586" y="5928"/>
                    </a:lnTo>
                    <a:lnTo>
                      <a:pt x="4772" y="5909"/>
                    </a:lnTo>
                    <a:lnTo>
                      <a:pt x="4940" y="5853"/>
                    </a:lnTo>
                    <a:lnTo>
                      <a:pt x="5108" y="5797"/>
                    </a:lnTo>
                    <a:lnTo>
                      <a:pt x="5238" y="5723"/>
                    </a:lnTo>
                    <a:lnTo>
                      <a:pt x="5332" y="5611"/>
                    </a:lnTo>
                    <a:lnTo>
                      <a:pt x="5388" y="5499"/>
                    </a:lnTo>
                    <a:lnTo>
                      <a:pt x="5425" y="5368"/>
                    </a:lnTo>
                    <a:lnTo>
                      <a:pt x="5425" y="5238"/>
                    </a:lnTo>
                    <a:lnTo>
                      <a:pt x="5406" y="5089"/>
                    </a:lnTo>
                    <a:lnTo>
                      <a:pt x="5481" y="4996"/>
                    </a:lnTo>
                    <a:lnTo>
                      <a:pt x="5537" y="4902"/>
                    </a:lnTo>
                    <a:lnTo>
                      <a:pt x="5574" y="4809"/>
                    </a:lnTo>
                    <a:lnTo>
                      <a:pt x="5611" y="4697"/>
                    </a:lnTo>
                    <a:lnTo>
                      <a:pt x="5630" y="4567"/>
                    </a:lnTo>
                    <a:lnTo>
                      <a:pt x="5630" y="4455"/>
                    </a:lnTo>
                    <a:lnTo>
                      <a:pt x="5630" y="4325"/>
                    </a:lnTo>
                    <a:lnTo>
                      <a:pt x="5593" y="4213"/>
                    </a:lnTo>
                    <a:lnTo>
                      <a:pt x="5667" y="4101"/>
                    </a:lnTo>
                    <a:lnTo>
                      <a:pt x="5723" y="3989"/>
                    </a:lnTo>
                    <a:lnTo>
                      <a:pt x="5742" y="3877"/>
                    </a:lnTo>
                    <a:lnTo>
                      <a:pt x="5779" y="3747"/>
                    </a:lnTo>
                    <a:lnTo>
                      <a:pt x="5779" y="3635"/>
                    </a:lnTo>
                    <a:lnTo>
                      <a:pt x="5760" y="3523"/>
                    </a:lnTo>
                    <a:lnTo>
                      <a:pt x="5742" y="3393"/>
                    </a:lnTo>
                    <a:lnTo>
                      <a:pt x="5704" y="3299"/>
                    </a:lnTo>
                    <a:lnTo>
                      <a:pt x="5798" y="3169"/>
                    </a:lnTo>
                    <a:lnTo>
                      <a:pt x="5872" y="3038"/>
                    </a:lnTo>
                    <a:lnTo>
                      <a:pt x="5909" y="2889"/>
                    </a:lnTo>
                    <a:lnTo>
                      <a:pt x="5928" y="2722"/>
                    </a:lnTo>
                    <a:lnTo>
                      <a:pt x="5909" y="2591"/>
                    </a:lnTo>
                    <a:lnTo>
                      <a:pt x="5872" y="2461"/>
                    </a:lnTo>
                    <a:lnTo>
                      <a:pt x="5816" y="2349"/>
                    </a:lnTo>
                    <a:lnTo>
                      <a:pt x="5723" y="2256"/>
                    </a:lnTo>
                    <a:lnTo>
                      <a:pt x="5630" y="2162"/>
                    </a:lnTo>
                    <a:lnTo>
                      <a:pt x="5518" y="2106"/>
                    </a:lnTo>
                    <a:lnTo>
                      <a:pt x="5388" y="2069"/>
                    </a:lnTo>
                    <a:lnTo>
                      <a:pt x="5238" y="2051"/>
                    </a:lnTo>
                    <a:lnTo>
                      <a:pt x="4064" y="2051"/>
                    </a:lnTo>
                    <a:lnTo>
                      <a:pt x="4101" y="1920"/>
                    </a:lnTo>
                    <a:lnTo>
                      <a:pt x="4157" y="1808"/>
                    </a:lnTo>
                    <a:lnTo>
                      <a:pt x="4288" y="1566"/>
                    </a:lnTo>
                    <a:lnTo>
                      <a:pt x="4344" y="1435"/>
                    </a:lnTo>
                    <a:lnTo>
                      <a:pt x="4400" y="1286"/>
                    </a:lnTo>
                    <a:lnTo>
                      <a:pt x="4437" y="1119"/>
                    </a:lnTo>
                    <a:lnTo>
                      <a:pt x="4456" y="951"/>
                    </a:lnTo>
                    <a:lnTo>
                      <a:pt x="4437" y="802"/>
                    </a:lnTo>
                    <a:lnTo>
                      <a:pt x="4418" y="671"/>
                    </a:lnTo>
                    <a:lnTo>
                      <a:pt x="4400" y="541"/>
                    </a:lnTo>
                    <a:lnTo>
                      <a:pt x="4362" y="447"/>
                    </a:lnTo>
                    <a:lnTo>
                      <a:pt x="4306" y="354"/>
                    </a:lnTo>
                    <a:lnTo>
                      <a:pt x="4251" y="280"/>
                    </a:lnTo>
                    <a:lnTo>
                      <a:pt x="4195" y="205"/>
                    </a:lnTo>
                    <a:lnTo>
                      <a:pt x="4139" y="168"/>
                    </a:lnTo>
                    <a:lnTo>
                      <a:pt x="3990" y="75"/>
                    </a:lnTo>
                    <a:lnTo>
                      <a:pt x="3859" y="37"/>
                    </a:lnTo>
                    <a:lnTo>
                      <a:pt x="3729" y="19"/>
                    </a:lnTo>
                    <a:lnTo>
                      <a:pt x="36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434343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995" name="Google Shape;995;p32"/>
            <p:cNvGrpSpPr/>
            <p:nvPr/>
          </p:nvGrpSpPr>
          <p:grpSpPr>
            <a:xfrm>
              <a:off x="801125" y="3214206"/>
              <a:ext cx="1695900" cy="892144"/>
              <a:chOff x="801125" y="3214206"/>
              <a:chExt cx="1695900" cy="892144"/>
            </a:xfrm>
          </p:grpSpPr>
          <p:sp>
            <p:nvSpPr>
              <p:cNvPr id="996" name="Google Shape;996;p32"/>
              <p:cNvSpPr txBox="1"/>
              <p:nvPr/>
            </p:nvSpPr>
            <p:spPr>
              <a:xfrm>
                <a:off x="801125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b="0" i="0" lang="en" sz="1200" u="none" cap="none" strike="noStrike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For PowerPoint and Google Slides</a:t>
                </a:r>
                <a:endParaRPr b="0" i="0" sz="1200" u="none" cap="none" strike="noStrike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997" name="Google Shape;997;p32"/>
              <p:cNvSpPr/>
              <p:nvPr/>
            </p:nvSpPr>
            <p:spPr>
              <a:xfrm>
                <a:off x="1535764" y="3214206"/>
                <a:ext cx="226629" cy="180627"/>
              </a:xfrm>
              <a:custGeom>
                <a:rect b="b" l="l" r="r" t="t"/>
                <a:pathLst>
                  <a:path extrusionOk="0" h="5929" w="7439">
                    <a:moveTo>
                      <a:pt x="5947" y="728"/>
                    </a:moveTo>
                    <a:lnTo>
                      <a:pt x="5947" y="3710"/>
                    </a:lnTo>
                    <a:lnTo>
                      <a:pt x="1492" y="3710"/>
                    </a:lnTo>
                    <a:lnTo>
                      <a:pt x="1492" y="728"/>
                    </a:lnTo>
                    <a:close/>
                    <a:moveTo>
                      <a:pt x="1194" y="1"/>
                    </a:moveTo>
                    <a:lnTo>
                      <a:pt x="1101" y="38"/>
                    </a:lnTo>
                    <a:lnTo>
                      <a:pt x="989" y="94"/>
                    </a:lnTo>
                    <a:lnTo>
                      <a:pt x="914" y="150"/>
                    </a:lnTo>
                    <a:lnTo>
                      <a:pt x="840" y="243"/>
                    </a:lnTo>
                    <a:lnTo>
                      <a:pt x="802" y="336"/>
                    </a:lnTo>
                    <a:lnTo>
                      <a:pt x="765" y="430"/>
                    </a:lnTo>
                    <a:lnTo>
                      <a:pt x="746" y="542"/>
                    </a:lnTo>
                    <a:lnTo>
                      <a:pt x="746" y="4437"/>
                    </a:lnTo>
                    <a:lnTo>
                      <a:pt x="6693" y="4437"/>
                    </a:lnTo>
                    <a:lnTo>
                      <a:pt x="6693" y="542"/>
                    </a:lnTo>
                    <a:lnTo>
                      <a:pt x="6674" y="430"/>
                    </a:lnTo>
                    <a:lnTo>
                      <a:pt x="6655" y="336"/>
                    </a:lnTo>
                    <a:lnTo>
                      <a:pt x="6599" y="243"/>
                    </a:lnTo>
                    <a:lnTo>
                      <a:pt x="6525" y="150"/>
                    </a:lnTo>
                    <a:lnTo>
                      <a:pt x="6450" y="94"/>
                    </a:lnTo>
                    <a:lnTo>
                      <a:pt x="6357" y="38"/>
                    </a:lnTo>
                    <a:lnTo>
                      <a:pt x="6245" y="1"/>
                    </a:lnTo>
                    <a:close/>
                    <a:moveTo>
                      <a:pt x="187" y="4810"/>
                    </a:moveTo>
                    <a:lnTo>
                      <a:pt x="131" y="4829"/>
                    </a:lnTo>
                    <a:lnTo>
                      <a:pt x="57" y="4866"/>
                    </a:lnTo>
                    <a:lnTo>
                      <a:pt x="20" y="4941"/>
                    </a:lnTo>
                    <a:lnTo>
                      <a:pt x="1" y="4996"/>
                    </a:lnTo>
                    <a:lnTo>
                      <a:pt x="1" y="5183"/>
                    </a:lnTo>
                    <a:lnTo>
                      <a:pt x="20" y="5332"/>
                    </a:lnTo>
                    <a:lnTo>
                      <a:pt x="75" y="5481"/>
                    </a:lnTo>
                    <a:lnTo>
                      <a:pt x="131" y="5612"/>
                    </a:lnTo>
                    <a:lnTo>
                      <a:pt x="225" y="5705"/>
                    </a:lnTo>
                    <a:lnTo>
                      <a:pt x="336" y="5798"/>
                    </a:lnTo>
                    <a:lnTo>
                      <a:pt x="467" y="5873"/>
                    </a:lnTo>
                    <a:lnTo>
                      <a:pt x="597" y="5910"/>
                    </a:lnTo>
                    <a:lnTo>
                      <a:pt x="746" y="5928"/>
                    </a:lnTo>
                    <a:lnTo>
                      <a:pt x="6693" y="5928"/>
                    </a:lnTo>
                    <a:lnTo>
                      <a:pt x="6842" y="5910"/>
                    </a:lnTo>
                    <a:lnTo>
                      <a:pt x="6972" y="5873"/>
                    </a:lnTo>
                    <a:lnTo>
                      <a:pt x="7103" y="5798"/>
                    </a:lnTo>
                    <a:lnTo>
                      <a:pt x="7214" y="5705"/>
                    </a:lnTo>
                    <a:lnTo>
                      <a:pt x="7308" y="5612"/>
                    </a:lnTo>
                    <a:lnTo>
                      <a:pt x="7382" y="5481"/>
                    </a:lnTo>
                    <a:lnTo>
                      <a:pt x="7420" y="5332"/>
                    </a:lnTo>
                    <a:lnTo>
                      <a:pt x="7438" y="5183"/>
                    </a:lnTo>
                    <a:lnTo>
                      <a:pt x="7438" y="4996"/>
                    </a:lnTo>
                    <a:lnTo>
                      <a:pt x="7420" y="4941"/>
                    </a:lnTo>
                    <a:lnTo>
                      <a:pt x="7382" y="4866"/>
                    </a:lnTo>
                    <a:lnTo>
                      <a:pt x="7326" y="4829"/>
                    </a:lnTo>
                    <a:lnTo>
                      <a:pt x="7252" y="4810"/>
                    </a:lnTo>
                    <a:lnTo>
                      <a:pt x="4437" y="4810"/>
                    </a:lnTo>
                    <a:lnTo>
                      <a:pt x="4419" y="4903"/>
                    </a:lnTo>
                    <a:lnTo>
                      <a:pt x="4400" y="4978"/>
                    </a:lnTo>
                    <a:lnTo>
                      <a:pt x="4363" y="5034"/>
                    </a:lnTo>
                    <a:lnTo>
                      <a:pt x="4325" y="5090"/>
                    </a:lnTo>
                    <a:lnTo>
                      <a:pt x="4269" y="5127"/>
                    </a:lnTo>
                    <a:lnTo>
                      <a:pt x="4195" y="5164"/>
                    </a:lnTo>
                    <a:lnTo>
                      <a:pt x="4139" y="5183"/>
                    </a:lnTo>
                    <a:lnTo>
                      <a:pt x="3263" y="5183"/>
                    </a:lnTo>
                    <a:lnTo>
                      <a:pt x="3207" y="5146"/>
                    </a:lnTo>
                    <a:lnTo>
                      <a:pt x="3132" y="5108"/>
                    </a:lnTo>
                    <a:lnTo>
                      <a:pt x="3076" y="5071"/>
                    </a:lnTo>
                    <a:lnTo>
                      <a:pt x="3039" y="5015"/>
                    </a:lnTo>
                    <a:lnTo>
                      <a:pt x="3002" y="4941"/>
                    </a:lnTo>
                    <a:lnTo>
                      <a:pt x="2983" y="4885"/>
                    </a:lnTo>
                    <a:lnTo>
                      <a:pt x="2965" y="48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434343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erimon template">
  <a:themeElements>
    <a:clrScheme name="Custom 347">
      <a:dk1>
        <a:srgbClr val="415665"/>
      </a:dk1>
      <a:lt1>
        <a:srgbClr val="FFFFFF"/>
      </a:lt1>
      <a:dk2>
        <a:srgbClr val="0DB7C4"/>
      </a:dk2>
      <a:lt2>
        <a:srgbClr val="F6F6F6"/>
      </a:lt2>
      <a:accent1>
        <a:srgbClr val="0A95B0"/>
      </a:accent1>
      <a:accent2>
        <a:srgbClr val="A7E5E9"/>
      </a:accent2>
      <a:accent3>
        <a:srgbClr val="A9D039"/>
      </a:accent3>
      <a:accent4>
        <a:srgbClr val="FFBC00"/>
      </a:accent4>
      <a:accent5>
        <a:srgbClr val="F24745"/>
      </a:accent5>
      <a:accent6>
        <a:srgbClr val="B3B3B3"/>
      </a:accent6>
      <a:hlink>
        <a:srgbClr val="0DB7C4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