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3120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3120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22eb798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22eb798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22eb798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a22eb798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a22eb798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a22eb798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0253120f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0253120f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2eb79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2eb7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22eb798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22eb798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22eb79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a22eb79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a22eb798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a22eb798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a22eb798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a22eb798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13" Type="http://schemas.openxmlformats.org/officeDocument/2006/relationships/image" Target="../media/image1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800"/>
              <a:t>Sample hate speech </a:t>
            </a:r>
            <a:r>
              <a:rPr b="1" lang="en-GB" sz="4800">
                <a:solidFill>
                  <a:srgbClr val="000000"/>
                </a:solidFill>
              </a:rPr>
              <a:t>statements</a:t>
            </a:r>
            <a:endParaRPr b="1" sz="4800">
              <a:solidFill>
                <a:srgbClr val="000000"/>
              </a:solidFill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BB0D4"/>
                </a:solidFill>
              </a:rPr>
              <a:t>Are my people really using hate speech? &gt; Media Production &gt; </a:t>
            </a:r>
            <a:r>
              <a:rPr b="1" lang="en-GB">
                <a:solidFill>
                  <a:srgbClr val="2BB0D4"/>
                </a:solidFill>
              </a:rPr>
              <a:t>Sample hate speech statements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6"/>
          <p:cNvSpPr txBox="1"/>
          <p:nvPr>
            <p:ph idx="1" type="body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You’re women are all hores.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7"/>
          <p:cNvSpPr txBox="1"/>
          <p:nvPr>
            <p:ph idx="1" type="body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1"/>
                </a:solidFill>
              </a:rPr>
              <a:t>Waking up and remembering you’re a Xenovian must be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en-GB" sz="4500">
                <a:solidFill>
                  <a:schemeClr val="dk1"/>
                </a:solidFill>
              </a:rPr>
              <a:t>a *%$@£!^! bad start to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en-GB" sz="4500">
                <a:solidFill>
                  <a:schemeClr val="dk1"/>
                </a:solidFill>
              </a:rPr>
              <a:t>the day.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idx="1" type="body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Women deserve equal rights and lefts.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9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B0D4"/>
                </a:solidFill>
              </a:rPr>
              <a:t>Sample</a:t>
            </a:r>
            <a:r>
              <a:rPr b="1" lang="en-GB">
                <a:solidFill>
                  <a:srgbClr val="2BB0D4"/>
                </a:solidFill>
              </a:rPr>
              <a:t> Hate Speech Statements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You’re here but you can’t even speak our *%$@£!^! language, make an effort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Why don’t you </a:t>
            </a:r>
            <a:r>
              <a:rPr lang="en-GB">
                <a:solidFill>
                  <a:schemeClr val="dk1"/>
                </a:solidFill>
              </a:rPr>
              <a:t>STICK TO YOUR OWN KIND</a:t>
            </a:r>
            <a:r>
              <a:rPr lang="en-GB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~%$£*- I’m gonna @$%£&amp; you up.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WHY DO XENOVIANS ALWAYS COME TO OUR COUNTRY </a:t>
            </a:r>
            <a:r>
              <a:rPr lang="en-GB">
                <a:solidFill>
                  <a:schemeClr val="dk1"/>
                </a:solidFill>
              </a:rPr>
              <a:t>-</a:t>
            </a:r>
            <a:r>
              <a:rPr lang="en-GB">
                <a:solidFill>
                  <a:schemeClr val="dk1"/>
                </a:solidFill>
              </a:rPr>
              <a:t> %$£*&amp;@~£ GO HOME!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If there is ONE MORE act of Xenan terrorism, then it is time for Alaranians to start killing Xenovians in the street! All of them.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These people are SCUM! Shoot them all here and now.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#NoOffence, but a xenovian is not a human being, it’s an animal.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You’re women are all </a:t>
            </a:r>
            <a:r>
              <a:rPr lang="en-GB">
                <a:solidFill>
                  <a:schemeClr val="dk1"/>
                </a:solidFill>
              </a:rPr>
              <a:t>hores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Waking up and remembering you’re a Xenovian must be a </a:t>
            </a:r>
            <a:r>
              <a:rPr lang="en-GB">
                <a:solidFill>
                  <a:schemeClr val="dk1"/>
                </a:solidFill>
              </a:rPr>
              <a:t>*%$@£!^! </a:t>
            </a:r>
            <a:r>
              <a:rPr lang="en-GB">
                <a:solidFill>
                  <a:schemeClr val="dk1"/>
                </a:solidFill>
              </a:rPr>
              <a:t>bad start to the day.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Women deserve equal rights and lefts.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"/>
          <p:cNvSpPr txBox="1"/>
          <p:nvPr>
            <p:ph idx="1" type="body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You’re here but you can’t even speak our *%$@£!^! language, make an effort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Why don’t you STICK TO YOUR OWN KIND?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1"/>
          <p:cNvSpPr txBox="1"/>
          <p:nvPr>
            <p:ph idx="1" type="body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~%$£*- I’m gonna @$%£&amp; you up.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2"/>
          <p:cNvSpPr txBox="1"/>
          <p:nvPr>
            <p:ph idx="1" type="body"/>
          </p:nvPr>
        </p:nvSpPr>
        <p:spPr>
          <a:xfrm>
            <a:off x="717300" y="1165000"/>
            <a:ext cx="79740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1"/>
                </a:solidFill>
              </a:rPr>
              <a:t>WHY DO XENOVIANS ALWAYS COME TO OUR COUNTRY - %$£*&amp;@~£ GO HOME!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If there is ONE MORE act of Xenan terrorism, then it is time for Alaranians to start killing Xenovians in the street! All of them.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1"/>
                </a:solidFill>
              </a:rPr>
              <a:t>These people are SCUM! Shoot them all here and now.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5"/>
          <p:cNvSpPr txBox="1"/>
          <p:nvPr>
            <p:ph idx="1" type="body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rgbClr val="2BB0D4"/>
                </a:solidFill>
              </a:rPr>
              <a:t>#NoOffence</a:t>
            </a:r>
            <a:r>
              <a:rPr lang="en-GB" sz="5500">
                <a:solidFill>
                  <a:schemeClr val="dk1"/>
                </a:solidFill>
              </a:rPr>
              <a:t>, but a xenovian is not a human being, it’s an animal.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