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1" name="Shape 1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2" name="Google Shape;1942;g89414b17ca_22_4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3" name="Google Shape;1943;g89414b17ca_22_4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5" name="Shape 1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" name="Google Shape;1946;g89414b17ca_101_4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7" name="Google Shape;1947;g89414b17ca_101_4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1" name="Shape 1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" name="Google Shape;19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3" name="Google Shape;19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6" name="Shape 1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7" name="Google Shape;1957;g89414b17ca_22_3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8" name="Google Shape;1958;g89414b17ca_22_3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2" name="Shape 1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3" name="Google Shape;1963;g89414b17ca_22_3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4" name="Google Shape;1964;g89414b17ca_22_3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8" name="Shape 1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" name="Google Shape;1969;g89414b17ca_22_3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0" name="Google Shape;1970;g89414b17ca_22_3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4" name="Shape 1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5" name="Google Shape;1975;g89414b17ca_22_3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6" name="Google Shape;1976;g89414b17ca_22_3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0" name="Shape 1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1" name="Google Shape;1981;g89414b17ca_22_3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2" name="Google Shape;1982;g89414b17ca_22_3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6" name="Shape 1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" name="Google Shape;1987;g8ad765e57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8" name="Google Shape;1988;g8ad765e57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Relationship Id="rId9" Type="http://schemas.openxmlformats.org/officeDocument/2006/relationships/slide" Target="/ppt/slides/slide8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07376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" name="Google Shape;17;p2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18" name="Google Shape;18;p2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19" name="Google Shape;19;p2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20" name="Google Shape;20;p2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21" name="Google Shape;21;p2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" name="Google Shape;22;p2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3" name="Google Shape;23;p2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" name="Google Shape;24;p2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" name="Google Shape;25;p2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" name="Google Shape;26;p2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" name="Google Shape;27;p2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8" name="Google Shape;28;p2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29" name="Google Shape;29;p2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30" name="Google Shape;30;p2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31" name="Google Shape;31;p2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2" name="Google Shape;32;p2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" name="Google Shape;33;p2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4" name="Google Shape;34;p2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5" name="Google Shape;35;p2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6" name="Google Shape;36;p2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7" name="Google Shape;37;p2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38" name="Google Shape;38;p2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39" name="Google Shape;39;p2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40" name="Google Shape;40;p2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41" name="Google Shape;41;p2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2" name="Google Shape;42;p2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3" name="Google Shape;43;p2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4" name="Google Shape;44;p2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5" name="Google Shape;45;p2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6" name="Google Shape;46;p2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7" name="Google Shape;47;p2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48" name="Google Shape;48;p2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2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988225" y="16663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2350350" y="26005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4090338" y="293767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"/>
          <p:cNvSpPr/>
          <p:nvPr/>
        </p:nvSpPr>
        <p:spPr>
          <a:xfrm flipH="1">
            <a:off x="7145400" y="16375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2"/>
          <p:cNvSpPr/>
          <p:nvPr/>
        </p:nvSpPr>
        <p:spPr>
          <a:xfrm flipH="1">
            <a:off x="5783275" y="25717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2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56" name="Google Shape;56;p2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60" name="Google Shape;60;p2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61" name="Google Shape;61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64" name="Google Shape;64;p2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65" name="Google Shape;65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68" name="Google Shape;68;p2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69" name="Google Shape;69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2" name="Google Shape;72;p2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73" name="Google Shape;73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6" name="Google Shape;76;p2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77" name="Google Shape;77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80" name="Google Shape;80;p2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81" name="Google Shape;81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84" name="Google Shape;84;p2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85" name="Google Shape;85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88" name="Google Shape;88;p2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90" name="Google Shape;90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93" name="Google Shape;93;p2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94" name="Google Shape;94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97" name="Google Shape;97;p2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01" name="Google Shape;101;p2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102" name="Google Shape;102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05" name="Google Shape;105;p2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106" name="Google Shape;106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09" name="Google Shape;109;p2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110" name="Google Shape;110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13" name="Google Shape;113;p2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114" name="Google Shape;114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17" name="Google Shape;117;p2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118" name="Google Shape;118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121" name="Google Shape;121;p2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122" name="Google Shape;122;p2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123" name="Google Shape;123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2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26" name="Google Shape;126;p2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127" name="Google Shape;127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2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30" name="Google Shape;130;p2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131" name="Google Shape;131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2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34" name="Google Shape;134;p2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135" name="Google Shape;135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2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38" name="Google Shape;138;p2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139" name="Google Shape;139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2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2" name="Google Shape;142;p2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143" name="Google Shape;143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" name="Google Shape;144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2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6" name="Google Shape;146;p2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147" name="Google Shape;147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2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50" name="Google Shape;150;p2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151" name="Google Shape;151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2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154" name="Google Shape;154;p2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155" name="Google Shape;155;p2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156" name="Google Shape;156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2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59" name="Google Shape;159;p2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160" name="Google Shape;160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2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63" name="Google Shape;163;p2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164" name="Google Shape;164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2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67" name="Google Shape;167;p2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168" name="Google Shape;168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" name="Google Shape;169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2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71" name="Google Shape;171;p2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172" name="Google Shape;172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2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75" name="Google Shape;175;p2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176" name="Google Shape;176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2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79" name="Google Shape;179;p2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180" name="Google Shape;180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2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83" name="Google Shape;183;p2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184" name="Google Shape;184;p2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" name="Google Shape;185;p2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2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sp>
        <p:nvSpPr>
          <p:cNvPr id="187" name="Google Shape;187;p2"/>
          <p:cNvSpPr/>
          <p:nvPr/>
        </p:nvSpPr>
        <p:spPr>
          <a:xfrm rot="-10799778">
            <a:off x="2250750" y="838400"/>
            <a:ext cx="4642500" cy="1800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23633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D759"/>
              </a:solidFill>
              <a:latin typeface="Bubbler One"/>
              <a:ea typeface="Bubbler One"/>
              <a:cs typeface="Bubbler One"/>
              <a:sym typeface="Bubbler One"/>
            </a:endParaRPr>
          </a:p>
        </p:txBody>
      </p:sp>
      <p:sp>
        <p:nvSpPr>
          <p:cNvPr id="188" name="Google Shape;188;p2"/>
          <p:cNvSpPr/>
          <p:nvPr/>
        </p:nvSpPr>
        <p:spPr>
          <a:xfrm rot="967377">
            <a:off x="2658670" y="2083253"/>
            <a:ext cx="1017245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189" name="Google Shape;189;p2"/>
          <p:cNvSpPr/>
          <p:nvPr/>
        </p:nvSpPr>
        <p:spPr>
          <a:xfrm rot="-985366">
            <a:off x="5492396" y="2083230"/>
            <a:ext cx="1017242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190" name="Google Shape;190;p2"/>
          <p:cNvSpPr/>
          <p:nvPr/>
        </p:nvSpPr>
        <p:spPr>
          <a:xfrm>
            <a:off x="4016362" y="2268799"/>
            <a:ext cx="1064198" cy="2624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Bubbler One"/>
              </a:rPr>
              <a:t>Insurance</a:t>
            </a:r>
          </a:p>
        </p:txBody>
      </p:sp>
      <p:grpSp>
        <p:nvGrpSpPr>
          <p:cNvPr id="191" name="Google Shape;191;p2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192" name="Google Shape;192;p2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193" name="Google Shape;193;p2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4" name="Google Shape;194;p2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5" name="Google Shape;195;p2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196" name="Google Shape;196;p2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2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98" name="Google Shape;198;p2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199" name="Google Shape;199;p2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0" name="Google Shape;200;p2"/>
          <p:cNvGrpSpPr/>
          <p:nvPr/>
        </p:nvGrpSpPr>
        <p:grpSpPr>
          <a:xfrm rot="7132944">
            <a:off x="824316" y="1547475"/>
            <a:ext cx="1290990" cy="1212729"/>
            <a:chOff x="5584145" y="882348"/>
            <a:chExt cx="458100" cy="478500"/>
          </a:xfrm>
        </p:grpSpPr>
        <p:sp>
          <p:nvSpPr>
            <p:cNvPr id="201" name="Google Shape;201;p2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03" name="Google Shape;203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204" name="Google Shape;204;p2"/>
          <p:cNvGrpSpPr/>
          <p:nvPr/>
        </p:nvGrpSpPr>
        <p:grpSpPr>
          <a:xfrm rot="2646604">
            <a:off x="2186175" y="2461383"/>
            <a:ext cx="1290967" cy="1212784"/>
            <a:chOff x="5584145" y="882348"/>
            <a:chExt cx="458100" cy="478500"/>
          </a:xfrm>
        </p:grpSpPr>
        <p:sp>
          <p:nvSpPr>
            <p:cNvPr id="205" name="Google Shape;205;p2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07" name="Google Shape;207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208" name="Google Shape;208;p2"/>
          <p:cNvGrpSpPr/>
          <p:nvPr/>
        </p:nvGrpSpPr>
        <p:grpSpPr>
          <a:xfrm rot="2646604">
            <a:off x="3926403" y="2816748"/>
            <a:ext cx="1290967" cy="1212716"/>
            <a:chOff x="5584145" y="882348"/>
            <a:chExt cx="458100" cy="478500"/>
          </a:xfrm>
        </p:grpSpPr>
        <p:sp>
          <p:nvSpPr>
            <p:cNvPr id="209" name="Google Shape;209;p2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11" name="Google Shape;211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212" name="Google Shape;212;p2"/>
          <p:cNvGrpSpPr/>
          <p:nvPr/>
        </p:nvGrpSpPr>
        <p:grpSpPr>
          <a:xfrm rot="2145732">
            <a:off x="5613270" y="2461251"/>
            <a:ext cx="1291002" cy="1212738"/>
            <a:chOff x="5584145" y="882348"/>
            <a:chExt cx="458100" cy="478500"/>
          </a:xfrm>
        </p:grpSpPr>
        <p:sp>
          <p:nvSpPr>
            <p:cNvPr id="213" name="Google Shape;213;p2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15" name="Google Shape;215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216" name="Google Shape;216;p2"/>
          <p:cNvGrpSpPr/>
          <p:nvPr/>
        </p:nvGrpSpPr>
        <p:grpSpPr>
          <a:xfrm rot="-1142861">
            <a:off x="7028408" y="1478242"/>
            <a:ext cx="1290971" cy="1212744"/>
            <a:chOff x="5584145" y="882348"/>
            <a:chExt cx="458100" cy="478500"/>
          </a:xfrm>
        </p:grpSpPr>
        <p:sp>
          <p:nvSpPr>
            <p:cNvPr id="217" name="Google Shape;217;p2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19" name="Google Shape;219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220" name="Google Shape;220;p2"/>
          <p:cNvGrpSpPr/>
          <p:nvPr/>
        </p:nvGrpSpPr>
        <p:grpSpPr>
          <a:xfrm>
            <a:off x="3636879" y="65120"/>
            <a:ext cx="2179565" cy="1981679"/>
            <a:chOff x="3947612" y="755274"/>
            <a:chExt cx="1360443" cy="1288226"/>
          </a:xfrm>
        </p:grpSpPr>
        <p:pic>
          <p:nvPicPr>
            <p:cNvPr id="221" name="Google Shape;221;p2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176449" y="1044382"/>
              <a:ext cx="785426" cy="727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2" name="Google Shape;222;p2"/>
            <p:cNvSpPr/>
            <p:nvPr/>
          </p:nvSpPr>
          <p:spPr>
            <a:xfrm>
              <a:off x="3947612" y="755274"/>
              <a:ext cx="1360443" cy="2777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SlidesManiac</a:t>
              </a:r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4243449" y="1783199"/>
              <a:ext cx="681391" cy="260301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Casino</a:t>
              </a:r>
            </a:p>
          </p:txBody>
        </p:sp>
      </p:grpSp>
      <p:sp>
        <p:nvSpPr>
          <p:cNvPr id="224" name="Google Shape;224;p2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8" name="Google Shape;228;p2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229" name="Google Shape;229;p2">
            <a:hlinkClick action="ppaction://hlinksldjump" r:id="rId5"/>
          </p:cNvPr>
          <p:cNvSpPr/>
          <p:nvPr/>
        </p:nvSpPr>
        <p:spPr>
          <a:xfrm rot="-1104129">
            <a:off x="766237" y="1765183"/>
            <a:ext cx="1325690" cy="831521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">
            <a:hlinkClick action="ppaction://hlinksldjump" r:id="rId6"/>
          </p:cNvPr>
          <p:cNvSpPr/>
          <p:nvPr/>
        </p:nvSpPr>
        <p:spPr>
          <a:xfrm rot="-5278608">
            <a:off x="2211938" y="2652024"/>
            <a:ext cx="1325626" cy="83152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">
            <a:hlinkClick action="ppaction://hlinksldjump" r:id="rId7"/>
          </p:cNvPr>
          <p:cNvSpPr/>
          <p:nvPr/>
        </p:nvSpPr>
        <p:spPr>
          <a:xfrm rot="-5278608">
            <a:off x="3885638" y="3014549"/>
            <a:ext cx="1325626" cy="83152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">
            <a:hlinkClick action="ppaction://hlinksldjump" r:id="rId8"/>
          </p:cNvPr>
          <p:cNvSpPr/>
          <p:nvPr/>
        </p:nvSpPr>
        <p:spPr>
          <a:xfrm rot="-5777318">
            <a:off x="5641958" y="2679188"/>
            <a:ext cx="1325576" cy="831484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">
            <a:hlinkClick action="ppaction://hlinksldjump" r:id="rId9"/>
          </p:cNvPr>
          <p:cNvSpPr/>
          <p:nvPr/>
        </p:nvSpPr>
        <p:spPr>
          <a:xfrm rot="-8844628">
            <a:off x="7041098" y="1669262"/>
            <a:ext cx="1325617" cy="831453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irst Card">
  <p:cSld name="TITLE_2">
    <p:bg>
      <p:bgPr>
        <a:solidFill>
          <a:srgbClr val="073763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3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3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3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1" name="Google Shape;241;p3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242" name="Google Shape;242;p3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243" name="Google Shape;243;p3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244" name="Google Shape;244;p3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245" name="Google Shape;245;p3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6" name="Google Shape;246;p3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7" name="Google Shape;247;p3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8" name="Google Shape;248;p3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9" name="Google Shape;249;p3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0" name="Google Shape;250;p3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1" name="Google Shape;251;p3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52" name="Google Shape;252;p3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253" name="Google Shape;253;p3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254" name="Google Shape;254;p3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255" name="Google Shape;255;p3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6" name="Google Shape;256;p3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7" name="Google Shape;257;p3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8" name="Google Shape;258;p3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9" name="Google Shape;259;p3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0" name="Google Shape;260;p3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1" name="Google Shape;261;p3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62" name="Google Shape;262;p3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263" name="Google Shape;263;p3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264" name="Google Shape;264;p3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265" name="Google Shape;265;p3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6" name="Google Shape;266;p3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7" name="Google Shape;267;p3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8" name="Google Shape;268;p3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69" name="Google Shape;269;p3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0" name="Google Shape;270;p3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1" name="Google Shape;271;p3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272" name="Google Shape;272;p3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3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"/>
          <p:cNvSpPr/>
          <p:nvPr/>
        </p:nvSpPr>
        <p:spPr>
          <a:xfrm>
            <a:off x="988225" y="16663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"/>
          <p:cNvSpPr/>
          <p:nvPr/>
        </p:nvSpPr>
        <p:spPr>
          <a:xfrm>
            <a:off x="2350350" y="26005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3"/>
          <p:cNvSpPr/>
          <p:nvPr/>
        </p:nvSpPr>
        <p:spPr>
          <a:xfrm>
            <a:off x="4090338" y="293767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"/>
          <p:cNvSpPr/>
          <p:nvPr/>
        </p:nvSpPr>
        <p:spPr>
          <a:xfrm flipH="1">
            <a:off x="7145400" y="16375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"/>
          <p:cNvSpPr/>
          <p:nvPr/>
        </p:nvSpPr>
        <p:spPr>
          <a:xfrm flipH="1">
            <a:off x="5783275" y="25717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9" name="Google Shape;279;p3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280" name="Google Shape;280;p3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281" name="Google Shape;281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2" name="Google Shape;282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3" name="Google Shape;283;p3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284" name="Google Shape;284;p3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285" name="Google Shape;285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6" name="Google Shape;286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Google Shape;287;p3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288" name="Google Shape;288;p3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289" name="Google Shape;289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" name="Google Shape;290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" name="Google Shape;291;p3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292" name="Google Shape;292;p3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293" name="Google Shape;293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" name="Google Shape;294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" name="Google Shape;295;p3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296" name="Google Shape;296;p3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297" name="Google Shape;297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" name="Google Shape;298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" name="Google Shape;299;p3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300" name="Google Shape;300;p3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301" name="Google Shape;301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" name="Google Shape;302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" name="Google Shape;303;p3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304" name="Google Shape;304;p3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305" name="Google Shape;305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" name="Google Shape;306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7" name="Google Shape;307;p3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308" name="Google Shape;308;p3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309" name="Google Shape;309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0" name="Google Shape;310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1" name="Google Shape;311;p3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312" name="Google Shape;312;p3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313" name="Google Shape;313;p3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314" name="Google Shape;314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5" name="Google Shape;315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6" name="Google Shape;316;p3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317" name="Google Shape;317;p3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318" name="Google Shape;318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9" name="Google Shape;319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0" name="Google Shape;320;p3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321" name="Google Shape;321;p3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322" name="Google Shape;322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3" name="Google Shape;323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" name="Google Shape;324;p3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325" name="Google Shape;325;p3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326" name="Google Shape;326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7" name="Google Shape;327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8" name="Google Shape;328;p3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329" name="Google Shape;329;p3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330" name="Google Shape;330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1" name="Google Shape;331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" name="Google Shape;332;p3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333" name="Google Shape;333;p3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334" name="Google Shape;334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" name="Google Shape;335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" name="Google Shape;336;p3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337" name="Google Shape;337;p3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338" name="Google Shape;338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9" name="Google Shape;339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0" name="Google Shape;340;p3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341" name="Google Shape;341;p3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342" name="Google Shape;342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3" name="Google Shape;343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4" name="Google Shape;344;p3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345" name="Google Shape;345;p3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346" name="Google Shape;346;p3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347" name="Google Shape;347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8" name="Google Shape;348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9" name="Google Shape;349;p3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350" name="Google Shape;350;p3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351" name="Google Shape;351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2" name="Google Shape;352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3" name="Google Shape;353;p3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354" name="Google Shape;354;p3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355" name="Google Shape;355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6" name="Google Shape;356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7" name="Google Shape;357;p3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358" name="Google Shape;358;p3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359" name="Google Shape;359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3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362" name="Google Shape;362;p3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363" name="Google Shape;363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3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366" name="Google Shape;366;p3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367" name="Google Shape;367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8" name="Google Shape;368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9" name="Google Shape;369;p3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370" name="Google Shape;370;p3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371" name="Google Shape;371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2" name="Google Shape;372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3" name="Google Shape;373;p3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374" name="Google Shape;374;p3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375" name="Google Shape;375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6" name="Google Shape;376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7" name="Google Shape;377;p3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378" name="Google Shape;378;p3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379" name="Google Shape;379;p3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380" name="Google Shape;380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1" name="Google Shape;381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2" name="Google Shape;382;p3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383" name="Google Shape;383;p3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384" name="Google Shape;384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5" name="Google Shape;385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6" name="Google Shape;386;p3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387" name="Google Shape;387;p3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388" name="Google Shape;388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9" name="Google Shape;389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0" name="Google Shape;390;p3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391" name="Google Shape;391;p3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392" name="Google Shape;392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3" name="Google Shape;393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4" name="Google Shape;394;p3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395" name="Google Shape;395;p3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396" name="Google Shape;396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7" name="Google Shape;397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8" name="Google Shape;398;p3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399" name="Google Shape;399;p3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400" name="Google Shape;400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1" name="Google Shape;401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2" name="Google Shape;402;p3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403" name="Google Shape;403;p3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404" name="Google Shape;404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5" name="Google Shape;405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6" name="Google Shape;406;p3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407" name="Google Shape;407;p3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408" name="Google Shape;408;p3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9" name="Google Shape;409;p3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0" name="Google Shape;410;p3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sp>
        <p:nvSpPr>
          <p:cNvPr id="411" name="Google Shape;411;p3"/>
          <p:cNvSpPr/>
          <p:nvPr/>
        </p:nvSpPr>
        <p:spPr>
          <a:xfrm rot="-10799778">
            <a:off x="2250750" y="838400"/>
            <a:ext cx="4642500" cy="1800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23633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D759"/>
              </a:solidFill>
              <a:latin typeface="Bubbler One"/>
              <a:ea typeface="Bubbler One"/>
              <a:cs typeface="Bubbler One"/>
              <a:sym typeface="Bubbler One"/>
            </a:endParaRPr>
          </a:p>
        </p:txBody>
      </p:sp>
      <p:sp>
        <p:nvSpPr>
          <p:cNvPr id="412" name="Google Shape;412;p3"/>
          <p:cNvSpPr/>
          <p:nvPr/>
        </p:nvSpPr>
        <p:spPr>
          <a:xfrm rot="967377">
            <a:off x="2658670" y="2083253"/>
            <a:ext cx="1017245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413" name="Google Shape;413;p3"/>
          <p:cNvSpPr/>
          <p:nvPr/>
        </p:nvSpPr>
        <p:spPr>
          <a:xfrm rot="-985366">
            <a:off x="5492396" y="2083230"/>
            <a:ext cx="1017242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414" name="Google Shape;414;p3"/>
          <p:cNvSpPr/>
          <p:nvPr/>
        </p:nvSpPr>
        <p:spPr>
          <a:xfrm>
            <a:off x="4016362" y="2268799"/>
            <a:ext cx="1064198" cy="2624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Bubbler One"/>
              </a:rPr>
              <a:t>Insurance</a:t>
            </a:r>
          </a:p>
        </p:txBody>
      </p:sp>
      <p:grpSp>
        <p:nvGrpSpPr>
          <p:cNvPr id="415" name="Google Shape;415;p3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416" name="Google Shape;416;p3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417" name="Google Shape;417;p3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8" name="Google Shape;418;p3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19" name="Google Shape;419;p3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420" name="Google Shape;420;p3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Google Shape;421;p3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422" name="Google Shape;422;p3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423" name="Google Shape;423;p3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4" name="Google Shape;424;p3"/>
          <p:cNvGrpSpPr/>
          <p:nvPr/>
        </p:nvGrpSpPr>
        <p:grpSpPr>
          <a:xfrm rot="2646604">
            <a:off x="2186175" y="2461383"/>
            <a:ext cx="1290967" cy="1212784"/>
            <a:chOff x="5584145" y="882348"/>
            <a:chExt cx="458100" cy="478500"/>
          </a:xfrm>
        </p:grpSpPr>
        <p:sp>
          <p:nvSpPr>
            <p:cNvPr id="425" name="Google Shape;425;p3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27" name="Google Shape;427;p3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428" name="Google Shape;428;p3"/>
          <p:cNvGrpSpPr/>
          <p:nvPr/>
        </p:nvGrpSpPr>
        <p:grpSpPr>
          <a:xfrm rot="2646604">
            <a:off x="3926403" y="2816748"/>
            <a:ext cx="1290967" cy="1212716"/>
            <a:chOff x="5584145" y="882348"/>
            <a:chExt cx="458100" cy="478500"/>
          </a:xfrm>
        </p:grpSpPr>
        <p:sp>
          <p:nvSpPr>
            <p:cNvPr id="429" name="Google Shape;429;p3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3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31" name="Google Shape;431;p3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432" name="Google Shape;432;p3"/>
          <p:cNvGrpSpPr/>
          <p:nvPr/>
        </p:nvGrpSpPr>
        <p:grpSpPr>
          <a:xfrm rot="2145732">
            <a:off x="5613270" y="2461251"/>
            <a:ext cx="1291002" cy="1212738"/>
            <a:chOff x="5584145" y="882348"/>
            <a:chExt cx="458100" cy="478500"/>
          </a:xfrm>
        </p:grpSpPr>
        <p:sp>
          <p:nvSpPr>
            <p:cNvPr id="433" name="Google Shape;433;p3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3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35" name="Google Shape;435;p3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436" name="Google Shape;436;p3"/>
          <p:cNvGrpSpPr/>
          <p:nvPr/>
        </p:nvGrpSpPr>
        <p:grpSpPr>
          <a:xfrm rot="-1142861">
            <a:off x="7028408" y="1478242"/>
            <a:ext cx="1290971" cy="1212744"/>
            <a:chOff x="5584145" y="882348"/>
            <a:chExt cx="458100" cy="478500"/>
          </a:xfrm>
        </p:grpSpPr>
        <p:sp>
          <p:nvSpPr>
            <p:cNvPr id="437" name="Google Shape;437;p3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39" name="Google Shape;439;p3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440" name="Google Shape;440;p3"/>
          <p:cNvGrpSpPr/>
          <p:nvPr/>
        </p:nvGrpSpPr>
        <p:grpSpPr>
          <a:xfrm>
            <a:off x="3636879" y="65120"/>
            <a:ext cx="2179565" cy="1981679"/>
            <a:chOff x="3947612" y="755274"/>
            <a:chExt cx="1360443" cy="1288226"/>
          </a:xfrm>
        </p:grpSpPr>
        <p:pic>
          <p:nvPicPr>
            <p:cNvPr id="441" name="Google Shape;441;p3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176449" y="1044382"/>
              <a:ext cx="785426" cy="727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42" name="Google Shape;442;p3"/>
            <p:cNvSpPr/>
            <p:nvPr/>
          </p:nvSpPr>
          <p:spPr>
            <a:xfrm>
              <a:off x="3947612" y="755274"/>
              <a:ext cx="1360443" cy="2777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SlidesManiac</a:t>
              </a:r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4243449" y="1783199"/>
              <a:ext cx="681391" cy="260301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Casino</a:t>
              </a:r>
            </a:p>
          </p:txBody>
        </p:sp>
      </p:grpSp>
      <p:sp>
        <p:nvSpPr>
          <p:cNvPr id="444" name="Google Shape;444;p3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3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3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3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48" name="Google Shape;448;p3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449" name="Google Shape;449;p3"/>
          <p:cNvSpPr/>
          <p:nvPr/>
        </p:nvSpPr>
        <p:spPr>
          <a:xfrm>
            <a:off x="2132000" y="102300"/>
            <a:ext cx="2859600" cy="486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14300">
            <a:solidFill>
              <a:srgbClr val="FFD759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50" name="Google Shape;45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74525" y="4199665"/>
            <a:ext cx="601051" cy="556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364175" y="302540"/>
            <a:ext cx="601051" cy="556733"/>
          </a:xfrm>
          <a:prstGeom prst="rect">
            <a:avLst/>
          </a:prstGeom>
          <a:noFill/>
          <a:ln>
            <a:noFill/>
          </a:ln>
        </p:spPr>
      </p:pic>
      <p:sp>
        <p:nvSpPr>
          <p:cNvPr id="452" name="Google Shape;452;p3"/>
          <p:cNvSpPr txBox="1"/>
          <p:nvPr>
            <p:ph type="title"/>
          </p:nvPr>
        </p:nvSpPr>
        <p:spPr>
          <a:xfrm>
            <a:off x="2368700" y="921200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b="1">
                <a:latin typeface="Bubbler One"/>
                <a:ea typeface="Bubbler One"/>
                <a:cs typeface="Bubbler One"/>
                <a:sym typeface="Bubbler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453" name="Google Shape;453;p3"/>
          <p:cNvSpPr txBox="1"/>
          <p:nvPr>
            <p:ph idx="1" type="subTitle"/>
          </p:nvPr>
        </p:nvSpPr>
        <p:spPr>
          <a:xfrm>
            <a:off x="2358350" y="1928850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ond Card">
  <p:cSld name="TITLE_2_1">
    <p:bg>
      <p:bgPr>
        <a:solidFill>
          <a:srgbClr val="073763"/>
        </a:solidFill>
      </p:bgPr>
    </p:bg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4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4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4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4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4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4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61" name="Google Shape;461;p4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462" name="Google Shape;462;p4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463" name="Google Shape;463;p4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464" name="Google Shape;464;p4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465" name="Google Shape;465;p4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66" name="Google Shape;466;p4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67" name="Google Shape;467;p4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68" name="Google Shape;468;p4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69" name="Google Shape;469;p4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70" name="Google Shape;470;p4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71" name="Google Shape;471;p4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472" name="Google Shape;472;p4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473" name="Google Shape;473;p4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474" name="Google Shape;474;p4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475" name="Google Shape;475;p4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76" name="Google Shape;476;p4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77" name="Google Shape;477;p4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78" name="Google Shape;478;p4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79" name="Google Shape;479;p4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80" name="Google Shape;480;p4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81" name="Google Shape;481;p4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482" name="Google Shape;482;p4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483" name="Google Shape;483;p4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484" name="Google Shape;484;p4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485" name="Google Shape;485;p4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86" name="Google Shape;486;p4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87" name="Google Shape;487;p4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88" name="Google Shape;488;p4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89" name="Google Shape;489;p4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90" name="Google Shape;490;p4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491" name="Google Shape;491;p4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492" name="Google Shape;492;p4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4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4"/>
          <p:cNvSpPr/>
          <p:nvPr/>
        </p:nvSpPr>
        <p:spPr>
          <a:xfrm>
            <a:off x="988225" y="16663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4"/>
          <p:cNvSpPr/>
          <p:nvPr/>
        </p:nvSpPr>
        <p:spPr>
          <a:xfrm>
            <a:off x="2350350" y="26005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4"/>
          <p:cNvSpPr/>
          <p:nvPr/>
        </p:nvSpPr>
        <p:spPr>
          <a:xfrm>
            <a:off x="4090338" y="293767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4"/>
          <p:cNvSpPr/>
          <p:nvPr/>
        </p:nvSpPr>
        <p:spPr>
          <a:xfrm flipH="1">
            <a:off x="7145400" y="16375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4"/>
          <p:cNvSpPr/>
          <p:nvPr/>
        </p:nvSpPr>
        <p:spPr>
          <a:xfrm flipH="1">
            <a:off x="5783275" y="25717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9" name="Google Shape;499;p4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500" name="Google Shape;500;p4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501" name="Google Shape;501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2" name="Google Shape;502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3" name="Google Shape;503;p4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504" name="Google Shape;504;p4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505" name="Google Shape;505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6" name="Google Shape;506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7" name="Google Shape;507;p4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508" name="Google Shape;508;p4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509" name="Google Shape;509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0" name="Google Shape;510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1" name="Google Shape;511;p4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512" name="Google Shape;512;p4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513" name="Google Shape;513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4" name="Google Shape;514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5" name="Google Shape;515;p4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516" name="Google Shape;516;p4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517" name="Google Shape;517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8" name="Google Shape;518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9" name="Google Shape;519;p4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520" name="Google Shape;520;p4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521" name="Google Shape;521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2" name="Google Shape;522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3" name="Google Shape;523;p4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524" name="Google Shape;524;p4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525" name="Google Shape;525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6" name="Google Shape;526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7" name="Google Shape;527;p4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528" name="Google Shape;528;p4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529" name="Google Shape;529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0" name="Google Shape;530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1" name="Google Shape;531;p4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532" name="Google Shape;532;p4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533" name="Google Shape;533;p4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534" name="Google Shape;534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5" name="Google Shape;535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6" name="Google Shape;536;p4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537" name="Google Shape;537;p4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538" name="Google Shape;538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9" name="Google Shape;539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0" name="Google Shape;540;p4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541" name="Google Shape;541;p4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542" name="Google Shape;542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3" name="Google Shape;543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4" name="Google Shape;544;p4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545" name="Google Shape;545;p4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546" name="Google Shape;546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7" name="Google Shape;547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8" name="Google Shape;548;p4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549" name="Google Shape;549;p4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550" name="Google Shape;550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1" name="Google Shape;551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2" name="Google Shape;552;p4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553" name="Google Shape;553;p4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554" name="Google Shape;554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5" name="Google Shape;555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6" name="Google Shape;556;p4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557" name="Google Shape;557;p4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558" name="Google Shape;558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9" name="Google Shape;559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0" name="Google Shape;560;p4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561" name="Google Shape;561;p4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562" name="Google Shape;562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3" name="Google Shape;563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4" name="Google Shape;564;p4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565" name="Google Shape;565;p4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566" name="Google Shape;566;p4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567" name="Google Shape;567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8" name="Google Shape;568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9" name="Google Shape;569;p4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570" name="Google Shape;570;p4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571" name="Google Shape;571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2" name="Google Shape;572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3" name="Google Shape;573;p4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574" name="Google Shape;574;p4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575" name="Google Shape;575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6" name="Google Shape;576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7" name="Google Shape;577;p4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578" name="Google Shape;578;p4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579" name="Google Shape;579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0" name="Google Shape;580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1" name="Google Shape;581;p4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582" name="Google Shape;582;p4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583" name="Google Shape;583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4" name="Google Shape;584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5" name="Google Shape;585;p4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586" name="Google Shape;586;p4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587" name="Google Shape;587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8" name="Google Shape;588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9" name="Google Shape;589;p4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590" name="Google Shape;590;p4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591" name="Google Shape;591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Google Shape;592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Google Shape;593;p4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594" name="Google Shape;594;p4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595" name="Google Shape;595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6" name="Google Shape;596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7" name="Google Shape;597;p4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598" name="Google Shape;598;p4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599" name="Google Shape;599;p4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600" name="Google Shape;600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1" name="Google Shape;601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2" name="Google Shape;602;p4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603" name="Google Shape;603;p4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604" name="Google Shape;604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5" name="Google Shape;605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6" name="Google Shape;606;p4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607" name="Google Shape;607;p4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608" name="Google Shape;608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9" name="Google Shape;609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0" name="Google Shape;610;p4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611" name="Google Shape;611;p4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612" name="Google Shape;612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3" name="Google Shape;613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4" name="Google Shape;614;p4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615" name="Google Shape;615;p4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616" name="Google Shape;616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7" name="Google Shape;617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8" name="Google Shape;618;p4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619" name="Google Shape;619;p4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620" name="Google Shape;620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1" name="Google Shape;621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2" name="Google Shape;622;p4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623" name="Google Shape;623;p4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624" name="Google Shape;624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5" name="Google Shape;625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6" name="Google Shape;626;p4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627" name="Google Shape;627;p4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628" name="Google Shape;628;p4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9" name="Google Shape;629;p4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0" name="Google Shape;630;p4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sp>
        <p:nvSpPr>
          <p:cNvPr id="631" name="Google Shape;631;p4"/>
          <p:cNvSpPr/>
          <p:nvPr/>
        </p:nvSpPr>
        <p:spPr>
          <a:xfrm rot="-10799778">
            <a:off x="2250750" y="838400"/>
            <a:ext cx="4642500" cy="1800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23633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D759"/>
              </a:solidFill>
              <a:latin typeface="Bubbler One"/>
              <a:ea typeface="Bubbler One"/>
              <a:cs typeface="Bubbler One"/>
              <a:sym typeface="Bubbler One"/>
            </a:endParaRPr>
          </a:p>
        </p:txBody>
      </p:sp>
      <p:sp>
        <p:nvSpPr>
          <p:cNvPr id="632" name="Google Shape;632;p4"/>
          <p:cNvSpPr/>
          <p:nvPr/>
        </p:nvSpPr>
        <p:spPr>
          <a:xfrm rot="967377">
            <a:off x="2658670" y="2083253"/>
            <a:ext cx="1017245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633" name="Google Shape;633;p4"/>
          <p:cNvSpPr/>
          <p:nvPr/>
        </p:nvSpPr>
        <p:spPr>
          <a:xfrm rot="-985366">
            <a:off x="5492396" y="2083230"/>
            <a:ext cx="1017242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634" name="Google Shape;634;p4"/>
          <p:cNvSpPr/>
          <p:nvPr/>
        </p:nvSpPr>
        <p:spPr>
          <a:xfrm>
            <a:off x="4016362" y="2268799"/>
            <a:ext cx="1064198" cy="2624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Bubbler One"/>
              </a:rPr>
              <a:t>Insurance</a:t>
            </a:r>
          </a:p>
        </p:txBody>
      </p:sp>
      <p:grpSp>
        <p:nvGrpSpPr>
          <p:cNvPr id="635" name="Google Shape;635;p4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636" name="Google Shape;636;p4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637" name="Google Shape;637;p4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8" name="Google Shape;638;p4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39" name="Google Shape;639;p4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640" name="Google Shape;640;p4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1" name="Google Shape;641;p4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642" name="Google Shape;642;p4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643" name="Google Shape;643;p4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4" name="Google Shape;644;p4"/>
          <p:cNvGrpSpPr/>
          <p:nvPr/>
        </p:nvGrpSpPr>
        <p:grpSpPr>
          <a:xfrm rot="2646604">
            <a:off x="3926403" y="2816748"/>
            <a:ext cx="1290967" cy="1212716"/>
            <a:chOff x="5584145" y="882348"/>
            <a:chExt cx="458100" cy="478500"/>
          </a:xfrm>
        </p:grpSpPr>
        <p:sp>
          <p:nvSpPr>
            <p:cNvPr id="645" name="Google Shape;645;p4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47" name="Google Shape;647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648" name="Google Shape;648;p4"/>
          <p:cNvGrpSpPr/>
          <p:nvPr/>
        </p:nvGrpSpPr>
        <p:grpSpPr>
          <a:xfrm rot="2145732">
            <a:off x="5613270" y="2461251"/>
            <a:ext cx="1291002" cy="1212738"/>
            <a:chOff x="5584145" y="882348"/>
            <a:chExt cx="458100" cy="478500"/>
          </a:xfrm>
        </p:grpSpPr>
        <p:sp>
          <p:nvSpPr>
            <p:cNvPr id="649" name="Google Shape;649;p4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51" name="Google Shape;651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652" name="Google Shape;652;p4"/>
          <p:cNvGrpSpPr/>
          <p:nvPr/>
        </p:nvGrpSpPr>
        <p:grpSpPr>
          <a:xfrm rot="7132944">
            <a:off x="824316" y="1547475"/>
            <a:ext cx="1290990" cy="1212729"/>
            <a:chOff x="5584145" y="882348"/>
            <a:chExt cx="458100" cy="478500"/>
          </a:xfrm>
        </p:grpSpPr>
        <p:sp>
          <p:nvSpPr>
            <p:cNvPr id="653" name="Google Shape;653;p4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4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55" name="Google Shape;655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656" name="Google Shape;656;p4"/>
          <p:cNvGrpSpPr/>
          <p:nvPr/>
        </p:nvGrpSpPr>
        <p:grpSpPr>
          <a:xfrm rot="-1142861">
            <a:off x="7028408" y="1478242"/>
            <a:ext cx="1290971" cy="1212744"/>
            <a:chOff x="5584145" y="882348"/>
            <a:chExt cx="458100" cy="478500"/>
          </a:xfrm>
        </p:grpSpPr>
        <p:sp>
          <p:nvSpPr>
            <p:cNvPr id="657" name="Google Shape;657;p4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4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59" name="Google Shape;659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660" name="Google Shape;660;p4"/>
          <p:cNvGrpSpPr/>
          <p:nvPr/>
        </p:nvGrpSpPr>
        <p:grpSpPr>
          <a:xfrm>
            <a:off x="3636879" y="65120"/>
            <a:ext cx="2179565" cy="1981679"/>
            <a:chOff x="3947612" y="755274"/>
            <a:chExt cx="1360443" cy="1288226"/>
          </a:xfrm>
        </p:grpSpPr>
        <p:pic>
          <p:nvPicPr>
            <p:cNvPr id="661" name="Google Shape;661;p4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176449" y="1044382"/>
              <a:ext cx="785426" cy="727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2" name="Google Shape;662;p4"/>
            <p:cNvSpPr/>
            <p:nvPr/>
          </p:nvSpPr>
          <p:spPr>
            <a:xfrm>
              <a:off x="3947612" y="755274"/>
              <a:ext cx="1360443" cy="2777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SlidesManiac</a:t>
              </a:r>
            </a:p>
          </p:txBody>
        </p:sp>
        <p:sp>
          <p:nvSpPr>
            <p:cNvPr id="663" name="Google Shape;663;p4"/>
            <p:cNvSpPr/>
            <p:nvPr/>
          </p:nvSpPr>
          <p:spPr>
            <a:xfrm>
              <a:off x="4243449" y="1783199"/>
              <a:ext cx="681391" cy="260301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Casino</a:t>
              </a:r>
            </a:p>
          </p:txBody>
        </p:sp>
      </p:grpSp>
      <p:sp>
        <p:nvSpPr>
          <p:cNvPr id="664" name="Google Shape;664;p4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4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4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7" name="Google Shape;667;p4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8" name="Google Shape;668;p4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669" name="Google Shape;669;p4"/>
          <p:cNvSpPr/>
          <p:nvPr/>
        </p:nvSpPr>
        <p:spPr>
          <a:xfrm>
            <a:off x="3592888" y="50975"/>
            <a:ext cx="2859600" cy="486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14300">
            <a:solidFill>
              <a:srgbClr val="FFD759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70" name="Google Shape;67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635412" y="4148340"/>
            <a:ext cx="601051" cy="556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825062" y="251215"/>
            <a:ext cx="601051" cy="556733"/>
          </a:xfrm>
          <a:prstGeom prst="rect">
            <a:avLst/>
          </a:prstGeom>
          <a:noFill/>
          <a:ln>
            <a:noFill/>
          </a:ln>
        </p:spPr>
      </p:pic>
      <p:sp>
        <p:nvSpPr>
          <p:cNvPr id="672" name="Google Shape;672;p4"/>
          <p:cNvSpPr txBox="1"/>
          <p:nvPr>
            <p:ph type="title"/>
          </p:nvPr>
        </p:nvSpPr>
        <p:spPr>
          <a:xfrm>
            <a:off x="3829588" y="869875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73" name="Google Shape;673;p4"/>
          <p:cNvSpPr txBox="1"/>
          <p:nvPr>
            <p:ph idx="1" type="subTitle"/>
          </p:nvPr>
        </p:nvSpPr>
        <p:spPr>
          <a:xfrm>
            <a:off x="3819238" y="1877525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ird Card">
  <p:cSld name="TITLE_2_1_1">
    <p:bg>
      <p:bgPr>
        <a:solidFill>
          <a:srgbClr val="073763"/>
        </a:solidFill>
      </p:bgPr>
    </p:bg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5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5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5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5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5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5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1" name="Google Shape;681;p5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682" name="Google Shape;682;p5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683" name="Google Shape;683;p5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684" name="Google Shape;684;p5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685" name="Google Shape;685;p5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6" name="Google Shape;686;p5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7" name="Google Shape;687;p5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8" name="Google Shape;688;p5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9" name="Google Shape;689;p5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0" name="Google Shape;690;p5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1" name="Google Shape;691;p5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692" name="Google Shape;692;p5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693" name="Google Shape;693;p5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694" name="Google Shape;694;p5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695" name="Google Shape;695;p5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6" name="Google Shape;696;p5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7" name="Google Shape;697;p5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8" name="Google Shape;698;p5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9" name="Google Shape;699;p5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0" name="Google Shape;700;p5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1" name="Google Shape;701;p5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702" name="Google Shape;702;p5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703" name="Google Shape;703;p5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704" name="Google Shape;704;p5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705" name="Google Shape;705;p5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6" name="Google Shape;706;p5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7" name="Google Shape;707;p5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8" name="Google Shape;708;p5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9" name="Google Shape;709;p5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0" name="Google Shape;710;p5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1" name="Google Shape;711;p5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712" name="Google Shape;712;p5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5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5"/>
          <p:cNvSpPr/>
          <p:nvPr/>
        </p:nvSpPr>
        <p:spPr>
          <a:xfrm>
            <a:off x="988225" y="16663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5"/>
          <p:cNvSpPr/>
          <p:nvPr/>
        </p:nvSpPr>
        <p:spPr>
          <a:xfrm>
            <a:off x="2350350" y="26005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5"/>
          <p:cNvSpPr/>
          <p:nvPr/>
        </p:nvSpPr>
        <p:spPr>
          <a:xfrm>
            <a:off x="4090338" y="293767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5"/>
          <p:cNvSpPr/>
          <p:nvPr/>
        </p:nvSpPr>
        <p:spPr>
          <a:xfrm flipH="1">
            <a:off x="7145400" y="16375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5"/>
          <p:cNvSpPr/>
          <p:nvPr/>
        </p:nvSpPr>
        <p:spPr>
          <a:xfrm flipH="1">
            <a:off x="5783275" y="25717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9" name="Google Shape;719;p5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720" name="Google Shape;720;p5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721" name="Google Shape;721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2" name="Google Shape;722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3" name="Google Shape;723;p5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24" name="Google Shape;724;p5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725" name="Google Shape;725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6" name="Google Shape;726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7" name="Google Shape;727;p5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28" name="Google Shape;728;p5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729" name="Google Shape;729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0" name="Google Shape;730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1" name="Google Shape;731;p5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32" name="Google Shape;732;p5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733" name="Google Shape;733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4" name="Google Shape;734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5" name="Google Shape;735;p5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36" name="Google Shape;736;p5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737" name="Google Shape;737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8" name="Google Shape;738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9" name="Google Shape;739;p5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40" name="Google Shape;740;p5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741" name="Google Shape;741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2" name="Google Shape;742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3" name="Google Shape;743;p5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44" name="Google Shape;744;p5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745" name="Google Shape;745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6" name="Google Shape;746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7" name="Google Shape;747;p5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748" name="Google Shape;748;p5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749" name="Google Shape;749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0" name="Google Shape;750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1" name="Google Shape;751;p5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752" name="Google Shape;752;p5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753" name="Google Shape;753;p5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754" name="Google Shape;754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5" name="Google Shape;755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6" name="Google Shape;756;p5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757" name="Google Shape;757;p5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758" name="Google Shape;758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9" name="Google Shape;759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0" name="Google Shape;760;p5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761" name="Google Shape;761;p5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762" name="Google Shape;762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3" name="Google Shape;763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4" name="Google Shape;764;p5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765" name="Google Shape;765;p5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766" name="Google Shape;766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7" name="Google Shape;767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8" name="Google Shape;768;p5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769" name="Google Shape;769;p5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770" name="Google Shape;770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1" name="Google Shape;771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2" name="Google Shape;772;p5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773" name="Google Shape;773;p5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774" name="Google Shape;774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5" name="Google Shape;775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6" name="Google Shape;776;p5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777" name="Google Shape;777;p5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778" name="Google Shape;778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9" name="Google Shape;779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0" name="Google Shape;780;p5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781" name="Google Shape;781;p5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782" name="Google Shape;782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3" name="Google Shape;783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4" name="Google Shape;784;p5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785" name="Google Shape;785;p5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786" name="Google Shape;786;p5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787" name="Google Shape;787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8" name="Google Shape;788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9" name="Google Shape;789;p5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790" name="Google Shape;790;p5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791" name="Google Shape;791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2" name="Google Shape;792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3" name="Google Shape;793;p5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794" name="Google Shape;794;p5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795" name="Google Shape;795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6" name="Google Shape;796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7" name="Google Shape;797;p5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798" name="Google Shape;798;p5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799" name="Google Shape;799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0" name="Google Shape;800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1" name="Google Shape;801;p5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802" name="Google Shape;802;p5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803" name="Google Shape;803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4" name="Google Shape;804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5" name="Google Shape;805;p5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806" name="Google Shape;806;p5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807" name="Google Shape;807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8" name="Google Shape;808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9" name="Google Shape;809;p5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810" name="Google Shape;810;p5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811" name="Google Shape;811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2" name="Google Shape;812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3" name="Google Shape;813;p5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814" name="Google Shape;814;p5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815" name="Google Shape;815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6" name="Google Shape;816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7" name="Google Shape;817;p5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818" name="Google Shape;818;p5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819" name="Google Shape;819;p5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820" name="Google Shape;820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1" name="Google Shape;821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2" name="Google Shape;822;p5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823" name="Google Shape;823;p5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824" name="Google Shape;824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5" name="Google Shape;825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6" name="Google Shape;826;p5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827" name="Google Shape;827;p5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828" name="Google Shape;828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9" name="Google Shape;829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0" name="Google Shape;830;p5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831" name="Google Shape;831;p5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832" name="Google Shape;832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3" name="Google Shape;833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4" name="Google Shape;834;p5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835" name="Google Shape;835;p5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836" name="Google Shape;836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7" name="Google Shape;837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8" name="Google Shape;838;p5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839" name="Google Shape;839;p5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840" name="Google Shape;840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1" name="Google Shape;841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2" name="Google Shape;842;p5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843" name="Google Shape;843;p5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844" name="Google Shape;844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5" name="Google Shape;845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6" name="Google Shape;846;p5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847" name="Google Shape;847;p5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848" name="Google Shape;848;p5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9" name="Google Shape;849;p5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0" name="Google Shape;850;p5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sp>
        <p:nvSpPr>
          <p:cNvPr id="851" name="Google Shape;851;p5"/>
          <p:cNvSpPr/>
          <p:nvPr/>
        </p:nvSpPr>
        <p:spPr>
          <a:xfrm rot="-10799778">
            <a:off x="2250750" y="838400"/>
            <a:ext cx="4642500" cy="1800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23633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D759"/>
              </a:solidFill>
              <a:latin typeface="Bubbler One"/>
              <a:ea typeface="Bubbler One"/>
              <a:cs typeface="Bubbler One"/>
              <a:sym typeface="Bubbler One"/>
            </a:endParaRPr>
          </a:p>
        </p:txBody>
      </p:sp>
      <p:sp>
        <p:nvSpPr>
          <p:cNvPr id="852" name="Google Shape;852;p5"/>
          <p:cNvSpPr/>
          <p:nvPr/>
        </p:nvSpPr>
        <p:spPr>
          <a:xfrm rot="967377">
            <a:off x="2658670" y="2083253"/>
            <a:ext cx="1017245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853" name="Google Shape;853;p5"/>
          <p:cNvSpPr/>
          <p:nvPr/>
        </p:nvSpPr>
        <p:spPr>
          <a:xfrm rot="-985366">
            <a:off x="5492396" y="2083230"/>
            <a:ext cx="1017242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854" name="Google Shape;854;p5"/>
          <p:cNvSpPr/>
          <p:nvPr/>
        </p:nvSpPr>
        <p:spPr>
          <a:xfrm>
            <a:off x="4016362" y="2268799"/>
            <a:ext cx="1064198" cy="2624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Bubbler One"/>
              </a:rPr>
              <a:t>Insurance</a:t>
            </a:r>
          </a:p>
        </p:txBody>
      </p:sp>
      <p:grpSp>
        <p:nvGrpSpPr>
          <p:cNvPr id="855" name="Google Shape;855;p5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856" name="Google Shape;856;p5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857" name="Google Shape;857;p5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8" name="Google Shape;858;p5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59" name="Google Shape;859;p5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860" name="Google Shape;860;p5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1" name="Google Shape;861;p5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862" name="Google Shape;862;p5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863" name="Google Shape;863;p5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4" name="Google Shape;864;p5"/>
          <p:cNvGrpSpPr/>
          <p:nvPr/>
        </p:nvGrpSpPr>
        <p:grpSpPr>
          <a:xfrm rot="2646604">
            <a:off x="2186175" y="2461383"/>
            <a:ext cx="1290967" cy="1212784"/>
            <a:chOff x="5584145" y="882348"/>
            <a:chExt cx="458100" cy="478500"/>
          </a:xfrm>
        </p:grpSpPr>
        <p:sp>
          <p:nvSpPr>
            <p:cNvPr id="865" name="Google Shape;865;p5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5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67" name="Google Shape;867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868" name="Google Shape;868;p5"/>
          <p:cNvGrpSpPr/>
          <p:nvPr/>
        </p:nvGrpSpPr>
        <p:grpSpPr>
          <a:xfrm rot="2145732">
            <a:off x="5613270" y="2461251"/>
            <a:ext cx="1291002" cy="1212738"/>
            <a:chOff x="5584145" y="882348"/>
            <a:chExt cx="458100" cy="478500"/>
          </a:xfrm>
        </p:grpSpPr>
        <p:sp>
          <p:nvSpPr>
            <p:cNvPr id="869" name="Google Shape;869;p5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5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71" name="Google Shape;871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872" name="Google Shape;872;p5"/>
          <p:cNvGrpSpPr/>
          <p:nvPr/>
        </p:nvGrpSpPr>
        <p:grpSpPr>
          <a:xfrm rot="7132944">
            <a:off x="824316" y="1547475"/>
            <a:ext cx="1290990" cy="1212729"/>
            <a:chOff x="5584145" y="882348"/>
            <a:chExt cx="458100" cy="478500"/>
          </a:xfrm>
        </p:grpSpPr>
        <p:sp>
          <p:nvSpPr>
            <p:cNvPr id="873" name="Google Shape;873;p5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5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75" name="Google Shape;875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876" name="Google Shape;876;p5"/>
          <p:cNvGrpSpPr/>
          <p:nvPr/>
        </p:nvGrpSpPr>
        <p:grpSpPr>
          <a:xfrm rot="-1142861">
            <a:off x="7028408" y="1478242"/>
            <a:ext cx="1290971" cy="1212744"/>
            <a:chOff x="5584145" y="882348"/>
            <a:chExt cx="458100" cy="478500"/>
          </a:xfrm>
        </p:grpSpPr>
        <p:sp>
          <p:nvSpPr>
            <p:cNvPr id="877" name="Google Shape;877;p5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" name="Google Shape;878;p5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79" name="Google Shape;879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880" name="Google Shape;880;p5"/>
          <p:cNvGrpSpPr/>
          <p:nvPr/>
        </p:nvGrpSpPr>
        <p:grpSpPr>
          <a:xfrm>
            <a:off x="3636879" y="65120"/>
            <a:ext cx="2179565" cy="1981679"/>
            <a:chOff x="3947612" y="755274"/>
            <a:chExt cx="1360443" cy="1288226"/>
          </a:xfrm>
        </p:grpSpPr>
        <p:pic>
          <p:nvPicPr>
            <p:cNvPr id="881" name="Google Shape;881;p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176449" y="1044382"/>
              <a:ext cx="785426" cy="727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2" name="Google Shape;882;p5"/>
            <p:cNvSpPr/>
            <p:nvPr/>
          </p:nvSpPr>
          <p:spPr>
            <a:xfrm>
              <a:off x="3947612" y="755274"/>
              <a:ext cx="1360443" cy="2777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SlidesManiac</a:t>
              </a:r>
            </a:p>
          </p:txBody>
        </p:sp>
        <p:sp>
          <p:nvSpPr>
            <p:cNvPr id="883" name="Google Shape;883;p5"/>
            <p:cNvSpPr/>
            <p:nvPr/>
          </p:nvSpPr>
          <p:spPr>
            <a:xfrm>
              <a:off x="4243449" y="1783199"/>
              <a:ext cx="681391" cy="260301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Casino</a:t>
              </a:r>
            </a:p>
          </p:txBody>
        </p:sp>
      </p:grpSp>
      <p:sp>
        <p:nvSpPr>
          <p:cNvPr id="884" name="Google Shape;884;p5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5" name="Google Shape;885;p5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5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5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88" name="Google Shape;888;p5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889" name="Google Shape;889;p5"/>
          <p:cNvSpPr/>
          <p:nvPr/>
        </p:nvSpPr>
        <p:spPr>
          <a:xfrm>
            <a:off x="911388" y="175475"/>
            <a:ext cx="2859600" cy="486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14300">
            <a:solidFill>
              <a:srgbClr val="FFD759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90" name="Google Shape;890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953912" y="4272840"/>
            <a:ext cx="601051" cy="556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891" name="Google Shape;891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43562" y="375715"/>
            <a:ext cx="601051" cy="556733"/>
          </a:xfrm>
          <a:prstGeom prst="rect">
            <a:avLst/>
          </a:prstGeom>
          <a:noFill/>
          <a:ln>
            <a:noFill/>
          </a:ln>
        </p:spPr>
      </p:pic>
      <p:sp>
        <p:nvSpPr>
          <p:cNvPr id="892" name="Google Shape;892;p5"/>
          <p:cNvSpPr txBox="1"/>
          <p:nvPr>
            <p:ph type="title"/>
          </p:nvPr>
        </p:nvSpPr>
        <p:spPr>
          <a:xfrm>
            <a:off x="1148088" y="994375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893" name="Google Shape;893;p5"/>
          <p:cNvSpPr txBox="1"/>
          <p:nvPr>
            <p:ph idx="1" type="subTitle"/>
          </p:nvPr>
        </p:nvSpPr>
        <p:spPr>
          <a:xfrm>
            <a:off x="1137738" y="2002025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th Card">
  <p:cSld name="TITLE_2_1_1_1">
    <p:bg>
      <p:bgPr>
        <a:solidFill>
          <a:srgbClr val="073763"/>
        </a:solidFill>
      </p:bgPr>
    </p:bg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p6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6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6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6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9" name="Google Shape;899;p6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0" name="Google Shape;900;p6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01" name="Google Shape;901;p6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902" name="Google Shape;902;p6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903" name="Google Shape;903;p6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904" name="Google Shape;904;p6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905" name="Google Shape;905;p6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06" name="Google Shape;906;p6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07" name="Google Shape;907;p6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08" name="Google Shape;908;p6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09" name="Google Shape;909;p6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0" name="Google Shape;910;p6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1" name="Google Shape;911;p6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912" name="Google Shape;912;p6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913" name="Google Shape;913;p6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914" name="Google Shape;914;p6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915" name="Google Shape;915;p6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6" name="Google Shape;916;p6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7" name="Google Shape;917;p6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8" name="Google Shape;918;p6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19" name="Google Shape;919;p6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0" name="Google Shape;920;p6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1" name="Google Shape;921;p6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922" name="Google Shape;922;p6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923" name="Google Shape;923;p6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924" name="Google Shape;924;p6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925" name="Google Shape;925;p6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6" name="Google Shape;926;p6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7" name="Google Shape;927;p6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8" name="Google Shape;928;p6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29" name="Google Shape;929;p6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30" name="Google Shape;930;p6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31" name="Google Shape;931;p6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932" name="Google Shape;932;p6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6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4" name="Google Shape;934;p6"/>
          <p:cNvSpPr/>
          <p:nvPr/>
        </p:nvSpPr>
        <p:spPr>
          <a:xfrm>
            <a:off x="988225" y="16663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5" name="Google Shape;935;p6"/>
          <p:cNvSpPr/>
          <p:nvPr/>
        </p:nvSpPr>
        <p:spPr>
          <a:xfrm>
            <a:off x="2350350" y="26005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6" name="Google Shape;936;p6"/>
          <p:cNvSpPr/>
          <p:nvPr/>
        </p:nvSpPr>
        <p:spPr>
          <a:xfrm>
            <a:off x="4090338" y="293767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7" name="Google Shape;937;p6"/>
          <p:cNvSpPr/>
          <p:nvPr/>
        </p:nvSpPr>
        <p:spPr>
          <a:xfrm flipH="1">
            <a:off x="7145400" y="16375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6"/>
          <p:cNvSpPr/>
          <p:nvPr/>
        </p:nvSpPr>
        <p:spPr>
          <a:xfrm flipH="1">
            <a:off x="5783275" y="25717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39" name="Google Shape;939;p6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940" name="Google Shape;940;p6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941" name="Google Shape;941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2" name="Google Shape;942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3" name="Google Shape;943;p6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944" name="Google Shape;944;p6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945" name="Google Shape;945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6" name="Google Shape;946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7" name="Google Shape;947;p6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948" name="Google Shape;948;p6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949" name="Google Shape;949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0" name="Google Shape;950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1" name="Google Shape;951;p6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952" name="Google Shape;952;p6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953" name="Google Shape;953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4" name="Google Shape;954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5" name="Google Shape;955;p6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956" name="Google Shape;956;p6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957" name="Google Shape;957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8" name="Google Shape;958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9" name="Google Shape;959;p6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960" name="Google Shape;960;p6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961" name="Google Shape;961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2" name="Google Shape;962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3" name="Google Shape;963;p6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964" name="Google Shape;964;p6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965" name="Google Shape;965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6" name="Google Shape;966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7" name="Google Shape;967;p6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968" name="Google Shape;968;p6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969" name="Google Shape;969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0" name="Google Shape;970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1" name="Google Shape;971;p6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972" name="Google Shape;972;p6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973" name="Google Shape;973;p6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974" name="Google Shape;974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5" name="Google Shape;975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6" name="Google Shape;976;p6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977" name="Google Shape;977;p6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978" name="Google Shape;978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9" name="Google Shape;979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0" name="Google Shape;980;p6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981" name="Google Shape;981;p6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982" name="Google Shape;982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3" name="Google Shape;983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4" name="Google Shape;984;p6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985" name="Google Shape;985;p6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986" name="Google Shape;986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7" name="Google Shape;987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8" name="Google Shape;988;p6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989" name="Google Shape;989;p6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990" name="Google Shape;990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1" name="Google Shape;991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2" name="Google Shape;992;p6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993" name="Google Shape;993;p6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994" name="Google Shape;994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5" name="Google Shape;995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6" name="Google Shape;996;p6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997" name="Google Shape;997;p6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998" name="Google Shape;998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9" name="Google Shape;999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0" name="Google Shape;1000;p6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001" name="Google Shape;1001;p6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1002" name="Google Shape;1002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3" name="Google Shape;1003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4" name="Google Shape;1004;p6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1005" name="Google Shape;1005;p6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1006" name="Google Shape;1006;p6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1007" name="Google Shape;1007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8" name="Google Shape;1008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9" name="Google Shape;1009;p6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010" name="Google Shape;1010;p6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1011" name="Google Shape;1011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2" name="Google Shape;1012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3" name="Google Shape;1013;p6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014" name="Google Shape;1014;p6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1015" name="Google Shape;1015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6" name="Google Shape;1016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7" name="Google Shape;1017;p6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018" name="Google Shape;1018;p6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1019" name="Google Shape;1019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0" name="Google Shape;1020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1" name="Google Shape;1021;p6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022" name="Google Shape;1022;p6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1023" name="Google Shape;1023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4" name="Google Shape;1024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5" name="Google Shape;1025;p6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026" name="Google Shape;1026;p6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1027" name="Google Shape;1027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8" name="Google Shape;1028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9" name="Google Shape;1029;p6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030" name="Google Shape;1030;p6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1031" name="Google Shape;1031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2" name="Google Shape;1032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3" name="Google Shape;1033;p6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034" name="Google Shape;1034;p6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1035" name="Google Shape;1035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6" name="Google Shape;1036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7" name="Google Shape;1037;p6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1038" name="Google Shape;1038;p6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1039" name="Google Shape;1039;p6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1040" name="Google Shape;1040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1" name="Google Shape;1041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2" name="Google Shape;1042;p6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043" name="Google Shape;1043;p6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1044" name="Google Shape;1044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5" name="Google Shape;1045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6" name="Google Shape;1046;p6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047" name="Google Shape;1047;p6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1048" name="Google Shape;1048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9" name="Google Shape;1049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0" name="Google Shape;1050;p6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051" name="Google Shape;1051;p6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1052" name="Google Shape;1052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3" name="Google Shape;1053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4" name="Google Shape;1054;p6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055" name="Google Shape;1055;p6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1056" name="Google Shape;1056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7" name="Google Shape;1057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8" name="Google Shape;1058;p6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059" name="Google Shape;1059;p6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1060" name="Google Shape;1060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1" name="Google Shape;1061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2" name="Google Shape;1062;p6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063" name="Google Shape;1063;p6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1064" name="Google Shape;1064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5" name="Google Shape;1065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6" name="Google Shape;1066;p6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067" name="Google Shape;1067;p6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1068" name="Google Shape;1068;p6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9" name="Google Shape;1069;p6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0" name="Google Shape;1070;p6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sp>
        <p:nvSpPr>
          <p:cNvPr id="1071" name="Google Shape;1071;p6"/>
          <p:cNvSpPr/>
          <p:nvPr/>
        </p:nvSpPr>
        <p:spPr>
          <a:xfrm rot="-10799778">
            <a:off x="2250750" y="838400"/>
            <a:ext cx="4642500" cy="1800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23633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D759"/>
              </a:solidFill>
              <a:latin typeface="Bubbler One"/>
              <a:ea typeface="Bubbler One"/>
              <a:cs typeface="Bubbler One"/>
              <a:sym typeface="Bubbler One"/>
            </a:endParaRPr>
          </a:p>
        </p:txBody>
      </p:sp>
      <p:sp>
        <p:nvSpPr>
          <p:cNvPr id="1072" name="Google Shape;1072;p6"/>
          <p:cNvSpPr/>
          <p:nvPr/>
        </p:nvSpPr>
        <p:spPr>
          <a:xfrm rot="967377">
            <a:off x="2658670" y="2083253"/>
            <a:ext cx="1017245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1073" name="Google Shape;1073;p6"/>
          <p:cNvSpPr/>
          <p:nvPr/>
        </p:nvSpPr>
        <p:spPr>
          <a:xfrm rot="-985366">
            <a:off x="5492396" y="2083230"/>
            <a:ext cx="1017242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1074" name="Google Shape;1074;p6"/>
          <p:cNvSpPr/>
          <p:nvPr/>
        </p:nvSpPr>
        <p:spPr>
          <a:xfrm>
            <a:off x="4016362" y="2268799"/>
            <a:ext cx="1064198" cy="2624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Bubbler One"/>
              </a:rPr>
              <a:t>Insurance</a:t>
            </a:r>
          </a:p>
        </p:txBody>
      </p:sp>
      <p:grpSp>
        <p:nvGrpSpPr>
          <p:cNvPr id="1075" name="Google Shape;1075;p6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1076" name="Google Shape;1076;p6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1077" name="Google Shape;1077;p6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8" name="Google Shape;1078;p6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79" name="Google Shape;1079;p6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1080" name="Google Shape;1080;p6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1" name="Google Shape;1081;p6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082" name="Google Shape;1082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1083" name="Google Shape;1083;p6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84" name="Google Shape;1084;p6"/>
          <p:cNvGrpSpPr/>
          <p:nvPr/>
        </p:nvGrpSpPr>
        <p:grpSpPr>
          <a:xfrm rot="2646604">
            <a:off x="2186175" y="2461383"/>
            <a:ext cx="1290967" cy="1212784"/>
            <a:chOff x="5584145" y="882348"/>
            <a:chExt cx="458100" cy="478500"/>
          </a:xfrm>
        </p:grpSpPr>
        <p:sp>
          <p:nvSpPr>
            <p:cNvPr id="1085" name="Google Shape;1085;p6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6" name="Google Shape;1086;p6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87" name="Google Shape;1087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1088" name="Google Shape;1088;p6"/>
          <p:cNvGrpSpPr/>
          <p:nvPr/>
        </p:nvGrpSpPr>
        <p:grpSpPr>
          <a:xfrm rot="2646604">
            <a:off x="3926403" y="2816748"/>
            <a:ext cx="1290967" cy="1212716"/>
            <a:chOff x="5584145" y="882348"/>
            <a:chExt cx="458100" cy="478500"/>
          </a:xfrm>
        </p:grpSpPr>
        <p:sp>
          <p:nvSpPr>
            <p:cNvPr id="1089" name="Google Shape;1089;p6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0" name="Google Shape;1090;p6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91" name="Google Shape;1091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1092" name="Google Shape;1092;p6"/>
          <p:cNvGrpSpPr/>
          <p:nvPr/>
        </p:nvGrpSpPr>
        <p:grpSpPr>
          <a:xfrm rot="7132944">
            <a:off x="824316" y="1547475"/>
            <a:ext cx="1290990" cy="1212729"/>
            <a:chOff x="5584145" y="882348"/>
            <a:chExt cx="458100" cy="478500"/>
          </a:xfrm>
        </p:grpSpPr>
        <p:sp>
          <p:nvSpPr>
            <p:cNvPr id="1093" name="Google Shape;1093;p6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4" name="Google Shape;1094;p6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95" name="Google Shape;1095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1096" name="Google Shape;1096;p6"/>
          <p:cNvGrpSpPr/>
          <p:nvPr/>
        </p:nvGrpSpPr>
        <p:grpSpPr>
          <a:xfrm rot="-1142861">
            <a:off x="7028408" y="1478242"/>
            <a:ext cx="1290971" cy="1212744"/>
            <a:chOff x="5584145" y="882348"/>
            <a:chExt cx="458100" cy="478500"/>
          </a:xfrm>
        </p:grpSpPr>
        <p:sp>
          <p:nvSpPr>
            <p:cNvPr id="1097" name="Google Shape;1097;p6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8" name="Google Shape;1098;p6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99" name="Google Shape;1099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1100" name="Google Shape;1100;p6"/>
          <p:cNvGrpSpPr/>
          <p:nvPr/>
        </p:nvGrpSpPr>
        <p:grpSpPr>
          <a:xfrm>
            <a:off x="3636879" y="65120"/>
            <a:ext cx="2179565" cy="1981679"/>
            <a:chOff x="3947612" y="755274"/>
            <a:chExt cx="1360443" cy="1288226"/>
          </a:xfrm>
        </p:grpSpPr>
        <p:pic>
          <p:nvPicPr>
            <p:cNvPr id="1101" name="Google Shape;1101;p6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176449" y="1044382"/>
              <a:ext cx="785426" cy="727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02" name="Google Shape;1102;p6"/>
            <p:cNvSpPr/>
            <p:nvPr/>
          </p:nvSpPr>
          <p:spPr>
            <a:xfrm>
              <a:off x="3947612" y="755274"/>
              <a:ext cx="1360443" cy="2777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SlidesManiac</a:t>
              </a:r>
            </a:p>
          </p:txBody>
        </p:sp>
        <p:sp>
          <p:nvSpPr>
            <p:cNvPr id="1103" name="Google Shape;1103;p6"/>
            <p:cNvSpPr/>
            <p:nvPr/>
          </p:nvSpPr>
          <p:spPr>
            <a:xfrm>
              <a:off x="4243449" y="1783199"/>
              <a:ext cx="681391" cy="260301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Casino</a:t>
              </a:r>
            </a:p>
          </p:txBody>
        </p:sp>
      </p:grpSp>
      <p:sp>
        <p:nvSpPr>
          <p:cNvPr id="1104" name="Google Shape;1104;p6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5" name="Google Shape;1105;p6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6" name="Google Shape;1106;p6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7" name="Google Shape;1107;p6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08" name="Google Shape;1108;p6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109" name="Google Shape;1109;p6"/>
          <p:cNvSpPr/>
          <p:nvPr/>
        </p:nvSpPr>
        <p:spPr>
          <a:xfrm>
            <a:off x="2716825" y="140700"/>
            <a:ext cx="2859600" cy="486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14300">
            <a:solidFill>
              <a:srgbClr val="FFD759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10" name="Google Shape;111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759350" y="4238065"/>
            <a:ext cx="601051" cy="556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1" name="Google Shape;1111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949000" y="340940"/>
            <a:ext cx="601051" cy="556733"/>
          </a:xfrm>
          <a:prstGeom prst="rect">
            <a:avLst/>
          </a:prstGeom>
          <a:noFill/>
          <a:ln>
            <a:noFill/>
          </a:ln>
        </p:spPr>
      </p:pic>
      <p:sp>
        <p:nvSpPr>
          <p:cNvPr id="1112" name="Google Shape;1112;p6"/>
          <p:cNvSpPr txBox="1"/>
          <p:nvPr>
            <p:ph type="title"/>
          </p:nvPr>
        </p:nvSpPr>
        <p:spPr>
          <a:xfrm>
            <a:off x="2953525" y="959600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113" name="Google Shape;1113;p6"/>
          <p:cNvSpPr txBox="1"/>
          <p:nvPr>
            <p:ph idx="1" type="subTitle"/>
          </p:nvPr>
        </p:nvSpPr>
        <p:spPr>
          <a:xfrm>
            <a:off x="2943175" y="1967250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ifth Card">
  <p:cSld name="TITLE_2_1_1_1_1">
    <p:bg>
      <p:bgPr>
        <a:solidFill>
          <a:srgbClr val="073763"/>
        </a:solidFill>
      </p:bgPr>
    </p:bg>
    <p:spTree>
      <p:nvGrpSpPr>
        <p:cNvPr id="1114" name="Shape 1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Google Shape;1115;p7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6" name="Google Shape;1116;p7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7" name="Google Shape;1117;p7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8" name="Google Shape;1118;p7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9" name="Google Shape;1119;p7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0" name="Google Shape;1120;p7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21" name="Google Shape;1121;p7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1122" name="Google Shape;1122;p7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1123" name="Google Shape;1123;p7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124" name="Google Shape;1124;p7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125" name="Google Shape;1125;p7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26" name="Google Shape;1126;p7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27" name="Google Shape;1127;p7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28" name="Google Shape;1128;p7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29" name="Google Shape;1129;p7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0" name="Google Shape;1130;p7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1" name="Google Shape;1131;p7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132" name="Google Shape;1132;p7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1133" name="Google Shape;1133;p7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134" name="Google Shape;1134;p7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135" name="Google Shape;1135;p7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6" name="Google Shape;1136;p7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7" name="Google Shape;1137;p7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8" name="Google Shape;1138;p7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39" name="Google Shape;1139;p7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0" name="Google Shape;1140;p7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1" name="Google Shape;1141;p7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142" name="Google Shape;1142;p7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1143" name="Google Shape;1143;p7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144" name="Google Shape;1144;p7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145" name="Google Shape;1145;p7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6" name="Google Shape;1146;p7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7" name="Google Shape;1147;p7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8" name="Google Shape;1148;p7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49" name="Google Shape;1149;p7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50" name="Google Shape;1150;p7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51" name="Google Shape;1151;p7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1152" name="Google Shape;1152;p7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3" name="Google Shape;1153;p7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4" name="Google Shape;1154;p7"/>
          <p:cNvSpPr/>
          <p:nvPr/>
        </p:nvSpPr>
        <p:spPr>
          <a:xfrm>
            <a:off x="988225" y="16663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5" name="Google Shape;1155;p7"/>
          <p:cNvSpPr/>
          <p:nvPr/>
        </p:nvSpPr>
        <p:spPr>
          <a:xfrm>
            <a:off x="2350350" y="260052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6" name="Google Shape;1156;p7"/>
          <p:cNvSpPr/>
          <p:nvPr/>
        </p:nvSpPr>
        <p:spPr>
          <a:xfrm>
            <a:off x="4090338" y="2937675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7" name="Google Shape;1157;p7"/>
          <p:cNvSpPr/>
          <p:nvPr/>
        </p:nvSpPr>
        <p:spPr>
          <a:xfrm flipH="1">
            <a:off x="7145400" y="16375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8" name="Google Shape;1158;p7"/>
          <p:cNvSpPr/>
          <p:nvPr/>
        </p:nvSpPr>
        <p:spPr>
          <a:xfrm flipH="1">
            <a:off x="5783275" y="2571750"/>
            <a:ext cx="963300" cy="934200"/>
          </a:xfrm>
          <a:prstGeom prst="ellipse">
            <a:avLst/>
          </a:prstGeom>
          <a:solidFill>
            <a:srgbClr val="2363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59" name="Google Shape;1159;p7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1160" name="Google Shape;1160;p7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1161" name="Google Shape;1161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2" name="Google Shape;1162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3" name="Google Shape;1163;p7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164" name="Google Shape;1164;p7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1165" name="Google Shape;1165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6" name="Google Shape;1166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7" name="Google Shape;1167;p7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168" name="Google Shape;1168;p7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1169" name="Google Shape;1169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0" name="Google Shape;1170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1" name="Google Shape;1171;p7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172" name="Google Shape;1172;p7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1173" name="Google Shape;1173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4" name="Google Shape;1174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5" name="Google Shape;1175;p7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176" name="Google Shape;1176;p7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1177" name="Google Shape;1177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8" name="Google Shape;1178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9" name="Google Shape;1179;p7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180" name="Google Shape;1180;p7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1181" name="Google Shape;1181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2" name="Google Shape;1182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3" name="Google Shape;1183;p7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184" name="Google Shape;1184;p7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1185" name="Google Shape;1185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6" name="Google Shape;1186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7" name="Google Shape;1187;p7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188" name="Google Shape;1188;p7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1189" name="Google Shape;1189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0" name="Google Shape;1190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1" name="Google Shape;1191;p7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1192" name="Google Shape;1192;p7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1193" name="Google Shape;1193;p7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1194" name="Google Shape;1194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5" name="Google Shape;1195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6" name="Google Shape;1196;p7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197" name="Google Shape;1197;p7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1198" name="Google Shape;1198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9" name="Google Shape;1199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0" name="Google Shape;1200;p7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201" name="Google Shape;1201;p7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1202" name="Google Shape;1202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3" name="Google Shape;1203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4" name="Google Shape;1204;p7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205" name="Google Shape;1205;p7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1206" name="Google Shape;1206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7" name="Google Shape;1207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8" name="Google Shape;1208;p7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209" name="Google Shape;1209;p7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1210" name="Google Shape;1210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1" name="Google Shape;1211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2" name="Google Shape;1212;p7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213" name="Google Shape;1213;p7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1214" name="Google Shape;1214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5" name="Google Shape;1215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6" name="Google Shape;1216;p7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217" name="Google Shape;1217;p7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1218" name="Google Shape;1218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9" name="Google Shape;1219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0" name="Google Shape;1220;p7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221" name="Google Shape;1221;p7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1222" name="Google Shape;1222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3" name="Google Shape;1223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4" name="Google Shape;1224;p7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1225" name="Google Shape;1225;p7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1226" name="Google Shape;1226;p7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1227" name="Google Shape;1227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8" name="Google Shape;1228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9" name="Google Shape;1229;p7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230" name="Google Shape;1230;p7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1231" name="Google Shape;1231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2" name="Google Shape;1232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3" name="Google Shape;1233;p7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234" name="Google Shape;1234;p7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1235" name="Google Shape;1235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6" name="Google Shape;1236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7" name="Google Shape;1237;p7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238" name="Google Shape;1238;p7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1239" name="Google Shape;1239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0" name="Google Shape;1240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1" name="Google Shape;1241;p7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242" name="Google Shape;1242;p7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1243" name="Google Shape;1243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4" name="Google Shape;1244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5" name="Google Shape;1245;p7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246" name="Google Shape;1246;p7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1247" name="Google Shape;1247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8" name="Google Shape;1248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9" name="Google Shape;1249;p7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250" name="Google Shape;1250;p7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1251" name="Google Shape;1251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2" name="Google Shape;1252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3" name="Google Shape;1253;p7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254" name="Google Shape;1254;p7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1255" name="Google Shape;1255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6" name="Google Shape;1256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7" name="Google Shape;1257;p7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1258" name="Google Shape;1258;p7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1259" name="Google Shape;1259;p7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1260" name="Google Shape;1260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1" name="Google Shape;1261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2" name="Google Shape;1262;p7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263" name="Google Shape;1263;p7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1264" name="Google Shape;1264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5" name="Google Shape;1265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6" name="Google Shape;1266;p7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267" name="Google Shape;1267;p7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1268" name="Google Shape;1268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9" name="Google Shape;1269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0" name="Google Shape;1270;p7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271" name="Google Shape;1271;p7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1272" name="Google Shape;1272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3" name="Google Shape;1273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4" name="Google Shape;1274;p7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275" name="Google Shape;1275;p7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1276" name="Google Shape;1276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7" name="Google Shape;1277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8" name="Google Shape;1278;p7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279" name="Google Shape;1279;p7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1280" name="Google Shape;1280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1" name="Google Shape;1281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2" name="Google Shape;1282;p7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283" name="Google Shape;1283;p7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1284" name="Google Shape;1284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5" name="Google Shape;1285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6" name="Google Shape;1286;p7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287" name="Google Shape;1287;p7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1288" name="Google Shape;1288;p7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9" name="Google Shape;1289;p7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0" name="Google Shape;1290;p7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sp>
        <p:nvSpPr>
          <p:cNvPr id="1291" name="Google Shape;1291;p7"/>
          <p:cNvSpPr/>
          <p:nvPr/>
        </p:nvSpPr>
        <p:spPr>
          <a:xfrm rot="-10799778">
            <a:off x="2250750" y="838400"/>
            <a:ext cx="4642500" cy="1800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23633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D759"/>
              </a:solidFill>
              <a:latin typeface="Bubbler One"/>
              <a:ea typeface="Bubbler One"/>
              <a:cs typeface="Bubbler One"/>
              <a:sym typeface="Bubbler One"/>
            </a:endParaRPr>
          </a:p>
        </p:txBody>
      </p:sp>
      <p:sp>
        <p:nvSpPr>
          <p:cNvPr id="1292" name="Google Shape;1292;p7"/>
          <p:cNvSpPr/>
          <p:nvPr/>
        </p:nvSpPr>
        <p:spPr>
          <a:xfrm rot="967377">
            <a:off x="2658670" y="2083253"/>
            <a:ext cx="1017245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1293" name="Google Shape;1293;p7"/>
          <p:cNvSpPr/>
          <p:nvPr/>
        </p:nvSpPr>
        <p:spPr>
          <a:xfrm rot="-985366">
            <a:off x="5492396" y="2083230"/>
            <a:ext cx="1017242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1294" name="Google Shape;1294;p7"/>
          <p:cNvSpPr/>
          <p:nvPr/>
        </p:nvSpPr>
        <p:spPr>
          <a:xfrm>
            <a:off x="4016362" y="2268799"/>
            <a:ext cx="1064198" cy="2624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Bubbler One"/>
              </a:rPr>
              <a:t>Insurance</a:t>
            </a:r>
          </a:p>
        </p:txBody>
      </p:sp>
      <p:grpSp>
        <p:nvGrpSpPr>
          <p:cNvPr id="1295" name="Google Shape;1295;p7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1296" name="Google Shape;1296;p7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1297" name="Google Shape;1297;p7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8" name="Google Shape;1298;p7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99" name="Google Shape;1299;p7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1300" name="Google Shape;1300;p7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1" name="Google Shape;1301;p7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302" name="Google Shape;1302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1303" name="Google Shape;1303;p7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04" name="Google Shape;1304;p7"/>
          <p:cNvGrpSpPr/>
          <p:nvPr/>
        </p:nvGrpSpPr>
        <p:grpSpPr>
          <a:xfrm rot="2646604">
            <a:off x="2186175" y="2461383"/>
            <a:ext cx="1290967" cy="1212784"/>
            <a:chOff x="5584145" y="882348"/>
            <a:chExt cx="458100" cy="478500"/>
          </a:xfrm>
        </p:grpSpPr>
        <p:sp>
          <p:nvSpPr>
            <p:cNvPr id="1305" name="Google Shape;1305;p7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6" name="Google Shape;1306;p7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307" name="Google Shape;1307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1308" name="Google Shape;1308;p7"/>
          <p:cNvGrpSpPr/>
          <p:nvPr/>
        </p:nvGrpSpPr>
        <p:grpSpPr>
          <a:xfrm rot="2646604">
            <a:off x="3926403" y="2816748"/>
            <a:ext cx="1290967" cy="1212716"/>
            <a:chOff x="5584145" y="882348"/>
            <a:chExt cx="458100" cy="478500"/>
          </a:xfrm>
        </p:grpSpPr>
        <p:sp>
          <p:nvSpPr>
            <p:cNvPr id="1309" name="Google Shape;1309;p7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0" name="Google Shape;1310;p7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311" name="Google Shape;1311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1312" name="Google Shape;1312;p7"/>
          <p:cNvGrpSpPr/>
          <p:nvPr/>
        </p:nvGrpSpPr>
        <p:grpSpPr>
          <a:xfrm rot="2145732">
            <a:off x="5613270" y="2461251"/>
            <a:ext cx="1291002" cy="1212738"/>
            <a:chOff x="5584145" y="882348"/>
            <a:chExt cx="458100" cy="478500"/>
          </a:xfrm>
        </p:grpSpPr>
        <p:sp>
          <p:nvSpPr>
            <p:cNvPr id="1313" name="Google Shape;1313;p7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4" name="Google Shape;1314;p7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315" name="Google Shape;1315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1316" name="Google Shape;1316;p7"/>
          <p:cNvGrpSpPr/>
          <p:nvPr/>
        </p:nvGrpSpPr>
        <p:grpSpPr>
          <a:xfrm rot="7132944">
            <a:off x="824316" y="1547475"/>
            <a:ext cx="1290990" cy="1212729"/>
            <a:chOff x="5584145" y="882348"/>
            <a:chExt cx="458100" cy="478500"/>
          </a:xfrm>
        </p:grpSpPr>
        <p:sp>
          <p:nvSpPr>
            <p:cNvPr id="1317" name="Google Shape;1317;p7"/>
            <p:cNvSpPr/>
            <p:nvPr/>
          </p:nvSpPr>
          <p:spPr>
            <a:xfrm rot="-2412954">
              <a:off x="5689834" y="912657"/>
              <a:ext cx="246721" cy="417884"/>
            </a:xfrm>
            <a:prstGeom prst="roundRect">
              <a:avLst>
                <a:gd fmla="val 16667" name="adj"/>
              </a:avLst>
            </a:prstGeom>
            <a:solidFill>
              <a:srgbClr val="FFD75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8" name="Google Shape;1318;p7"/>
            <p:cNvSpPr/>
            <p:nvPr/>
          </p:nvSpPr>
          <p:spPr>
            <a:xfrm rot="-2412010">
              <a:off x="5715592" y="939477"/>
              <a:ext cx="195210" cy="364223"/>
            </a:xfrm>
            <a:prstGeom prst="rect">
              <a:avLst/>
            </a:prstGeom>
            <a:solidFill>
              <a:srgbClr val="FFD759"/>
            </a:solidFill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319" name="Google Shape;1319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-2412608">
              <a:off x="5715556" y="1031139"/>
              <a:ext cx="195303" cy="180923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</p:grpSp>
      <p:grpSp>
        <p:nvGrpSpPr>
          <p:cNvPr id="1320" name="Google Shape;1320;p7"/>
          <p:cNvGrpSpPr/>
          <p:nvPr/>
        </p:nvGrpSpPr>
        <p:grpSpPr>
          <a:xfrm>
            <a:off x="3636879" y="65120"/>
            <a:ext cx="2179565" cy="1981679"/>
            <a:chOff x="3947612" y="755274"/>
            <a:chExt cx="1360443" cy="1288226"/>
          </a:xfrm>
        </p:grpSpPr>
        <p:pic>
          <p:nvPicPr>
            <p:cNvPr id="1321" name="Google Shape;1321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4176449" y="1044382"/>
              <a:ext cx="785426" cy="7275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22" name="Google Shape;1322;p7"/>
            <p:cNvSpPr/>
            <p:nvPr/>
          </p:nvSpPr>
          <p:spPr>
            <a:xfrm>
              <a:off x="3947612" y="755274"/>
              <a:ext cx="1360443" cy="277795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SlidesManiac</a:t>
              </a:r>
            </a:p>
          </p:txBody>
        </p:sp>
        <p:sp>
          <p:nvSpPr>
            <p:cNvPr id="1323" name="Google Shape;1323;p7"/>
            <p:cNvSpPr/>
            <p:nvPr/>
          </p:nvSpPr>
          <p:spPr>
            <a:xfrm>
              <a:off x="4243449" y="1783199"/>
              <a:ext cx="681391" cy="260301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1" i="0">
                  <a:ln>
                    <a:noFill/>
                  </a:ln>
                  <a:solidFill>
                    <a:srgbClr val="FFD759"/>
                  </a:solidFill>
                  <a:latin typeface="Bubbler One"/>
                </a:rPr>
                <a:t>Casino</a:t>
              </a:r>
            </a:p>
          </p:txBody>
        </p:sp>
      </p:grpSp>
      <p:sp>
        <p:nvSpPr>
          <p:cNvPr id="1324" name="Google Shape;1324;p7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5" name="Google Shape;1325;p7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6" name="Google Shape;1326;p7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7" name="Google Shape;1327;p7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28" name="Google Shape;1328;p7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29" name="Google Shape;1329;p7"/>
          <p:cNvSpPr/>
          <p:nvPr/>
        </p:nvSpPr>
        <p:spPr>
          <a:xfrm>
            <a:off x="4182338" y="140700"/>
            <a:ext cx="2859600" cy="4862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14300">
            <a:solidFill>
              <a:srgbClr val="FFD759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30" name="Google Shape;1330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224862" y="4238065"/>
            <a:ext cx="601051" cy="556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1" name="Google Shape;1331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414512" y="340940"/>
            <a:ext cx="601051" cy="556733"/>
          </a:xfrm>
          <a:prstGeom prst="rect">
            <a:avLst/>
          </a:prstGeom>
          <a:noFill/>
          <a:ln>
            <a:noFill/>
          </a:ln>
        </p:spPr>
      </p:pic>
      <p:sp>
        <p:nvSpPr>
          <p:cNvPr id="1332" name="Google Shape;1332;p7"/>
          <p:cNvSpPr txBox="1"/>
          <p:nvPr>
            <p:ph type="title"/>
          </p:nvPr>
        </p:nvSpPr>
        <p:spPr>
          <a:xfrm>
            <a:off x="4419038" y="959600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b="1"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333" name="Google Shape;1333;p7"/>
          <p:cNvSpPr txBox="1"/>
          <p:nvPr>
            <p:ph idx="1" type="subTitle"/>
          </p:nvPr>
        </p:nvSpPr>
        <p:spPr>
          <a:xfrm>
            <a:off x="4408688" y="1967250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0000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073763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8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6" name="Google Shape;1336;p8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7" name="Google Shape;1337;p8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8" name="Google Shape;1338;p8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9" name="Google Shape;1339;p8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0" name="Google Shape;1340;p8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41" name="Google Shape;1341;p8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1342" name="Google Shape;1342;p8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1343" name="Google Shape;1343;p8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344" name="Google Shape;1344;p8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345" name="Google Shape;1345;p8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46" name="Google Shape;1346;p8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47" name="Google Shape;1347;p8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48" name="Google Shape;1348;p8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49" name="Google Shape;1349;p8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0" name="Google Shape;1350;p8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1" name="Google Shape;1351;p8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352" name="Google Shape;1352;p8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1353" name="Google Shape;1353;p8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354" name="Google Shape;1354;p8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355" name="Google Shape;1355;p8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6" name="Google Shape;1356;p8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7" name="Google Shape;1357;p8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8" name="Google Shape;1358;p8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59" name="Google Shape;1359;p8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0" name="Google Shape;1360;p8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1" name="Google Shape;1361;p8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362" name="Google Shape;1362;p8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1363" name="Google Shape;1363;p8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364" name="Google Shape;1364;p8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365" name="Google Shape;1365;p8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6" name="Google Shape;1366;p8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7" name="Google Shape;1367;p8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8" name="Google Shape;1368;p8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9" name="Google Shape;1369;p8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70" name="Google Shape;1370;p8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71" name="Google Shape;1371;p8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1372" name="Google Shape;1372;p8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3" name="Google Shape;1373;p8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74" name="Google Shape;1374;p8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1375" name="Google Shape;1375;p8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1376" name="Google Shape;1376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7" name="Google Shape;1377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8" name="Google Shape;1378;p8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379" name="Google Shape;1379;p8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1380" name="Google Shape;1380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1" name="Google Shape;1381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2" name="Google Shape;1382;p8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383" name="Google Shape;1383;p8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1384" name="Google Shape;1384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5" name="Google Shape;1385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6" name="Google Shape;1386;p8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387" name="Google Shape;1387;p8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1388" name="Google Shape;1388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9" name="Google Shape;1389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0" name="Google Shape;1390;p8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391" name="Google Shape;1391;p8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1392" name="Google Shape;1392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3" name="Google Shape;1393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4" name="Google Shape;1394;p8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395" name="Google Shape;1395;p8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1396" name="Google Shape;1396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7" name="Google Shape;1397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8" name="Google Shape;1398;p8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399" name="Google Shape;1399;p8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1400" name="Google Shape;1400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1" name="Google Shape;1401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2" name="Google Shape;1402;p8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403" name="Google Shape;1403;p8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1404" name="Google Shape;1404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5" name="Google Shape;1405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6" name="Google Shape;1406;p8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1407" name="Google Shape;1407;p8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1408" name="Google Shape;1408;p8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1409" name="Google Shape;1409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0" name="Google Shape;1410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1" name="Google Shape;1411;p8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412" name="Google Shape;1412;p8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1413" name="Google Shape;1413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4" name="Google Shape;1414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5" name="Google Shape;1415;p8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416" name="Google Shape;1416;p8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1417" name="Google Shape;1417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8" name="Google Shape;1418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9" name="Google Shape;1419;p8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420" name="Google Shape;1420;p8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1421" name="Google Shape;1421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2" name="Google Shape;1422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3" name="Google Shape;1423;p8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424" name="Google Shape;1424;p8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1425" name="Google Shape;1425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6" name="Google Shape;1426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7" name="Google Shape;1427;p8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428" name="Google Shape;1428;p8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1429" name="Google Shape;1429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0" name="Google Shape;1430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1" name="Google Shape;1431;p8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432" name="Google Shape;1432;p8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1433" name="Google Shape;1433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4" name="Google Shape;1434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5" name="Google Shape;1435;p8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436" name="Google Shape;1436;p8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1437" name="Google Shape;1437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8" name="Google Shape;1438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9" name="Google Shape;1439;p8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1440" name="Google Shape;1440;p8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1441" name="Google Shape;1441;p8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1442" name="Google Shape;1442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3" name="Google Shape;1443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4" name="Google Shape;1444;p8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45" name="Google Shape;1445;p8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1446" name="Google Shape;1446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7" name="Google Shape;1447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8" name="Google Shape;1448;p8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49" name="Google Shape;1449;p8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1450" name="Google Shape;1450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1" name="Google Shape;1451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2" name="Google Shape;1452;p8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53" name="Google Shape;1453;p8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1454" name="Google Shape;1454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5" name="Google Shape;1455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6" name="Google Shape;1456;p8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57" name="Google Shape;1457;p8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1458" name="Google Shape;1458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9" name="Google Shape;1459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0" name="Google Shape;1460;p8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61" name="Google Shape;1461;p8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1462" name="Google Shape;1462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3" name="Google Shape;1463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4" name="Google Shape;1464;p8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65" name="Google Shape;1465;p8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1466" name="Google Shape;1466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7" name="Google Shape;1467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8" name="Google Shape;1468;p8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469" name="Google Shape;1469;p8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1470" name="Google Shape;1470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1" name="Google Shape;1471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2" name="Google Shape;1472;p8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1473" name="Google Shape;1473;p8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1474" name="Google Shape;1474;p8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1475" name="Google Shape;1475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6" name="Google Shape;1476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7" name="Google Shape;1477;p8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478" name="Google Shape;1478;p8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1479" name="Google Shape;1479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0" name="Google Shape;1480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1" name="Google Shape;1481;p8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482" name="Google Shape;1482;p8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1483" name="Google Shape;1483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4" name="Google Shape;1484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5" name="Google Shape;1485;p8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486" name="Google Shape;1486;p8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1487" name="Google Shape;1487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8" name="Google Shape;1488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9" name="Google Shape;1489;p8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490" name="Google Shape;1490;p8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1491" name="Google Shape;1491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2" name="Google Shape;1492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3" name="Google Shape;1493;p8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494" name="Google Shape;1494;p8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1495" name="Google Shape;1495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6" name="Google Shape;1496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7" name="Google Shape;1497;p8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498" name="Google Shape;1498;p8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1499" name="Google Shape;1499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0" name="Google Shape;1500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1" name="Google Shape;1501;p8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502" name="Google Shape;1502;p8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1503" name="Google Shape;1503;p8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4" name="Google Shape;1504;p8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5" name="Google Shape;1505;p8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sp>
        <p:nvSpPr>
          <p:cNvPr id="1506" name="Google Shape;1506;p8"/>
          <p:cNvSpPr/>
          <p:nvPr/>
        </p:nvSpPr>
        <p:spPr>
          <a:xfrm rot="-10799778">
            <a:off x="2250750" y="508375"/>
            <a:ext cx="4642500" cy="1800600"/>
          </a:xfrm>
          <a:prstGeom prst="blockArc">
            <a:avLst>
              <a:gd fmla="val 10800000" name="adj1"/>
              <a:gd fmla="val 0" name="adj2"/>
              <a:gd fmla="val 25000" name="adj3"/>
            </a:avLst>
          </a:prstGeom>
          <a:solidFill>
            <a:srgbClr val="236331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FFD759"/>
              </a:solidFill>
              <a:latin typeface="Bubbler One"/>
              <a:ea typeface="Bubbler One"/>
              <a:cs typeface="Bubbler One"/>
              <a:sym typeface="Bubbler One"/>
            </a:endParaRPr>
          </a:p>
        </p:txBody>
      </p:sp>
      <p:sp>
        <p:nvSpPr>
          <p:cNvPr id="1507" name="Google Shape;1507;p8"/>
          <p:cNvSpPr/>
          <p:nvPr/>
        </p:nvSpPr>
        <p:spPr>
          <a:xfrm rot="967377">
            <a:off x="2658670" y="1753228"/>
            <a:ext cx="1017245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1508" name="Google Shape;1508;p8"/>
          <p:cNvSpPr/>
          <p:nvPr/>
        </p:nvSpPr>
        <p:spPr>
          <a:xfrm rot="-985366">
            <a:off x="5492396" y="1753205"/>
            <a:ext cx="1017242" cy="3128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Pays 2 to 1</a:t>
            </a:r>
          </a:p>
        </p:txBody>
      </p:sp>
      <p:sp>
        <p:nvSpPr>
          <p:cNvPr id="1509" name="Google Shape;1509;p8"/>
          <p:cNvSpPr/>
          <p:nvPr/>
        </p:nvSpPr>
        <p:spPr>
          <a:xfrm>
            <a:off x="4016362" y="1938774"/>
            <a:ext cx="1064198" cy="2624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FFFF"/>
                </a:solidFill>
                <a:latin typeface="Bubbler One"/>
              </a:rPr>
              <a:t>Insurance</a:t>
            </a:r>
          </a:p>
        </p:txBody>
      </p:sp>
      <p:grpSp>
        <p:nvGrpSpPr>
          <p:cNvPr id="1510" name="Google Shape;1510;p8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1511" name="Google Shape;1511;p8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1512" name="Google Shape;1512;p8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3" name="Google Shape;1513;p8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14" name="Google Shape;1514;p8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1515" name="Google Shape;1515;p8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6" name="Google Shape;1516;p8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517" name="Google Shape;1517;p8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1518" name="Google Shape;1518;p8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519" name="Google Shape;1519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031574" y="2655956"/>
            <a:ext cx="1258331" cy="1119139"/>
          </a:xfrm>
          <a:prstGeom prst="rect">
            <a:avLst/>
          </a:prstGeom>
          <a:noFill/>
          <a:ln>
            <a:noFill/>
          </a:ln>
        </p:spPr>
      </p:pic>
      <p:sp>
        <p:nvSpPr>
          <p:cNvPr id="1520" name="Google Shape;1520;p8"/>
          <p:cNvSpPr/>
          <p:nvPr/>
        </p:nvSpPr>
        <p:spPr>
          <a:xfrm rot="1384174">
            <a:off x="1158461" y="2419904"/>
            <a:ext cx="2630979" cy="81759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Welcome</a:t>
            </a:r>
          </a:p>
        </p:txBody>
      </p:sp>
      <p:sp>
        <p:nvSpPr>
          <p:cNvPr id="1521" name="Google Shape;1521;p8"/>
          <p:cNvSpPr/>
          <p:nvPr/>
        </p:nvSpPr>
        <p:spPr>
          <a:xfrm rot="-1565378">
            <a:off x="5468891" y="2474728"/>
            <a:ext cx="2633468" cy="81381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Casino</a:t>
            </a:r>
          </a:p>
        </p:txBody>
      </p:sp>
      <p:sp>
        <p:nvSpPr>
          <p:cNvPr id="1522" name="Google Shape;1522;p8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3" name="Google Shape;1523;p8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4" name="Google Shape;1524;p8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5" name="Google Shape;1525;p8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6" name="Google Shape;1526;p8"/>
          <p:cNvSpPr/>
          <p:nvPr/>
        </p:nvSpPr>
        <p:spPr>
          <a:xfrm rot="-115">
            <a:off x="4473611" y="2360167"/>
            <a:ext cx="321300" cy="29578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to</a:t>
            </a:r>
          </a:p>
        </p:txBody>
      </p:sp>
      <p:sp>
        <p:nvSpPr>
          <p:cNvPr id="1527" name="Google Shape;1527;p8"/>
          <p:cNvSpPr/>
          <p:nvPr/>
        </p:nvSpPr>
        <p:spPr>
          <a:xfrm rot="-128">
            <a:off x="4474237" y="3826156"/>
            <a:ext cx="320040" cy="29260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FFD759"/>
                </a:solidFill>
                <a:latin typeface="Bubbler One"/>
              </a:rPr>
              <a:t>the</a:t>
            </a:r>
          </a:p>
        </p:txBody>
      </p:sp>
      <p:grpSp>
        <p:nvGrpSpPr>
          <p:cNvPr id="1528" name="Google Shape;1528;p8"/>
          <p:cNvGrpSpPr/>
          <p:nvPr/>
        </p:nvGrpSpPr>
        <p:grpSpPr>
          <a:xfrm flipH="1" rot="10800000">
            <a:off x="3680391" y="-196306"/>
            <a:ext cx="651982" cy="1573641"/>
            <a:chOff x="2561698" y="3215498"/>
            <a:chExt cx="798802" cy="1928009"/>
          </a:xfrm>
        </p:grpSpPr>
        <p:sp>
          <p:nvSpPr>
            <p:cNvPr id="1529" name="Google Shape;1529;p8"/>
            <p:cNvSpPr/>
            <p:nvPr/>
          </p:nvSpPr>
          <p:spPr>
            <a:xfrm>
              <a:off x="2617750" y="3215498"/>
              <a:ext cx="742750" cy="1789900"/>
            </a:xfrm>
            <a:custGeom>
              <a:rect b="b" l="l" r="r" t="t"/>
              <a:pathLst>
                <a:path extrusionOk="0" h="71596" w="29710">
                  <a:moveTo>
                    <a:pt x="0" y="69040"/>
                  </a:moveTo>
                  <a:cubicBezTo>
                    <a:pt x="688" y="63402"/>
                    <a:pt x="3254" y="41493"/>
                    <a:pt x="4125" y="35214"/>
                  </a:cubicBezTo>
                  <a:cubicBezTo>
                    <a:pt x="4996" y="28935"/>
                    <a:pt x="5088" y="33197"/>
                    <a:pt x="5225" y="31364"/>
                  </a:cubicBezTo>
                  <a:cubicBezTo>
                    <a:pt x="5363" y="29531"/>
                    <a:pt x="4263" y="28568"/>
                    <a:pt x="4950" y="24214"/>
                  </a:cubicBezTo>
                  <a:cubicBezTo>
                    <a:pt x="5638" y="19860"/>
                    <a:pt x="8119" y="8612"/>
                    <a:pt x="9350" y="5238"/>
                  </a:cubicBezTo>
                  <a:cubicBezTo>
                    <a:pt x="10581" y="1864"/>
                    <a:pt x="11971" y="2686"/>
                    <a:pt x="12338" y="3969"/>
                  </a:cubicBezTo>
                  <a:cubicBezTo>
                    <a:pt x="12705" y="5252"/>
                    <a:pt x="11040" y="13506"/>
                    <a:pt x="11550" y="12938"/>
                  </a:cubicBezTo>
                  <a:cubicBezTo>
                    <a:pt x="12060" y="12370"/>
                    <a:pt x="14475" y="2153"/>
                    <a:pt x="15400" y="563"/>
                  </a:cubicBezTo>
                  <a:cubicBezTo>
                    <a:pt x="16325" y="-1027"/>
                    <a:pt x="17055" y="1015"/>
                    <a:pt x="17101" y="3398"/>
                  </a:cubicBezTo>
                  <a:cubicBezTo>
                    <a:pt x="17147" y="5781"/>
                    <a:pt x="15271" y="15290"/>
                    <a:pt x="15675" y="14863"/>
                  </a:cubicBezTo>
                  <a:cubicBezTo>
                    <a:pt x="16079" y="14436"/>
                    <a:pt x="18425" y="2488"/>
                    <a:pt x="19525" y="838"/>
                  </a:cubicBezTo>
                  <a:cubicBezTo>
                    <a:pt x="20625" y="-812"/>
                    <a:pt x="22184" y="2488"/>
                    <a:pt x="22276" y="4963"/>
                  </a:cubicBezTo>
                  <a:cubicBezTo>
                    <a:pt x="22368" y="7438"/>
                    <a:pt x="19754" y="15917"/>
                    <a:pt x="20075" y="15688"/>
                  </a:cubicBezTo>
                  <a:cubicBezTo>
                    <a:pt x="20396" y="15459"/>
                    <a:pt x="22963" y="5009"/>
                    <a:pt x="24201" y="3588"/>
                  </a:cubicBezTo>
                  <a:cubicBezTo>
                    <a:pt x="25439" y="2167"/>
                    <a:pt x="27776" y="3588"/>
                    <a:pt x="27501" y="7163"/>
                  </a:cubicBezTo>
                  <a:cubicBezTo>
                    <a:pt x="27226" y="10738"/>
                    <a:pt x="22856" y="22777"/>
                    <a:pt x="22551" y="25039"/>
                  </a:cubicBezTo>
                  <a:cubicBezTo>
                    <a:pt x="22246" y="27301"/>
                    <a:pt x="24481" y="21742"/>
                    <a:pt x="25673" y="20733"/>
                  </a:cubicBezTo>
                  <a:cubicBezTo>
                    <a:pt x="26865" y="19725"/>
                    <a:pt x="29892" y="17496"/>
                    <a:pt x="29701" y="18988"/>
                  </a:cubicBezTo>
                  <a:cubicBezTo>
                    <a:pt x="29511" y="20480"/>
                    <a:pt x="26503" y="26729"/>
                    <a:pt x="24530" y="29687"/>
                  </a:cubicBezTo>
                  <a:cubicBezTo>
                    <a:pt x="22557" y="32645"/>
                    <a:pt x="19528" y="29750"/>
                    <a:pt x="17863" y="36735"/>
                  </a:cubicBezTo>
                  <a:cubicBezTo>
                    <a:pt x="16199" y="43720"/>
                    <a:pt x="15096" y="65786"/>
                    <a:pt x="14543" y="71596"/>
                  </a:cubicBezTo>
                </a:path>
              </a:pathLst>
            </a:custGeom>
            <a:solidFill>
              <a:srgbClr val="FFCC99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sp>
        <p:sp>
          <p:nvSpPr>
            <p:cNvPr id="1530" name="Google Shape;1530;p8"/>
            <p:cNvSpPr/>
            <p:nvPr/>
          </p:nvSpPr>
          <p:spPr>
            <a:xfrm rot="395655">
              <a:off x="2722618" y="4022115"/>
              <a:ext cx="373571" cy="1268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1" name="Google Shape;1531;p8"/>
            <p:cNvSpPr/>
            <p:nvPr/>
          </p:nvSpPr>
          <p:spPr>
            <a:xfrm rot="415113">
              <a:off x="2620307" y="4116893"/>
              <a:ext cx="423383" cy="10047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2" name="Google Shape;1532;p8"/>
            <p:cNvSpPr/>
            <p:nvPr/>
          </p:nvSpPr>
          <p:spPr>
            <a:xfrm rot="473377">
              <a:off x="2743184" y="4021155"/>
              <a:ext cx="80865" cy="78744"/>
            </a:xfrm>
            <a:prstGeom prst="ellipse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3" name="Google Shape;1533;p8"/>
            <p:cNvSpPr/>
            <p:nvPr/>
          </p:nvSpPr>
          <p:spPr>
            <a:xfrm rot="461039">
              <a:off x="2764586" y="4038948"/>
              <a:ext cx="38142" cy="43020"/>
            </a:xfrm>
            <a:prstGeom prst="rect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34" name="Google Shape;1534;p8"/>
          <p:cNvGrpSpPr/>
          <p:nvPr/>
        </p:nvGrpSpPr>
        <p:grpSpPr>
          <a:xfrm rot="10800000">
            <a:off x="4961841" y="-196306"/>
            <a:ext cx="651982" cy="1573641"/>
            <a:chOff x="2561698" y="3215498"/>
            <a:chExt cx="798802" cy="1928009"/>
          </a:xfrm>
        </p:grpSpPr>
        <p:sp>
          <p:nvSpPr>
            <p:cNvPr id="1535" name="Google Shape;1535;p8"/>
            <p:cNvSpPr/>
            <p:nvPr/>
          </p:nvSpPr>
          <p:spPr>
            <a:xfrm>
              <a:off x="2617750" y="3215498"/>
              <a:ext cx="742750" cy="1789900"/>
            </a:xfrm>
            <a:custGeom>
              <a:rect b="b" l="l" r="r" t="t"/>
              <a:pathLst>
                <a:path extrusionOk="0" h="71596" w="29710">
                  <a:moveTo>
                    <a:pt x="0" y="69040"/>
                  </a:moveTo>
                  <a:cubicBezTo>
                    <a:pt x="688" y="63402"/>
                    <a:pt x="3254" y="41493"/>
                    <a:pt x="4125" y="35214"/>
                  </a:cubicBezTo>
                  <a:cubicBezTo>
                    <a:pt x="4996" y="28935"/>
                    <a:pt x="5088" y="33197"/>
                    <a:pt x="5225" y="31364"/>
                  </a:cubicBezTo>
                  <a:cubicBezTo>
                    <a:pt x="5363" y="29531"/>
                    <a:pt x="4263" y="28568"/>
                    <a:pt x="4950" y="24214"/>
                  </a:cubicBezTo>
                  <a:cubicBezTo>
                    <a:pt x="5638" y="19860"/>
                    <a:pt x="8119" y="8612"/>
                    <a:pt x="9350" y="5238"/>
                  </a:cubicBezTo>
                  <a:cubicBezTo>
                    <a:pt x="10581" y="1864"/>
                    <a:pt x="11971" y="2686"/>
                    <a:pt x="12338" y="3969"/>
                  </a:cubicBezTo>
                  <a:cubicBezTo>
                    <a:pt x="12705" y="5252"/>
                    <a:pt x="11040" y="13506"/>
                    <a:pt x="11550" y="12938"/>
                  </a:cubicBezTo>
                  <a:cubicBezTo>
                    <a:pt x="12060" y="12370"/>
                    <a:pt x="14475" y="2153"/>
                    <a:pt x="15400" y="563"/>
                  </a:cubicBezTo>
                  <a:cubicBezTo>
                    <a:pt x="16325" y="-1027"/>
                    <a:pt x="17055" y="1015"/>
                    <a:pt x="17101" y="3398"/>
                  </a:cubicBezTo>
                  <a:cubicBezTo>
                    <a:pt x="17147" y="5781"/>
                    <a:pt x="15271" y="15290"/>
                    <a:pt x="15675" y="14863"/>
                  </a:cubicBezTo>
                  <a:cubicBezTo>
                    <a:pt x="16079" y="14436"/>
                    <a:pt x="18425" y="2488"/>
                    <a:pt x="19525" y="838"/>
                  </a:cubicBezTo>
                  <a:cubicBezTo>
                    <a:pt x="20625" y="-812"/>
                    <a:pt x="22184" y="2488"/>
                    <a:pt x="22276" y="4963"/>
                  </a:cubicBezTo>
                  <a:cubicBezTo>
                    <a:pt x="22368" y="7438"/>
                    <a:pt x="19754" y="15917"/>
                    <a:pt x="20075" y="15688"/>
                  </a:cubicBezTo>
                  <a:cubicBezTo>
                    <a:pt x="20396" y="15459"/>
                    <a:pt x="22963" y="5009"/>
                    <a:pt x="24201" y="3588"/>
                  </a:cubicBezTo>
                  <a:cubicBezTo>
                    <a:pt x="25439" y="2167"/>
                    <a:pt x="27776" y="3588"/>
                    <a:pt x="27501" y="7163"/>
                  </a:cubicBezTo>
                  <a:cubicBezTo>
                    <a:pt x="27226" y="10738"/>
                    <a:pt x="22856" y="22777"/>
                    <a:pt x="22551" y="25039"/>
                  </a:cubicBezTo>
                  <a:cubicBezTo>
                    <a:pt x="22246" y="27301"/>
                    <a:pt x="24481" y="21742"/>
                    <a:pt x="25673" y="20733"/>
                  </a:cubicBezTo>
                  <a:cubicBezTo>
                    <a:pt x="26865" y="19725"/>
                    <a:pt x="29892" y="17496"/>
                    <a:pt x="29701" y="18988"/>
                  </a:cubicBezTo>
                  <a:cubicBezTo>
                    <a:pt x="29511" y="20480"/>
                    <a:pt x="26503" y="26729"/>
                    <a:pt x="24530" y="29687"/>
                  </a:cubicBezTo>
                  <a:cubicBezTo>
                    <a:pt x="22557" y="32645"/>
                    <a:pt x="19528" y="29750"/>
                    <a:pt x="17863" y="36735"/>
                  </a:cubicBezTo>
                  <a:cubicBezTo>
                    <a:pt x="16199" y="43720"/>
                    <a:pt x="15096" y="65786"/>
                    <a:pt x="14543" y="71596"/>
                  </a:cubicBezTo>
                </a:path>
              </a:pathLst>
            </a:custGeom>
            <a:solidFill>
              <a:srgbClr val="FFCC99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sp>
        <p:sp>
          <p:nvSpPr>
            <p:cNvPr id="1536" name="Google Shape;1536;p8"/>
            <p:cNvSpPr/>
            <p:nvPr/>
          </p:nvSpPr>
          <p:spPr>
            <a:xfrm rot="395655">
              <a:off x="2722618" y="4022115"/>
              <a:ext cx="373571" cy="1268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7" name="Google Shape;1537;p8"/>
            <p:cNvSpPr/>
            <p:nvPr/>
          </p:nvSpPr>
          <p:spPr>
            <a:xfrm rot="415113">
              <a:off x="2620307" y="4116893"/>
              <a:ext cx="423383" cy="10047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8" name="Google Shape;1538;p8"/>
            <p:cNvSpPr/>
            <p:nvPr/>
          </p:nvSpPr>
          <p:spPr>
            <a:xfrm rot="473377">
              <a:off x="2743184" y="4021155"/>
              <a:ext cx="80865" cy="78744"/>
            </a:xfrm>
            <a:prstGeom prst="ellipse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9" name="Google Shape;1539;p8"/>
            <p:cNvSpPr/>
            <p:nvPr/>
          </p:nvSpPr>
          <p:spPr>
            <a:xfrm rot="461039">
              <a:off x="2764586" y="4038948"/>
              <a:ext cx="38142" cy="43020"/>
            </a:xfrm>
            <a:prstGeom prst="rect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540" name="Google Shape;1540;p8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 1">
  <p:cSld name="TITLE_1_1">
    <p:bg>
      <p:bgPr>
        <a:solidFill>
          <a:srgbClr val="073763"/>
        </a:solidFill>
      </p:bgPr>
    </p:bg>
    <p:spTree>
      <p:nvGrpSpPr>
        <p:cNvPr id="1541" name="Shape 1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" name="Google Shape;1542;p9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3" name="Google Shape;1543;p9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4" name="Google Shape;1544;p9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5" name="Google Shape;1545;p9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6" name="Google Shape;1546;p9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7" name="Google Shape;1547;p9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48" name="Google Shape;1548;p9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1549" name="Google Shape;1549;p9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1550" name="Google Shape;1550;p9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551" name="Google Shape;1551;p9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552" name="Google Shape;1552;p9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53" name="Google Shape;1553;p9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54" name="Google Shape;1554;p9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55" name="Google Shape;1555;p9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56" name="Google Shape;1556;p9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57" name="Google Shape;1557;p9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58" name="Google Shape;1558;p9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559" name="Google Shape;1559;p9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1560" name="Google Shape;1560;p9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561" name="Google Shape;1561;p9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562" name="Google Shape;1562;p9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3" name="Google Shape;1563;p9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4" name="Google Shape;1564;p9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5" name="Google Shape;1565;p9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6" name="Google Shape;1566;p9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7" name="Google Shape;1567;p9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68" name="Google Shape;1568;p9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569" name="Google Shape;1569;p9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1570" name="Google Shape;1570;p9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571" name="Google Shape;1571;p9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572" name="Google Shape;1572;p9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3" name="Google Shape;1573;p9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4" name="Google Shape;1574;p9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5" name="Google Shape;1575;p9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6" name="Google Shape;1576;p9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7" name="Google Shape;1577;p9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8" name="Google Shape;1578;p9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1579" name="Google Shape;1579;p9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0" name="Google Shape;1580;p9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81" name="Google Shape;1581;p9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1582" name="Google Shape;1582;p9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1583" name="Google Shape;1583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4" name="Google Shape;1584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5" name="Google Shape;1585;p9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586" name="Google Shape;1586;p9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1587" name="Google Shape;1587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8" name="Google Shape;1588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9" name="Google Shape;1589;p9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590" name="Google Shape;1590;p9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1591" name="Google Shape;1591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2" name="Google Shape;1592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3" name="Google Shape;1593;p9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594" name="Google Shape;1594;p9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1595" name="Google Shape;1595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6" name="Google Shape;1596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7" name="Google Shape;1597;p9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598" name="Google Shape;1598;p9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1599" name="Google Shape;1599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0" name="Google Shape;1600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1" name="Google Shape;1601;p9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602" name="Google Shape;1602;p9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1603" name="Google Shape;1603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4" name="Google Shape;1604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5" name="Google Shape;1605;p9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606" name="Google Shape;1606;p9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1607" name="Google Shape;1607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8" name="Google Shape;1608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9" name="Google Shape;1609;p9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610" name="Google Shape;1610;p9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1611" name="Google Shape;1611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2" name="Google Shape;1612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3" name="Google Shape;1613;p9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1614" name="Google Shape;1614;p9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1615" name="Google Shape;1615;p9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1616" name="Google Shape;1616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7" name="Google Shape;1617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8" name="Google Shape;1618;p9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619" name="Google Shape;1619;p9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1620" name="Google Shape;1620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1" name="Google Shape;1621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2" name="Google Shape;1622;p9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623" name="Google Shape;1623;p9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1624" name="Google Shape;1624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5" name="Google Shape;1625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6" name="Google Shape;1626;p9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627" name="Google Shape;1627;p9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1628" name="Google Shape;1628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9" name="Google Shape;1629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0" name="Google Shape;1630;p9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631" name="Google Shape;1631;p9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1632" name="Google Shape;1632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3" name="Google Shape;1633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4" name="Google Shape;1634;p9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635" name="Google Shape;1635;p9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1636" name="Google Shape;1636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7" name="Google Shape;1637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8" name="Google Shape;1638;p9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639" name="Google Shape;1639;p9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1640" name="Google Shape;1640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1" name="Google Shape;1641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2" name="Google Shape;1642;p9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643" name="Google Shape;1643;p9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1644" name="Google Shape;1644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5" name="Google Shape;1645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6" name="Google Shape;1646;p9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1647" name="Google Shape;1647;p9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1648" name="Google Shape;1648;p9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1649" name="Google Shape;1649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0" name="Google Shape;1650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1" name="Google Shape;1651;p9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652" name="Google Shape;1652;p9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1653" name="Google Shape;1653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4" name="Google Shape;1654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5" name="Google Shape;1655;p9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656" name="Google Shape;1656;p9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1657" name="Google Shape;1657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8" name="Google Shape;1658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9" name="Google Shape;1659;p9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660" name="Google Shape;1660;p9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1661" name="Google Shape;1661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2" name="Google Shape;1662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3" name="Google Shape;1663;p9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664" name="Google Shape;1664;p9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1665" name="Google Shape;1665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6" name="Google Shape;1666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7" name="Google Shape;1667;p9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668" name="Google Shape;1668;p9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1669" name="Google Shape;1669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0" name="Google Shape;1670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1" name="Google Shape;1671;p9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672" name="Google Shape;1672;p9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1673" name="Google Shape;1673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4" name="Google Shape;1674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5" name="Google Shape;1675;p9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676" name="Google Shape;1676;p9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1677" name="Google Shape;1677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8" name="Google Shape;1678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9" name="Google Shape;1679;p9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1680" name="Google Shape;1680;p9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1681" name="Google Shape;1681;p9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1682" name="Google Shape;1682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3" name="Google Shape;1683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4" name="Google Shape;1684;p9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685" name="Google Shape;1685;p9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1686" name="Google Shape;1686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7" name="Google Shape;1687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8" name="Google Shape;1688;p9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689" name="Google Shape;1689;p9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1690" name="Google Shape;1690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1" name="Google Shape;1691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2" name="Google Shape;1692;p9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693" name="Google Shape;1693;p9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1694" name="Google Shape;1694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5" name="Google Shape;1695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6" name="Google Shape;1696;p9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697" name="Google Shape;1697;p9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1698" name="Google Shape;1698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9" name="Google Shape;1699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0" name="Google Shape;1700;p9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701" name="Google Shape;1701;p9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1702" name="Google Shape;1702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3" name="Google Shape;1703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4" name="Google Shape;1704;p9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705" name="Google Shape;1705;p9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1706" name="Google Shape;1706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7" name="Google Shape;1707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8" name="Google Shape;1708;p9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709" name="Google Shape;1709;p9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1710" name="Google Shape;1710;p9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1" name="Google Shape;1711;p9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2" name="Google Shape;1712;p9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grpSp>
        <p:nvGrpSpPr>
          <p:cNvPr id="1713" name="Google Shape;1713;p9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1714" name="Google Shape;1714;p9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1715" name="Google Shape;1715;p9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6" name="Google Shape;1716;p9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17" name="Google Shape;1717;p9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1718" name="Google Shape;1718;p9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9" name="Google Shape;1719;p9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720" name="Google Shape;1720;p9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1721" name="Google Shape;1721;p9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22" name="Google Shape;1722;p9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3" name="Google Shape;1723;p9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4" name="Google Shape;1724;p9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5" name="Google Shape;1725;p9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26" name="Google Shape;1726;p9"/>
          <p:cNvGrpSpPr/>
          <p:nvPr/>
        </p:nvGrpSpPr>
        <p:grpSpPr>
          <a:xfrm flipH="1" rot="10800000">
            <a:off x="3680391" y="-196306"/>
            <a:ext cx="651982" cy="1573641"/>
            <a:chOff x="2561698" y="3215498"/>
            <a:chExt cx="798802" cy="1928009"/>
          </a:xfrm>
        </p:grpSpPr>
        <p:sp>
          <p:nvSpPr>
            <p:cNvPr id="1727" name="Google Shape;1727;p9"/>
            <p:cNvSpPr/>
            <p:nvPr/>
          </p:nvSpPr>
          <p:spPr>
            <a:xfrm>
              <a:off x="2617750" y="3215498"/>
              <a:ext cx="742750" cy="1789900"/>
            </a:xfrm>
            <a:custGeom>
              <a:rect b="b" l="l" r="r" t="t"/>
              <a:pathLst>
                <a:path extrusionOk="0" h="71596" w="29710">
                  <a:moveTo>
                    <a:pt x="0" y="69040"/>
                  </a:moveTo>
                  <a:cubicBezTo>
                    <a:pt x="688" y="63402"/>
                    <a:pt x="3254" y="41493"/>
                    <a:pt x="4125" y="35214"/>
                  </a:cubicBezTo>
                  <a:cubicBezTo>
                    <a:pt x="4996" y="28935"/>
                    <a:pt x="5088" y="33197"/>
                    <a:pt x="5225" y="31364"/>
                  </a:cubicBezTo>
                  <a:cubicBezTo>
                    <a:pt x="5363" y="29531"/>
                    <a:pt x="4263" y="28568"/>
                    <a:pt x="4950" y="24214"/>
                  </a:cubicBezTo>
                  <a:cubicBezTo>
                    <a:pt x="5638" y="19860"/>
                    <a:pt x="8119" y="8612"/>
                    <a:pt x="9350" y="5238"/>
                  </a:cubicBezTo>
                  <a:cubicBezTo>
                    <a:pt x="10581" y="1864"/>
                    <a:pt x="11971" y="2686"/>
                    <a:pt x="12338" y="3969"/>
                  </a:cubicBezTo>
                  <a:cubicBezTo>
                    <a:pt x="12705" y="5252"/>
                    <a:pt x="11040" y="13506"/>
                    <a:pt x="11550" y="12938"/>
                  </a:cubicBezTo>
                  <a:cubicBezTo>
                    <a:pt x="12060" y="12370"/>
                    <a:pt x="14475" y="2153"/>
                    <a:pt x="15400" y="563"/>
                  </a:cubicBezTo>
                  <a:cubicBezTo>
                    <a:pt x="16325" y="-1027"/>
                    <a:pt x="17055" y="1015"/>
                    <a:pt x="17101" y="3398"/>
                  </a:cubicBezTo>
                  <a:cubicBezTo>
                    <a:pt x="17147" y="5781"/>
                    <a:pt x="15271" y="15290"/>
                    <a:pt x="15675" y="14863"/>
                  </a:cubicBezTo>
                  <a:cubicBezTo>
                    <a:pt x="16079" y="14436"/>
                    <a:pt x="18425" y="2488"/>
                    <a:pt x="19525" y="838"/>
                  </a:cubicBezTo>
                  <a:cubicBezTo>
                    <a:pt x="20625" y="-812"/>
                    <a:pt x="22184" y="2488"/>
                    <a:pt x="22276" y="4963"/>
                  </a:cubicBezTo>
                  <a:cubicBezTo>
                    <a:pt x="22368" y="7438"/>
                    <a:pt x="19754" y="15917"/>
                    <a:pt x="20075" y="15688"/>
                  </a:cubicBezTo>
                  <a:cubicBezTo>
                    <a:pt x="20396" y="15459"/>
                    <a:pt x="22963" y="5009"/>
                    <a:pt x="24201" y="3588"/>
                  </a:cubicBezTo>
                  <a:cubicBezTo>
                    <a:pt x="25439" y="2167"/>
                    <a:pt x="27776" y="3588"/>
                    <a:pt x="27501" y="7163"/>
                  </a:cubicBezTo>
                  <a:cubicBezTo>
                    <a:pt x="27226" y="10738"/>
                    <a:pt x="22856" y="22777"/>
                    <a:pt x="22551" y="25039"/>
                  </a:cubicBezTo>
                  <a:cubicBezTo>
                    <a:pt x="22246" y="27301"/>
                    <a:pt x="24481" y="21742"/>
                    <a:pt x="25673" y="20733"/>
                  </a:cubicBezTo>
                  <a:cubicBezTo>
                    <a:pt x="26865" y="19725"/>
                    <a:pt x="29892" y="17496"/>
                    <a:pt x="29701" y="18988"/>
                  </a:cubicBezTo>
                  <a:cubicBezTo>
                    <a:pt x="29511" y="20480"/>
                    <a:pt x="26503" y="26729"/>
                    <a:pt x="24530" y="29687"/>
                  </a:cubicBezTo>
                  <a:cubicBezTo>
                    <a:pt x="22557" y="32645"/>
                    <a:pt x="19528" y="29750"/>
                    <a:pt x="17863" y="36735"/>
                  </a:cubicBezTo>
                  <a:cubicBezTo>
                    <a:pt x="16199" y="43720"/>
                    <a:pt x="15096" y="65786"/>
                    <a:pt x="14543" y="71596"/>
                  </a:cubicBezTo>
                </a:path>
              </a:pathLst>
            </a:custGeom>
            <a:solidFill>
              <a:srgbClr val="FFCC99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sp>
        <p:sp>
          <p:nvSpPr>
            <p:cNvPr id="1728" name="Google Shape;1728;p9"/>
            <p:cNvSpPr/>
            <p:nvPr/>
          </p:nvSpPr>
          <p:spPr>
            <a:xfrm rot="395655">
              <a:off x="2722618" y="4022115"/>
              <a:ext cx="373571" cy="1268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9" name="Google Shape;1729;p9"/>
            <p:cNvSpPr/>
            <p:nvPr/>
          </p:nvSpPr>
          <p:spPr>
            <a:xfrm rot="415113">
              <a:off x="2620307" y="4116893"/>
              <a:ext cx="423383" cy="10047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0" name="Google Shape;1730;p9"/>
            <p:cNvSpPr/>
            <p:nvPr/>
          </p:nvSpPr>
          <p:spPr>
            <a:xfrm rot="473377">
              <a:off x="2743184" y="4021155"/>
              <a:ext cx="80865" cy="78744"/>
            </a:xfrm>
            <a:prstGeom prst="ellipse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1" name="Google Shape;1731;p9"/>
            <p:cNvSpPr/>
            <p:nvPr/>
          </p:nvSpPr>
          <p:spPr>
            <a:xfrm rot="461039">
              <a:off x="2764586" y="4038948"/>
              <a:ext cx="38142" cy="43020"/>
            </a:xfrm>
            <a:prstGeom prst="rect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32" name="Google Shape;1732;p9"/>
          <p:cNvGrpSpPr/>
          <p:nvPr/>
        </p:nvGrpSpPr>
        <p:grpSpPr>
          <a:xfrm rot="10800000">
            <a:off x="4961841" y="-196306"/>
            <a:ext cx="651982" cy="1573641"/>
            <a:chOff x="2561698" y="3215498"/>
            <a:chExt cx="798802" cy="1928009"/>
          </a:xfrm>
        </p:grpSpPr>
        <p:sp>
          <p:nvSpPr>
            <p:cNvPr id="1733" name="Google Shape;1733;p9"/>
            <p:cNvSpPr/>
            <p:nvPr/>
          </p:nvSpPr>
          <p:spPr>
            <a:xfrm>
              <a:off x="2617750" y="3215498"/>
              <a:ext cx="742750" cy="1789900"/>
            </a:xfrm>
            <a:custGeom>
              <a:rect b="b" l="l" r="r" t="t"/>
              <a:pathLst>
                <a:path extrusionOk="0" h="71596" w="29710">
                  <a:moveTo>
                    <a:pt x="0" y="69040"/>
                  </a:moveTo>
                  <a:cubicBezTo>
                    <a:pt x="688" y="63402"/>
                    <a:pt x="3254" y="41493"/>
                    <a:pt x="4125" y="35214"/>
                  </a:cubicBezTo>
                  <a:cubicBezTo>
                    <a:pt x="4996" y="28935"/>
                    <a:pt x="5088" y="33197"/>
                    <a:pt x="5225" y="31364"/>
                  </a:cubicBezTo>
                  <a:cubicBezTo>
                    <a:pt x="5363" y="29531"/>
                    <a:pt x="4263" y="28568"/>
                    <a:pt x="4950" y="24214"/>
                  </a:cubicBezTo>
                  <a:cubicBezTo>
                    <a:pt x="5638" y="19860"/>
                    <a:pt x="8119" y="8612"/>
                    <a:pt x="9350" y="5238"/>
                  </a:cubicBezTo>
                  <a:cubicBezTo>
                    <a:pt x="10581" y="1864"/>
                    <a:pt x="11971" y="2686"/>
                    <a:pt x="12338" y="3969"/>
                  </a:cubicBezTo>
                  <a:cubicBezTo>
                    <a:pt x="12705" y="5252"/>
                    <a:pt x="11040" y="13506"/>
                    <a:pt x="11550" y="12938"/>
                  </a:cubicBezTo>
                  <a:cubicBezTo>
                    <a:pt x="12060" y="12370"/>
                    <a:pt x="14475" y="2153"/>
                    <a:pt x="15400" y="563"/>
                  </a:cubicBezTo>
                  <a:cubicBezTo>
                    <a:pt x="16325" y="-1027"/>
                    <a:pt x="17055" y="1015"/>
                    <a:pt x="17101" y="3398"/>
                  </a:cubicBezTo>
                  <a:cubicBezTo>
                    <a:pt x="17147" y="5781"/>
                    <a:pt x="15271" y="15290"/>
                    <a:pt x="15675" y="14863"/>
                  </a:cubicBezTo>
                  <a:cubicBezTo>
                    <a:pt x="16079" y="14436"/>
                    <a:pt x="18425" y="2488"/>
                    <a:pt x="19525" y="838"/>
                  </a:cubicBezTo>
                  <a:cubicBezTo>
                    <a:pt x="20625" y="-812"/>
                    <a:pt x="22184" y="2488"/>
                    <a:pt x="22276" y="4963"/>
                  </a:cubicBezTo>
                  <a:cubicBezTo>
                    <a:pt x="22368" y="7438"/>
                    <a:pt x="19754" y="15917"/>
                    <a:pt x="20075" y="15688"/>
                  </a:cubicBezTo>
                  <a:cubicBezTo>
                    <a:pt x="20396" y="15459"/>
                    <a:pt x="22963" y="5009"/>
                    <a:pt x="24201" y="3588"/>
                  </a:cubicBezTo>
                  <a:cubicBezTo>
                    <a:pt x="25439" y="2167"/>
                    <a:pt x="27776" y="3588"/>
                    <a:pt x="27501" y="7163"/>
                  </a:cubicBezTo>
                  <a:cubicBezTo>
                    <a:pt x="27226" y="10738"/>
                    <a:pt x="22856" y="22777"/>
                    <a:pt x="22551" y="25039"/>
                  </a:cubicBezTo>
                  <a:cubicBezTo>
                    <a:pt x="22246" y="27301"/>
                    <a:pt x="24481" y="21742"/>
                    <a:pt x="25673" y="20733"/>
                  </a:cubicBezTo>
                  <a:cubicBezTo>
                    <a:pt x="26865" y="19725"/>
                    <a:pt x="29892" y="17496"/>
                    <a:pt x="29701" y="18988"/>
                  </a:cubicBezTo>
                  <a:cubicBezTo>
                    <a:pt x="29511" y="20480"/>
                    <a:pt x="26503" y="26729"/>
                    <a:pt x="24530" y="29687"/>
                  </a:cubicBezTo>
                  <a:cubicBezTo>
                    <a:pt x="22557" y="32645"/>
                    <a:pt x="19528" y="29750"/>
                    <a:pt x="17863" y="36735"/>
                  </a:cubicBezTo>
                  <a:cubicBezTo>
                    <a:pt x="16199" y="43720"/>
                    <a:pt x="15096" y="65786"/>
                    <a:pt x="14543" y="71596"/>
                  </a:cubicBezTo>
                </a:path>
              </a:pathLst>
            </a:custGeom>
            <a:solidFill>
              <a:srgbClr val="FFCC99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sp>
        <p:sp>
          <p:nvSpPr>
            <p:cNvPr id="1734" name="Google Shape;1734;p9"/>
            <p:cNvSpPr/>
            <p:nvPr/>
          </p:nvSpPr>
          <p:spPr>
            <a:xfrm rot="395655">
              <a:off x="2722618" y="4022115"/>
              <a:ext cx="373571" cy="1268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5" name="Google Shape;1735;p9"/>
            <p:cNvSpPr/>
            <p:nvPr/>
          </p:nvSpPr>
          <p:spPr>
            <a:xfrm rot="415113">
              <a:off x="2620307" y="4116893"/>
              <a:ext cx="423383" cy="10047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6" name="Google Shape;1736;p9"/>
            <p:cNvSpPr/>
            <p:nvPr/>
          </p:nvSpPr>
          <p:spPr>
            <a:xfrm rot="473377">
              <a:off x="2743184" y="4021155"/>
              <a:ext cx="80865" cy="78744"/>
            </a:xfrm>
            <a:prstGeom prst="ellipse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7" name="Google Shape;1737;p9"/>
            <p:cNvSpPr/>
            <p:nvPr/>
          </p:nvSpPr>
          <p:spPr>
            <a:xfrm rot="461039">
              <a:off x="2764586" y="4038948"/>
              <a:ext cx="38142" cy="43020"/>
            </a:xfrm>
            <a:prstGeom prst="rect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738" name="Google Shape;1738;p9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739" name="Google Shape;1739;p9"/>
          <p:cNvSpPr txBox="1"/>
          <p:nvPr>
            <p:ph type="title"/>
          </p:nvPr>
        </p:nvSpPr>
        <p:spPr>
          <a:xfrm>
            <a:off x="1139650" y="1332600"/>
            <a:ext cx="6675000" cy="4221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740" name="Google Shape;1740;p9"/>
          <p:cNvSpPr txBox="1"/>
          <p:nvPr>
            <p:ph idx="1" type="subTitle"/>
          </p:nvPr>
        </p:nvSpPr>
        <p:spPr>
          <a:xfrm>
            <a:off x="1539388" y="1868425"/>
            <a:ext cx="6038400" cy="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 1 1">
  <p:cSld name="TITLE_1_1_1">
    <p:bg>
      <p:bgPr>
        <a:solidFill>
          <a:srgbClr val="073763"/>
        </a:solidFill>
      </p:bgPr>
    </p:bg>
    <p:spTree>
      <p:nvGrpSpPr>
        <p:cNvPr id="1741" name="Shape 1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" name="Google Shape;1742;p10"/>
          <p:cNvSpPr/>
          <p:nvPr/>
        </p:nvSpPr>
        <p:spPr>
          <a:xfrm>
            <a:off x="8472975" y="410125"/>
            <a:ext cx="651900" cy="9672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3" name="Google Shape;1743;p10"/>
          <p:cNvSpPr/>
          <p:nvPr/>
        </p:nvSpPr>
        <p:spPr>
          <a:xfrm>
            <a:off x="8411000" y="2088150"/>
            <a:ext cx="6519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4" name="Google Shape;1744;p10"/>
          <p:cNvSpPr/>
          <p:nvPr/>
        </p:nvSpPr>
        <p:spPr>
          <a:xfrm>
            <a:off x="6376028" y="3681250"/>
            <a:ext cx="1096800" cy="9672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5" name="Google Shape;1745;p10"/>
          <p:cNvSpPr/>
          <p:nvPr/>
        </p:nvSpPr>
        <p:spPr>
          <a:xfrm>
            <a:off x="1816673" y="4092200"/>
            <a:ext cx="693300" cy="70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6" name="Google Shape;1746;p10"/>
          <p:cNvSpPr/>
          <p:nvPr/>
        </p:nvSpPr>
        <p:spPr>
          <a:xfrm>
            <a:off x="54263" y="2090825"/>
            <a:ext cx="856200" cy="10314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7" name="Google Shape;1747;p10"/>
          <p:cNvSpPr/>
          <p:nvPr/>
        </p:nvSpPr>
        <p:spPr>
          <a:xfrm>
            <a:off x="143313" y="410125"/>
            <a:ext cx="856200" cy="10314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48" name="Google Shape;1748;p10"/>
          <p:cNvGrpSpPr/>
          <p:nvPr/>
        </p:nvGrpSpPr>
        <p:grpSpPr>
          <a:xfrm>
            <a:off x="54271" y="212575"/>
            <a:ext cx="9008620" cy="4787900"/>
            <a:chOff x="179400" y="212575"/>
            <a:chExt cx="8788898" cy="4787900"/>
          </a:xfrm>
        </p:grpSpPr>
        <p:grpSp>
          <p:nvGrpSpPr>
            <p:cNvPr id="1749" name="Google Shape;1749;p10"/>
            <p:cNvGrpSpPr/>
            <p:nvPr/>
          </p:nvGrpSpPr>
          <p:grpSpPr>
            <a:xfrm>
              <a:off x="183100" y="212575"/>
              <a:ext cx="8785198" cy="1409400"/>
              <a:chOff x="323850" y="324075"/>
              <a:chExt cx="8785198" cy="1409400"/>
            </a:xfrm>
          </p:grpSpPr>
          <p:cxnSp>
            <p:nvCxnSpPr>
              <p:cNvPr id="1750" name="Google Shape;1750;p10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751" name="Google Shape;1751;p10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752" name="Google Shape;1752;p10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53" name="Google Shape;1753;p10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54" name="Google Shape;1754;p10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55" name="Google Shape;1755;p10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56" name="Google Shape;1756;p10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57" name="Google Shape;1757;p10"/>
                <p:cNvCxnSpPr/>
                <p:nvPr/>
              </p:nvCxnSpPr>
              <p:spPr>
                <a:xfrm flipH="1">
                  <a:off x="4711563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58" name="Google Shape;1758;p10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759" name="Google Shape;1759;p10"/>
            <p:cNvGrpSpPr/>
            <p:nvPr/>
          </p:nvGrpSpPr>
          <p:grpSpPr>
            <a:xfrm>
              <a:off x="179400" y="1867050"/>
              <a:ext cx="8785198" cy="1409400"/>
              <a:chOff x="323850" y="324075"/>
              <a:chExt cx="8785198" cy="1409400"/>
            </a:xfrm>
          </p:grpSpPr>
          <p:cxnSp>
            <p:nvCxnSpPr>
              <p:cNvPr id="1760" name="Google Shape;1760;p10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761" name="Google Shape;1761;p10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762" name="Google Shape;1762;p10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63" name="Google Shape;1763;p10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64" name="Google Shape;1764;p10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65" name="Google Shape;1765;p10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66" name="Google Shape;1766;p10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67" name="Google Shape;1767;p10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68" name="Google Shape;1768;p10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769" name="Google Shape;1769;p10"/>
            <p:cNvGrpSpPr/>
            <p:nvPr/>
          </p:nvGrpSpPr>
          <p:grpSpPr>
            <a:xfrm>
              <a:off x="179400" y="3591075"/>
              <a:ext cx="8785198" cy="1409400"/>
              <a:chOff x="323850" y="324075"/>
              <a:chExt cx="8785198" cy="1409400"/>
            </a:xfrm>
          </p:grpSpPr>
          <p:cxnSp>
            <p:nvCxnSpPr>
              <p:cNvPr id="1770" name="Google Shape;1770;p10"/>
              <p:cNvCxnSpPr/>
              <p:nvPr/>
            </p:nvCxnSpPr>
            <p:spPr>
              <a:xfrm>
                <a:off x="4949837" y="328725"/>
                <a:ext cx="2076600" cy="1400100"/>
              </a:xfrm>
              <a:prstGeom prst="curvedConnector3">
                <a:avLst>
                  <a:gd fmla="val 50000" name="adj1"/>
                </a:avLst>
              </a:prstGeom>
              <a:noFill/>
              <a:ln cap="flat" cmpd="sng" w="114300">
                <a:solidFill>
                  <a:srgbClr val="FFD75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771" name="Google Shape;1771;p10"/>
              <p:cNvGrpSpPr/>
              <p:nvPr/>
            </p:nvGrpSpPr>
            <p:grpSpPr>
              <a:xfrm>
                <a:off x="323850" y="324075"/>
                <a:ext cx="8785198" cy="1409400"/>
                <a:chOff x="323850" y="324075"/>
                <a:chExt cx="8785198" cy="1409400"/>
              </a:xfrm>
            </p:grpSpPr>
            <p:cxnSp>
              <p:nvCxnSpPr>
                <p:cNvPr id="1772" name="Google Shape;1772;p10"/>
                <p:cNvCxnSpPr/>
                <p:nvPr/>
              </p:nvCxnSpPr>
              <p:spPr>
                <a:xfrm>
                  <a:off x="7132896" y="324075"/>
                  <a:ext cx="17730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73" name="Google Shape;1773;p10"/>
                <p:cNvCxnSpPr/>
                <p:nvPr/>
              </p:nvCxnSpPr>
              <p:spPr>
                <a:xfrm>
                  <a:off x="323850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74" name="Google Shape;1774;p10"/>
                <p:cNvCxnSpPr/>
                <p:nvPr/>
              </p:nvCxnSpPr>
              <p:spPr>
                <a:xfrm flipH="1">
                  <a:off x="5619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75" name="Google Shape;1775;p10"/>
                <p:cNvCxnSpPr/>
                <p:nvPr/>
              </p:nvCxnSpPr>
              <p:spPr>
                <a:xfrm>
                  <a:off x="2638575" y="333375"/>
                  <a:ext cx="2076600" cy="14001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14300">
                  <a:solidFill>
                    <a:srgbClr val="FFD75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76" name="Google Shape;1776;p10"/>
                <p:cNvCxnSpPr/>
                <p:nvPr/>
              </p:nvCxnSpPr>
              <p:spPr>
                <a:xfrm flipH="1">
                  <a:off x="2400300" y="33337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77" name="Google Shape;1777;p10"/>
                <p:cNvCxnSpPr/>
                <p:nvPr/>
              </p:nvCxnSpPr>
              <p:spPr>
                <a:xfrm flipH="1">
                  <a:off x="4711562" y="328725"/>
                  <a:ext cx="25530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78" name="Google Shape;1778;p10"/>
                <p:cNvCxnSpPr/>
                <p:nvPr/>
              </p:nvCxnSpPr>
              <p:spPr>
                <a:xfrm flipH="1">
                  <a:off x="6929548" y="324075"/>
                  <a:ext cx="2179500" cy="1390800"/>
                </a:xfrm>
                <a:prstGeom prst="curvedConnector3">
                  <a:avLst>
                    <a:gd fmla="val 50000" name="adj1"/>
                  </a:avLst>
                </a:prstGeom>
                <a:noFill/>
                <a:ln cap="flat" cmpd="sng" w="152400">
                  <a:solidFill>
                    <a:srgbClr val="8E7CC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1779" name="Google Shape;1779;p10"/>
          <p:cNvSpPr/>
          <p:nvPr/>
        </p:nvSpPr>
        <p:spPr>
          <a:xfrm rot="5400000">
            <a:off x="2234250" y="-1803750"/>
            <a:ext cx="4675500" cy="8283000"/>
          </a:xfrm>
          <a:prstGeom prst="flowChartDelay">
            <a:avLst/>
          </a:prstGeom>
          <a:solidFill>
            <a:srgbClr val="783F04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0" name="Google Shape;1780;p10"/>
          <p:cNvSpPr/>
          <p:nvPr/>
        </p:nvSpPr>
        <p:spPr>
          <a:xfrm rot="5400000">
            <a:off x="2487000" y="-1650750"/>
            <a:ext cx="4170000" cy="7471500"/>
          </a:xfrm>
          <a:prstGeom prst="flowChartDelay">
            <a:avLst/>
          </a:prstGeom>
          <a:solidFill>
            <a:srgbClr val="2363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81" name="Google Shape;1781;p10"/>
          <p:cNvGrpSpPr/>
          <p:nvPr/>
        </p:nvGrpSpPr>
        <p:grpSpPr>
          <a:xfrm>
            <a:off x="883447" y="50978"/>
            <a:ext cx="596575" cy="967279"/>
            <a:chOff x="1999122" y="132228"/>
            <a:chExt cx="596575" cy="967279"/>
          </a:xfrm>
        </p:grpSpPr>
        <p:grpSp>
          <p:nvGrpSpPr>
            <p:cNvPr id="1782" name="Google Shape;1782;p10"/>
            <p:cNvGrpSpPr/>
            <p:nvPr/>
          </p:nvGrpSpPr>
          <p:grpSpPr>
            <a:xfrm>
              <a:off x="1999122" y="132228"/>
              <a:ext cx="353404" cy="314588"/>
              <a:chOff x="2689550" y="190025"/>
              <a:chExt cx="290700" cy="257100"/>
            </a:xfrm>
          </p:grpSpPr>
          <p:sp>
            <p:nvSpPr>
              <p:cNvPr id="1783" name="Google Shape;1783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4" name="Google Shape;1784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5" name="Google Shape;1785;p10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786" name="Google Shape;1786;p10"/>
            <p:cNvGrpSpPr/>
            <p:nvPr/>
          </p:nvGrpSpPr>
          <p:grpSpPr>
            <a:xfrm>
              <a:off x="2242292" y="132228"/>
              <a:ext cx="353404" cy="314588"/>
              <a:chOff x="2689550" y="190025"/>
              <a:chExt cx="290700" cy="257100"/>
            </a:xfrm>
          </p:grpSpPr>
          <p:sp>
            <p:nvSpPr>
              <p:cNvPr id="1787" name="Google Shape;1787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8" name="Google Shape;1788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9" name="Google Shape;1789;p10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790" name="Google Shape;1790;p10"/>
            <p:cNvGrpSpPr/>
            <p:nvPr/>
          </p:nvGrpSpPr>
          <p:grpSpPr>
            <a:xfrm>
              <a:off x="1999122" y="353697"/>
              <a:ext cx="353404" cy="314588"/>
              <a:chOff x="2689550" y="190025"/>
              <a:chExt cx="290700" cy="257100"/>
            </a:xfrm>
          </p:grpSpPr>
          <p:sp>
            <p:nvSpPr>
              <p:cNvPr id="1791" name="Google Shape;1791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2" name="Google Shape;1792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3" name="Google Shape;1793;p10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794" name="Google Shape;1794;p10"/>
            <p:cNvGrpSpPr/>
            <p:nvPr/>
          </p:nvGrpSpPr>
          <p:grpSpPr>
            <a:xfrm>
              <a:off x="2242292" y="353697"/>
              <a:ext cx="353404" cy="314588"/>
              <a:chOff x="2689550" y="190025"/>
              <a:chExt cx="290700" cy="257100"/>
            </a:xfrm>
          </p:grpSpPr>
          <p:sp>
            <p:nvSpPr>
              <p:cNvPr id="1795" name="Google Shape;1795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6" name="Google Shape;1796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7" name="Google Shape;1797;p10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798" name="Google Shape;1798;p10"/>
            <p:cNvGrpSpPr/>
            <p:nvPr/>
          </p:nvGrpSpPr>
          <p:grpSpPr>
            <a:xfrm>
              <a:off x="1999122" y="563480"/>
              <a:ext cx="353404" cy="314588"/>
              <a:chOff x="2689550" y="190025"/>
              <a:chExt cx="290700" cy="257100"/>
            </a:xfrm>
          </p:grpSpPr>
          <p:sp>
            <p:nvSpPr>
              <p:cNvPr id="1799" name="Google Shape;1799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0" name="Google Shape;1800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1" name="Google Shape;1801;p10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802" name="Google Shape;1802;p10"/>
            <p:cNvGrpSpPr/>
            <p:nvPr/>
          </p:nvGrpSpPr>
          <p:grpSpPr>
            <a:xfrm>
              <a:off x="2242292" y="563480"/>
              <a:ext cx="353404" cy="314588"/>
              <a:chOff x="2689550" y="190025"/>
              <a:chExt cx="290700" cy="257100"/>
            </a:xfrm>
          </p:grpSpPr>
          <p:sp>
            <p:nvSpPr>
              <p:cNvPr id="1803" name="Google Shape;1803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4" name="Google Shape;1804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5" name="Google Shape;1805;p10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806" name="Google Shape;1806;p10"/>
            <p:cNvGrpSpPr/>
            <p:nvPr/>
          </p:nvGrpSpPr>
          <p:grpSpPr>
            <a:xfrm>
              <a:off x="1999122" y="784919"/>
              <a:ext cx="353404" cy="314588"/>
              <a:chOff x="2689550" y="190025"/>
              <a:chExt cx="290700" cy="257100"/>
            </a:xfrm>
          </p:grpSpPr>
          <p:sp>
            <p:nvSpPr>
              <p:cNvPr id="1807" name="Google Shape;1807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8" name="Google Shape;1808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9" name="Google Shape;1809;p10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  <p:grpSp>
          <p:nvGrpSpPr>
            <p:cNvPr id="1810" name="Google Shape;1810;p10"/>
            <p:cNvGrpSpPr/>
            <p:nvPr/>
          </p:nvGrpSpPr>
          <p:grpSpPr>
            <a:xfrm>
              <a:off x="2242292" y="784919"/>
              <a:ext cx="353404" cy="314588"/>
              <a:chOff x="2689550" y="190025"/>
              <a:chExt cx="290700" cy="257100"/>
            </a:xfrm>
          </p:grpSpPr>
          <p:sp>
            <p:nvSpPr>
              <p:cNvPr id="1811" name="Google Shape;1811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2" name="Google Shape;1812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F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3" name="Google Shape;1813;p10"/>
              <p:cNvSpPr/>
              <p:nvPr/>
            </p:nvSpPr>
            <p:spPr>
              <a:xfrm>
                <a:off x="2776024" y="258299"/>
                <a:ext cx="111951" cy="120549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5</a:t>
                </a:r>
              </a:p>
            </p:txBody>
          </p:sp>
        </p:grpSp>
      </p:grpSp>
      <p:grpSp>
        <p:nvGrpSpPr>
          <p:cNvPr id="1814" name="Google Shape;1814;p10"/>
          <p:cNvGrpSpPr/>
          <p:nvPr/>
        </p:nvGrpSpPr>
        <p:grpSpPr>
          <a:xfrm>
            <a:off x="1567097" y="65115"/>
            <a:ext cx="596579" cy="938988"/>
            <a:chOff x="2952697" y="132228"/>
            <a:chExt cx="596579" cy="938988"/>
          </a:xfrm>
        </p:grpSpPr>
        <p:grpSp>
          <p:nvGrpSpPr>
            <p:cNvPr id="1815" name="Google Shape;1815;p10"/>
            <p:cNvGrpSpPr/>
            <p:nvPr/>
          </p:nvGrpSpPr>
          <p:grpSpPr>
            <a:xfrm>
              <a:off x="2952697" y="132228"/>
              <a:ext cx="353404" cy="314588"/>
              <a:chOff x="2689550" y="190025"/>
              <a:chExt cx="290700" cy="257100"/>
            </a:xfrm>
          </p:grpSpPr>
          <p:sp>
            <p:nvSpPr>
              <p:cNvPr id="1816" name="Google Shape;1816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7" name="Google Shape;1817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8" name="Google Shape;1818;p10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819" name="Google Shape;1819;p10"/>
            <p:cNvGrpSpPr/>
            <p:nvPr/>
          </p:nvGrpSpPr>
          <p:grpSpPr>
            <a:xfrm>
              <a:off x="3195872" y="132228"/>
              <a:ext cx="353404" cy="314588"/>
              <a:chOff x="2689550" y="190025"/>
              <a:chExt cx="290700" cy="257100"/>
            </a:xfrm>
          </p:grpSpPr>
          <p:sp>
            <p:nvSpPr>
              <p:cNvPr id="1820" name="Google Shape;1820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1" name="Google Shape;1821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2" name="Google Shape;1822;p10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823" name="Google Shape;1823;p10"/>
            <p:cNvGrpSpPr/>
            <p:nvPr/>
          </p:nvGrpSpPr>
          <p:grpSpPr>
            <a:xfrm>
              <a:off x="2952697" y="362828"/>
              <a:ext cx="353404" cy="314588"/>
              <a:chOff x="2689550" y="190025"/>
              <a:chExt cx="290700" cy="257100"/>
            </a:xfrm>
          </p:grpSpPr>
          <p:sp>
            <p:nvSpPr>
              <p:cNvPr id="1824" name="Google Shape;1824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5" name="Google Shape;1825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6" name="Google Shape;1826;p10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827" name="Google Shape;1827;p10"/>
            <p:cNvGrpSpPr/>
            <p:nvPr/>
          </p:nvGrpSpPr>
          <p:grpSpPr>
            <a:xfrm>
              <a:off x="3195872" y="362828"/>
              <a:ext cx="353404" cy="314588"/>
              <a:chOff x="2689550" y="190025"/>
              <a:chExt cx="290700" cy="257100"/>
            </a:xfrm>
          </p:grpSpPr>
          <p:sp>
            <p:nvSpPr>
              <p:cNvPr id="1828" name="Google Shape;1828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9" name="Google Shape;1829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0" name="Google Shape;1830;p10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831" name="Google Shape;1831;p10"/>
            <p:cNvGrpSpPr/>
            <p:nvPr/>
          </p:nvGrpSpPr>
          <p:grpSpPr>
            <a:xfrm>
              <a:off x="2952697" y="558103"/>
              <a:ext cx="353404" cy="314588"/>
              <a:chOff x="2689550" y="190025"/>
              <a:chExt cx="290700" cy="257100"/>
            </a:xfrm>
          </p:grpSpPr>
          <p:sp>
            <p:nvSpPr>
              <p:cNvPr id="1832" name="Google Shape;1832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3" name="Google Shape;1833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4" name="Google Shape;1834;p10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835" name="Google Shape;1835;p10"/>
            <p:cNvGrpSpPr/>
            <p:nvPr/>
          </p:nvGrpSpPr>
          <p:grpSpPr>
            <a:xfrm>
              <a:off x="3195872" y="558103"/>
              <a:ext cx="353404" cy="314588"/>
              <a:chOff x="2689550" y="190025"/>
              <a:chExt cx="290700" cy="257100"/>
            </a:xfrm>
          </p:grpSpPr>
          <p:sp>
            <p:nvSpPr>
              <p:cNvPr id="1836" name="Google Shape;1836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7" name="Google Shape;1837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8" name="Google Shape;1838;p10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839" name="Google Shape;1839;p10"/>
            <p:cNvGrpSpPr/>
            <p:nvPr/>
          </p:nvGrpSpPr>
          <p:grpSpPr>
            <a:xfrm>
              <a:off x="2952697" y="756628"/>
              <a:ext cx="353404" cy="314588"/>
              <a:chOff x="2689550" y="190025"/>
              <a:chExt cx="290700" cy="257100"/>
            </a:xfrm>
          </p:grpSpPr>
          <p:sp>
            <p:nvSpPr>
              <p:cNvPr id="1840" name="Google Shape;1840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1" name="Google Shape;1841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2" name="Google Shape;1842;p10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  <p:grpSp>
          <p:nvGrpSpPr>
            <p:cNvPr id="1843" name="Google Shape;1843;p10"/>
            <p:cNvGrpSpPr/>
            <p:nvPr/>
          </p:nvGrpSpPr>
          <p:grpSpPr>
            <a:xfrm>
              <a:off x="3195872" y="756628"/>
              <a:ext cx="353404" cy="314588"/>
              <a:chOff x="2689550" y="190025"/>
              <a:chExt cx="290700" cy="257100"/>
            </a:xfrm>
          </p:grpSpPr>
          <p:sp>
            <p:nvSpPr>
              <p:cNvPr id="1844" name="Google Shape;1844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5" name="Google Shape;1845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3C78D8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6" name="Google Shape;1846;p10"/>
              <p:cNvSpPr/>
              <p:nvPr/>
            </p:nvSpPr>
            <p:spPr>
              <a:xfrm>
                <a:off x="2761980" y="258305"/>
                <a:ext cx="148864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</a:t>
                </a:r>
              </a:p>
            </p:txBody>
          </p:sp>
        </p:grpSp>
      </p:grpSp>
      <p:grpSp>
        <p:nvGrpSpPr>
          <p:cNvPr id="1847" name="Google Shape;1847;p10"/>
          <p:cNvGrpSpPr/>
          <p:nvPr/>
        </p:nvGrpSpPr>
        <p:grpSpPr>
          <a:xfrm>
            <a:off x="2240847" y="65115"/>
            <a:ext cx="601054" cy="938988"/>
            <a:chOff x="3938822" y="132228"/>
            <a:chExt cx="601054" cy="938988"/>
          </a:xfrm>
        </p:grpSpPr>
        <p:grpSp>
          <p:nvGrpSpPr>
            <p:cNvPr id="1848" name="Google Shape;1848;p10"/>
            <p:cNvGrpSpPr/>
            <p:nvPr/>
          </p:nvGrpSpPr>
          <p:grpSpPr>
            <a:xfrm>
              <a:off x="3938822" y="132228"/>
              <a:ext cx="353404" cy="314588"/>
              <a:chOff x="2689550" y="190025"/>
              <a:chExt cx="290700" cy="257100"/>
            </a:xfrm>
          </p:grpSpPr>
          <p:sp>
            <p:nvSpPr>
              <p:cNvPr id="1849" name="Google Shape;1849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0" name="Google Shape;1850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1" name="Google Shape;1851;p10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852" name="Google Shape;1852;p10"/>
            <p:cNvGrpSpPr/>
            <p:nvPr/>
          </p:nvGrpSpPr>
          <p:grpSpPr>
            <a:xfrm>
              <a:off x="4186472" y="132228"/>
              <a:ext cx="353404" cy="314588"/>
              <a:chOff x="2689550" y="190025"/>
              <a:chExt cx="290700" cy="257100"/>
            </a:xfrm>
          </p:grpSpPr>
          <p:sp>
            <p:nvSpPr>
              <p:cNvPr id="1853" name="Google Shape;1853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4" name="Google Shape;1854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5" name="Google Shape;1855;p10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856" name="Google Shape;1856;p10"/>
            <p:cNvGrpSpPr/>
            <p:nvPr/>
          </p:nvGrpSpPr>
          <p:grpSpPr>
            <a:xfrm>
              <a:off x="3938822" y="353690"/>
              <a:ext cx="353404" cy="314588"/>
              <a:chOff x="2689550" y="190025"/>
              <a:chExt cx="290700" cy="257100"/>
            </a:xfrm>
          </p:grpSpPr>
          <p:sp>
            <p:nvSpPr>
              <p:cNvPr id="1857" name="Google Shape;1857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8" name="Google Shape;1858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9" name="Google Shape;1859;p10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860" name="Google Shape;1860;p10"/>
            <p:cNvGrpSpPr/>
            <p:nvPr/>
          </p:nvGrpSpPr>
          <p:grpSpPr>
            <a:xfrm>
              <a:off x="4186472" y="353690"/>
              <a:ext cx="353404" cy="314588"/>
              <a:chOff x="2689550" y="190025"/>
              <a:chExt cx="290700" cy="257100"/>
            </a:xfrm>
          </p:grpSpPr>
          <p:sp>
            <p:nvSpPr>
              <p:cNvPr id="1861" name="Google Shape;1861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2" name="Google Shape;1862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3" name="Google Shape;1863;p10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864" name="Google Shape;1864;p10"/>
            <p:cNvGrpSpPr/>
            <p:nvPr/>
          </p:nvGrpSpPr>
          <p:grpSpPr>
            <a:xfrm>
              <a:off x="3938822" y="563478"/>
              <a:ext cx="353404" cy="314588"/>
              <a:chOff x="2689550" y="190025"/>
              <a:chExt cx="290700" cy="257100"/>
            </a:xfrm>
          </p:grpSpPr>
          <p:sp>
            <p:nvSpPr>
              <p:cNvPr id="1865" name="Google Shape;1865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6" name="Google Shape;1866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7" name="Google Shape;1867;p10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868" name="Google Shape;1868;p10"/>
            <p:cNvGrpSpPr/>
            <p:nvPr/>
          </p:nvGrpSpPr>
          <p:grpSpPr>
            <a:xfrm>
              <a:off x="4186472" y="563478"/>
              <a:ext cx="353404" cy="314588"/>
              <a:chOff x="2689550" y="190025"/>
              <a:chExt cx="290700" cy="257100"/>
            </a:xfrm>
          </p:grpSpPr>
          <p:sp>
            <p:nvSpPr>
              <p:cNvPr id="1869" name="Google Shape;1869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0" name="Google Shape;1870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1" name="Google Shape;1871;p10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872" name="Google Shape;1872;p10"/>
            <p:cNvGrpSpPr/>
            <p:nvPr/>
          </p:nvGrpSpPr>
          <p:grpSpPr>
            <a:xfrm>
              <a:off x="3938822" y="756628"/>
              <a:ext cx="353404" cy="314588"/>
              <a:chOff x="2689550" y="190025"/>
              <a:chExt cx="290700" cy="257100"/>
            </a:xfrm>
          </p:grpSpPr>
          <p:sp>
            <p:nvSpPr>
              <p:cNvPr id="1873" name="Google Shape;1873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4" name="Google Shape;1874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5" name="Google Shape;1875;p10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  <p:grpSp>
          <p:nvGrpSpPr>
            <p:cNvPr id="1876" name="Google Shape;1876;p10"/>
            <p:cNvGrpSpPr/>
            <p:nvPr/>
          </p:nvGrpSpPr>
          <p:grpSpPr>
            <a:xfrm>
              <a:off x="4186472" y="756628"/>
              <a:ext cx="353404" cy="314588"/>
              <a:chOff x="2689550" y="190025"/>
              <a:chExt cx="290700" cy="257100"/>
            </a:xfrm>
          </p:grpSpPr>
          <p:sp>
            <p:nvSpPr>
              <p:cNvPr id="1877" name="Google Shape;1877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F1C23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8" name="Google Shape;1878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F1C232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9" name="Google Shape;1879;p10"/>
              <p:cNvSpPr/>
              <p:nvPr/>
            </p:nvSpPr>
            <p:spPr>
              <a:xfrm>
                <a:off x="2761980" y="258305"/>
                <a:ext cx="161259" cy="12126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25</a:t>
                </a:r>
              </a:p>
            </p:txBody>
          </p:sp>
        </p:grpSp>
      </p:grpSp>
      <p:grpSp>
        <p:nvGrpSpPr>
          <p:cNvPr id="1880" name="Google Shape;1880;p10"/>
          <p:cNvGrpSpPr/>
          <p:nvPr/>
        </p:nvGrpSpPr>
        <p:grpSpPr>
          <a:xfrm>
            <a:off x="2924022" y="65115"/>
            <a:ext cx="586754" cy="938988"/>
            <a:chOff x="5005622" y="132228"/>
            <a:chExt cx="586754" cy="938988"/>
          </a:xfrm>
        </p:grpSpPr>
        <p:grpSp>
          <p:nvGrpSpPr>
            <p:cNvPr id="1881" name="Google Shape;1881;p10"/>
            <p:cNvGrpSpPr/>
            <p:nvPr/>
          </p:nvGrpSpPr>
          <p:grpSpPr>
            <a:xfrm>
              <a:off x="5005622" y="132228"/>
              <a:ext cx="353404" cy="314588"/>
              <a:chOff x="2689550" y="190025"/>
              <a:chExt cx="290700" cy="257100"/>
            </a:xfrm>
          </p:grpSpPr>
          <p:sp>
            <p:nvSpPr>
              <p:cNvPr id="1882" name="Google Shape;1882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3" name="Google Shape;1883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4" name="Google Shape;1884;p10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885" name="Google Shape;1885;p10"/>
            <p:cNvGrpSpPr/>
            <p:nvPr/>
          </p:nvGrpSpPr>
          <p:grpSpPr>
            <a:xfrm>
              <a:off x="5238972" y="132228"/>
              <a:ext cx="353404" cy="314588"/>
              <a:chOff x="2689550" y="190025"/>
              <a:chExt cx="290700" cy="257100"/>
            </a:xfrm>
          </p:grpSpPr>
          <p:sp>
            <p:nvSpPr>
              <p:cNvPr id="1886" name="Google Shape;1886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7" name="Google Shape;1887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8" name="Google Shape;1888;p10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889" name="Google Shape;1889;p10"/>
            <p:cNvGrpSpPr/>
            <p:nvPr/>
          </p:nvGrpSpPr>
          <p:grpSpPr>
            <a:xfrm>
              <a:off x="5005622" y="353690"/>
              <a:ext cx="353404" cy="314588"/>
              <a:chOff x="2689550" y="190025"/>
              <a:chExt cx="290700" cy="257100"/>
            </a:xfrm>
          </p:grpSpPr>
          <p:sp>
            <p:nvSpPr>
              <p:cNvPr id="1890" name="Google Shape;1890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1" name="Google Shape;1891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2" name="Google Shape;1892;p10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893" name="Google Shape;1893;p10"/>
            <p:cNvGrpSpPr/>
            <p:nvPr/>
          </p:nvGrpSpPr>
          <p:grpSpPr>
            <a:xfrm>
              <a:off x="5238972" y="353690"/>
              <a:ext cx="353404" cy="314588"/>
              <a:chOff x="2689550" y="190025"/>
              <a:chExt cx="290700" cy="257100"/>
            </a:xfrm>
          </p:grpSpPr>
          <p:sp>
            <p:nvSpPr>
              <p:cNvPr id="1894" name="Google Shape;1894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5" name="Google Shape;1895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6" name="Google Shape;1896;p10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897" name="Google Shape;1897;p10"/>
            <p:cNvGrpSpPr/>
            <p:nvPr/>
          </p:nvGrpSpPr>
          <p:grpSpPr>
            <a:xfrm>
              <a:off x="5005622" y="558103"/>
              <a:ext cx="353404" cy="314588"/>
              <a:chOff x="2689550" y="190025"/>
              <a:chExt cx="290700" cy="257100"/>
            </a:xfrm>
          </p:grpSpPr>
          <p:sp>
            <p:nvSpPr>
              <p:cNvPr id="1898" name="Google Shape;1898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9" name="Google Shape;1899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0" name="Google Shape;1900;p10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901" name="Google Shape;1901;p10"/>
            <p:cNvGrpSpPr/>
            <p:nvPr/>
          </p:nvGrpSpPr>
          <p:grpSpPr>
            <a:xfrm>
              <a:off x="5238972" y="558103"/>
              <a:ext cx="353404" cy="314588"/>
              <a:chOff x="2689550" y="190025"/>
              <a:chExt cx="290700" cy="257100"/>
            </a:xfrm>
          </p:grpSpPr>
          <p:sp>
            <p:nvSpPr>
              <p:cNvPr id="1902" name="Google Shape;1902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3" name="Google Shape;1903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4" name="Google Shape;1904;p10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905" name="Google Shape;1905;p10"/>
            <p:cNvGrpSpPr/>
            <p:nvPr/>
          </p:nvGrpSpPr>
          <p:grpSpPr>
            <a:xfrm>
              <a:off x="5005622" y="756628"/>
              <a:ext cx="353404" cy="314588"/>
              <a:chOff x="2689550" y="190025"/>
              <a:chExt cx="290700" cy="257100"/>
            </a:xfrm>
          </p:grpSpPr>
          <p:sp>
            <p:nvSpPr>
              <p:cNvPr id="1906" name="Google Shape;1906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7" name="Google Shape;1907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8" name="Google Shape;1908;p10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  <p:grpSp>
          <p:nvGrpSpPr>
            <p:cNvPr id="1909" name="Google Shape;1909;p10"/>
            <p:cNvGrpSpPr/>
            <p:nvPr/>
          </p:nvGrpSpPr>
          <p:grpSpPr>
            <a:xfrm>
              <a:off x="5238972" y="756628"/>
              <a:ext cx="353404" cy="314588"/>
              <a:chOff x="2689550" y="190025"/>
              <a:chExt cx="290700" cy="257100"/>
            </a:xfrm>
          </p:grpSpPr>
          <p:sp>
            <p:nvSpPr>
              <p:cNvPr id="1910" name="Google Shape;1910;p10"/>
              <p:cNvSpPr/>
              <p:nvPr/>
            </p:nvSpPr>
            <p:spPr>
              <a:xfrm>
                <a:off x="2689550" y="190025"/>
                <a:ext cx="290700" cy="257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1" name="Google Shape;1911;p10"/>
              <p:cNvSpPr/>
              <p:nvPr/>
            </p:nvSpPr>
            <p:spPr>
              <a:xfrm>
                <a:off x="2713800" y="213575"/>
                <a:ext cx="236400" cy="21000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rgbClr val="FFFFFF"/>
                </a:solidFill>
                <a:prstDash val="dash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2" name="Google Shape;1912;p10"/>
              <p:cNvSpPr/>
              <p:nvPr/>
            </p:nvSpPr>
            <p:spPr>
              <a:xfrm>
                <a:off x="2753919" y="262218"/>
                <a:ext cx="156167" cy="11272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FFFFFF"/>
                    </a:solidFill>
                    <a:latin typeface="Trade Winds"/>
                  </a:rPr>
                  <a:t>100</a:t>
                </a:r>
              </a:p>
            </p:txBody>
          </p:sp>
        </p:grpSp>
      </p:grpSp>
      <p:grpSp>
        <p:nvGrpSpPr>
          <p:cNvPr id="1913" name="Google Shape;1913;p10"/>
          <p:cNvGrpSpPr/>
          <p:nvPr/>
        </p:nvGrpSpPr>
        <p:grpSpPr>
          <a:xfrm rot="-2412587">
            <a:off x="6278871" y="398870"/>
            <a:ext cx="1291099" cy="582911"/>
            <a:chOff x="4539275" y="694375"/>
            <a:chExt cx="1291075" cy="582900"/>
          </a:xfrm>
        </p:grpSpPr>
        <p:grpSp>
          <p:nvGrpSpPr>
            <p:cNvPr id="1914" name="Google Shape;1914;p10"/>
            <p:cNvGrpSpPr/>
            <p:nvPr/>
          </p:nvGrpSpPr>
          <p:grpSpPr>
            <a:xfrm>
              <a:off x="4539275" y="694375"/>
              <a:ext cx="1291075" cy="582900"/>
              <a:chOff x="4539275" y="694375"/>
              <a:chExt cx="1291075" cy="582900"/>
            </a:xfrm>
          </p:grpSpPr>
          <p:sp>
            <p:nvSpPr>
              <p:cNvPr id="1915" name="Google Shape;1915;p10"/>
              <p:cNvSpPr/>
              <p:nvPr/>
            </p:nvSpPr>
            <p:spPr>
              <a:xfrm>
                <a:off x="4835250" y="694375"/>
                <a:ext cx="995100" cy="582900"/>
              </a:xfrm>
              <a:prstGeom prst="roundRect">
                <a:avLst>
                  <a:gd fmla="val 16667" name="adj"/>
                </a:avLst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6" name="Google Shape;1916;p10"/>
              <p:cNvSpPr/>
              <p:nvPr/>
            </p:nvSpPr>
            <p:spPr>
              <a:xfrm>
                <a:off x="4539275" y="694375"/>
                <a:ext cx="264300" cy="582900"/>
              </a:xfrm>
              <a:prstGeom prst="rect">
                <a:avLst/>
              </a:prstGeom>
              <a:solidFill>
                <a:srgbClr val="3C78D8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17" name="Google Shape;1917;p10"/>
            <p:cNvGrpSpPr/>
            <p:nvPr/>
          </p:nvGrpSpPr>
          <p:grpSpPr>
            <a:xfrm>
              <a:off x="4588650" y="795325"/>
              <a:ext cx="246600" cy="417900"/>
              <a:chOff x="3762375" y="726275"/>
              <a:chExt cx="246600" cy="417900"/>
            </a:xfrm>
          </p:grpSpPr>
          <p:sp>
            <p:nvSpPr>
              <p:cNvPr id="1918" name="Google Shape;1918;p10"/>
              <p:cNvSpPr/>
              <p:nvPr/>
            </p:nvSpPr>
            <p:spPr>
              <a:xfrm>
                <a:off x="3762375" y="726275"/>
                <a:ext cx="246600" cy="417900"/>
              </a:xfrm>
              <a:prstGeom prst="roundRect">
                <a:avLst>
                  <a:gd fmla="val 16667" name="adj"/>
                </a:avLst>
              </a:prstGeom>
              <a:solidFill>
                <a:srgbClr val="FFD75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9" name="Google Shape;1919;p10"/>
              <p:cNvSpPr/>
              <p:nvPr/>
            </p:nvSpPr>
            <p:spPr>
              <a:xfrm>
                <a:off x="3787375" y="753125"/>
                <a:ext cx="195300" cy="364200"/>
              </a:xfrm>
              <a:prstGeom prst="rect">
                <a:avLst/>
              </a:prstGeom>
              <a:solidFill>
                <a:srgbClr val="FFD759"/>
              </a:solidFill>
              <a:ln cap="flat" cmpd="sng" w="19050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920" name="Google Shape;1920;p10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>
                <a:off x="3787376" y="844762"/>
                <a:ext cx="195299" cy="1809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pic>
        </p:grpSp>
        <p:sp>
          <p:nvSpPr>
            <p:cNvPr id="1921" name="Google Shape;1921;p10"/>
            <p:cNvSpPr/>
            <p:nvPr/>
          </p:nvSpPr>
          <p:spPr>
            <a:xfrm>
              <a:off x="4689300" y="694375"/>
              <a:ext cx="264300" cy="582900"/>
            </a:xfrm>
            <a:prstGeom prst="rect">
              <a:avLst/>
            </a:prstGeom>
            <a:solidFill>
              <a:srgbClr val="6D9EE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22" name="Google Shape;1922;p10"/>
          <p:cNvSpPr/>
          <p:nvPr/>
        </p:nvSpPr>
        <p:spPr>
          <a:xfrm>
            <a:off x="54273" y="3945850"/>
            <a:ext cx="693300" cy="7026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3" name="Google Shape;1923;p10"/>
          <p:cNvSpPr/>
          <p:nvPr/>
        </p:nvSpPr>
        <p:spPr>
          <a:xfrm>
            <a:off x="3269599" y="4704675"/>
            <a:ext cx="321300" cy="295800"/>
          </a:xfrm>
          <a:prstGeom prst="ellipse">
            <a:avLst/>
          </a:prstGeom>
          <a:solidFill>
            <a:srgbClr val="FFD7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4" name="Google Shape;1924;p10"/>
          <p:cNvSpPr/>
          <p:nvPr/>
        </p:nvSpPr>
        <p:spPr>
          <a:xfrm>
            <a:off x="5677174" y="4748525"/>
            <a:ext cx="321300" cy="2958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5" name="Google Shape;1925;p10"/>
          <p:cNvSpPr/>
          <p:nvPr/>
        </p:nvSpPr>
        <p:spPr>
          <a:xfrm>
            <a:off x="8337851" y="4035850"/>
            <a:ext cx="651900" cy="612600"/>
          </a:xfrm>
          <a:prstGeom prst="ellipse">
            <a:avLst/>
          </a:prstGeom>
          <a:solidFill>
            <a:srgbClr val="8E7CC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26" name="Google Shape;1926;p10"/>
          <p:cNvGrpSpPr/>
          <p:nvPr/>
        </p:nvGrpSpPr>
        <p:grpSpPr>
          <a:xfrm flipH="1" rot="10800000">
            <a:off x="3680391" y="-196306"/>
            <a:ext cx="651982" cy="1573641"/>
            <a:chOff x="2561698" y="3215498"/>
            <a:chExt cx="798802" cy="1928009"/>
          </a:xfrm>
        </p:grpSpPr>
        <p:sp>
          <p:nvSpPr>
            <p:cNvPr id="1927" name="Google Shape;1927;p10"/>
            <p:cNvSpPr/>
            <p:nvPr/>
          </p:nvSpPr>
          <p:spPr>
            <a:xfrm>
              <a:off x="2617750" y="3215498"/>
              <a:ext cx="742750" cy="1789900"/>
            </a:xfrm>
            <a:custGeom>
              <a:rect b="b" l="l" r="r" t="t"/>
              <a:pathLst>
                <a:path extrusionOk="0" h="71596" w="29710">
                  <a:moveTo>
                    <a:pt x="0" y="69040"/>
                  </a:moveTo>
                  <a:cubicBezTo>
                    <a:pt x="688" y="63402"/>
                    <a:pt x="3254" y="41493"/>
                    <a:pt x="4125" y="35214"/>
                  </a:cubicBezTo>
                  <a:cubicBezTo>
                    <a:pt x="4996" y="28935"/>
                    <a:pt x="5088" y="33197"/>
                    <a:pt x="5225" y="31364"/>
                  </a:cubicBezTo>
                  <a:cubicBezTo>
                    <a:pt x="5363" y="29531"/>
                    <a:pt x="4263" y="28568"/>
                    <a:pt x="4950" y="24214"/>
                  </a:cubicBezTo>
                  <a:cubicBezTo>
                    <a:pt x="5638" y="19860"/>
                    <a:pt x="8119" y="8612"/>
                    <a:pt x="9350" y="5238"/>
                  </a:cubicBezTo>
                  <a:cubicBezTo>
                    <a:pt x="10581" y="1864"/>
                    <a:pt x="11971" y="2686"/>
                    <a:pt x="12338" y="3969"/>
                  </a:cubicBezTo>
                  <a:cubicBezTo>
                    <a:pt x="12705" y="5252"/>
                    <a:pt x="11040" y="13506"/>
                    <a:pt x="11550" y="12938"/>
                  </a:cubicBezTo>
                  <a:cubicBezTo>
                    <a:pt x="12060" y="12370"/>
                    <a:pt x="14475" y="2153"/>
                    <a:pt x="15400" y="563"/>
                  </a:cubicBezTo>
                  <a:cubicBezTo>
                    <a:pt x="16325" y="-1027"/>
                    <a:pt x="17055" y="1015"/>
                    <a:pt x="17101" y="3398"/>
                  </a:cubicBezTo>
                  <a:cubicBezTo>
                    <a:pt x="17147" y="5781"/>
                    <a:pt x="15271" y="15290"/>
                    <a:pt x="15675" y="14863"/>
                  </a:cubicBezTo>
                  <a:cubicBezTo>
                    <a:pt x="16079" y="14436"/>
                    <a:pt x="18425" y="2488"/>
                    <a:pt x="19525" y="838"/>
                  </a:cubicBezTo>
                  <a:cubicBezTo>
                    <a:pt x="20625" y="-812"/>
                    <a:pt x="22184" y="2488"/>
                    <a:pt x="22276" y="4963"/>
                  </a:cubicBezTo>
                  <a:cubicBezTo>
                    <a:pt x="22368" y="7438"/>
                    <a:pt x="19754" y="15917"/>
                    <a:pt x="20075" y="15688"/>
                  </a:cubicBezTo>
                  <a:cubicBezTo>
                    <a:pt x="20396" y="15459"/>
                    <a:pt x="22963" y="5009"/>
                    <a:pt x="24201" y="3588"/>
                  </a:cubicBezTo>
                  <a:cubicBezTo>
                    <a:pt x="25439" y="2167"/>
                    <a:pt x="27776" y="3588"/>
                    <a:pt x="27501" y="7163"/>
                  </a:cubicBezTo>
                  <a:cubicBezTo>
                    <a:pt x="27226" y="10738"/>
                    <a:pt x="22856" y="22777"/>
                    <a:pt x="22551" y="25039"/>
                  </a:cubicBezTo>
                  <a:cubicBezTo>
                    <a:pt x="22246" y="27301"/>
                    <a:pt x="24481" y="21742"/>
                    <a:pt x="25673" y="20733"/>
                  </a:cubicBezTo>
                  <a:cubicBezTo>
                    <a:pt x="26865" y="19725"/>
                    <a:pt x="29892" y="17496"/>
                    <a:pt x="29701" y="18988"/>
                  </a:cubicBezTo>
                  <a:cubicBezTo>
                    <a:pt x="29511" y="20480"/>
                    <a:pt x="26503" y="26729"/>
                    <a:pt x="24530" y="29687"/>
                  </a:cubicBezTo>
                  <a:cubicBezTo>
                    <a:pt x="22557" y="32645"/>
                    <a:pt x="19528" y="29750"/>
                    <a:pt x="17863" y="36735"/>
                  </a:cubicBezTo>
                  <a:cubicBezTo>
                    <a:pt x="16199" y="43720"/>
                    <a:pt x="15096" y="65786"/>
                    <a:pt x="14543" y="71596"/>
                  </a:cubicBezTo>
                </a:path>
              </a:pathLst>
            </a:custGeom>
            <a:solidFill>
              <a:srgbClr val="7F600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sp>
        <p:sp>
          <p:nvSpPr>
            <p:cNvPr id="1928" name="Google Shape;1928;p10"/>
            <p:cNvSpPr/>
            <p:nvPr/>
          </p:nvSpPr>
          <p:spPr>
            <a:xfrm rot="395655">
              <a:off x="2722618" y="4022115"/>
              <a:ext cx="373571" cy="1268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9" name="Google Shape;1929;p10"/>
            <p:cNvSpPr/>
            <p:nvPr/>
          </p:nvSpPr>
          <p:spPr>
            <a:xfrm rot="415113">
              <a:off x="2620307" y="4116893"/>
              <a:ext cx="423383" cy="10047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0" name="Google Shape;1930;p10"/>
            <p:cNvSpPr/>
            <p:nvPr/>
          </p:nvSpPr>
          <p:spPr>
            <a:xfrm rot="473377">
              <a:off x="2743184" y="4021155"/>
              <a:ext cx="80865" cy="78744"/>
            </a:xfrm>
            <a:prstGeom prst="ellipse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1" name="Google Shape;1931;p10"/>
            <p:cNvSpPr/>
            <p:nvPr/>
          </p:nvSpPr>
          <p:spPr>
            <a:xfrm rot="461039">
              <a:off x="2764586" y="4038948"/>
              <a:ext cx="38142" cy="43020"/>
            </a:xfrm>
            <a:prstGeom prst="rect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32" name="Google Shape;1932;p10"/>
          <p:cNvGrpSpPr/>
          <p:nvPr/>
        </p:nvGrpSpPr>
        <p:grpSpPr>
          <a:xfrm rot="10800000">
            <a:off x="4961841" y="-196306"/>
            <a:ext cx="651982" cy="1573641"/>
            <a:chOff x="2561698" y="3215498"/>
            <a:chExt cx="798802" cy="1928009"/>
          </a:xfrm>
        </p:grpSpPr>
        <p:sp>
          <p:nvSpPr>
            <p:cNvPr id="1933" name="Google Shape;1933;p10"/>
            <p:cNvSpPr/>
            <p:nvPr/>
          </p:nvSpPr>
          <p:spPr>
            <a:xfrm>
              <a:off x="2617750" y="3215498"/>
              <a:ext cx="742750" cy="1789900"/>
            </a:xfrm>
            <a:custGeom>
              <a:rect b="b" l="l" r="r" t="t"/>
              <a:pathLst>
                <a:path extrusionOk="0" h="71596" w="29710">
                  <a:moveTo>
                    <a:pt x="0" y="69040"/>
                  </a:moveTo>
                  <a:cubicBezTo>
                    <a:pt x="688" y="63402"/>
                    <a:pt x="3254" y="41493"/>
                    <a:pt x="4125" y="35214"/>
                  </a:cubicBezTo>
                  <a:cubicBezTo>
                    <a:pt x="4996" y="28935"/>
                    <a:pt x="5088" y="33197"/>
                    <a:pt x="5225" y="31364"/>
                  </a:cubicBezTo>
                  <a:cubicBezTo>
                    <a:pt x="5363" y="29531"/>
                    <a:pt x="4263" y="28568"/>
                    <a:pt x="4950" y="24214"/>
                  </a:cubicBezTo>
                  <a:cubicBezTo>
                    <a:pt x="5638" y="19860"/>
                    <a:pt x="8119" y="8612"/>
                    <a:pt x="9350" y="5238"/>
                  </a:cubicBezTo>
                  <a:cubicBezTo>
                    <a:pt x="10581" y="1864"/>
                    <a:pt x="11971" y="2686"/>
                    <a:pt x="12338" y="3969"/>
                  </a:cubicBezTo>
                  <a:cubicBezTo>
                    <a:pt x="12705" y="5252"/>
                    <a:pt x="11040" y="13506"/>
                    <a:pt x="11550" y="12938"/>
                  </a:cubicBezTo>
                  <a:cubicBezTo>
                    <a:pt x="12060" y="12370"/>
                    <a:pt x="14475" y="2153"/>
                    <a:pt x="15400" y="563"/>
                  </a:cubicBezTo>
                  <a:cubicBezTo>
                    <a:pt x="16325" y="-1027"/>
                    <a:pt x="17055" y="1015"/>
                    <a:pt x="17101" y="3398"/>
                  </a:cubicBezTo>
                  <a:cubicBezTo>
                    <a:pt x="17147" y="5781"/>
                    <a:pt x="15271" y="15290"/>
                    <a:pt x="15675" y="14863"/>
                  </a:cubicBezTo>
                  <a:cubicBezTo>
                    <a:pt x="16079" y="14436"/>
                    <a:pt x="18425" y="2488"/>
                    <a:pt x="19525" y="838"/>
                  </a:cubicBezTo>
                  <a:cubicBezTo>
                    <a:pt x="20625" y="-812"/>
                    <a:pt x="22184" y="2488"/>
                    <a:pt x="22276" y="4963"/>
                  </a:cubicBezTo>
                  <a:cubicBezTo>
                    <a:pt x="22368" y="7438"/>
                    <a:pt x="19754" y="15917"/>
                    <a:pt x="20075" y="15688"/>
                  </a:cubicBezTo>
                  <a:cubicBezTo>
                    <a:pt x="20396" y="15459"/>
                    <a:pt x="22963" y="5009"/>
                    <a:pt x="24201" y="3588"/>
                  </a:cubicBezTo>
                  <a:cubicBezTo>
                    <a:pt x="25439" y="2167"/>
                    <a:pt x="27776" y="3588"/>
                    <a:pt x="27501" y="7163"/>
                  </a:cubicBezTo>
                  <a:cubicBezTo>
                    <a:pt x="27226" y="10738"/>
                    <a:pt x="22856" y="22777"/>
                    <a:pt x="22551" y="25039"/>
                  </a:cubicBezTo>
                  <a:cubicBezTo>
                    <a:pt x="22246" y="27301"/>
                    <a:pt x="24481" y="21742"/>
                    <a:pt x="25673" y="20733"/>
                  </a:cubicBezTo>
                  <a:cubicBezTo>
                    <a:pt x="26865" y="19725"/>
                    <a:pt x="29892" y="17496"/>
                    <a:pt x="29701" y="18988"/>
                  </a:cubicBezTo>
                  <a:cubicBezTo>
                    <a:pt x="29511" y="20480"/>
                    <a:pt x="26503" y="26729"/>
                    <a:pt x="24530" y="29687"/>
                  </a:cubicBezTo>
                  <a:cubicBezTo>
                    <a:pt x="22557" y="32645"/>
                    <a:pt x="19528" y="29750"/>
                    <a:pt x="17863" y="36735"/>
                  </a:cubicBezTo>
                  <a:cubicBezTo>
                    <a:pt x="16199" y="43720"/>
                    <a:pt x="15096" y="65786"/>
                    <a:pt x="14543" y="71596"/>
                  </a:cubicBezTo>
                </a:path>
              </a:pathLst>
            </a:custGeom>
            <a:solidFill>
              <a:srgbClr val="7F600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sp>
        <p:sp>
          <p:nvSpPr>
            <p:cNvPr id="1934" name="Google Shape;1934;p10"/>
            <p:cNvSpPr/>
            <p:nvPr/>
          </p:nvSpPr>
          <p:spPr>
            <a:xfrm rot="395655">
              <a:off x="2722618" y="4022115"/>
              <a:ext cx="373571" cy="1268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5" name="Google Shape;1935;p10"/>
            <p:cNvSpPr/>
            <p:nvPr/>
          </p:nvSpPr>
          <p:spPr>
            <a:xfrm rot="415113">
              <a:off x="2620307" y="4116893"/>
              <a:ext cx="423383" cy="10047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6" name="Google Shape;1936;p10"/>
            <p:cNvSpPr/>
            <p:nvPr/>
          </p:nvSpPr>
          <p:spPr>
            <a:xfrm rot="473377">
              <a:off x="2743184" y="4021155"/>
              <a:ext cx="80865" cy="78744"/>
            </a:xfrm>
            <a:prstGeom prst="ellipse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7" name="Google Shape;1937;p10"/>
            <p:cNvSpPr/>
            <p:nvPr/>
          </p:nvSpPr>
          <p:spPr>
            <a:xfrm rot="461039">
              <a:off x="2764586" y="4038948"/>
              <a:ext cx="38142" cy="43020"/>
            </a:xfrm>
            <a:prstGeom prst="rect">
              <a:avLst/>
            </a:prstGeom>
            <a:solidFill>
              <a:srgbClr val="66666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1938" name="Google Shape;1938;p10">
            <a:hlinkClick action="ppaction://hlinksldjump"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33388" y="50975"/>
            <a:ext cx="514237" cy="514237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939" name="Google Shape;1939;p10"/>
          <p:cNvSpPr txBox="1"/>
          <p:nvPr>
            <p:ph type="title"/>
          </p:nvPr>
        </p:nvSpPr>
        <p:spPr>
          <a:xfrm>
            <a:off x="1139650" y="1332600"/>
            <a:ext cx="6675000" cy="422100"/>
          </a:xfrm>
          <a:prstGeom prst="rect">
            <a:avLst/>
          </a:prstGeom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1940" name="Google Shape;1940;p10"/>
          <p:cNvSpPr txBox="1"/>
          <p:nvPr>
            <p:ph idx="1" type="subTitle"/>
          </p:nvPr>
        </p:nvSpPr>
        <p:spPr>
          <a:xfrm>
            <a:off x="1539388" y="1868425"/>
            <a:ext cx="6038400" cy="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rgbClr val="FFFFFF"/>
                </a:solidFill>
                <a:latin typeface="Bubbler One"/>
                <a:ea typeface="Bubbler One"/>
                <a:cs typeface="Bubbler One"/>
                <a:sym typeface="Bubbler One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-5400000">
            <a:off x="7810950" y="3764175"/>
            <a:ext cx="24450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Matthew Meyer</a:t>
            </a:r>
            <a:endParaRPr sz="12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twitter.com/54Mr_Mey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4" name="Shape 19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8" name="Shape 1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" name="Google Shape;1949;p12"/>
          <p:cNvSpPr txBox="1"/>
          <p:nvPr>
            <p:ph type="title"/>
          </p:nvPr>
        </p:nvSpPr>
        <p:spPr>
          <a:xfrm>
            <a:off x="1139650" y="1332600"/>
            <a:ext cx="6675000" cy="4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Add Instructions here</a:t>
            </a:r>
            <a:endParaRPr/>
          </a:p>
        </p:txBody>
      </p:sp>
      <p:sp>
        <p:nvSpPr>
          <p:cNvPr id="1950" name="Google Shape;1950;p12"/>
          <p:cNvSpPr txBox="1"/>
          <p:nvPr>
            <p:ph idx="1" type="subTitle"/>
          </p:nvPr>
        </p:nvSpPr>
        <p:spPr>
          <a:xfrm>
            <a:off x="1539388" y="1868425"/>
            <a:ext cx="6038400" cy="88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dice on the upper right corner will take you to the “Pick a Card” slide. Each face-down card has a link to another slide. Those linked slides have a space for you to add your text and content area activity. Remember to share it in “present mode.”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4" name="Shape 1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" name="Google Shape;1955;p13"/>
          <p:cNvSpPr/>
          <p:nvPr/>
        </p:nvSpPr>
        <p:spPr>
          <a:xfrm>
            <a:off x="1614000" y="3933275"/>
            <a:ext cx="5916000" cy="11127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D9D9D9"/>
                </a:solidFill>
                <a:latin typeface="Bubbler One"/>
              </a:rPr>
              <a:t>Pick a Card!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9" name="Shape 1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0" name="Google Shape;1960;p14"/>
          <p:cNvSpPr txBox="1"/>
          <p:nvPr>
            <p:ph type="title"/>
          </p:nvPr>
        </p:nvSpPr>
        <p:spPr>
          <a:xfrm>
            <a:off x="2368700" y="921200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1" name="Google Shape;1961;p14"/>
          <p:cNvSpPr txBox="1"/>
          <p:nvPr>
            <p:ph idx="1" type="subTitle"/>
          </p:nvPr>
        </p:nvSpPr>
        <p:spPr>
          <a:xfrm>
            <a:off x="2358350" y="1928850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5" name="Shape 1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" name="Google Shape;1966;p15"/>
          <p:cNvSpPr txBox="1"/>
          <p:nvPr>
            <p:ph type="title"/>
          </p:nvPr>
        </p:nvSpPr>
        <p:spPr>
          <a:xfrm>
            <a:off x="3829588" y="869875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7" name="Google Shape;1967;p15"/>
          <p:cNvSpPr txBox="1"/>
          <p:nvPr>
            <p:ph idx="1" type="subTitle"/>
          </p:nvPr>
        </p:nvSpPr>
        <p:spPr>
          <a:xfrm>
            <a:off x="3819238" y="1877525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16"/>
          <p:cNvSpPr txBox="1"/>
          <p:nvPr>
            <p:ph type="title"/>
          </p:nvPr>
        </p:nvSpPr>
        <p:spPr>
          <a:xfrm>
            <a:off x="1148088" y="994375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3" name="Google Shape;1973;p16"/>
          <p:cNvSpPr txBox="1"/>
          <p:nvPr>
            <p:ph idx="1" type="subTitle"/>
          </p:nvPr>
        </p:nvSpPr>
        <p:spPr>
          <a:xfrm>
            <a:off x="1137738" y="2002025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7" name="Shape 1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8" name="Google Shape;1978;p17"/>
          <p:cNvSpPr txBox="1"/>
          <p:nvPr>
            <p:ph type="title"/>
          </p:nvPr>
        </p:nvSpPr>
        <p:spPr>
          <a:xfrm>
            <a:off x="2953525" y="959600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9" name="Google Shape;1979;p17"/>
          <p:cNvSpPr txBox="1"/>
          <p:nvPr>
            <p:ph idx="1" type="subTitle"/>
          </p:nvPr>
        </p:nvSpPr>
        <p:spPr>
          <a:xfrm>
            <a:off x="2943175" y="1967250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3" name="Shape 1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" name="Google Shape;1984;p18"/>
          <p:cNvSpPr txBox="1"/>
          <p:nvPr>
            <p:ph type="title"/>
          </p:nvPr>
        </p:nvSpPr>
        <p:spPr>
          <a:xfrm>
            <a:off x="4419038" y="959600"/>
            <a:ext cx="2456700" cy="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5" name="Google Shape;1985;p18"/>
          <p:cNvSpPr txBox="1"/>
          <p:nvPr>
            <p:ph idx="1" type="subTitle"/>
          </p:nvPr>
        </p:nvSpPr>
        <p:spPr>
          <a:xfrm>
            <a:off x="4408688" y="1967250"/>
            <a:ext cx="2406900" cy="21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9" name="Shape 1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" name="Google Shape;1990;p19"/>
          <p:cNvSpPr txBox="1"/>
          <p:nvPr>
            <p:ph type="title"/>
          </p:nvPr>
        </p:nvSpPr>
        <p:spPr>
          <a:xfrm>
            <a:off x="1139650" y="1789800"/>
            <a:ext cx="6675000" cy="4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Alegreya Sans"/>
                <a:ea typeface="Alegreya Sans"/>
                <a:cs typeface="Alegreya Sans"/>
                <a:sym typeface="Alegreya Sans"/>
              </a:rPr>
              <a:t>Presentation Template: </a:t>
            </a:r>
            <a:r>
              <a:rPr lang="en" sz="2400" u="sng">
                <a:latin typeface="Alegreya Sans"/>
                <a:ea typeface="Alegreya Sans"/>
                <a:cs typeface="Alegreya Sans"/>
                <a:sym typeface="Alegreya Sans"/>
                <a:hlinkClick r:id="rId3"/>
              </a:rPr>
              <a:t>Matthew Meyer</a:t>
            </a:r>
            <a:endParaRPr sz="2400">
              <a:latin typeface="Alegreya Sans"/>
              <a:ea typeface="Alegreya Sans"/>
              <a:cs typeface="Alegreya Sans"/>
              <a:sym typeface="Alegreya Sans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1" name="Google Shape;1991;p19"/>
          <p:cNvSpPr txBox="1"/>
          <p:nvPr>
            <p:ph idx="1" type="subTitle"/>
          </p:nvPr>
        </p:nvSpPr>
        <p:spPr>
          <a:xfrm>
            <a:off x="1539400" y="2325625"/>
            <a:ext cx="6038400" cy="5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comply with this template's license, you have to keep the credit.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