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300" r:id="rId4"/>
    <p:sldId id="295" r:id="rId5"/>
    <p:sldId id="299" r:id="rId6"/>
    <p:sldId id="296" r:id="rId7"/>
    <p:sldId id="298" r:id="rId8"/>
    <p:sldId id="297" r:id="rId9"/>
    <p:sldId id="29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9/10/2025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9/10/2025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Làm chứng nhân</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Ngày hôm nao khi Thăng Thiên Chúa kêu mời: “Đoàn con hỡi mau loan tin Chúa xuống đời. Chúa đã chết thế muôn người, Chúa chiến thắng bước lên trời, để đem ơn thiêng cứu rỗi cho phàm nhân”.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47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55564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Cùng nhau đi làm chứng nhân cho Tin Mừng, nhịp chân vui dấn thân không hề ngưng. Cùng nhau làm chứng nhân cho Tin Mừng, dù lo nhưng vững tâm trong niềm tin.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5088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“Đoàn con ơi mau ra đi khắp phương trời. Mời muôn dân theo danh Ta sống Tin Mừng. Hãy cố gắng tiến không ngừng, dẫu có lúc khó không chừng, đừng lo khi Ta sẽ mãi luôn ở bên”.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6734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55564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Cùng nhau đi làm chứng nhân cho Tin Mừng, nhịp chân vui dấn thân không hề ngưng. Cùng nhau làm chứng nhân cho Tin Mừng, dù lo nhưng vững tâm trong niềm tin.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7997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Đoàn con nay vâng ra đi bước lên đường. Tình yêu thương mang đi gieo khắp phố phường. Đem tin yêu cho muôn người, loan tin vui cho cuộc đời, truyền rao tình thương Thiên Chúa cho ngàn nơi.</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033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55564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Cùng nhau đi làm chứng nhân cho Tin Mừng, nhịp chân vui dấn thân không hề ngưng. Cùng nhau làm chứng nhân cho Tin Mừng, dù lo nhưng vững tâm trong niềm tin.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86233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4. </a:t>
            </a:r>
            <a:r>
              <a:rPr lang="vi-VN" sz="5500" b="1">
                <a:latin typeface="Arial" panose="020B0604020202020204" pitchFamily="34" charset="0"/>
                <a:cs typeface="Arial" panose="020B0604020202020204" pitchFamily="34" charset="0"/>
              </a:rPr>
              <a:t>Đường con đi tuy gian nguy có lo gì. Vì Thiên Chúa luôn yêu thương dẫn đưa đường. Sống chứng tá giữa muôn người, vững tiến bước giữa cuộc đời, chẳng ngơi noi gương chư thánh mang lòng thanh.</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7069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55564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Cùng nhau đi làm chứng nhân cho Tin Mừng, nhịp chân vui dấn thân không hề ngưng. Cùng nhau làm chứng nhân cho Tin Mừng, dù lo nhưng vững tâm trong niềm tin.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23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413</TotalTime>
  <Words>345</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Garamond</vt:lpstr>
      <vt:lpstr>Savon</vt:lpstr>
      <vt:lpstr>Làm chứng nhân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49</cp:revision>
  <dcterms:created xsi:type="dcterms:W3CDTF">2024-12-09T09:23:25Z</dcterms:created>
  <dcterms:modified xsi:type="dcterms:W3CDTF">2025-09-10T09:53:33Z</dcterms:modified>
</cp:coreProperties>
</file>