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3.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0" y="0"/>
            <a:ext cx="988723" cy="540034"/>
          </a:xfrm>
          <a:custGeom>
            <a:rect b="b" l="l" r="r" t="t"/>
            <a:pathLst>
              <a:path extrusionOk="0" h="344805" w="631288">
                <a:moveTo>
                  <a:pt x="0" y="344806"/>
                </a:moveTo>
                <a:lnTo>
                  <a:pt x="0" y="0"/>
                </a:lnTo>
                <a:lnTo>
                  <a:pt x="631289" y="0"/>
                </a:lnTo>
                <a:cubicBezTo>
                  <a:pt x="631289" y="0"/>
                  <a:pt x="500084" y="118895"/>
                  <a:pt x="353248" y="192029"/>
                </a:cubicBezTo>
                <a:cubicBezTo>
                  <a:pt x="243430" y="246725"/>
                  <a:pt x="0" y="344806"/>
                  <a:pt x="0" y="344806"/>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0" y="0"/>
            <a:ext cx="4369820" cy="2090687"/>
          </a:xfrm>
          <a:custGeom>
            <a:rect b="b" l="l" r="r" t="t"/>
            <a:pathLst>
              <a:path extrusionOk="0" h="1334879" w="2790078">
                <a:moveTo>
                  <a:pt x="0" y="620632"/>
                </a:moveTo>
                <a:cubicBezTo>
                  <a:pt x="0" y="620632"/>
                  <a:pt x="329433" y="531619"/>
                  <a:pt x="631289" y="381826"/>
                </a:cubicBezTo>
                <a:cubicBezTo>
                  <a:pt x="933143" y="232035"/>
                  <a:pt x="1242236" y="0"/>
                  <a:pt x="1242236" y="0"/>
                </a:cubicBezTo>
                <a:lnTo>
                  <a:pt x="2790079" y="0"/>
                </a:lnTo>
                <a:cubicBezTo>
                  <a:pt x="2790079" y="0"/>
                  <a:pt x="2659217" y="627961"/>
                  <a:pt x="1860962" y="960244"/>
                </a:cubicBezTo>
                <a:cubicBezTo>
                  <a:pt x="1155015" y="1254095"/>
                  <a:pt x="0" y="1334879"/>
                  <a:pt x="0" y="1334879"/>
                </a:cubicBezTo>
                <a:lnTo>
                  <a:pt x="0" y="620632"/>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0"/>
            <a:ext cx="6317542" cy="3660385"/>
          </a:xfrm>
          <a:custGeom>
            <a:rect b="b" l="l" r="r" t="t"/>
            <a:pathLst>
              <a:path extrusionOk="0" h="2337112" w="4033675">
                <a:moveTo>
                  <a:pt x="0" y="1690637"/>
                </a:moveTo>
                <a:lnTo>
                  <a:pt x="0" y="2337112"/>
                </a:lnTo>
                <a:cubicBezTo>
                  <a:pt x="0" y="2337112"/>
                  <a:pt x="2247778" y="2047074"/>
                  <a:pt x="3247072" y="1469257"/>
                </a:cubicBezTo>
                <a:cubicBezTo>
                  <a:pt x="4246372" y="891440"/>
                  <a:pt x="4009071" y="0"/>
                  <a:pt x="4009071" y="0"/>
                </a:cubicBezTo>
                <a:lnTo>
                  <a:pt x="3198088" y="0"/>
                </a:lnTo>
                <a:cubicBezTo>
                  <a:pt x="3198088" y="0"/>
                  <a:pt x="3155765" y="538601"/>
                  <a:pt x="2385465" y="995626"/>
                </a:cubicBezTo>
                <a:cubicBezTo>
                  <a:pt x="1504767" y="1518150"/>
                  <a:pt x="0" y="1690637"/>
                  <a:pt x="0" y="1690637"/>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0" y="0"/>
            <a:ext cx="7676259" cy="6094061"/>
          </a:xfrm>
          <a:custGeom>
            <a:rect b="b" l="l" r="r" t="t"/>
            <a:pathLst>
              <a:path extrusionOk="0" h="3890985" w="4901200">
                <a:moveTo>
                  <a:pt x="16975" y="2687307"/>
                </a:moveTo>
                <a:lnTo>
                  <a:pt x="0" y="3890985"/>
                </a:lnTo>
                <a:cubicBezTo>
                  <a:pt x="0" y="3890985"/>
                  <a:pt x="2681593" y="3679661"/>
                  <a:pt x="3896371" y="2544423"/>
                </a:cubicBezTo>
                <a:cubicBezTo>
                  <a:pt x="5187944" y="1337411"/>
                  <a:pt x="4865419" y="0"/>
                  <a:pt x="4865419" y="0"/>
                </a:cubicBezTo>
                <a:lnTo>
                  <a:pt x="4262907" y="0"/>
                </a:lnTo>
                <a:cubicBezTo>
                  <a:pt x="4262907" y="0"/>
                  <a:pt x="4461673" y="1460610"/>
                  <a:pt x="3306713" y="1962768"/>
                </a:cubicBezTo>
                <a:cubicBezTo>
                  <a:pt x="2083580" y="2494564"/>
                  <a:pt x="16975" y="2687307"/>
                  <a:pt x="16975" y="2687307"/>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0" y="5359388"/>
            <a:ext cx="5320206" cy="1497015"/>
          </a:xfrm>
          <a:custGeom>
            <a:rect b="b" l="l" r="r" t="t"/>
            <a:pathLst>
              <a:path extrusionOk="0" h="955826" w="3396888">
                <a:moveTo>
                  <a:pt x="0" y="768590"/>
                </a:moveTo>
                <a:cubicBezTo>
                  <a:pt x="0" y="768590"/>
                  <a:pt x="763657" y="773260"/>
                  <a:pt x="1662164" y="465139"/>
                </a:cubicBezTo>
                <a:cubicBezTo>
                  <a:pt x="2476791" y="185776"/>
                  <a:pt x="3316805" y="-68594"/>
                  <a:pt x="3387388" y="16774"/>
                </a:cubicBezTo>
                <a:cubicBezTo>
                  <a:pt x="3519653" y="176728"/>
                  <a:pt x="2227151" y="955826"/>
                  <a:pt x="2227151" y="955826"/>
                </a:cubicBezTo>
                <a:lnTo>
                  <a:pt x="0" y="953646"/>
                </a:lnTo>
                <a:lnTo>
                  <a:pt x="0" y="768590"/>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7666876" y="12790"/>
            <a:ext cx="2232728" cy="2822247"/>
          </a:xfrm>
          <a:custGeom>
            <a:rect b="b" l="l" r="r" t="t"/>
            <a:pathLst>
              <a:path extrusionOk="0" h="1801971" w="1425570">
                <a:moveTo>
                  <a:pt x="199575" y="1114"/>
                </a:moveTo>
                <a:cubicBezTo>
                  <a:pt x="199575" y="1114"/>
                  <a:pt x="289328" y="405865"/>
                  <a:pt x="247387" y="846865"/>
                </a:cubicBezTo>
                <a:cubicBezTo>
                  <a:pt x="205447" y="1287870"/>
                  <a:pt x="-97276" y="1646414"/>
                  <a:pt x="31812" y="1765119"/>
                </a:cubicBezTo>
                <a:cubicBezTo>
                  <a:pt x="222406" y="1940393"/>
                  <a:pt x="323709" y="1439535"/>
                  <a:pt x="672647" y="1329245"/>
                </a:cubicBezTo>
                <a:cubicBezTo>
                  <a:pt x="900803" y="1257132"/>
                  <a:pt x="1172133" y="1576414"/>
                  <a:pt x="1375964" y="1418482"/>
                </a:cubicBezTo>
                <a:cubicBezTo>
                  <a:pt x="1579261" y="1260933"/>
                  <a:pt x="1105788" y="1038133"/>
                  <a:pt x="891986" y="683517"/>
                </a:cubicBezTo>
                <a:cubicBezTo>
                  <a:pt x="678185" y="328894"/>
                  <a:pt x="520751" y="0"/>
                  <a:pt x="520751" y="0"/>
                </a:cubicBezTo>
                <a:lnTo>
                  <a:pt x="199575" y="1114"/>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8873557" y="0"/>
            <a:ext cx="3299575" cy="3423693"/>
          </a:xfrm>
          <a:custGeom>
            <a:rect b="b" l="l" r="r" t="t"/>
            <a:pathLst>
              <a:path extrusionOk="0" h="2185987" w="2106739">
                <a:moveTo>
                  <a:pt x="0" y="0"/>
                </a:moveTo>
                <a:cubicBezTo>
                  <a:pt x="0" y="0"/>
                  <a:pt x="324911" y="657660"/>
                  <a:pt x="855322" y="1198480"/>
                </a:cubicBezTo>
                <a:cubicBezTo>
                  <a:pt x="1385728" y="1739293"/>
                  <a:pt x="2106739" y="2185988"/>
                  <a:pt x="2106739" y="2185988"/>
                </a:cubicBezTo>
                <a:lnTo>
                  <a:pt x="2106739" y="1523002"/>
                </a:lnTo>
                <a:cubicBezTo>
                  <a:pt x="2106739" y="1523002"/>
                  <a:pt x="1595704" y="1195644"/>
                  <a:pt x="1272178" y="818531"/>
                </a:cubicBezTo>
                <a:cubicBezTo>
                  <a:pt x="948652" y="441421"/>
                  <a:pt x="748938" y="4702"/>
                  <a:pt x="748938" y="4702"/>
                </a:cubicBez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10524814" y="2933"/>
            <a:ext cx="1648317" cy="1870909"/>
          </a:xfrm>
          <a:custGeom>
            <a:rect b="b" l="l" r="r" t="t"/>
            <a:pathLst>
              <a:path extrusionOk="0" h="1194553" w="1052431">
                <a:moveTo>
                  <a:pt x="1052431" y="1194554"/>
                </a:moveTo>
                <a:cubicBezTo>
                  <a:pt x="1052431" y="1194554"/>
                  <a:pt x="708928" y="928161"/>
                  <a:pt x="456811" y="635506"/>
                </a:cubicBezTo>
                <a:cubicBezTo>
                  <a:pt x="204754" y="342852"/>
                  <a:pt x="0" y="1769"/>
                  <a:pt x="0" y="1769"/>
                </a:cubicBezTo>
                <a:lnTo>
                  <a:pt x="509821" y="0"/>
                </a:lnTo>
                <a:cubicBezTo>
                  <a:pt x="509821" y="0"/>
                  <a:pt x="590823" y="196462"/>
                  <a:pt x="714332" y="342932"/>
                </a:cubicBezTo>
                <a:cubicBezTo>
                  <a:pt x="837780" y="489402"/>
                  <a:pt x="1052431" y="621600"/>
                  <a:pt x="1052431" y="621600"/>
                </a:cubicBezTo>
                <a:lnTo>
                  <a:pt x="1052431" y="1194554"/>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11915499" y="0"/>
            <a:ext cx="254968" cy="222776"/>
          </a:xfrm>
          <a:custGeom>
            <a:rect b="b" l="l" r="r" t="t"/>
            <a:pathLst>
              <a:path extrusionOk="0" h="142240" w="162794">
                <a:moveTo>
                  <a:pt x="162431" y="142240"/>
                </a:moveTo>
                <a:lnTo>
                  <a:pt x="0" y="562"/>
                </a:lnTo>
                <a:lnTo>
                  <a:pt x="162795" y="0"/>
                </a:lnTo>
                <a:lnTo>
                  <a:pt x="162431" y="14224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7856148" y="6077235"/>
            <a:ext cx="4330202" cy="779166"/>
          </a:xfrm>
          <a:custGeom>
            <a:rect b="b" l="l" r="r" t="t"/>
            <a:pathLst>
              <a:path extrusionOk="0" h="497488" w="2764782">
                <a:moveTo>
                  <a:pt x="0" y="491732"/>
                </a:moveTo>
                <a:cubicBezTo>
                  <a:pt x="0" y="491732"/>
                  <a:pt x="357925" y="-67516"/>
                  <a:pt x="1046159" y="6801"/>
                </a:cubicBezTo>
                <a:cubicBezTo>
                  <a:pt x="2062352" y="116526"/>
                  <a:pt x="2764783" y="497489"/>
                  <a:pt x="2764783" y="497489"/>
                </a:cubicBezTo>
                <a:lnTo>
                  <a:pt x="0" y="491732"/>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6098158" y="4521065"/>
            <a:ext cx="6093613" cy="2326283"/>
          </a:xfrm>
          <a:custGeom>
            <a:rect b="b" l="l" r="r" t="t"/>
            <a:pathLst>
              <a:path extrusionOk="0" h="1485304" w="3890699">
                <a:moveTo>
                  <a:pt x="0" y="1485304"/>
                </a:moveTo>
                <a:cubicBezTo>
                  <a:pt x="0" y="1485304"/>
                  <a:pt x="942385" y="162333"/>
                  <a:pt x="1905683" y="18124"/>
                </a:cubicBezTo>
                <a:cubicBezTo>
                  <a:pt x="2790905" y="-114401"/>
                  <a:pt x="3888089" y="523306"/>
                  <a:pt x="3888089" y="523306"/>
                </a:cubicBezTo>
                <a:lnTo>
                  <a:pt x="3890699" y="1278316"/>
                </a:lnTo>
                <a:cubicBezTo>
                  <a:pt x="3890699" y="1278316"/>
                  <a:pt x="2730305" y="535256"/>
                  <a:pt x="1900358" y="651721"/>
                </a:cubicBezTo>
                <a:cubicBezTo>
                  <a:pt x="1254004" y="742421"/>
                  <a:pt x="756449" y="1482682"/>
                  <a:pt x="756449" y="1482682"/>
                </a:cubicBezTo>
                <a:lnTo>
                  <a:pt x="0" y="1485304"/>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4471952" y="2504774"/>
            <a:ext cx="7714400" cy="4348214"/>
          </a:xfrm>
          <a:custGeom>
            <a:rect b="b" l="l" r="r" t="t"/>
            <a:pathLst>
              <a:path extrusionOk="0" h="2776283" w="4925552">
                <a:moveTo>
                  <a:pt x="0" y="2776283"/>
                </a:moveTo>
                <a:cubicBezTo>
                  <a:pt x="0" y="2776283"/>
                  <a:pt x="674851" y="2071466"/>
                  <a:pt x="1394283" y="1378569"/>
                </a:cubicBezTo>
                <a:cubicBezTo>
                  <a:pt x="2113710" y="685671"/>
                  <a:pt x="2292032" y="94143"/>
                  <a:pt x="2886609" y="4664"/>
                </a:cubicBezTo>
                <a:cubicBezTo>
                  <a:pt x="3481161" y="-84810"/>
                  <a:pt x="4924095" y="1142834"/>
                  <a:pt x="4924095" y="1142834"/>
                </a:cubicBezTo>
                <a:lnTo>
                  <a:pt x="4925552" y="1558664"/>
                </a:lnTo>
                <a:cubicBezTo>
                  <a:pt x="4925552" y="1558664"/>
                  <a:pt x="3867898" y="756376"/>
                  <a:pt x="3101680" y="879386"/>
                </a:cubicBezTo>
                <a:cubicBezTo>
                  <a:pt x="2039921" y="1049839"/>
                  <a:pt x="614870" y="2774152"/>
                  <a:pt x="614870" y="2774152"/>
                </a:cubicBezTo>
                <a:lnTo>
                  <a:pt x="0" y="2776283"/>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615463" y="441778"/>
            <a:ext cx="10733504" cy="5881253"/>
          </a:xfrm>
          <a:custGeom>
            <a:rect b="b" l="l" r="r" t="t"/>
            <a:pathLst>
              <a:path extrusionOk="0" h="3755110" w="6853214">
                <a:moveTo>
                  <a:pt x="516398" y="304039"/>
                </a:moveTo>
                <a:cubicBezTo>
                  <a:pt x="1002076" y="-109668"/>
                  <a:pt x="1317799" y="-13933"/>
                  <a:pt x="1676271" y="88488"/>
                </a:cubicBezTo>
                <a:cubicBezTo>
                  <a:pt x="2159022" y="226415"/>
                  <a:pt x="2518714" y="543401"/>
                  <a:pt x="3041432" y="570914"/>
                </a:cubicBezTo>
                <a:cubicBezTo>
                  <a:pt x="3668902" y="603940"/>
                  <a:pt x="4231879" y="245449"/>
                  <a:pt x="4817171" y="78223"/>
                </a:cubicBezTo>
                <a:cubicBezTo>
                  <a:pt x="5473659" y="-109344"/>
                  <a:pt x="6191471" y="81687"/>
                  <a:pt x="6572379" y="653028"/>
                </a:cubicBezTo>
                <a:cubicBezTo>
                  <a:pt x="6676943" y="809885"/>
                  <a:pt x="6748594" y="1004808"/>
                  <a:pt x="6798204" y="1186773"/>
                </a:cubicBezTo>
                <a:cubicBezTo>
                  <a:pt x="6863602" y="1426588"/>
                  <a:pt x="6866455" y="1702660"/>
                  <a:pt x="6828990" y="1946343"/>
                </a:cubicBezTo>
                <a:cubicBezTo>
                  <a:pt x="6714590" y="2689877"/>
                  <a:pt x="6275570" y="3254323"/>
                  <a:pt x="5566473" y="3527055"/>
                </a:cubicBezTo>
                <a:cubicBezTo>
                  <a:pt x="5290419" y="3633234"/>
                  <a:pt x="4976274" y="3660139"/>
                  <a:pt x="4683734" y="3691284"/>
                </a:cubicBezTo>
                <a:cubicBezTo>
                  <a:pt x="-392967" y="4231793"/>
                  <a:pt x="-519984" y="1186846"/>
                  <a:pt x="516398" y="304039"/>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txBox="1"/>
          <p:nvPr>
            <p:ph type="title"/>
          </p:nvPr>
        </p:nvSpPr>
        <p:spPr>
          <a:xfrm>
            <a:off x="1411500" y="2165550"/>
            <a:ext cx="9369000" cy="2526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9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25" name="Google Shape;25;p2"/>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2000"/>
              <a:buNone/>
              <a:defRPr/>
            </a:lvl1pPr>
            <a:lvl2pPr lvl="1">
              <a:spcBef>
                <a:spcPts val="0"/>
              </a:spcBef>
              <a:spcAft>
                <a:spcPts val="0"/>
              </a:spcAft>
              <a:buSzPts val="2000"/>
              <a:buNone/>
              <a:defRPr/>
            </a:lvl2pPr>
            <a:lvl3pPr lvl="2">
              <a:spcBef>
                <a:spcPts val="2100"/>
              </a:spcBef>
              <a:spcAft>
                <a:spcPts val="0"/>
              </a:spcAft>
              <a:buSzPts val="2000"/>
              <a:buNone/>
              <a:defRPr/>
            </a:lvl3pPr>
            <a:lvl4pPr lvl="3">
              <a:spcBef>
                <a:spcPts val="2100"/>
              </a:spcBef>
              <a:spcAft>
                <a:spcPts val="0"/>
              </a:spcAft>
              <a:buSzPts val="2000"/>
              <a:buNone/>
              <a:defRPr/>
            </a:lvl4pPr>
            <a:lvl5pPr lvl="4">
              <a:spcBef>
                <a:spcPts val="2100"/>
              </a:spcBef>
              <a:spcAft>
                <a:spcPts val="0"/>
              </a:spcAft>
              <a:buSzPts val="2000"/>
              <a:buNone/>
              <a:defRPr/>
            </a:lvl5pPr>
            <a:lvl6pPr lvl="5">
              <a:spcBef>
                <a:spcPts val="2100"/>
              </a:spcBef>
              <a:spcAft>
                <a:spcPts val="0"/>
              </a:spcAft>
              <a:buSzPts val="2000"/>
              <a:buNone/>
              <a:defRPr/>
            </a:lvl6pPr>
            <a:lvl7pPr lvl="6">
              <a:spcBef>
                <a:spcPts val="2100"/>
              </a:spcBef>
              <a:spcAft>
                <a:spcPts val="0"/>
              </a:spcAft>
              <a:buSzPts val="2000"/>
              <a:buNone/>
              <a:defRPr/>
            </a:lvl7pPr>
            <a:lvl8pPr lvl="7">
              <a:spcBef>
                <a:spcPts val="2100"/>
              </a:spcBef>
              <a:spcAft>
                <a:spcPts val="0"/>
              </a:spcAft>
              <a:buSzPts val="2000"/>
              <a:buNone/>
              <a:defRPr/>
            </a:lvl8pPr>
            <a:lvl9pPr lvl="8">
              <a:spcBef>
                <a:spcPts val="2100"/>
              </a:spcBef>
              <a:spcAft>
                <a:spcPts val="2100"/>
              </a:spcAft>
              <a:buSzPts val="2000"/>
              <a:buNone/>
              <a:defRPr/>
            </a:lvl9pPr>
          </a:lstStyle>
          <a:p/>
        </p:txBody>
      </p:sp>
      <p:sp>
        <p:nvSpPr>
          <p:cNvPr id="26" name="Google Shape;26;p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137" name="Shape 137"/>
        <p:cNvGrpSpPr/>
        <p:nvPr/>
      </p:nvGrpSpPr>
      <p:grpSpPr>
        <a:xfrm>
          <a:off x="0" y="0"/>
          <a:ext cx="0" cy="0"/>
          <a:chOff x="0" y="0"/>
          <a:chExt cx="0" cy="0"/>
        </a:xfrm>
      </p:grpSpPr>
      <p:grpSp>
        <p:nvGrpSpPr>
          <p:cNvPr id="138" name="Google Shape;138;p11"/>
          <p:cNvGrpSpPr/>
          <p:nvPr/>
        </p:nvGrpSpPr>
        <p:grpSpPr>
          <a:xfrm>
            <a:off x="9147069" y="-6"/>
            <a:ext cx="3044936" cy="2152725"/>
            <a:chOff x="5490052" y="-123201"/>
            <a:chExt cx="2254840" cy="1594139"/>
          </a:xfrm>
        </p:grpSpPr>
        <p:sp>
          <p:nvSpPr>
            <p:cNvPr id="139" name="Google Shape;139;p11"/>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11"/>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11"/>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11"/>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3" name="Google Shape;143;p11"/>
          <p:cNvSpPr txBox="1"/>
          <p:nvPr>
            <p:ph idx="1" type="subTitle"/>
          </p:nvPr>
        </p:nvSpPr>
        <p:spPr>
          <a:xfrm>
            <a:off x="41560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4" name="Google Shape;144;p11"/>
          <p:cNvSpPr txBox="1"/>
          <p:nvPr>
            <p:ph idx="2" type="subTitle"/>
          </p:nvPr>
        </p:nvSpPr>
        <p:spPr>
          <a:xfrm>
            <a:off x="277537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5" name="Google Shape;145;p11"/>
          <p:cNvSpPr txBox="1"/>
          <p:nvPr>
            <p:ph idx="3" type="subTitle"/>
          </p:nvPr>
        </p:nvSpPr>
        <p:spPr>
          <a:xfrm>
            <a:off x="5135153"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6" name="Google Shape;146;p11"/>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7" name="Google Shape;147;p11"/>
          <p:cNvSpPr txBox="1"/>
          <p:nvPr>
            <p:ph idx="5" type="subTitle"/>
          </p:nvPr>
        </p:nvSpPr>
        <p:spPr>
          <a:xfrm>
            <a:off x="985470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48" name="Google Shape;148;p11"/>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9" name="Google Shape;149;p11"/>
          <p:cNvSpPr txBox="1"/>
          <p:nvPr>
            <p:ph idx="6" type="body"/>
          </p:nvPr>
        </p:nvSpPr>
        <p:spPr>
          <a:xfrm>
            <a:off x="415600" y="3848225"/>
            <a:ext cx="1997700" cy="1600200"/>
          </a:xfrm>
          <a:prstGeom prst="rect">
            <a:avLst/>
          </a:prstGeom>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50" name="Google Shape;150;p11"/>
          <p:cNvSpPr txBox="1"/>
          <p:nvPr>
            <p:ph idx="7" type="body"/>
          </p:nvPr>
        </p:nvSpPr>
        <p:spPr>
          <a:xfrm>
            <a:off x="2775375" y="3848225"/>
            <a:ext cx="1997700" cy="16002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1" name="Google Shape;151;p11"/>
          <p:cNvSpPr txBox="1"/>
          <p:nvPr>
            <p:ph idx="8" type="body"/>
          </p:nvPr>
        </p:nvSpPr>
        <p:spPr>
          <a:xfrm>
            <a:off x="5135150" y="3848225"/>
            <a:ext cx="1997700" cy="16002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2" name="Google Shape;152;p11"/>
          <p:cNvSpPr txBox="1"/>
          <p:nvPr>
            <p:ph idx="9" type="body"/>
          </p:nvPr>
        </p:nvSpPr>
        <p:spPr>
          <a:xfrm>
            <a:off x="7494925" y="3848225"/>
            <a:ext cx="1997700" cy="16002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3" name="Google Shape;153;p11"/>
          <p:cNvSpPr txBox="1"/>
          <p:nvPr>
            <p:ph idx="13" type="body"/>
          </p:nvPr>
        </p:nvSpPr>
        <p:spPr>
          <a:xfrm>
            <a:off x="9854700" y="3848225"/>
            <a:ext cx="1997700" cy="16002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4" name="Google Shape;154;p1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155" name="Shape 155"/>
        <p:cNvGrpSpPr/>
        <p:nvPr/>
      </p:nvGrpSpPr>
      <p:grpSpPr>
        <a:xfrm>
          <a:off x="0" y="0"/>
          <a:ext cx="0" cy="0"/>
          <a:chOff x="0" y="0"/>
          <a:chExt cx="0" cy="0"/>
        </a:xfrm>
      </p:grpSpPr>
      <p:sp>
        <p:nvSpPr>
          <p:cNvPr id="156" name="Google Shape;156;p12"/>
          <p:cNvSpPr/>
          <p:nvPr/>
        </p:nvSpPr>
        <p:spPr>
          <a:xfrm>
            <a:off x="0" y="0"/>
            <a:ext cx="987966" cy="539620"/>
          </a:xfrm>
          <a:custGeom>
            <a:rect b="b" l="l" r="r" t="t"/>
            <a:pathLst>
              <a:path extrusionOk="0" h="344805" w="631288">
                <a:moveTo>
                  <a:pt x="0" y="344806"/>
                </a:moveTo>
                <a:lnTo>
                  <a:pt x="0" y="0"/>
                </a:lnTo>
                <a:lnTo>
                  <a:pt x="631289" y="0"/>
                </a:lnTo>
                <a:cubicBezTo>
                  <a:pt x="631289" y="0"/>
                  <a:pt x="500084" y="118895"/>
                  <a:pt x="353248" y="192029"/>
                </a:cubicBezTo>
                <a:cubicBezTo>
                  <a:pt x="243430" y="246725"/>
                  <a:pt x="0" y="344806"/>
                  <a:pt x="0" y="344806"/>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12"/>
          <p:cNvSpPr/>
          <p:nvPr/>
        </p:nvSpPr>
        <p:spPr>
          <a:xfrm>
            <a:off x="0" y="0"/>
            <a:ext cx="4366472" cy="2089086"/>
          </a:xfrm>
          <a:custGeom>
            <a:rect b="b" l="l" r="r" t="t"/>
            <a:pathLst>
              <a:path extrusionOk="0" h="1334879" w="2790078">
                <a:moveTo>
                  <a:pt x="0" y="620632"/>
                </a:moveTo>
                <a:cubicBezTo>
                  <a:pt x="0" y="620632"/>
                  <a:pt x="329433" y="531619"/>
                  <a:pt x="631289" y="381826"/>
                </a:cubicBezTo>
                <a:cubicBezTo>
                  <a:pt x="933143" y="232035"/>
                  <a:pt x="1242236" y="0"/>
                  <a:pt x="1242236" y="0"/>
                </a:cubicBezTo>
                <a:lnTo>
                  <a:pt x="2790079" y="0"/>
                </a:lnTo>
                <a:cubicBezTo>
                  <a:pt x="2790079" y="0"/>
                  <a:pt x="2659217" y="627961"/>
                  <a:pt x="1860962" y="960244"/>
                </a:cubicBezTo>
                <a:cubicBezTo>
                  <a:pt x="1155015" y="1254095"/>
                  <a:pt x="0" y="1334879"/>
                  <a:pt x="0" y="1334879"/>
                </a:cubicBezTo>
                <a:lnTo>
                  <a:pt x="0" y="620632"/>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12"/>
          <p:cNvSpPr/>
          <p:nvPr/>
        </p:nvSpPr>
        <p:spPr>
          <a:xfrm>
            <a:off x="0" y="0"/>
            <a:ext cx="6312701" cy="3657580"/>
          </a:xfrm>
          <a:custGeom>
            <a:rect b="b" l="l" r="r" t="t"/>
            <a:pathLst>
              <a:path extrusionOk="0" h="2337112" w="4033675">
                <a:moveTo>
                  <a:pt x="0" y="1690637"/>
                </a:moveTo>
                <a:lnTo>
                  <a:pt x="0" y="2337112"/>
                </a:lnTo>
                <a:cubicBezTo>
                  <a:pt x="0" y="2337112"/>
                  <a:pt x="2247778" y="2047074"/>
                  <a:pt x="3247072" y="1469257"/>
                </a:cubicBezTo>
                <a:cubicBezTo>
                  <a:pt x="4246372" y="891440"/>
                  <a:pt x="4009071" y="0"/>
                  <a:pt x="4009071" y="0"/>
                </a:cubicBezTo>
                <a:lnTo>
                  <a:pt x="3198088" y="0"/>
                </a:lnTo>
                <a:cubicBezTo>
                  <a:pt x="3198088" y="0"/>
                  <a:pt x="3155765" y="538601"/>
                  <a:pt x="2385465" y="995626"/>
                </a:cubicBezTo>
                <a:cubicBezTo>
                  <a:pt x="1504767" y="1518150"/>
                  <a:pt x="0" y="1690637"/>
                  <a:pt x="0" y="1690637"/>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12"/>
          <p:cNvSpPr/>
          <p:nvPr/>
        </p:nvSpPr>
        <p:spPr>
          <a:xfrm>
            <a:off x="0" y="0"/>
            <a:ext cx="7670378" cy="6089392"/>
          </a:xfrm>
          <a:custGeom>
            <a:rect b="b" l="l" r="r" t="t"/>
            <a:pathLst>
              <a:path extrusionOk="0" h="3890985" w="4901200">
                <a:moveTo>
                  <a:pt x="16975" y="2687307"/>
                </a:moveTo>
                <a:lnTo>
                  <a:pt x="0" y="3890985"/>
                </a:lnTo>
                <a:cubicBezTo>
                  <a:pt x="0" y="3890985"/>
                  <a:pt x="2681593" y="3679661"/>
                  <a:pt x="3896371" y="2544423"/>
                </a:cubicBezTo>
                <a:cubicBezTo>
                  <a:pt x="5187944" y="1337411"/>
                  <a:pt x="4865419" y="0"/>
                  <a:pt x="4865419" y="0"/>
                </a:cubicBezTo>
                <a:lnTo>
                  <a:pt x="4262907" y="0"/>
                </a:lnTo>
                <a:cubicBezTo>
                  <a:pt x="4262907" y="0"/>
                  <a:pt x="4461673" y="1460610"/>
                  <a:pt x="3306713" y="1962768"/>
                </a:cubicBezTo>
                <a:cubicBezTo>
                  <a:pt x="2083580" y="2494564"/>
                  <a:pt x="16975" y="2687307"/>
                  <a:pt x="16975" y="2687307"/>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12"/>
          <p:cNvSpPr/>
          <p:nvPr/>
        </p:nvSpPr>
        <p:spPr>
          <a:xfrm>
            <a:off x="0" y="5359388"/>
            <a:ext cx="5316130" cy="1495868"/>
          </a:xfrm>
          <a:custGeom>
            <a:rect b="b" l="l" r="r" t="t"/>
            <a:pathLst>
              <a:path extrusionOk="0" h="955826" w="3396888">
                <a:moveTo>
                  <a:pt x="0" y="768590"/>
                </a:moveTo>
                <a:cubicBezTo>
                  <a:pt x="0" y="768590"/>
                  <a:pt x="763657" y="773260"/>
                  <a:pt x="1662164" y="465139"/>
                </a:cubicBezTo>
                <a:cubicBezTo>
                  <a:pt x="2476791" y="185776"/>
                  <a:pt x="3316805" y="-68594"/>
                  <a:pt x="3387388" y="16774"/>
                </a:cubicBezTo>
                <a:cubicBezTo>
                  <a:pt x="3519653" y="176728"/>
                  <a:pt x="2227151" y="955826"/>
                  <a:pt x="2227151" y="955826"/>
                </a:cubicBezTo>
                <a:lnTo>
                  <a:pt x="0" y="953646"/>
                </a:lnTo>
                <a:lnTo>
                  <a:pt x="0" y="768590"/>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12"/>
          <p:cNvSpPr/>
          <p:nvPr/>
        </p:nvSpPr>
        <p:spPr>
          <a:xfrm>
            <a:off x="7666876" y="12790"/>
            <a:ext cx="2231017" cy="2820085"/>
          </a:xfrm>
          <a:custGeom>
            <a:rect b="b" l="l" r="r" t="t"/>
            <a:pathLst>
              <a:path extrusionOk="0" h="1801971" w="1425570">
                <a:moveTo>
                  <a:pt x="199575" y="1114"/>
                </a:moveTo>
                <a:cubicBezTo>
                  <a:pt x="199575" y="1114"/>
                  <a:pt x="289328" y="405865"/>
                  <a:pt x="247387" y="846865"/>
                </a:cubicBezTo>
                <a:cubicBezTo>
                  <a:pt x="205447" y="1287870"/>
                  <a:pt x="-97276" y="1646414"/>
                  <a:pt x="31812" y="1765119"/>
                </a:cubicBezTo>
                <a:cubicBezTo>
                  <a:pt x="222406" y="1940393"/>
                  <a:pt x="323709" y="1439535"/>
                  <a:pt x="672647" y="1329245"/>
                </a:cubicBezTo>
                <a:cubicBezTo>
                  <a:pt x="900803" y="1257132"/>
                  <a:pt x="1172133" y="1576414"/>
                  <a:pt x="1375964" y="1418482"/>
                </a:cubicBezTo>
                <a:cubicBezTo>
                  <a:pt x="1579261" y="1260933"/>
                  <a:pt x="1105788" y="1038133"/>
                  <a:pt x="891986" y="683517"/>
                </a:cubicBezTo>
                <a:cubicBezTo>
                  <a:pt x="678185" y="328894"/>
                  <a:pt x="520751" y="0"/>
                  <a:pt x="520751" y="0"/>
                </a:cubicBezTo>
                <a:lnTo>
                  <a:pt x="199575" y="1114"/>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12"/>
          <p:cNvSpPr/>
          <p:nvPr/>
        </p:nvSpPr>
        <p:spPr>
          <a:xfrm>
            <a:off x="8873557" y="0"/>
            <a:ext cx="3297047" cy="3421070"/>
          </a:xfrm>
          <a:custGeom>
            <a:rect b="b" l="l" r="r" t="t"/>
            <a:pathLst>
              <a:path extrusionOk="0" h="2185987" w="2106739">
                <a:moveTo>
                  <a:pt x="0" y="0"/>
                </a:moveTo>
                <a:cubicBezTo>
                  <a:pt x="0" y="0"/>
                  <a:pt x="324911" y="657660"/>
                  <a:pt x="855322" y="1198480"/>
                </a:cubicBezTo>
                <a:cubicBezTo>
                  <a:pt x="1385728" y="1739293"/>
                  <a:pt x="2106739" y="2185988"/>
                  <a:pt x="2106739" y="2185988"/>
                </a:cubicBezTo>
                <a:lnTo>
                  <a:pt x="2106739" y="1523002"/>
                </a:lnTo>
                <a:cubicBezTo>
                  <a:pt x="2106739" y="1523002"/>
                  <a:pt x="1595704" y="1195644"/>
                  <a:pt x="1272178" y="818531"/>
                </a:cubicBezTo>
                <a:cubicBezTo>
                  <a:pt x="948652" y="441421"/>
                  <a:pt x="748938" y="4702"/>
                  <a:pt x="748938" y="4702"/>
                </a:cubicBez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12"/>
          <p:cNvSpPr/>
          <p:nvPr/>
        </p:nvSpPr>
        <p:spPr>
          <a:xfrm>
            <a:off x="10524814" y="2933"/>
            <a:ext cx="1647055" cy="1869475"/>
          </a:xfrm>
          <a:custGeom>
            <a:rect b="b" l="l" r="r" t="t"/>
            <a:pathLst>
              <a:path extrusionOk="0" h="1194553" w="1052431">
                <a:moveTo>
                  <a:pt x="1052431" y="1194554"/>
                </a:moveTo>
                <a:cubicBezTo>
                  <a:pt x="1052431" y="1194554"/>
                  <a:pt x="708928" y="928161"/>
                  <a:pt x="456811" y="635506"/>
                </a:cubicBezTo>
                <a:cubicBezTo>
                  <a:pt x="204754" y="342852"/>
                  <a:pt x="0" y="1769"/>
                  <a:pt x="0" y="1769"/>
                </a:cubicBezTo>
                <a:lnTo>
                  <a:pt x="509821" y="0"/>
                </a:lnTo>
                <a:cubicBezTo>
                  <a:pt x="509821" y="0"/>
                  <a:pt x="590823" y="196462"/>
                  <a:pt x="714332" y="342932"/>
                </a:cubicBezTo>
                <a:cubicBezTo>
                  <a:pt x="837780" y="489402"/>
                  <a:pt x="1052431" y="621600"/>
                  <a:pt x="1052431" y="621600"/>
                </a:cubicBezTo>
                <a:lnTo>
                  <a:pt x="1052431" y="1194554"/>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12"/>
          <p:cNvSpPr/>
          <p:nvPr/>
        </p:nvSpPr>
        <p:spPr>
          <a:xfrm>
            <a:off x="11915499" y="0"/>
            <a:ext cx="254773" cy="222606"/>
          </a:xfrm>
          <a:custGeom>
            <a:rect b="b" l="l" r="r" t="t"/>
            <a:pathLst>
              <a:path extrusionOk="0" h="142240" w="162794">
                <a:moveTo>
                  <a:pt x="162431" y="142240"/>
                </a:moveTo>
                <a:lnTo>
                  <a:pt x="0" y="562"/>
                </a:lnTo>
                <a:lnTo>
                  <a:pt x="162795" y="0"/>
                </a:lnTo>
                <a:lnTo>
                  <a:pt x="162431" y="14224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12"/>
          <p:cNvSpPr/>
          <p:nvPr/>
        </p:nvSpPr>
        <p:spPr>
          <a:xfrm>
            <a:off x="7856148" y="6077235"/>
            <a:ext cx="4326884" cy="778569"/>
          </a:xfrm>
          <a:custGeom>
            <a:rect b="b" l="l" r="r" t="t"/>
            <a:pathLst>
              <a:path extrusionOk="0" h="497488" w="2764782">
                <a:moveTo>
                  <a:pt x="0" y="491732"/>
                </a:moveTo>
                <a:cubicBezTo>
                  <a:pt x="0" y="491732"/>
                  <a:pt x="357925" y="-67516"/>
                  <a:pt x="1046159" y="6801"/>
                </a:cubicBezTo>
                <a:cubicBezTo>
                  <a:pt x="2062352" y="116526"/>
                  <a:pt x="2764783" y="497489"/>
                  <a:pt x="2764783" y="497489"/>
                </a:cubicBezTo>
                <a:lnTo>
                  <a:pt x="0" y="491732"/>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12"/>
          <p:cNvSpPr/>
          <p:nvPr/>
        </p:nvSpPr>
        <p:spPr>
          <a:xfrm>
            <a:off x="6098158" y="4521065"/>
            <a:ext cx="6088944" cy="2324501"/>
          </a:xfrm>
          <a:custGeom>
            <a:rect b="b" l="l" r="r" t="t"/>
            <a:pathLst>
              <a:path extrusionOk="0" h="1485304" w="3890699">
                <a:moveTo>
                  <a:pt x="0" y="1485304"/>
                </a:moveTo>
                <a:cubicBezTo>
                  <a:pt x="0" y="1485304"/>
                  <a:pt x="942385" y="162333"/>
                  <a:pt x="1905683" y="18124"/>
                </a:cubicBezTo>
                <a:cubicBezTo>
                  <a:pt x="2790905" y="-114401"/>
                  <a:pt x="3888089" y="523306"/>
                  <a:pt x="3888089" y="523306"/>
                </a:cubicBezTo>
                <a:lnTo>
                  <a:pt x="3890699" y="1278316"/>
                </a:lnTo>
                <a:cubicBezTo>
                  <a:pt x="3890699" y="1278316"/>
                  <a:pt x="2730305" y="535256"/>
                  <a:pt x="1900358" y="651721"/>
                </a:cubicBezTo>
                <a:cubicBezTo>
                  <a:pt x="1254004" y="742421"/>
                  <a:pt x="756449" y="1482682"/>
                  <a:pt x="756449" y="1482682"/>
                </a:cubicBezTo>
                <a:lnTo>
                  <a:pt x="0" y="1485304"/>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12"/>
          <p:cNvSpPr/>
          <p:nvPr/>
        </p:nvSpPr>
        <p:spPr>
          <a:xfrm>
            <a:off x="4471952" y="2504774"/>
            <a:ext cx="7708489" cy="4344883"/>
          </a:xfrm>
          <a:custGeom>
            <a:rect b="b" l="l" r="r" t="t"/>
            <a:pathLst>
              <a:path extrusionOk="0" h="2776283" w="4925552">
                <a:moveTo>
                  <a:pt x="0" y="2776283"/>
                </a:moveTo>
                <a:cubicBezTo>
                  <a:pt x="0" y="2776283"/>
                  <a:pt x="674851" y="2071466"/>
                  <a:pt x="1394283" y="1378569"/>
                </a:cubicBezTo>
                <a:cubicBezTo>
                  <a:pt x="2113710" y="685671"/>
                  <a:pt x="2292032" y="94143"/>
                  <a:pt x="2886609" y="4664"/>
                </a:cubicBezTo>
                <a:cubicBezTo>
                  <a:pt x="3481161" y="-84810"/>
                  <a:pt x="4924095" y="1142834"/>
                  <a:pt x="4924095" y="1142834"/>
                </a:cubicBezTo>
                <a:lnTo>
                  <a:pt x="4925552" y="1558664"/>
                </a:lnTo>
                <a:cubicBezTo>
                  <a:pt x="4925552" y="1558664"/>
                  <a:pt x="3867898" y="756376"/>
                  <a:pt x="3101680" y="879386"/>
                </a:cubicBezTo>
                <a:cubicBezTo>
                  <a:pt x="2039921" y="1049839"/>
                  <a:pt x="614870" y="2774152"/>
                  <a:pt x="614870" y="2774152"/>
                </a:cubicBezTo>
                <a:lnTo>
                  <a:pt x="0" y="2776283"/>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12"/>
          <p:cNvSpPr/>
          <p:nvPr/>
        </p:nvSpPr>
        <p:spPr>
          <a:xfrm>
            <a:off x="615463" y="441778"/>
            <a:ext cx="10725280" cy="5876747"/>
          </a:xfrm>
          <a:custGeom>
            <a:rect b="b" l="l" r="r" t="t"/>
            <a:pathLst>
              <a:path extrusionOk="0" h="3755110" w="6853214">
                <a:moveTo>
                  <a:pt x="516398" y="304039"/>
                </a:moveTo>
                <a:cubicBezTo>
                  <a:pt x="1002076" y="-109668"/>
                  <a:pt x="1317799" y="-13933"/>
                  <a:pt x="1676271" y="88488"/>
                </a:cubicBezTo>
                <a:cubicBezTo>
                  <a:pt x="2159022" y="226415"/>
                  <a:pt x="2518714" y="543401"/>
                  <a:pt x="3041432" y="570914"/>
                </a:cubicBezTo>
                <a:cubicBezTo>
                  <a:pt x="3668902" y="603940"/>
                  <a:pt x="4231879" y="245449"/>
                  <a:pt x="4817171" y="78223"/>
                </a:cubicBezTo>
                <a:cubicBezTo>
                  <a:pt x="5473659" y="-109344"/>
                  <a:pt x="6191471" y="81687"/>
                  <a:pt x="6572379" y="653028"/>
                </a:cubicBezTo>
                <a:cubicBezTo>
                  <a:pt x="6676943" y="809885"/>
                  <a:pt x="6748594" y="1004808"/>
                  <a:pt x="6798204" y="1186773"/>
                </a:cubicBezTo>
                <a:cubicBezTo>
                  <a:pt x="6863602" y="1426588"/>
                  <a:pt x="6866455" y="1702660"/>
                  <a:pt x="6828990" y="1946343"/>
                </a:cubicBezTo>
                <a:cubicBezTo>
                  <a:pt x="6714590" y="2689877"/>
                  <a:pt x="6275570" y="3254323"/>
                  <a:pt x="5566473" y="3527055"/>
                </a:cubicBezTo>
                <a:cubicBezTo>
                  <a:pt x="5290419" y="3633234"/>
                  <a:pt x="4976274" y="3660139"/>
                  <a:pt x="4683734" y="3691284"/>
                </a:cubicBezTo>
                <a:cubicBezTo>
                  <a:pt x="-392967" y="4231793"/>
                  <a:pt x="-519984" y="1186846"/>
                  <a:pt x="516398" y="304039"/>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12"/>
          <p:cNvSpPr txBox="1"/>
          <p:nvPr>
            <p:ph type="title"/>
          </p:nvPr>
        </p:nvSpPr>
        <p:spPr>
          <a:xfrm>
            <a:off x="2114550" y="1553425"/>
            <a:ext cx="4800600" cy="26481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solidFill>
                  <a:schemeClr val="accent2"/>
                </a:solidFill>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0" name="Google Shape;170;p12"/>
          <p:cNvSpPr txBox="1"/>
          <p:nvPr>
            <p:ph idx="1" type="body"/>
          </p:nvPr>
        </p:nvSpPr>
        <p:spPr>
          <a:xfrm>
            <a:off x="2114539" y="4020825"/>
            <a:ext cx="4800600" cy="11331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lgn="r">
              <a:spcBef>
                <a:spcPts val="0"/>
              </a:spcBef>
              <a:spcAft>
                <a:spcPts val="0"/>
              </a:spcAft>
              <a:buSzPts val="2000"/>
              <a:buChar char="○"/>
              <a:defRPr/>
            </a:lvl2pPr>
            <a:lvl3pPr indent="-355600" lvl="2" marL="1371600" rtl="0" algn="r">
              <a:spcBef>
                <a:spcPts val="2100"/>
              </a:spcBef>
              <a:spcAft>
                <a:spcPts val="0"/>
              </a:spcAft>
              <a:buSzPts val="2000"/>
              <a:buChar char="■"/>
              <a:defRPr/>
            </a:lvl3pPr>
            <a:lvl4pPr indent="-355600" lvl="3" marL="1828800" rtl="0" algn="r">
              <a:spcBef>
                <a:spcPts val="2100"/>
              </a:spcBef>
              <a:spcAft>
                <a:spcPts val="0"/>
              </a:spcAft>
              <a:buSzPts val="2000"/>
              <a:buChar char="●"/>
              <a:defRPr/>
            </a:lvl4pPr>
            <a:lvl5pPr indent="-355600" lvl="4" marL="2286000" rtl="0" algn="r">
              <a:spcBef>
                <a:spcPts val="2100"/>
              </a:spcBef>
              <a:spcAft>
                <a:spcPts val="0"/>
              </a:spcAft>
              <a:buSzPts val="2000"/>
              <a:buChar char="○"/>
              <a:defRPr/>
            </a:lvl5pPr>
            <a:lvl6pPr indent="-355600" lvl="5" marL="2743200" rtl="0" algn="r">
              <a:spcBef>
                <a:spcPts val="2100"/>
              </a:spcBef>
              <a:spcAft>
                <a:spcPts val="0"/>
              </a:spcAft>
              <a:buSzPts val="2000"/>
              <a:buChar char="■"/>
              <a:defRPr/>
            </a:lvl6pPr>
            <a:lvl7pPr indent="-355600" lvl="6" marL="3200400" rtl="0" algn="r">
              <a:spcBef>
                <a:spcPts val="2100"/>
              </a:spcBef>
              <a:spcAft>
                <a:spcPts val="0"/>
              </a:spcAft>
              <a:buSzPts val="2000"/>
              <a:buChar char="●"/>
              <a:defRPr/>
            </a:lvl7pPr>
            <a:lvl8pPr indent="-355600" lvl="7" marL="3657600" rtl="0" algn="r">
              <a:spcBef>
                <a:spcPts val="2100"/>
              </a:spcBef>
              <a:spcAft>
                <a:spcPts val="0"/>
              </a:spcAft>
              <a:buSzPts val="2000"/>
              <a:buChar char="○"/>
              <a:defRPr/>
            </a:lvl8pPr>
            <a:lvl9pPr indent="-355600" lvl="8" marL="4114800" rtl="0" algn="r">
              <a:spcBef>
                <a:spcPts val="2100"/>
              </a:spcBef>
              <a:spcAft>
                <a:spcPts val="2100"/>
              </a:spcAft>
              <a:buSzPts val="2000"/>
              <a:buChar char="■"/>
              <a:defRPr/>
            </a:lvl9pPr>
          </a:lstStyle>
          <a:p/>
        </p:txBody>
      </p:sp>
      <p:sp>
        <p:nvSpPr>
          <p:cNvPr id="171" name="Google Shape;171;p12"/>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172" name="Shape 172"/>
        <p:cNvGrpSpPr/>
        <p:nvPr/>
      </p:nvGrpSpPr>
      <p:grpSpPr>
        <a:xfrm>
          <a:off x="0" y="0"/>
          <a:ext cx="0" cy="0"/>
          <a:chOff x="0" y="0"/>
          <a:chExt cx="0" cy="0"/>
        </a:xfrm>
      </p:grpSpPr>
      <p:sp>
        <p:nvSpPr>
          <p:cNvPr id="173" name="Google Shape;173;p13"/>
          <p:cNvSpPr/>
          <p:nvPr/>
        </p:nvSpPr>
        <p:spPr>
          <a:xfrm rot="10800000">
            <a:off x="11199136" y="6316184"/>
            <a:ext cx="987966" cy="539620"/>
          </a:xfrm>
          <a:custGeom>
            <a:rect b="b" l="l" r="r" t="t"/>
            <a:pathLst>
              <a:path extrusionOk="0" h="344805" w="631288">
                <a:moveTo>
                  <a:pt x="0" y="344806"/>
                </a:moveTo>
                <a:lnTo>
                  <a:pt x="0" y="0"/>
                </a:lnTo>
                <a:lnTo>
                  <a:pt x="631289" y="0"/>
                </a:lnTo>
                <a:cubicBezTo>
                  <a:pt x="631289" y="0"/>
                  <a:pt x="500084" y="118895"/>
                  <a:pt x="353248" y="192029"/>
                </a:cubicBezTo>
                <a:cubicBezTo>
                  <a:pt x="243430" y="246725"/>
                  <a:pt x="0" y="344806"/>
                  <a:pt x="0" y="344806"/>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13"/>
          <p:cNvSpPr/>
          <p:nvPr/>
        </p:nvSpPr>
        <p:spPr>
          <a:xfrm rot="10800000">
            <a:off x="7820630" y="4766718"/>
            <a:ext cx="4366472" cy="2089086"/>
          </a:xfrm>
          <a:custGeom>
            <a:rect b="b" l="l" r="r" t="t"/>
            <a:pathLst>
              <a:path extrusionOk="0" h="1334879" w="2790078">
                <a:moveTo>
                  <a:pt x="0" y="620632"/>
                </a:moveTo>
                <a:cubicBezTo>
                  <a:pt x="0" y="620632"/>
                  <a:pt x="329433" y="531619"/>
                  <a:pt x="631289" y="381826"/>
                </a:cubicBezTo>
                <a:cubicBezTo>
                  <a:pt x="933143" y="232035"/>
                  <a:pt x="1242236" y="0"/>
                  <a:pt x="1242236" y="0"/>
                </a:cubicBezTo>
                <a:lnTo>
                  <a:pt x="2790079" y="0"/>
                </a:lnTo>
                <a:cubicBezTo>
                  <a:pt x="2790079" y="0"/>
                  <a:pt x="2659217" y="627961"/>
                  <a:pt x="1860962" y="960244"/>
                </a:cubicBezTo>
                <a:cubicBezTo>
                  <a:pt x="1155015" y="1254095"/>
                  <a:pt x="0" y="1334879"/>
                  <a:pt x="0" y="1334879"/>
                </a:cubicBezTo>
                <a:lnTo>
                  <a:pt x="0" y="620632"/>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13"/>
          <p:cNvSpPr/>
          <p:nvPr/>
        </p:nvSpPr>
        <p:spPr>
          <a:xfrm rot="10800000">
            <a:off x="5874400" y="3198223"/>
            <a:ext cx="6312701" cy="3657580"/>
          </a:xfrm>
          <a:custGeom>
            <a:rect b="b" l="l" r="r" t="t"/>
            <a:pathLst>
              <a:path extrusionOk="0" h="2337112" w="4033675">
                <a:moveTo>
                  <a:pt x="0" y="1690637"/>
                </a:moveTo>
                <a:lnTo>
                  <a:pt x="0" y="2337112"/>
                </a:lnTo>
                <a:cubicBezTo>
                  <a:pt x="0" y="2337112"/>
                  <a:pt x="2247778" y="2047074"/>
                  <a:pt x="3247072" y="1469257"/>
                </a:cubicBezTo>
                <a:cubicBezTo>
                  <a:pt x="4246372" y="891440"/>
                  <a:pt x="4009071" y="0"/>
                  <a:pt x="4009071" y="0"/>
                </a:cubicBezTo>
                <a:lnTo>
                  <a:pt x="3198088" y="0"/>
                </a:lnTo>
                <a:cubicBezTo>
                  <a:pt x="3198088" y="0"/>
                  <a:pt x="3155765" y="538601"/>
                  <a:pt x="2385465" y="995626"/>
                </a:cubicBezTo>
                <a:cubicBezTo>
                  <a:pt x="1504767" y="1518150"/>
                  <a:pt x="0" y="1690637"/>
                  <a:pt x="0" y="1690637"/>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13"/>
          <p:cNvSpPr/>
          <p:nvPr/>
        </p:nvSpPr>
        <p:spPr>
          <a:xfrm rot="10800000">
            <a:off x="4516724" y="766412"/>
            <a:ext cx="7670378" cy="6089392"/>
          </a:xfrm>
          <a:custGeom>
            <a:rect b="b" l="l" r="r" t="t"/>
            <a:pathLst>
              <a:path extrusionOk="0" h="3890985" w="4901200">
                <a:moveTo>
                  <a:pt x="16975" y="2687307"/>
                </a:moveTo>
                <a:lnTo>
                  <a:pt x="0" y="3890985"/>
                </a:lnTo>
                <a:cubicBezTo>
                  <a:pt x="0" y="3890985"/>
                  <a:pt x="2681593" y="3679661"/>
                  <a:pt x="3896371" y="2544423"/>
                </a:cubicBezTo>
                <a:cubicBezTo>
                  <a:pt x="5187944" y="1337411"/>
                  <a:pt x="4865419" y="0"/>
                  <a:pt x="4865419" y="0"/>
                </a:cubicBezTo>
                <a:lnTo>
                  <a:pt x="4262907" y="0"/>
                </a:lnTo>
                <a:cubicBezTo>
                  <a:pt x="4262907" y="0"/>
                  <a:pt x="4461673" y="1460610"/>
                  <a:pt x="3306713" y="1962768"/>
                </a:cubicBezTo>
                <a:cubicBezTo>
                  <a:pt x="2083580" y="2494564"/>
                  <a:pt x="16975" y="2687307"/>
                  <a:pt x="16975" y="2687307"/>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13"/>
          <p:cNvSpPr/>
          <p:nvPr/>
        </p:nvSpPr>
        <p:spPr>
          <a:xfrm rot="10800000">
            <a:off x="6870972" y="548"/>
            <a:ext cx="5316130" cy="1495868"/>
          </a:xfrm>
          <a:custGeom>
            <a:rect b="b" l="l" r="r" t="t"/>
            <a:pathLst>
              <a:path extrusionOk="0" h="955826" w="3396888">
                <a:moveTo>
                  <a:pt x="0" y="768590"/>
                </a:moveTo>
                <a:cubicBezTo>
                  <a:pt x="0" y="768590"/>
                  <a:pt x="763657" y="773260"/>
                  <a:pt x="1662164" y="465139"/>
                </a:cubicBezTo>
                <a:cubicBezTo>
                  <a:pt x="2476791" y="185776"/>
                  <a:pt x="3316805" y="-68594"/>
                  <a:pt x="3387388" y="16774"/>
                </a:cubicBezTo>
                <a:cubicBezTo>
                  <a:pt x="3519653" y="176728"/>
                  <a:pt x="2227151" y="955826"/>
                  <a:pt x="2227151" y="955826"/>
                </a:cubicBezTo>
                <a:lnTo>
                  <a:pt x="0" y="953646"/>
                </a:lnTo>
                <a:lnTo>
                  <a:pt x="0" y="768590"/>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13"/>
          <p:cNvSpPr/>
          <p:nvPr/>
        </p:nvSpPr>
        <p:spPr>
          <a:xfrm rot="10800000">
            <a:off x="2289208" y="4022930"/>
            <a:ext cx="2231017" cy="2820085"/>
          </a:xfrm>
          <a:custGeom>
            <a:rect b="b" l="l" r="r" t="t"/>
            <a:pathLst>
              <a:path extrusionOk="0" h="1801971" w="1425570">
                <a:moveTo>
                  <a:pt x="199575" y="1114"/>
                </a:moveTo>
                <a:cubicBezTo>
                  <a:pt x="199575" y="1114"/>
                  <a:pt x="289328" y="405865"/>
                  <a:pt x="247387" y="846865"/>
                </a:cubicBezTo>
                <a:cubicBezTo>
                  <a:pt x="205447" y="1287870"/>
                  <a:pt x="-97276" y="1646414"/>
                  <a:pt x="31812" y="1765119"/>
                </a:cubicBezTo>
                <a:cubicBezTo>
                  <a:pt x="222406" y="1940393"/>
                  <a:pt x="323709" y="1439535"/>
                  <a:pt x="672647" y="1329245"/>
                </a:cubicBezTo>
                <a:cubicBezTo>
                  <a:pt x="900803" y="1257132"/>
                  <a:pt x="1172133" y="1576414"/>
                  <a:pt x="1375964" y="1418482"/>
                </a:cubicBezTo>
                <a:cubicBezTo>
                  <a:pt x="1579261" y="1260933"/>
                  <a:pt x="1105788" y="1038133"/>
                  <a:pt x="891986" y="683517"/>
                </a:cubicBezTo>
                <a:cubicBezTo>
                  <a:pt x="678185" y="328894"/>
                  <a:pt x="520751" y="0"/>
                  <a:pt x="520751" y="0"/>
                </a:cubicBezTo>
                <a:lnTo>
                  <a:pt x="199575" y="1114"/>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13"/>
          <p:cNvSpPr/>
          <p:nvPr/>
        </p:nvSpPr>
        <p:spPr>
          <a:xfrm rot="10800000">
            <a:off x="16499" y="3434734"/>
            <a:ext cx="3297047" cy="3421070"/>
          </a:xfrm>
          <a:custGeom>
            <a:rect b="b" l="l" r="r" t="t"/>
            <a:pathLst>
              <a:path extrusionOk="0" h="2185987" w="2106739">
                <a:moveTo>
                  <a:pt x="0" y="0"/>
                </a:moveTo>
                <a:cubicBezTo>
                  <a:pt x="0" y="0"/>
                  <a:pt x="324911" y="657660"/>
                  <a:pt x="855322" y="1198480"/>
                </a:cubicBezTo>
                <a:cubicBezTo>
                  <a:pt x="1385728" y="1739293"/>
                  <a:pt x="2106739" y="2185988"/>
                  <a:pt x="2106739" y="2185988"/>
                </a:cubicBezTo>
                <a:lnTo>
                  <a:pt x="2106739" y="1523002"/>
                </a:lnTo>
                <a:cubicBezTo>
                  <a:pt x="2106739" y="1523002"/>
                  <a:pt x="1595704" y="1195644"/>
                  <a:pt x="1272178" y="818531"/>
                </a:cubicBezTo>
                <a:cubicBezTo>
                  <a:pt x="948652" y="441421"/>
                  <a:pt x="748938" y="4702"/>
                  <a:pt x="748938" y="4702"/>
                </a:cubicBez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13"/>
          <p:cNvSpPr/>
          <p:nvPr/>
        </p:nvSpPr>
        <p:spPr>
          <a:xfrm rot="10800000">
            <a:off x="15233" y="4983395"/>
            <a:ext cx="1647055" cy="1869475"/>
          </a:xfrm>
          <a:custGeom>
            <a:rect b="b" l="l" r="r" t="t"/>
            <a:pathLst>
              <a:path extrusionOk="0" h="1194553" w="1052431">
                <a:moveTo>
                  <a:pt x="1052431" y="1194554"/>
                </a:moveTo>
                <a:cubicBezTo>
                  <a:pt x="1052431" y="1194554"/>
                  <a:pt x="708928" y="928161"/>
                  <a:pt x="456811" y="635506"/>
                </a:cubicBezTo>
                <a:cubicBezTo>
                  <a:pt x="204754" y="342852"/>
                  <a:pt x="0" y="1769"/>
                  <a:pt x="0" y="1769"/>
                </a:cubicBezTo>
                <a:lnTo>
                  <a:pt x="509821" y="0"/>
                </a:lnTo>
                <a:cubicBezTo>
                  <a:pt x="509821" y="0"/>
                  <a:pt x="590823" y="196462"/>
                  <a:pt x="714332" y="342932"/>
                </a:cubicBezTo>
                <a:cubicBezTo>
                  <a:pt x="837780" y="489402"/>
                  <a:pt x="1052431" y="621600"/>
                  <a:pt x="1052431" y="621600"/>
                </a:cubicBezTo>
                <a:lnTo>
                  <a:pt x="1052431" y="1194554"/>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13"/>
          <p:cNvSpPr/>
          <p:nvPr/>
        </p:nvSpPr>
        <p:spPr>
          <a:xfrm rot="10800000">
            <a:off x="16830" y="6633198"/>
            <a:ext cx="254773" cy="222606"/>
          </a:xfrm>
          <a:custGeom>
            <a:rect b="b" l="l" r="r" t="t"/>
            <a:pathLst>
              <a:path extrusionOk="0" h="142240" w="162794">
                <a:moveTo>
                  <a:pt x="162431" y="142240"/>
                </a:moveTo>
                <a:lnTo>
                  <a:pt x="0" y="562"/>
                </a:lnTo>
                <a:lnTo>
                  <a:pt x="162795" y="0"/>
                </a:lnTo>
                <a:lnTo>
                  <a:pt x="162431" y="14224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13"/>
          <p:cNvSpPr/>
          <p:nvPr/>
        </p:nvSpPr>
        <p:spPr>
          <a:xfrm rot="10800000">
            <a:off x="4070" y="0"/>
            <a:ext cx="4326884" cy="778569"/>
          </a:xfrm>
          <a:custGeom>
            <a:rect b="b" l="l" r="r" t="t"/>
            <a:pathLst>
              <a:path extrusionOk="0" h="497488" w="2764782">
                <a:moveTo>
                  <a:pt x="0" y="491732"/>
                </a:moveTo>
                <a:cubicBezTo>
                  <a:pt x="0" y="491732"/>
                  <a:pt x="357925" y="-67516"/>
                  <a:pt x="1046159" y="6801"/>
                </a:cubicBezTo>
                <a:cubicBezTo>
                  <a:pt x="2062352" y="116526"/>
                  <a:pt x="2764783" y="497489"/>
                  <a:pt x="2764783" y="497489"/>
                </a:cubicBezTo>
                <a:lnTo>
                  <a:pt x="0" y="491732"/>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13"/>
          <p:cNvSpPr/>
          <p:nvPr/>
        </p:nvSpPr>
        <p:spPr>
          <a:xfrm rot="10800000">
            <a:off x="0" y="10238"/>
            <a:ext cx="6088944" cy="2324501"/>
          </a:xfrm>
          <a:custGeom>
            <a:rect b="b" l="l" r="r" t="t"/>
            <a:pathLst>
              <a:path extrusionOk="0" h="1485304" w="3890699">
                <a:moveTo>
                  <a:pt x="0" y="1485304"/>
                </a:moveTo>
                <a:cubicBezTo>
                  <a:pt x="0" y="1485304"/>
                  <a:pt x="942385" y="162333"/>
                  <a:pt x="1905683" y="18124"/>
                </a:cubicBezTo>
                <a:cubicBezTo>
                  <a:pt x="2790905" y="-114401"/>
                  <a:pt x="3888089" y="523306"/>
                  <a:pt x="3888089" y="523306"/>
                </a:cubicBezTo>
                <a:lnTo>
                  <a:pt x="3890699" y="1278316"/>
                </a:lnTo>
                <a:cubicBezTo>
                  <a:pt x="3890699" y="1278316"/>
                  <a:pt x="2730305" y="535256"/>
                  <a:pt x="1900358" y="651721"/>
                </a:cubicBezTo>
                <a:cubicBezTo>
                  <a:pt x="1254004" y="742421"/>
                  <a:pt x="756449" y="1482682"/>
                  <a:pt x="756449" y="1482682"/>
                </a:cubicBezTo>
                <a:lnTo>
                  <a:pt x="0" y="1485304"/>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13"/>
          <p:cNvSpPr/>
          <p:nvPr/>
        </p:nvSpPr>
        <p:spPr>
          <a:xfrm rot="10800000">
            <a:off x="6661" y="6147"/>
            <a:ext cx="7708489" cy="4344883"/>
          </a:xfrm>
          <a:custGeom>
            <a:rect b="b" l="l" r="r" t="t"/>
            <a:pathLst>
              <a:path extrusionOk="0" h="2776283" w="4925552">
                <a:moveTo>
                  <a:pt x="0" y="2776283"/>
                </a:moveTo>
                <a:cubicBezTo>
                  <a:pt x="0" y="2776283"/>
                  <a:pt x="674851" y="2071466"/>
                  <a:pt x="1394283" y="1378569"/>
                </a:cubicBezTo>
                <a:cubicBezTo>
                  <a:pt x="2113710" y="685671"/>
                  <a:pt x="2292032" y="94143"/>
                  <a:pt x="2886609" y="4664"/>
                </a:cubicBezTo>
                <a:cubicBezTo>
                  <a:pt x="3481161" y="-84810"/>
                  <a:pt x="4924095" y="1142834"/>
                  <a:pt x="4924095" y="1142834"/>
                </a:cubicBezTo>
                <a:lnTo>
                  <a:pt x="4925552" y="1558664"/>
                </a:lnTo>
                <a:cubicBezTo>
                  <a:pt x="4925552" y="1558664"/>
                  <a:pt x="3867898" y="756376"/>
                  <a:pt x="3101680" y="879386"/>
                </a:cubicBezTo>
                <a:cubicBezTo>
                  <a:pt x="2039921" y="1049839"/>
                  <a:pt x="614870" y="2774152"/>
                  <a:pt x="614870" y="2774152"/>
                </a:cubicBezTo>
                <a:lnTo>
                  <a:pt x="0" y="2776283"/>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13"/>
          <p:cNvSpPr/>
          <p:nvPr/>
        </p:nvSpPr>
        <p:spPr>
          <a:xfrm flipH="1">
            <a:off x="846359" y="537279"/>
            <a:ext cx="10725280" cy="5876747"/>
          </a:xfrm>
          <a:custGeom>
            <a:rect b="b" l="l" r="r" t="t"/>
            <a:pathLst>
              <a:path extrusionOk="0" h="3755110" w="6853214">
                <a:moveTo>
                  <a:pt x="516398" y="304039"/>
                </a:moveTo>
                <a:cubicBezTo>
                  <a:pt x="1002076" y="-109668"/>
                  <a:pt x="1317799" y="-13933"/>
                  <a:pt x="1676271" y="88488"/>
                </a:cubicBezTo>
                <a:cubicBezTo>
                  <a:pt x="2159022" y="226415"/>
                  <a:pt x="2518714" y="543401"/>
                  <a:pt x="3041432" y="570914"/>
                </a:cubicBezTo>
                <a:cubicBezTo>
                  <a:pt x="3668902" y="603940"/>
                  <a:pt x="4231879" y="245449"/>
                  <a:pt x="4817171" y="78223"/>
                </a:cubicBezTo>
                <a:cubicBezTo>
                  <a:pt x="5473659" y="-109344"/>
                  <a:pt x="6191471" y="81687"/>
                  <a:pt x="6572379" y="653028"/>
                </a:cubicBezTo>
                <a:cubicBezTo>
                  <a:pt x="6676943" y="809885"/>
                  <a:pt x="6748594" y="1004808"/>
                  <a:pt x="6798204" y="1186773"/>
                </a:cubicBezTo>
                <a:cubicBezTo>
                  <a:pt x="6863602" y="1426588"/>
                  <a:pt x="6866455" y="1702660"/>
                  <a:pt x="6828990" y="1946343"/>
                </a:cubicBezTo>
                <a:cubicBezTo>
                  <a:pt x="6714590" y="2689877"/>
                  <a:pt x="6275570" y="3254323"/>
                  <a:pt x="5566473" y="3527055"/>
                </a:cubicBezTo>
                <a:cubicBezTo>
                  <a:pt x="5290419" y="3633234"/>
                  <a:pt x="4976274" y="3660139"/>
                  <a:pt x="4683734" y="3691284"/>
                </a:cubicBezTo>
                <a:cubicBezTo>
                  <a:pt x="-392967" y="4231793"/>
                  <a:pt x="-519984" y="1186846"/>
                  <a:pt x="516398" y="304039"/>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13"/>
          <p:cNvSpPr txBox="1"/>
          <p:nvPr>
            <p:ph type="title"/>
          </p:nvPr>
        </p:nvSpPr>
        <p:spPr>
          <a:xfrm>
            <a:off x="5261900" y="1733550"/>
            <a:ext cx="4777500" cy="23622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solidFill>
                  <a:schemeClr val="accent1"/>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7" name="Google Shape;187;p13"/>
          <p:cNvSpPr txBox="1"/>
          <p:nvPr>
            <p:ph idx="1" type="body"/>
          </p:nvPr>
        </p:nvSpPr>
        <p:spPr>
          <a:xfrm>
            <a:off x="5261984" y="4189450"/>
            <a:ext cx="4777500" cy="10875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188" name="Google Shape;188;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89" name="Shape 189"/>
        <p:cNvGrpSpPr/>
        <p:nvPr/>
      </p:nvGrpSpPr>
      <p:grpSpPr>
        <a:xfrm>
          <a:off x="0" y="0"/>
          <a:ext cx="0" cy="0"/>
          <a:chOff x="0" y="0"/>
          <a:chExt cx="0" cy="0"/>
        </a:xfrm>
      </p:grpSpPr>
      <p:sp>
        <p:nvSpPr>
          <p:cNvPr id="190" name="Google Shape;190;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91" name="Google Shape;191;p1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192" name="Shape 192"/>
        <p:cNvGrpSpPr/>
        <p:nvPr/>
      </p:nvGrpSpPr>
      <p:grpSpPr>
        <a:xfrm>
          <a:off x="0" y="0"/>
          <a:ext cx="0" cy="0"/>
          <a:chOff x="0" y="0"/>
          <a:chExt cx="0" cy="0"/>
        </a:xfrm>
      </p:grpSpPr>
      <p:grpSp>
        <p:nvGrpSpPr>
          <p:cNvPr id="193" name="Google Shape;193;p15"/>
          <p:cNvGrpSpPr/>
          <p:nvPr/>
        </p:nvGrpSpPr>
        <p:grpSpPr>
          <a:xfrm flipH="1">
            <a:off x="10264107" y="5048298"/>
            <a:ext cx="1927893" cy="1809777"/>
            <a:chOff x="0" y="2828849"/>
            <a:chExt cx="1643838" cy="1543125"/>
          </a:xfrm>
        </p:grpSpPr>
        <p:sp>
          <p:nvSpPr>
            <p:cNvPr id="194" name="Google Shape;194;p15"/>
            <p:cNvSpPr/>
            <p:nvPr/>
          </p:nvSpPr>
          <p:spPr>
            <a:xfrm>
              <a:off x="0" y="3429923"/>
              <a:ext cx="1044106" cy="942051"/>
            </a:xfrm>
            <a:custGeom>
              <a:rect b="b" l="l" r="r" t="t"/>
              <a:pathLst>
                <a:path extrusionOk="0" h="942051" w="1044106">
                  <a:moveTo>
                    <a:pt x="0" y="0"/>
                  </a:moveTo>
                  <a:lnTo>
                    <a:pt x="0" y="206782"/>
                  </a:lnTo>
                  <a:cubicBezTo>
                    <a:pt x="273859" y="218253"/>
                    <a:pt x="485058" y="325178"/>
                    <a:pt x="634823" y="506651"/>
                  </a:cubicBezTo>
                  <a:cubicBezTo>
                    <a:pt x="738208" y="631921"/>
                    <a:pt x="807188" y="789810"/>
                    <a:pt x="835448" y="942052"/>
                  </a:cubicBezTo>
                  <a:lnTo>
                    <a:pt x="1040226" y="942052"/>
                  </a:lnTo>
                  <a:lnTo>
                    <a:pt x="1044107" y="942052"/>
                  </a:lnTo>
                  <a:cubicBezTo>
                    <a:pt x="1014438" y="744220"/>
                    <a:pt x="929275" y="538779"/>
                    <a:pt x="794333" y="375267"/>
                  </a:cubicBezTo>
                  <a:cubicBezTo>
                    <a:pt x="780817" y="358891"/>
                    <a:pt x="766626" y="343358"/>
                    <a:pt x="752277" y="327989"/>
                  </a:cubicBezTo>
                  <a:cubicBezTo>
                    <a:pt x="750705" y="326307"/>
                    <a:pt x="749290" y="324455"/>
                    <a:pt x="747723" y="322767"/>
                  </a:cubicBezTo>
                  <a:cubicBezTo>
                    <a:pt x="747638" y="322676"/>
                    <a:pt x="747541" y="322591"/>
                    <a:pt x="747456" y="322500"/>
                  </a:cubicBezTo>
                  <a:cubicBezTo>
                    <a:pt x="747025" y="322033"/>
                    <a:pt x="746551" y="321620"/>
                    <a:pt x="746114" y="321158"/>
                  </a:cubicBezTo>
                  <a:cubicBezTo>
                    <a:pt x="734595" y="308990"/>
                    <a:pt x="722797" y="297070"/>
                    <a:pt x="710762" y="285533"/>
                  </a:cubicBezTo>
                  <a:cubicBezTo>
                    <a:pt x="702394" y="277432"/>
                    <a:pt x="693796" y="269611"/>
                    <a:pt x="685180" y="261827"/>
                  </a:cubicBezTo>
                  <a:cubicBezTo>
                    <a:pt x="680868" y="257971"/>
                    <a:pt x="676691" y="253951"/>
                    <a:pt x="672325" y="250174"/>
                  </a:cubicBezTo>
                  <a:cubicBezTo>
                    <a:pt x="530413" y="127498"/>
                    <a:pt x="356278" y="46258"/>
                    <a:pt x="152946" y="14191"/>
                  </a:cubicBezTo>
                  <a:cubicBezTo>
                    <a:pt x="152501" y="14124"/>
                    <a:pt x="152054" y="13997"/>
                    <a:pt x="151607" y="13924"/>
                  </a:cubicBezTo>
                  <a:cubicBezTo>
                    <a:pt x="149765" y="13638"/>
                    <a:pt x="147829" y="13535"/>
                    <a:pt x="145982" y="13256"/>
                  </a:cubicBezTo>
                  <a:cubicBezTo>
                    <a:pt x="128863" y="10687"/>
                    <a:pt x="111590" y="8313"/>
                    <a:pt x="94018" y="6425"/>
                  </a:cubicBezTo>
                  <a:cubicBezTo>
                    <a:pt x="86810" y="5641"/>
                    <a:pt x="79464" y="5076"/>
                    <a:pt x="72187" y="4415"/>
                  </a:cubicBezTo>
                  <a:cubicBezTo>
                    <a:pt x="57169" y="3061"/>
                    <a:pt x="42129" y="1664"/>
                    <a:pt x="26786" y="802"/>
                  </a:cubicBezTo>
                  <a:cubicBezTo>
                    <a:pt x="23510" y="620"/>
                    <a:pt x="20164" y="559"/>
                    <a:pt x="16875" y="401"/>
                  </a:cubicBezTo>
                  <a:cubicBezTo>
                    <a:pt x="11305" y="128"/>
                    <a:pt x="5608" y="201"/>
                    <a:pt x="0" y="0"/>
                  </a:cubicBez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15"/>
            <p:cNvSpPr/>
            <p:nvPr/>
          </p:nvSpPr>
          <p:spPr>
            <a:xfrm>
              <a:off x="0" y="3222734"/>
              <a:ext cx="1248484" cy="1149240"/>
            </a:xfrm>
            <a:custGeom>
              <a:rect b="b" l="l" r="r" t="t"/>
              <a:pathLst>
                <a:path extrusionOk="0" h="1149240" w="1248484">
                  <a:moveTo>
                    <a:pt x="0" y="0"/>
                  </a:moveTo>
                  <a:lnTo>
                    <a:pt x="0" y="7499"/>
                  </a:lnTo>
                  <a:lnTo>
                    <a:pt x="0" y="206916"/>
                  </a:lnTo>
                  <a:cubicBezTo>
                    <a:pt x="5634" y="207129"/>
                    <a:pt x="11284" y="207311"/>
                    <a:pt x="16875" y="207590"/>
                  </a:cubicBezTo>
                  <a:cubicBezTo>
                    <a:pt x="20164" y="207748"/>
                    <a:pt x="23510" y="207809"/>
                    <a:pt x="26786" y="207991"/>
                  </a:cubicBezTo>
                  <a:cubicBezTo>
                    <a:pt x="42129" y="208853"/>
                    <a:pt x="57169" y="210250"/>
                    <a:pt x="72187" y="211604"/>
                  </a:cubicBezTo>
                  <a:cubicBezTo>
                    <a:pt x="79464" y="212265"/>
                    <a:pt x="86810" y="212830"/>
                    <a:pt x="94018" y="213614"/>
                  </a:cubicBezTo>
                  <a:cubicBezTo>
                    <a:pt x="111590" y="215502"/>
                    <a:pt x="128863" y="217876"/>
                    <a:pt x="145982" y="220445"/>
                  </a:cubicBezTo>
                  <a:cubicBezTo>
                    <a:pt x="147829" y="220724"/>
                    <a:pt x="149765" y="220827"/>
                    <a:pt x="151607" y="221113"/>
                  </a:cubicBezTo>
                  <a:cubicBezTo>
                    <a:pt x="152054" y="221186"/>
                    <a:pt x="152501" y="221313"/>
                    <a:pt x="152946" y="221380"/>
                  </a:cubicBezTo>
                  <a:cubicBezTo>
                    <a:pt x="358847" y="253526"/>
                    <a:pt x="531850" y="334808"/>
                    <a:pt x="672325" y="457363"/>
                  </a:cubicBezTo>
                  <a:cubicBezTo>
                    <a:pt x="676691" y="461140"/>
                    <a:pt x="680868" y="465160"/>
                    <a:pt x="685180" y="469016"/>
                  </a:cubicBezTo>
                  <a:cubicBezTo>
                    <a:pt x="693796" y="476800"/>
                    <a:pt x="702394" y="484621"/>
                    <a:pt x="710762" y="492721"/>
                  </a:cubicBezTo>
                  <a:cubicBezTo>
                    <a:pt x="722797" y="504259"/>
                    <a:pt x="734595" y="516179"/>
                    <a:pt x="746114" y="528347"/>
                  </a:cubicBezTo>
                  <a:cubicBezTo>
                    <a:pt x="746551" y="528808"/>
                    <a:pt x="747025" y="529222"/>
                    <a:pt x="747456" y="529689"/>
                  </a:cubicBezTo>
                  <a:cubicBezTo>
                    <a:pt x="747541" y="529780"/>
                    <a:pt x="747638" y="529865"/>
                    <a:pt x="747723" y="529956"/>
                  </a:cubicBezTo>
                  <a:cubicBezTo>
                    <a:pt x="749290" y="531644"/>
                    <a:pt x="750705" y="533496"/>
                    <a:pt x="752277" y="535178"/>
                  </a:cubicBezTo>
                  <a:cubicBezTo>
                    <a:pt x="764069" y="547979"/>
                    <a:pt x="775728" y="560943"/>
                    <a:pt x="786968" y="574417"/>
                  </a:cubicBezTo>
                  <a:cubicBezTo>
                    <a:pt x="927642" y="743114"/>
                    <a:pt x="1016102" y="959114"/>
                    <a:pt x="1040226" y="1149240"/>
                  </a:cubicBezTo>
                  <a:lnTo>
                    <a:pt x="1044107" y="1149240"/>
                  </a:lnTo>
                  <a:lnTo>
                    <a:pt x="1237767" y="1149240"/>
                  </a:lnTo>
                  <a:lnTo>
                    <a:pt x="1248484" y="1149240"/>
                  </a:lnTo>
                  <a:cubicBezTo>
                    <a:pt x="1224250" y="913591"/>
                    <a:pt x="1118369" y="649062"/>
                    <a:pt x="945670" y="441964"/>
                  </a:cubicBezTo>
                  <a:cubicBezTo>
                    <a:pt x="720860" y="172377"/>
                    <a:pt x="401836" y="13043"/>
                    <a:pt x="0" y="0"/>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15"/>
            <p:cNvSpPr/>
            <p:nvPr/>
          </p:nvSpPr>
          <p:spPr>
            <a:xfrm>
              <a:off x="0" y="3022911"/>
              <a:ext cx="1445757" cy="1349063"/>
            </a:xfrm>
            <a:custGeom>
              <a:rect b="b" l="l" r="r" t="t"/>
              <a:pathLst>
                <a:path extrusionOk="0" h="1349063" w="1445757">
                  <a:moveTo>
                    <a:pt x="0" y="0"/>
                  </a:moveTo>
                  <a:lnTo>
                    <a:pt x="0" y="12588"/>
                  </a:lnTo>
                  <a:lnTo>
                    <a:pt x="0" y="199823"/>
                  </a:lnTo>
                  <a:lnTo>
                    <a:pt x="0" y="207323"/>
                  </a:lnTo>
                  <a:cubicBezTo>
                    <a:pt x="424848" y="229189"/>
                    <a:pt x="738633" y="387150"/>
                    <a:pt x="952234" y="650762"/>
                  </a:cubicBezTo>
                  <a:cubicBezTo>
                    <a:pt x="1113943" y="850331"/>
                    <a:pt x="1210205" y="1105223"/>
                    <a:pt x="1237767" y="1349064"/>
                  </a:cubicBezTo>
                  <a:lnTo>
                    <a:pt x="1248484" y="1349064"/>
                  </a:lnTo>
                  <a:lnTo>
                    <a:pt x="1436382" y="1349064"/>
                  </a:lnTo>
                  <a:lnTo>
                    <a:pt x="1445758" y="1349064"/>
                  </a:lnTo>
                  <a:cubicBezTo>
                    <a:pt x="1417625" y="1060829"/>
                    <a:pt x="1306049" y="758920"/>
                    <a:pt x="1112813" y="520447"/>
                  </a:cubicBezTo>
                  <a:cubicBezTo>
                    <a:pt x="860065" y="208519"/>
                    <a:pt x="488410" y="22746"/>
                    <a:pt x="0" y="0"/>
                  </a:cubicBez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15"/>
            <p:cNvSpPr/>
            <p:nvPr/>
          </p:nvSpPr>
          <p:spPr>
            <a:xfrm>
              <a:off x="0" y="2828849"/>
              <a:ext cx="1643838" cy="1543125"/>
            </a:xfrm>
            <a:custGeom>
              <a:rect b="b" l="l" r="r" t="t"/>
              <a:pathLst>
                <a:path extrusionOk="0" h="1543125" w="1643838">
                  <a:moveTo>
                    <a:pt x="0" y="0"/>
                  </a:moveTo>
                  <a:lnTo>
                    <a:pt x="0" y="194061"/>
                  </a:lnTo>
                  <a:lnTo>
                    <a:pt x="0" y="206649"/>
                  </a:lnTo>
                  <a:cubicBezTo>
                    <a:pt x="265248" y="217469"/>
                    <a:pt x="493099" y="275076"/>
                    <a:pt x="685981" y="374059"/>
                  </a:cubicBezTo>
                  <a:cubicBezTo>
                    <a:pt x="876381" y="471773"/>
                    <a:pt x="1030553" y="608609"/>
                    <a:pt x="1151384" y="777453"/>
                  </a:cubicBezTo>
                  <a:cubicBezTo>
                    <a:pt x="1254271" y="921230"/>
                    <a:pt x="1330173" y="1084578"/>
                    <a:pt x="1379868" y="1255717"/>
                  </a:cubicBezTo>
                  <a:cubicBezTo>
                    <a:pt x="1409142" y="1356533"/>
                    <a:pt x="1427875" y="1456086"/>
                    <a:pt x="1436382" y="1543125"/>
                  </a:cubicBezTo>
                  <a:lnTo>
                    <a:pt x="1445758" y="1543125"/>
                  </a:lnTo>
                  <a:lnTo>
                    <a:pt x="1643838" y="1543125"/>
                  </a:lnTo>
                  <a:cubicBezTo>
                    <a:pt x="1635088" y="1438028"/>
                    <a:pt x="1613502" y="1318442"/>
                    <a:pt x="1578483" y="1197854"/>
                  </a:cubicBezTo>
                  <a:cubicBezTo>
                    <a:pt x="1522559" y="1005263"/>
                    <a:pt x="1436844" y="820893"/>
                    <a:pt x="1319602" y="657053"/>
                  </a:cubicBezTo>
                  <a:cubicBezTo>
                    <a:pt x="1180142" y="462172"/>
                    <a:pt x="1000891" y="303130"/>
                    <a:pt x="780270" y="189908"/>
                  </a:cubicBezTo>
                  <a:cubicBezTo>
                    <a:pt x="558033" y="75866"/>
                    <a:pt x="298048" y="11142"/>
                    <a:pt x="0" y="0"/>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8" name="Google Shape;198;p15"/>
          <p:cNvGrpSpPr/>
          <p:nvPr/>
        </p:nvGrpSpPr>
        <p:grpSpPr>
          <a:xfrm flipH="1">
            <a:off x="-313" y="0"/>
            <a:ext cx="2390581" cy="1690106"/>
            <a:chOff x="5490052" y="-123201"/>
            <a:chExt cx="2254840" cy="1594139"/>
          </a:xfrm>
        </p:grpSpPr>
        <p:sp>
          <p:nvSpPr>
            <p:cNvPr id="199" name="Google Shape;199;p15"/>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15"/>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15"/>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15"/>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3" name="Google Shape;203;p15"/>
          <p:cNvSpPr txBox="1"/>
          <p:nvPr>
            <p:ph type="title"/>
          </p:nvPr>
        </p:nvSpPr>
        <p:spPr>
          <a:xfrm>
            <a:off x="415650" y="71271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7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04" name="Google Shape;204;p15"/>
          <p:cNvSpPr txBox="1"/>
          <p:nvPr>
            <p:ph idx="1" type="subTitle"/>
          </p:nvPr>
        </p:nvSpPr>
        <p:spPr>
          <a:xfrm>
            <a:off x="2187000" y="29876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205" name="Google Shape;205;p15"/>
          <p:cNvCxnSpPr/>
          <p:nvPr/>
        </p:nvCxnSpPr>
        <p:spPr>
          <a:xfrm>
            <a:off x="1783800" y="3566913"/>
            <a:ext cx="8624400" cy="0"/>
          </a:xfrm>
          <a:prstGeom prst="straightConnector1">
            <a:avLst/>
          </a:prstGeom>
          <a:noFill/>
          <a:ln cap="flat" cmpd="sng" w="9525">
            <a:solidFill>
              <a:schemeClr val="dk2"/>
            </a:solidFill>
            <a:prstDash val="solid"/>
            <a:round/>
            <a:headEnd len="med" w="med" type="none"/>
            <a:tailEnd len="med" w="med" type="none"/>
          </a:ln>
        </p:spPr>
      </p:cxnSp>
      <p:sp>
        <p:nvSpPr>
          <p:cNvPr id="206" name="Google Shape;206;p15"/>
          <p:cNvSpPr txBox="1"/>
          <p:nvPr>
            <p:ph idx="2" type="subTitle"/>
          </p:nvPr>
        </p:nvSpPr>
        <p:spPr>
          <a:xfrm>
            <a:off x="3914250" y="38907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2000"/>
              <a:buNone/>
              <a:defRPr/>
            </a:lvl1pPr>
            <a:lvl2pPr lvl="1">
              <a:spcBef>
                <a:spcPts val="0"/>
              </a:spcBef>
              <a:spcAft>
                <a:spcPts val="0"/>
              </a:spcAft>
              <a:buSzPts val="2000"/>
              <a:buNone/>
              <a:defRPr/>
            </a:lvl2pPr>
            <a:lvl3pPr lvl="2">
              <a:spcBef>
                <a:spcPts val="2100"/>
              </a:spcBef>
              <a:spcAft>
                <a:spcPts val="0"/>
              </a:spcAft>
              <a:buSzPts val="2000"/>
              <a:buNone/>
              <a:defRPr/>
            </a:lvl3pPr>
            <a:lvl4pPr lvl="3">
              <a:spcBef>
                <a:spcPts val="2100"/>
              </a:spcBef>
              <a:spcAft>
                <a:spcPts val="0"/>
              </a:spcAft>
              <a:buSzPts val="2000"/>
              <a:buNone/>
              <a:defRPr/>
            </a:lvl4pPr>
            <a:lvl5pPr lvl="4">
              <a:spcBef>
                <a:spcPts val="2100"/>
              </a:spcBef>
              <a:spcAft>
                <a:spcPts val="0"/>
              </a:spcAft>
              <a:buSzPts val="2000"/>
              <a:buNone/>
              <a:defRPr/>
            </a:lvl5pPr>
            <a:lvl6pPr lvl="5">
              <a:spcBef>
                <a:spcPts val="2100"/>
              </a:spcBef>
              <a:spcAft>
                <a:spcPts val="0"/>
              </a:spcAft>
              <a:buSzPts val="2000"/>
              <a:buNone/>
              <a:defRPr/>
            </a:lvl6pPr>
            <a:lvl7pPr lvl="6">
              <a:spcBef>
                <a:spcPts val="2100"/>
              </a:spcBef>
              <a:spcAft>
                <a:spcPts val="0"/>
              </a:spcAft>
              <a:buSzPts val="2000"/>
              <a:buNone/>
              <a:defRPr/>
            </a:lvl7pPr>
            <a:lvl8pPr lvl="7">
              <a:spcBef>
                <a:spcPts val="2100"/>
              </a:spcBef>
              <a:spcAft>
                <a:spcPts val="0"/>
              </a:spcAft>
              <a:buSzPts val="2000"/>
              <a:buNone/>
              <a:defRPr/>
            </a:lvl8pPr>
            <a:lvl9pPr lvl="8">
              <a:spcBef>
                <a:spcPts val="2100"/>
              </a:spcBef>
              <a:spcAft>
                <a:spcPts val="2100"/>
              </a:spcAft>
              <a:buSzPts val="2000"/>
              <a:buNone/>
              <a:defRPr/>
            </a:lvl9pPr>
          </a:lstStyle>
          <a:p/>
        </p:txBody>
      </p:sp>
      <p:sp>
        <p:nvSpPr>
          <p:cNvPr id="207" name="Google Shape;207;p15"/>
          <p:cNvSpPr txBox="1"/>
          <p:nvPr>
            <p:ph idx="3" type="title"/>
          </p:nvPr>
        </p:nvSpPr>
        <p:spPr>
          <a:xfrm>
            <a:off x="415650" y="423706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208" name="Google Shape;208;p15"/>
          <p:cNvSpPr txBox="1"/>
          <p:nvPr>
            <p:ph idx="4" type="subTitle"/>
          </p:nvPr>
        </p:nvSpPr>
        <p:spPr>
          <a:xfrm>
            <a:off x="3914250" y="52623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000"/>
              <a:buNone/>
              <a:defRPr i="1"/>
            </a:lvl1pPr>
            <a:lvl2pPr lvl="1" rtl="0">
              <a:spcBef>
                <a:spcPts val="0"/>
              </a:spcBef>
              <a:spcAft>
                <a:spcPts val="0"/>
              </a:spcAft>
              <a:buSzPts val="2000"/>
              <a:buNone/>
              <a:defRPr/>
            </a:lvl2pPr>
            <a:lvl3pPr lvl="2" rtl="0">
              <a:spcBef>
                <a:spcPts val="2100"/>
              </a:spcBef>
              <a:spcAft>
                <a:spcPts val="0"/>
              </a:spcAft>
              <a:buSzPts val="2000"/>
              <a:buNone/>
              <a:defRPr/>
            </a:lvl3pPr>
            <a:lvl4pPr lvl="3" rtl="0">
              <a:spcBef>
                <a:spcPts val="2100"/>
              </a:spcBef>
              <a:spcAft>
                <a:spcPts val="0"/>
              </a:spcAft>
              <a:buSzPts val="2000"/>
              <a:buNone/>
              <a:defRPr/>
            </a:lvl4pPr>
            <a:lvl5pPr lvl="4" rtl="0">
              <a:spcBef>
                <a:spcPts val="2100"/>
              </a:spcBef>
              <a:spcAft>
                <a:spcPts val="0"/>
              </a:spcAft>
              <a:buSzPts val="2000"/>
              <a:buNone/>
              <a:defRPr/>
            </a:lvl5pPr>
            <a:lvl6pPr lvl="5" rtl="0">
              <a:spcBef>
                <a:spcPts val="2100"/>
              </a:spcBef>
              <a:spcAft>
                <a:spcPts val="0"/>
              </a:spcAft>
              <a:buSzPts val="2000"/>
              <a:buNone/>
              <a:defRPr/>
            </a:lvl6pPr>
            <a:lvl7pPr lvl="6" rtl="0">
              <a:spcBef>
                <a:spcPts val="2100"/>
              </a:spcBef>
              <a:spcAft>
                <a:spcPts val="0"/>
              </a:spcAft>
              <a:buSzPts val="2000"/>
              <a:buNone/>
              <a:defRPr/>
            </a:lvl7pPr>
            <a:lvl8pPr lvl="7" rtl="0">
              <a:spcBef>
                <a:spcPts val="2100"/>
              </a:spcBef>
              <a:spcAft>
                <a:spcPts val="0"/>
              </a:spcAft>
              <a:buSzPts val="2000"/>
              <a:buNone/>
              <a:defRPr/>
            </a:lvl8pPr>
            <a:lvl9pPr lvl="8" rtl="0">
              <a:spcBef>
                <a:spcPts val="2100"/>
              </a:spcBef>
              <a:spcAft>
                <a:spcPts val="2100"/>
              </a:spcAft>
              <a:buSzPts val="2000"/>
              <a:buNone/>
              <a:defRPr/>
            </a:lvl9pPr>
          </a:lstStyle>
          <a:p/>
        </p:txBody>
      </p:sp>
      <p:grpSp>
        <p:nvGrpSpPr>
          <p:cNvPr id="209" name="Google Shape;209;p15"/>
          <p:cNvGrpSpPr/>
          <p:nvPr/>
        </p:nvGrpSpPr>
        <p:grpSpPr>
          <a:xfrm>
            <a:off x="996863" y="6151888"/>
            <a:ext cx="10198275" cy="0"/>
            <a:chOff x="1007625" y="5986750"/>
            <a:chExt cx="10198275" cy="0"/>
          </a:xfrm>
        </p:grpSpPr>
        <p:cxnSp>
          <p:nvCxnSpPr>
            <p:cNvPr id="210" name="Google Shape;210;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211" name="Google Shape;211;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212" name="Google Shape;212;p15"/>
          <p:cNvSpPr txBox="1"/>
          <p:nvPr>
            <p:ph idx="5" type="subTitle"/>
          </p:nvPr>
        </p:nvSpPr>
        <p:spPr>
          <a:xfrm>
            <a:off x="996875" y="6151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000"/>
              <a:buNone/>
              <a:defRPr i="1" sz="1600"/>
            </a:lvl1pPr>
            <a:lvl2pPr lvl="1" rtl="0">
              <a:spcBef>
                <a:spcPts val="0"/>
              </a:spcBef>
              <a:spcAft>
                <a:spcPts val="0"/>
              </a:spcAft>
              <a:buSzPts val="2000"/>
              <a:buNone/>
              <a:defRPr i="1"/>
            </a:lvl2pPr>
            <a:lvl3pPr lvl="2" rtl="0">
              <a:spcBef>
                <a:spcPts val="2100"/>
              </a:spcBef>
              <a:spcAft>
                <a:spcPts val="0"/>
              </a:spcAft>
              <a:buSzPts val="2000"/>
              <a:buNone/>
              <a:defRPr i="1"/>
            </a:lvl3pPr>
            <a:lvl4pPr lvl="3" rtl="0">
              <a:spcBef>
                <a:spcPts val="2100"/>
              </a:spcBef>
              <a:spcAft>
                <a:spcPts val="0"/>
              </a:spcAft>
              <a:buSzPts val="2000"/>
              <a:buNone/>
              <a:defRPr i="1"/>
            </a:lvl4pPr>
            <a:lvl5pPr lvl="4" rtl="0">
              <a:spcBef>
                <a:spcPts val="2100"/>
              </a:spcBef>
              <a:spcAft>
                <a:spcPts val="0"/>
              </a:spcAft>
              <a:buSzPts val="2000"/>
              <a:buNone/>
              <a:defRPr i="1"/>
            </a:lvl5pPr>
            <a:lvl6pPr lvl="5" rtl="0">
              <a:spcBef>
                <a:spcPts val="2100"/>
              </a:spcBef>
              <a:spcAft>
                <a:spcPts val="0"/>
              </a:spcAft>
              <a:buSzPts val="2000"/>
              <a:buNone/>
              <a:defRPr i="1"/>
            </a:lvl6pPr>
            <a:lvl7pPr lvl="6" rtl="0">
              <a:spcBef>
                <a:spcPts val="2100"/>
              </a:spcBef>
              <a:spcAft>
                <a:spcPts val="0"/>
              </a:spcAft>
              <a:buSzPts val="2000"/>
              <a:buNone/>
              <a:defRPr i="1"/>
            </a:lvl7pPr>
            <a:lvl8pPr lvl="7" rtl="0">
              <a:spcBef>
                <a:spcPts val="2100"/>
              </a:spcBef>
              <a:spcAft>
                <a:spcPts val="0"/>
              </a:spcAft>
              <a:buSzPts val="2000"/>
              <a:buNone/>
              <a:defRPr i="1"/>
            </a:lvl8pPr>
            <a:lvl9pPr lvl="8" rtl="0">
              <a:spcBef>
                <a:spcPts val="2100"/>
              </a:spcBef>
              <a:spcAft>
                <a:spcPts val="2100"/>
              </a:spcAft>
              <a:buSzPts val="2000"/>
              <a:buNone/>
              <a:defRPr i="1"/>
            </a:lvl9pPr>
          </a:lstStyle>
          <a:p/>
        </p:txBody>
      </p:sp>
      <p:sp>
        <p:nvSpPr>
          <p:cNvPr id="213" name="Google Shape;213;p15"/>
          <p:cNvSpPr txBox="1"/>
          <p:nvPr>
            <p:ph idx="6" type="subTitle"/>
          </p:nvPr>
        </p:nvSpPr>
        <p:spPr>
          <a:xfrm>
            <a:off x="8214050" y="6151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000"/>
              <a:buNone/>
              <a:defRPr i="1" sz="1600"/>
            </a:lvl1pPr>
            <a:lvl2pPr lvl="1" rtl="0">
              <a:spcBef>
                <a:spcPts val="0"/>
              </a:spcBef>
              <a:spcAft>
                <a:spcPts val="0"/>
              </a:spcAft>
              <a:buSzPts val="2000"/>
              <a:buNone/>
              <a:defRPr i="1"/>
            </a:lvl2pPr>
            <a:lvl3pPr lvl="2" rtl="0">
              <a:spcBef>
                <a:spcPts val="2100"/>
              </a:spcBef>
              <a:spcAft>
                <a:spcPts val="0"/>
              </a:spcAft>
              <a:buSzPts val="2000"/>
              <a:buNone/>
              <a:defRPr i="1"/>
            </a:lvl3pPr>
            <a:lvl4pPr lvl="3" rtl="0">
              <a:spcBef>
                <a:spcPts val="2100"/>
              </a:spcBef>
              <a:spcAft>
                <a:spcPts val="0"/>
              </a:spcAft>
              <a:buSzPts val="2000"/>
              <a:buNone/>
              <a:defRPr i="1"/>
            </a:lvl4pPr>
            <a:lvl5pPr lvl="4" rtl="0">
              <a:spcBef>
                <a:spcPts val="2100"/>
              </a:spcBef>
              <a:spcAft>
                <a:spcPts val="0"/>
              </a:spcAft>
              <a:buSzPts val="2000"/>
              <a:buNone/>
              <a:defRPr i="1"/>
            </a:lvl5pPr>
            <a:lvl6pPr lvl="5" rtl="0">
              <a:spcBef>
                <a:spcPts val="2100"/>
              </a:spcBef>
              <a:spcAft>
                <a:spcPts val="0"/>
              </a:spcAft>
              <a:buSzPts val="2000"/>
              <a:buNone/>
              <a:defRPr i="1"/>
            </a:lvl6pPr>
            <a:lvl7pPr lvl="6" rtl="0">
              <a:spcBef>
                <a:spcPts val="2100"/>
              </a:spcBef>
              <a:spcAft>
                <a:spcPts val="0"/>
              </a:spcAft>
              <a:buSzPts val="2000"/>
              <a:buNone/>
              <a:defRPr i="1"/>
            </a:lvl7pPr>
            <a:lvl8pPr lvl="7" rtl="0">
              <a:spcBef>
                <a:spcPts val="2100"/>
              </a:spcBef>
              <a:spcAft>
                <a:spcPts val="0"/>
              </a:spcAft>
              <a:buSzPts val="2000"/>
              <a:buNone/>
              <a:defRPr i="1"/>
            </a:lvl8pPr>
            <a:lvl9pPr lvl="8" rtl="0">
              <a:spcBef>
                <a:spcPts val="2100"/>
              </a:spcBef>
              <a:spcAft>
                <a:spcPts val="2100"/>
              </a:spcAft>
              <a:buSzPts val="2000"/>
              <a:buNone/>
              <a:defRPr i="1"/>
            </a:lvl9pPr>
          </a:lstStyle>
          <a:p/>
        </p:txBody>
      </p:sp>
      <p:sp>
        <p:nvSpPr>
          <p:cNvPr id="214" name="Google Shape;214;p15"/>
          <p:cNvSpPr txBox="1"/>
          <p:nvPr>
            <p:ph idx="7" type="subTitle"/>
          </p:nvPr>
        </p:nvSpPr>
        <p:spPr>
          <a:xfrm>
            <a:off x="996875" y="58536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000"/>
              <a:buNone/>
              <a:defRPr i="1"/>
            </a:lvl1pPr>
            <a:lvl2pPr lvl="1" rtl="0">
              <a:spcBef>
                <a:spcPts val="0"/>
              </a:spcBef>
              <a:spcAft>
                <a:spcPts val="0"/>
              </a:spcAft>
              <a:buSzPts val="2000"/>
              <a:buNone/>
              <a:defRPr i="1"/>
            </a:lvl2pPr>
            <a:lvl3pPr lvl="2" rtl="0">
              <a:spcBef>
                <a:spcPts val="2100"/>
              </a:spcBef>
              <a:spcAft>
                <a:spcPts val="0"/>
              </a:spcAft>
              <a:buSzPts val="2000"/>
              <a:buNone/>
              <a:defRPr i="1"/>
            </a:lvl3pPr>
            <a:lvl4pPr lvl="3" rtl="0">
              <a:spcBef>
                <a:spcPts val="2100"/>
              </a:spcBef>
              <a:spcAft>
                <a:spcPts val="0"/>
              </a:spcAft>
              <a:buSzPts val="2000"/>
              <a:buNone/>
              <a:defRPr i="1"/>
            </a:lvl4pPr>
            <a:lvl5pPr lvl="4" rtl="0">
              <a:spcBef>
                <a:spcPts val="2100"/>
              </a:spcBef>
              <a:spcAft>
                <a:spcPts val="0"/>
              </a:spcAft>
              <a:buSzPts val="2000"/>
              <a:buNone/>
              <a:defRPr i="1"/>
            </a:lvl5pPr>
            <a:lvl6pPr lvl="5" rtl="0">
              <a:spcBef>
                <a:spcPts val="2100"/>
              </a:spcBef>
              <a:spcAft>
                <a:spcPts val="0"/>
              </a:spcAft>
              <a:buSzPts val="2000"/>
              <a:buNone/>
              <a:defRPr i="1"/>
            </a:lvl6pPr>
            <a:lvl7pPr lvl="6" rtl="0">
              <a:spcBef>
                <a:spcPts val="2100"/>
              </a:spcBef>
              <a:spcAft>
                <a:spcPts val="0"/>
              </a:spcAft>
              <a:buSzPts val="2000"/>
              <a:buNone/>
              <a:defRPr i="1"/>
            </a:lvl7pPr>
            <a:lvl8pPr lvl="7" rtl="0">
              <a:spcBef>
                <a:spcPts val="2100"/>
              </a:spcBef>
              <a:spcAft>
                <a:spcPts val="0"/>
              </a:spcAft>
              <a:buSzPts val="2000"/>
              <a:buNone/>
              <a:defRPr i="1"/>
            </a:lvl8pPr>
            <a:lvl9pPr lvl="8" rtl="0">
              <a:spcBef>
                <a:spcPts val="2100"/>
              </a:spcBef>
              <a:spcAft>
                <a:spcPts val="2100"/>
              </a:spcAft>
              <a:buSzPts val="2000"/>
              <a:buNone/>
              <a:defRPr i="1"/>
            </a:lvl9pPr>
          </a:lstStyle>
          <a:p/>
        </p:txBody>
      </p:sp>
      <p:sp>
        <p:nvSpPr>
          <p:cNvPr id="215" name="Google Shape;215;p15"/>
          <p:cNvSpPr txBox="1"/>
          <p:nvPr>
            <p:ph idx="8" type="subTitle"/>
          </p:nvPr>
        </p:nvSpPr>
        <p:spPr>
          <a:xfrm>
            <a:off x="8214050" y="58536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000"/>
              <a:buNone/>
              <a:defRPr i="1"/>
            </a:lvl1pPr>
            <a:lvl2pPr lvl="1" rtl="0">
              <a:spcBef>
                <a:spcPts val="0"/>
              </a:spcBef>
              <a:spcAft>
                <a:spcPts val="0"/>
              </a:spcAft>
              <a:buSzPts val="2000"/>
              <a:buNone/>
              <a:defRPr i="1"/>
            </a:lvl2pPr>
            <a:lvl3pPr lvl="2" rtl="0">
              <a:spcBef>
                <a:spcPts val="2100"/>
              </a:spcBef>
              <a:spcAft>
                <a:spcPts val="0"/>
              </a:spcAft>
              <a:buSzPts val="2000"/>
              <a:buNone/>
              <a:defRPr i="1"/>
            </a:lvl3pPr>
            <a:lvl4pPr lvl="3" rtl="0">
              <a:spcBef>
                <a:spcPts val="2100"/>
              </a:spcBef>
              <a:spcAft>
                <a:spcPts val="0"/>
              </a:spcAft>
              <a:buSzPts val="2000"/>
              <a:buNone/>
              <a:defRPr i="1"/>
            </a:lvl4pPr>
            <a:lvl5pPr lvl="4" rtl="0">
              <a:spcBef>
                <a:spcPts val="2100"/>
              </a:spcBef>
              <a:spcAft>
                <a:spcPts val="0"/>
              </a:spcAft>
              <a:buSzPts val="2000"/>
              <a:buNone/>
              <a:defRPr i="1"/>
            </a:lvl5pPr>
            <a:lvl6pPr lvl="5" rtl="0">
              <a:spcBef>
                <a:spcPts val="2100"/>
              </a:spcBef>
              <a:spcAft>
                <a:spcPts val="0"/>
              </a:spcAft>
              <a:buSzPts val="2000"/>
              <a:buNone/>
              <a:defRPr i="1"/>
            </a:lvl6pPr>
            <a:lvl7pPr lvl="6" rtl="0">
              <a:spcBef>
                <a:spcPts val="2100"/>
              </a:spcBef>
              <a:spcAft>
                <a:spcPts val="0"/>
              </a:spcAft>
              <a:buSzPts val="2000"/>
              <a:buNone/>
              <a:defRPr i="1"/>
            </a:lvl7pPr>
            <a:lvl8pPr lvl="7" rtl="0">
              <a:spcBef>
                <a:spcPts val="2100"/>
              </a:spcBef>
              <a:spcAft>
                <a:spcPts val="0"/>
              </a:spcAft>
              <a:buSzPts val="2000"/>
              <a:buNone/>
              <a:defRPr i="1"/>
            </a:lvl8pPr>
            <a:lvl9pPr lvl="8" rtl="0">
              <a:spcBef>
                <a:spcPts val="2100"/>
              </a:spcBef>
              <a:spcAft>
                <a:spcPts val="2100"/>
              </a:spcAft>
              <a:buSzPts val="2000"/>
              <a:buNone/>
              <a:defRPr i="1"/>
            </a:lvl9pPr>
          </a:lstStyle>
          <a:p/>
        </p:txBody>
      </p:sp>
      <p:sp>
        <p:nvSpPr>
          <p:cNvPr id="216" name="Google Shape;216;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217" name="Shape 217"/>
        <p:cNvGrpSpPr/>
        <p:nvPr/>
      </p:nvGrpSpPr>
      <p:grpSpPr>
        <a:xfrm>
          <a:off x="0" y="0"/>
          <a:ext cx="0" cy="0"/>
          <a:chOff x="0" y="0"/>
          <a:chExt cx="0" cy="0"/>
        </a:xfrm>
      </p:grpSpPr>
      <p:sp>
        <p:nvSpPr>
          <p:cNvPr id="218" name="Google Shape;218;p16"/>
          <p:cNvSpPr/>
          <p:nvPr/>
        </p:nvSpPr>
        <p:spPr>
          <a:xfrm>
            <a:off x="206225" y="1685775"/>
            <a:ext cx="7299600" cy="4943700"/>
          </a:xfrm>
          <a:prstGeom prst="roundRect">
            <a:avLst>
              <a:gd fmla="val 50000" name="adj"/>
            </a:avLst>
          </a:prstGeom>
          <a:solidFill>
            <a:schemeClr val="accent3"/>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219" name="Google Shape;219;p16"/>
          <p:cNvSpPr/>
          <p:nvPr/>
        </p:nvSpPr>
        <p:spPr>
          <a:xfrm rot="5400000">
            <a:off x="6940675" y="2108250"/>
            <a:ext cx="5391300" cy="3651300"/>
          </a:xfrm>
          <a:prstGeom prst="roundRect">
            <a:avLst>
              <a:gd fmla="val 50000" name="adj"/>
            </a:avLst>
          </a:prstGeom>
          <a:solidFill>
            <a:schemeClr val="accent3"/>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grpSp>
        <p:nvGrpSpPr>
          <p:cNvPr id="220" name="Google Shape;220;p16"/>
          <p:cNvGrpSpPr/>
          <p:nvPr/>
        </p:nvGrpSpPr>
        <p:grpSpPr>
          <a:xfrm>
            <a:off x="0" y="4428817"/>
            <a:ext cx="2587730" cy="2429187"/>
            <a:chOff x="0" y="2828849"/>
            <a:chExt cx="1643838" cy="1543125"/>
          </a:xfrm>
        </p:grpSpPr>
        <p:sp>
          <p:nvSpPr>
            <p:cNvPr id="221" name="Google Shape;221;p16"/>
            <p:cNvSpPr/>
            <p:nvPr/>
          </p:nvSpPr>
          <p:spPr>
            <a:xfrm>
              <a:off x="0" y="3429923"/>
              <a:ext cx="1044106" cy="942051"/>
            </a:xfrm>
            <a:custGeom>
              <a:rect b="b" l="l" r="r" t="t"/>
              <a:pathLst>
                <a:path extrusionOk="0" h="942051" w="1044106">
                  <a:moveTo>
                    <a:pt x="0" y="0"/>
                  </a:moveTo>
                  <a:lnTo>
                    <a:pt x="0" y="206782"/>
                  </a:lnTo>
                  <a:cubicBezTo>
                    <a:pt x="273859" y="218253"/>
                    <a:pt x="485058" y="325178"/>
                    <a:pt x="634823" y="506651"/>
                  </a:cubicBezTo>
                  <a:cubicBezTo>
                    <a:pt x="738208" y="631921"/>
                    <a:pt x="807188" y="789810"/>
                    <a:pt x="835448" y="942052"/>
                  </a:cubicBezTo>
                  <a:lnTo>
                    <a:pt x="1040226" y="942052"/>
                  </a:lnTo>
                  <a:lnTo>
                    <a:pt x="1044107" y="942052"/>
                  </a:lnTo>
                  <a:cubicBezTo>
                    <a:pt x="1014438" y="744220"/>
                    <a:pt x="929275" y="538779"/>
                    <a:pt x="794333" y="375267"/>
                  </a:cubicBezTo>
                  <a:cubicBezTo>
                    <a:pt x="780817" y="358891"/>
                    <a:pt x="766626" y="343358"/>
                    <a:pt x="752277" y="327989"/>
                  </a:cubicBezTo>
                  <a:cubicBezTo>
                    <a:pt x="750705" y="326307"/>
                    <a:pt x="749290" y="324455"/>
                    <a:pt x="747723" y="322767"/>
                  </a:cubicBezTo>
                  <a:cubicBezTo>
                    <a:pt x="747638" y="322676"/>
                    <a:pt x="747541" y="322591"/>
                    <a:pt x="747456" y="322500"/>
                  </a:cubicBezTo>
                  <a:cubicBezTo>
                    <a:pt x="747025" y="322033"/>
                    <a:pt x="746551" y="321620"/>
                    <a:pt x="746114" y="321158"/>
                  </a:cubicBezTo>
                  <a:cubicBezTo>
                    <a:pt x="734595" y="308990"/>
                    <a:pt x="722797" y="297070"/>
                    <a:pt x="710762" y="285533"/>
                  </a:cubicBezTo>
                  <a:cubicBezTo>
                    <a:pt x="702394" y="277432"/>
                    <a:pt x="693796" y="269611"/>
                    <a:pt x="685180" y="261827"/>
                  </a:cubicBezTo>
                  <a:cubicBezTo>
                    <a:pt x="680868" y="257971"/>
                    <a:pt x="676691" y="253951"/>
                    <a:pt x="672325" y="250174"/>
                  </a:cubicBezTo>
                  <a:cubicBezTo>
                    <a:pt x="530413" y="127498"/>
                    <a:pt x="356278" y="46258"/>
                    <a:pt x="152946" y="14191"/>
                  </a:cubicBezTo>
                  <a:cubicBezTo>
                    <a:pt x="152501" y="14124"/>
                    <a:pt x="152054" y="13997"/>
                    <a:pt x="151607" y="13924"/>
                  </a:cubicBezTo>
                  <a:cubicBezTo>
                    <a:pt x="149765" y="13638"/>
                    <a:pt x="147829" y="13535"/>
                    <a:pt x="145982" y="13256"/>
                  </a:cubicBezTo>
                  <a:cubicBezTo>
                    <a:pt x="128863" y="10687"/>
                    <a:pt x="111590" y="8313"/>
                    <a:pt x="94018" y="6425"/>
                  </a:cubicBezTo>
                  <a:cubicBezTo>
                    <a:pt x="86810" y="5641"/>
                    <a:pt x="79464" y="5076"/>
                    <a:pt x="72187" y="4415"/>
                  </a:cubicBezTo>
                  <a:cubicBezTo>
                    <a:pt x="57169" y="3061"/>
                    <a:pt x="42129" y="1664"/>
                    <a:pt x="26786" y="802"/>
                  </a:cubicBezTo>
                  <a:cubicBezTo>
                    <a:pt x="23510" y="620"/>
                    <a:pt x="20164" y="559"/>
                    <a:pt x="16875" y="401"/>
                  </a:cubicBezTo>
                  <a:cubicBezTo>
                    <a:pt x="11305" y="128"/>
                    <a:pt x="5608" y="201"/>
                    <a:pt x="0" y="0"/>
                  </a:cubicBez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16"/>
            <p:cNvSpPr/>
            <p:nvPr/>
          </p:nvSpPr>
          <p:spPr>
            <a:xfrm>
              <a:off x="0" y="3222734"/>
              <a:ext cx="1248484" cy="1149240"/>
            </a:xfrm>
            <a:custGeom>
              <a:rect b="b" l="l" r="r" t="t"/>
              <a:pathLst>
                <a:path extrusionOk="0" h="1149240" w="1248484">
                  <a:moveTo>
                    <a:pt x="0" y="0"/>
                  </a:moveTo>
                  <a:lnTo>
                    <a:pt x="0" y="7499"/>
                  </a:lnTo>
                  <a:lnTo>
                    <a:pt x="0" y="206916"/>
                  </a:lnTo>
                  <a:cubicBezTo>
                    <a:pt x="5634" y="207129"/>
                    <a:pt x="11284" y="207311"/>
                    <a:pt x="16875" y="207590"/>
                  </a:cubicBezTo>
                  <a:cubicBezTo>
                    <a:pt x="20164" y="207748"/>
                    <a:pt x="23510" y="207809"/>
                    <a:pt x="26786" y="207991"/>
                  </a:cubicBezTo>
                  <a:cubicBezTo>
                    <a:pt x="42129" y="208853"/>
                    <a:pt x="57169" y="210250"/>
                    <a:pt x="72187" y="211604"/>
                  </a:cubicBezTo>
                  <a:cubicBezTo>
                    <a:pt x="79464" y="212265"/>
                    <a:pt x="86810" y="212830"/>
                    <a:pt x="94018" y="213614"/>
                  </a:cubicBezTo>
                  <a:cubicBezTo>
                    <a:pt x="111590" y="215502"/>
                    <a:pt x="128863" y="217876"/>
                    <a:pt x="145982" y="220445"/>
                  </a:cubicBezTo>
                  <a:cubicBezTo>
                    <a:pt x="147829" y="220724"/>
                    <a:pt x="149765" y="220827"/>
                    <a:pt x="151607" y="221113"/>
                  </a:cubicBezTo>
                  <a:cubicBezTo>
                    <a:pt x="152054" y="221186"/>
                    <a:pt x="152501" y="221313"/>
                    <a:pt x="152946" y="221380"/>
                  </a:cubicBezTo>
                  <a:cubicBezTo>
                    <a:pt x="358847" y="253526"/>
                    <a:pt x="531850" y="334808"/>
                    <a:pt x="672325" y="457363"/>
                  </a:cubicBezTo>
                  <a:cubicBezTo>
                    <a:pt x="676691" y="461140"/>
                    <a:pt x="680868" y="465160"/>
                    <a:pt x="685180" y="469016"/>
                  </a:cubicBezTo>
                  <a:cubicBezTo>
                    <a:pt x="693796" y="476800"/>
                    <a:pt x="702394" y="484621"/>
                    <a:pt x="710762" y="492721"/>
                  </a:cubicBezTo>
                  <a:cubicBezTo>
                    <a:pt x="722797" y="504259"/>
                    <a:pt x="734595" y="516179"/>
                    <a:pt x="746114" y="528347"/>
                  </a:cubicBezTo>
                  <a:cubicBezTo>
                    <a:pt x="746551" y="528808"/>
                    <a:pt x="747025" y="529222"/>
                    <a:pt x="747456" y="529689"/>
                  </a:cubicBezTo>
                  <a:cubicBezTo>
                    <a:pt x="747541" y="529780"/>
                    <a:pt x="747638" y="529865"/>
                    <a:pt x="747723" y="529956"/>
                  </a:cubicBezTo>
                  <a:cubicBezTo>
                    <a:pt x="749290" y="531644"/>
                    <a:pt x="750705" y="533496"/>
                    <a:pt x="752277" y="535178"/>
                  </a:cubicBezTo>
                  <a:cubicBezTo>
                    <a:pt x="764069" y="547979"/>
                    <a:pt x="775728" y="560943"/>
                    <a:pt x="786968" y="574417"/>
                  </a:cubicBezTo>
                  <a:cubicBezTo>
                    <a:pt x="927642" y="743114"/>
                    <a:pt x="1016102" y="959114"/>
                    <a:pt x="1040226" y="1149240"/>
                  </a:cubicBezTo>
                  <a:lnTo>
                    <a:pt x="1044107" y="1149240"/>
                  </a:lnTo>
                  <a:lnTo>
                    <a:pt x="1237767" y="1149240"/>
                  </a:lnTo>
                  <a:lnTo>
                    <a:pt x="1248484" y="1149240"/>
                  </a:lnTo>
                  <a:cubicBezTo>
                    <a:pt x="1224250" y="913591"/>
                    <a:pt x="1118369" y="649062"/>
                    <a:pt x="945670" y="441964"/>
                  </a:cubicBezTo>
                  <a:cubicBezTo>
                    <a:pt x="720860" y="172377"/>
                    <a:pt x="401836" y="13043"/>
                    <a:pt x="0" y="0"/>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16"/>
            <p:cNvSpPr/>
            <p:nvPr/>
          </p:nvSpPr>
          <p:spPr>
            <a:xfrm>
              <a:off x="0" y="3022911"/>
              <a:ext cx="1445757" cy="1349063"/>
            </a:xfrm>
            <a:custGeom>
              <a:rect b="b" l="l" r="r" t="t"/>
              <a:pathLst>
                <a:path extrusionOk="0" h="1349063" w="1445757">
                  <a:moveTo>
                    <a:pt x="0" y="0"/>
                  </a:moveTo>
                  <a:lnTo>
                    <a:pt x="0" y="12588"/>
                  </a:lnTo>
                  <a:lnTo>
                    <a:pt x="0" y="199823"/>
                  </a:lnTo>
                  <a:lnTo>
                    <a:pt x="0" y="207323"/>
                  </a:lnTo>
                  <a:cubicBezTo>
                    <a:pt x="424848" y="229189"/>
                    <a:pt x="738633" y="387150"/>
                    <a:pt x="952234" y="650762"/>
                  </a:cubicBezTo>
                  <a:cubicBezTo>
                    <a:pt x="1113943" y="850331"/>
                    <a:pt x="1210205" y="1105223"/>
                    <a:pt x="1237767" y="1349064"/>
                  </a:cubicBezTo>
                  <a:lnTo>
                    <a:pt x="1248484" y="1349064"/>
                  </a:lnTo>
                  <a:lnTo>
                    <a:pt x="1436382" y="1349064"/>
                  </a:lnTo>
                  <a:lnTo>
                    <a:pt x="1445758" y="1349064"/>
                  </a:lnTo>
                  <a:cubicBezTo>
                    <a:pt x="1417625" y="1060829"/>
                    <a:pt x="1306049" y="758920"/>
                    <a:pt x="1112813" y="520447"/>
                  </a:cubicBezTo>
                  <a:cubicBezTo>
                    <a:pt x="860065" y="208519"/>
                    <a:pt x="488410" y="22746"/>
                    <a:pt x="0" y="0"/>
                  </a:cubicBez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16"/>
            <p:cNvSpPr/>
            <p:nvPr/>
          </p:nvSpPr>
          <p:spPr>
            <a:xfrm>
              <a:off x="0" y="2828849"/>
              <a:ext cx="1643838" cy="1543125"/>
            </a:xfrm>
            <a:custGeom>
              <a:rect b="b" l="l" r="r" t="t"/>
              <a:pathLst>
                <a:path extrusionOk="0" h="1543125" w="1643838">
                  <a:moveTo>
                    <a:pt x="0" y="0"/>
                  </a:moveTo>
                  <a:lnTo>
                    <a:pt x="0" y="194061"/>
                  </a:lnTo>
                  <a:lnTo>
                    <a:pt x="0" y="206649"/>
                  </a:lnTo>
                  <a:cubicBezTo>
                    <a:pt x="265248" y="217469"/>
                    <a:pt x="493099" y="275076"/>
                    <a:pt x="685981" y="374059"/>
                  </a:cubicBezTo>
                  <a:cubicBezTo>
                    <a:pt x="876381" y="471773"/>
                    <a:pt x="1030553" y="608609"/>
                    <a:pt x="1151384" y="777453"/>
                  </a:cubicBezTo>
                  <a:cubicBezTo>
                    <a:pt x="1254271" y="921230"/>
                    <a:pt x="1330173" y="1084578"/>
                    <a:pt x="1379868" y="1255717"/>
                  </a:cubicBezTo>
                  <a:cubicBezTo>
                    <a:pt x="1409142" y="1356533"/>
                    <a:pt x="1427875" y="1456086"/>
                    <a:pt x="1436382" y="1543125"/>
                  </a:cubicBezTo>
                  <a:lnTo>
                    <a:pt x="1445758" y="1543125"/>
                  </a:lnTo>
                  <a:lnTo>
                    <a:pt x="1643838" y="1543125"/>
                  </a:lnTo>
                  <a:cubicBezTo>
                    <a:pt x="1635088" y="1438028"/>
                    <a:pt x="1613502" y="1318442"/>
                    <a:pt x="1578483" y="1197854"/>
                  </a:cubicBezTo>
                  <a:cubicBezTo>
                    <a:pt x="1522559" y="1005263"/>
                    <a:pt x="1436844" y="820893"/>
                    <a:pt x="1319602" y="657053"/>
                  </a:cubicBezTo>
                  <a:cubicBezTo>
                    <a:pt x="1180142" y="462172"/>
                    <a:pt x="1000891" y="303130"/>
                    <a:pt x="780270" y="189908"/>
                  </a:cubicBezTo>
                  <a:cubicBezTo>
                    <a:pt x="558033" y="75866"/>
                    <a:pt x="298048" y="11142"/>
                    <a:pt x="0" y="0"/>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5" name="Google Shape;225;p16"/>
          <p:cNvGrpSpPr/>
          <p:nvPr/>
        </p:nvGrpSpPr>
        <p:grpSpPr>
          <a:xfrm>
            <a:off x="8642440" y="0"/>
            <a:ext cx="3549569" cy="2509494"/>
            <a:chOff x="5490052" y="-123201"/>
            <a:chExt cx="2254840" cy="1594139"/>
          </a:xfrm>
        </p:grpSpPr>
        <p:sp>
          <p:nvSpPr>
            <p:cNvPr id="226" name="Google Shape;226;p16"/>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16"/>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16"/>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16"/>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30" name="Google Shape;230;p16"/>
          <p:cNvSpPr/>
          <p:nvPr/>
        </p:nvSpPr>
        <p:spPr>
          <a:xfrm rot="10800000">
            <a:off x="16830" y="6633198"/>
            <a:ext cx="254773" cy="222606"/>
          </a:xfrm>
          <a:custGeom>
            <a:rect b="b" l="l" r="r" t="t"/>
            <a:pathLst>
              <a:path extrusionOk="0" h="142240" w="162794">
                <a:moveTo>
                  <a:pt x="162431" y="142240"/>
                </a:moveTo>
                <a:lnTo>
                  <a:pt x="0" y="562"/>
                </a:lnTo>
                <a:lnTo>
                  <a:pt x="162795" y="0"/>
                </a:lnTo>
                <a:lnTo>
                  <a:pt x="162431" y="14224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16"/>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232" name="Google Shape;232;p1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233" name="Shape 233"/>
        <p:cNvGrpSpPr/>
        <p:nvPr/>
      </p:nvGrpSpPr>
      <p:grpSpPr>
        <a:xfrm>
          <a:off x="0" y="0"/>
          <a:ext cx="0" cy="0"/>
          <a:chOff x="0" y="0"/>
          <a:chExt cx="0" cy="0"/>
        </a:xfrm>
      </p:grpSpPr>
      <p:grpSp>
        <p:nvGrpSpPr>
          <p:cNvPr id="234" name="Google Shape;234;p17"/>
          <p:cNvGrpSpPr/>
          <p:nvPr/>
        </p:nvGrpSpPr>
        <p:grpSpPr>
          <a:xfrm>
            <a:off x="0" y="0"/>
            <a:ext cx="12192000" cy="6858000"/>
            <a:chOff x="0" y="0"/>
            <a:chExt cx="12192000" cy="6858000"/>
          </a:xfrm>
        </p:grpSpPr>
        <p:sp>
          <p:nvSpPr>
            <p:cNvPr id="235" name="Google Shape;235;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37" name="Google Shape;237;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38" name="Google Shape;238;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39" name="Google Shape;239;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40" name="Google Shape;240;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41" name="Google Shape;241;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42" name="Google Shape;242;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243" name="Google Shape;243;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7" name="Shape 27"/>
        <p:cNvGrpSpPr/>
        <p:nvPr/>
      </p:nvGrpSpPr>
      <p:grpSpPr>
        <a:xfrm>
          <a:off x="0" y="0"/>
          <a:ext cx="0" cy="0"/>
          <a:chOff x="0" y="0"/>
          <a:chExt cx="0" cy="0"/>
        </a:xfrm>
      </p:grpSpPr>
      <p:sp>
        <p:nvSpPr>
          <p:cNvPr id="28" name="Google Shape;28;p3"/>
          <p:cNvSpPr txBox="1"/>
          <p:nvPr>
            <p:ph type="title"/>
          </p:nvPr>
        </p:nvSpPr>
        <p:spPr>
          <a:xfrm>
            <a:off x="5525500" y="1651875"/>
            <a:ext cx="5796000" cy="13248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9" name="Google Shape;29;p3"/>
          <p:cNvSpPr txBox="1"/>
          <p:nvPr>
            <p:ph idx="1" type="body"/>
          </p:nvPr>
        </p:nvSpPr>
        <p:spPr>
          <a:xfrm>
            <a:off x="5525350" y="3056175"/>
            <a:ext cx="5796000" cy="22359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30" name="Google Shape;30;p3"/>
          <p:cNvSpPr/>
          <p:nvPr>
            <p:ph idx="2" type="pic"/>
          </p:nvPr>
        </p:nvSpPr>
        <p:spPr>
          <a:xfrm>
            <a:off x="1285875" y="1119150"/>
            <a:ext cx="4619700" cy="4619700"/>
          </a:xfrm>
          <a:prstGeom prst="ellipse">
            <a:avLst/>
          </a:prstGeom>
          <a:noFill/>
          <a:ln>
            <a:noFill/>
          </a:ln>
        </p:spPr>
      </p:sp>
      <p:grpSp>
        <p:nvGrpSpPr>
          <p:cNvPr id="31" name="Google Shape;31;p3"/>
          <p:cNvGrpSpPr/>
          <p:nvPr/>
        </p:nvGrpSpPr>
        <p:grpSpPr>
          <a:xfrm>
            <a:off x="0" y="4428817"/>
            <a:ext cx="2587730" cy="2429187"/>
            <a:chOff x="0" y="2828849"/>
            <a:chExt cx="1643838" cy="1543125"/>
          </a:xfrm>
        </p:grpSpPr>
        <p:sp>
          <p:nvSpPr>
            <p:cNvPr id="32" name="Google Shape;32;p3"/>
            <p:cNvSpPr/>
            <p:nvPr/>
          </p:nvSpPr>
          <p:spPr>
            <a:xfrm>
              <a:off x="0" y="3429923"/>
              <a:ext cx="1044106" cy="942051"/>
            </a:xfrm>
            <a:custGeom>
              <a:rect b="b" l="l" r="r" t="t"/>
              <a:pathLst>
                <a:path extrusionOk="0" h="942051" w="1044106">
                  <a:moveTo>
                    <a:pt x="0" y="0"/>
                  </a:moveTo>
                  <a:lnTo>
                    <a:pt x="0" y="206782"/>
                  </a:lnTo>
                  <a:cubicBezTo>
                    <a:pt x="273859" y="218253"/>
                    <a:pt x="485058" y="325178"/>
                    <a:pt x="634823" y="506651"/>
                  </a:cubicBezTo>
                  <a:cubicBezTo>
                    <a:pt x="738208" y="631921"/>
                    <a:pt x="807188" y="789810"/>
                    <a:pt x="835448" y="942052"/>
                  </a:cubicBezTo>
                  <a:lnTo>
                    <a:pt x="1040226" y="942052"/>
                  </a:lnTo>
                  <a:lnTo>
                    <a:pt x="1044107" y="942052"/>
                  </a:lnTo>
                  <a:cubicBezTo>
                    <a:pt x="1014438" y="744220"/>
                    <a:pt x="929275" y="538779"/>
                    <a:pt x="794333" y="375267"/>
                  </a:cubicBezTo>
                  <a:cubicBezTo>
                    <a:pt x="780817" y="358891"/>
                    <a:pt x="766626" y="343358"/>
                    <a:pt x="752277" y="327989"/>
                  </a:cubicBezTo>
                  <a:cubicBezTo>
                    <a:pt x="750705" y="326307"/>
                    <a:pt x="749290" y="324455"/>
                    <a:pt x="747723" y="322767"/>
                  </a:cubicBezTo>
                  <a:cubicBezTo>
                    <a:pt x="747638" y="322676"/>
                    <a:pt x="747541" y="322591"/>
                    <a:pt x="747456" y="322500"/>
                  </a:cubicBezTo>
                  <a:cubicBezTo>
                    <a:pt x="747025" y="322033"/>
                    <a:pt x="746551" y="321620"/>
                    <a:pt x="746114" y="321158"/>
                  </a:cubicBezTo>
                  <a:cubicBezTo>
                    <a:pt x="734595" y="308990"/>
                    <a:pt x="722797" y="297070"/>
                    <a:pt x="710762" y="285533"/>
                  </a:cubicBezTo>
                  <a:cubicBezTo>
                    <a:pt x="702394" y="277432"/>
                    <a:pt x="693796" y="269611"/>
                    <a:pt x="685180" y="261827"/>
                  </a:cubicBezTo>
                  <a:cubicBezTo>
                    <a:pt x="680868" y="257971"/>
                    <a:pt x="676691" y="253951"/>
                    <a:pt x="672325" y="250174"/>
                  </a:cubicBezTo>
                  <a:cubicBezTo>
                    <a:pt x="530413" y="127498"/>
                    <a:pt x="356278" y="46258"/>
                    <a:pt x="152946" y="14191"/>
                  </a:cubicBezTo>
                  <a:cubicBezTo>
                    <a:pt x="152501" y="14124"/>
                    <a:pt x="152054" y="13997"/>
                    <a:pt x="151607" y="13924"/>
                  </a:cubicBezTo>
                  <a:cubicBezTo>
                    <a:pt x="149765" y="13638"/>
                    <a:pt x="147829" y="13535"/>
                    <a:pt x="145982" y="13256"/>
                  </a:cubicBezTo>
                  <a:cubicBezTo>
                    <a:pt x="128863" y="10687"/>
                    <a:pt x="111590" y="8313"/>
                    <a:pt x="94018" y="6425"/>
                  </a:cubicBezTo>
                  <a:cubicBezTo>
                    <a:pt x="86810" y="5641"/>
                    <a:pt x="79464" y="5076"/>
                    <a:pt x="72187" y="4415"/>
                  </a:cubicBezTo>
                  <a:cubicBezTo>
                    <a:pt x="57169" y="3061"/>
                    <a:pt x="42129" y="1664"/>
                    <a:pt x="26786" y="802"/>
                  </a:cubicBezTo>
                  <a:cubicBezTo>
                    <a:pt x="23510" y="620"/>
                    <a:pt x="20164" y="559"/>
                    <a:pt x="16875" y="401"/>
                  </a:cubicBezTo>
                  <a:cubicBezTo>
                    <a:pt x="11305" y="128"/>
                    <a:pt x="5608" y="201"/>
                    <a:pt x="0" y="0"/>
                  </a:cubicBez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0" y="3222734"/>
              <a:ext cx="1248484" cy="1149240"/>
            </a:xfrm>
            <a:custGeom>
              <a:rect b="b" l="l" r="r" t="t"/>
              <a:pathLst>
                <a:path extrusionOk="0" h="1149240" w="1248484">
                  <a:moveTo>
                    <a:pt x="0" y="0"/>
                  </a:moveTo>
                  <a:lnTo>
                    <a:pt x="0" y="7499"/>
                  </a:lnTo>
                  <a:lnTo>
                    <a:pt x="0" y="206916"/>
                  </a:lnTo>
                  <a:cubicBezTo>
                    <a:pt x="5634" y="207129"/>
                    <a:pt x="11284" y="207311"/>
                    <a:pt x="16875" y="207590"/>
                  </a:cubicBezTo>
                  <a:cubicBezTo>
                    <a:pt x="20164" y="207748"/>
                    <a:pt x="23510" y="207809"/>
                    <a:pt x="26786" y="207991"/>
                  </a:cubicBezTo>
                  <a:cubicBezTo>
                    <a:pt x="42129" y="208853"/>
                    <a:pt x="57169" y="210250"/>
                    <a:pt x="72187" y="211604"/>
                  </a:cubicBezTo>
                  <a:cubicBezTo>
                    <a:pt x="79464" y="212265"/>
                    <a:pt x="86810" y="212830"/>
                    <a:pt x="94018" y="213614"/>
                  </a:cubicBezTo>
                  <a:cubicBezTo>
                    <a:pt x="111590" y="215502"/>
                    <a:pt x="128863" y="217876"/>
                    <a:pt x="145982" y="220445"/>
                  </a:cubicBezTo>
                  <a:cubicBezTo>
                    <a:pt x="147829" y="220724"/>
                    <a:pt x="149765" y="220827"/>
                    <a:pt x="151607" y="221113"/>
                  </a:cubicBezTo>
                  <a:cubicBezTo>
                    <a:pt x="152054" y="221186"/>
                    <a:pt x="152501" y="221313"/>
                    <a:pt x="152946" y="221380"/>
                  </a:cubicBezTo>
                  <a:cubicBezTo>
                    <a:pt x="358847" y="253526"/>
                    <a:pt x="531850" y="334808"/>
                    <a:pt x="672325" y="457363"/>
                  </a:cubicBezTo>
                  <a:cubicBezTo>
                    <a:pt x="676691" y="461140"/>
                    <a:pt x="680868" y="465160"/>
                    <a:pt x="685180" y="469016"/>
                  </a:cubicBezTo>
                  <a:cubicBezTo>
                    <a:pt x="693796" y="476800"/>
                    <a:pt x="702394" y="484621"/>
                    <a:pt x="710762" y="492721"/>
                  </a:cubicBezTo>
                  <a:cubicBezTo>
                    <a:pt x="722797" y="504259"/>
                    <a:pt x="734595" y="516179"/>
                    <a:pt x="746114" y="528347"/>
                  </a:cubicBezTo>
                  <a:cubicBezTo>
                    <a:pt x="746551" y="528808"/>
                    <a:pt x="747025" y="529222"/>
                    <a:pt x="747456" y="529689"/>
                  </a:cubicBezTo>
                  <a:cubicBezTo>
                    <a:pt x="747541" y="529780"/>
                    <a:pt x="747638" y="529865"/>
                    <a:pt x="747723" y="529956"/>
                  </a:cubicBezTo>
                  <a:cubicBezTo>
                    <a:pt x="749290" y="531644"/>
                    <a:pt x="750705" y="533496"/>
                    <a:pt x="752277" y="535178"/>
                  </a:cubicBezTo>
                  <a:cubicBezTo>
                    <a:pt x="764069" y="547979"/>
                    <a:pt x="775728" y="560943"/>
                    <a:pt x="786968" y="574417"/>
                  </a:cubicBezTo>
                  <a:cubicBezTo>
                    <a:pt x="927642" y="743114"/>
                    <a:pt x="1016102" y="959114"/>
                    <a:pt x="1040226" y="1149240"/>
                  </a:cubicBezTo>
                  <a:lnTo>
                    <a:pt x="1044107" y="1149240"/>
                  </a:lnTo>
                  <a:lnTo>
                    <a:pt x="1237767" y="1149240"/>
                  </a:lnTo>
                  <a:lnTo>
                    <a:pt x="1248484" y="1149240"/>
                  </a:lnTo>
                  <a:cubicBezTo>
                    <a:pt x="1224250" y="913591"/>
                    <a:pt x="1118369" y="649062"/>
                    <a:pt x="945670" y="441964"/>
                  </a:cubicBezTo>
                  <a:cubicBezTo>
                    <a:pt x="720860" y="172377"/>
                    <a:pt x="401836" y="13043"/>
                    <a:pt x="0" y="0"/>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0" y="3022911"/>
              <a:ext cx="1445757" cy="1349063"/>
            </a:xfrm>
            <a:custGeom>
              <a:rect b="b" l="l" r="r" t="t"/>
              <a:pathLst>
                <a:path extrusionOk="0" h="1349063" w="1445757">
                  <a:moveTo>
                    <a:pt x="0" y="0"/>
                  </a:moveTo>
                  <a:lnTo>
                    <a:pt x="0" y="12588"/>
                  </a:lnTo>
                  <a:lnTo>
                    <a:pt x="0" y="199823"/>
                  </a:lnTo>
                  <a:lnTo>
                    <a:pt x="0" y="207323"/>
                  </a:lnTo>
                  <a:cubicBezTo>
                    <a:pt x="424848" y="229189"/>
                    <a:pt x="738633" y="387150"/>
                    <a:pt x="952234" y="650762"/>
                  </a:cubicBezTo>
                  <a:cubicBezTo>
                    <a:pt x="1113943" y="850331"/>
                    <a:pt x="1210205" y="1105223"/>
                    <a:pt x="1237767" y="1349064"/>
                  </a:cubicBezTo>
                  <a:lnTo>
                    <a:pt x="1248484" y="1349064"/>
                  </a:lnTo>
                  <a:lnTo>
                    <a:pt x="1436382" y="1349064"/>
                  </a:lnTo>
                  <a:lnTo>
                    <a:pt x="1445758" y="1349064"/>
                  </a:lnTo>
                  <a:cubicBezTo>
                    <a:pt x="1417625" y="1060829"/>
                    <a:pt x="1306049" y="758920"/>
                    <a:pt x="1112813" y="520447"/>
                  </a:cubicBezTo>
                  <a:cubicBezTo>
                    <a:pt x="860065" y="208519"/>
                    <a:pt x="488410" y="22746"/>
                    <a:pt x="0" y="0"/>
                  </a:cubicBez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0" y="2828849"/>
              <a:ext cx="1643838" cy="1543125"/>
            </a:xfrm>
            <a:custGeom>
              <a:rect b="b" l="l" r="r" t="t"/>
              <a:pathLst>
                <a:path extrusionOk="0" h="1543125" w="1643838">
                  <a:moveTo>
                    <a:pt x="0" y="0"/>
                  </a:moveTo>
                  <a:lnTo>
                    <a:pt x="0" y="194061"/>
                  </a:lnTo>
                  <a:lnTo>
                    <a:pt x="0" y="206649"/>
                  </a:lnTo>
                  <a:cubicBezTo>
                    <a:pt x="265248" y="217469"/>
                    <a:pt x="493099" y="275076"/>
                    <a:pt x="685981" y="374059"/>
                  </a:cubicBezTo>
                  <a:cubicBezTo>
                    <a:pt x="876381" y="471773"/>
                    <a:pt x="1030553" y="608609"/>
                    <a:pt x="1151384" y="777453"/>
                  </a:cubicBezTo>
                  <a:cubicBezTo>
                    <a:pt x="1254271" y="921230"/>
                    <a:pt x="1330173" y="1084578"/>
                    <a:pt x="1379868" y="1255717"/>
                  </a:cubicBezTo>
                  <a:cubicBezTo>
                    <a:pt x="1409142" y="1356533"/>
                    <a:pt x="1427875" y="1456086"/>
                    <a:pt x="1436382" y="1543125"/>
                  </a:cubicBezTo>
                  <a:lnTo>
                    <a:pt x="1445758" y="1543125"/>
                  </a:lnTo>
                  <a:lnTo>
                    <a:pt x="1643838" y="1543125"/>
                  </a:lnTo>
                  <a:cubicBezTo>
                    <a:pt x="1635088" y="1438028"/>
                    <a:pt x="1613502" y="1318442"/>
                    <a:pt x="1578483" y="1197854"/>
                  </a:cubicBezTo>
                  <a:cubicBezTo>
                    <a:pt x="1522559" y="1005263"/>
                    <a:pt x="1436844" y="820893"/>
                    <a:pt x="1319602" y="657053"/>
                  </a:cubicBezTo>
                  <a:cubicBezTo>
                    <a:pt x="1180142" y="462172"/>
                    <a:pt x="1000891" y="303130"/>
                    <a:pt x="780270" y="189908"/>
                  </a:cubicBezTo>
                  <a:cubicBezTo>
                    <a:pt x="558033" y="75866"/>
                    <a:pt x="298048" y="11142"/>
                    <a:pt x="0" y="0"/>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8642440" y="0"/>
            <a:ext cx="3549569" cy="2509494"/>
            <a:chOff x="5490052" y="-123201"/>
            <a:chExt cx="2254840" cy="1594139"/>
          </a:xfrm>
        </p:grpSpPr>
        <p:sp>
          <p:nvSpPr>
            <p:cNvPr id="37" name="Google Shape;37;p3"/>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1" name="Google Shape;41;p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42" name="Shape 42"/>
        <p:cNvGrpSpPr/>
        <p:nvPr/>
      </p:nvGrpSpPr>
      <p:grpSpPr>
        <a:xfrm>
          <a:off x="0" y="0"/>
          <a:ext cx="0" cy="0"/>
          <a:chOff x="0" y="0"/>
          <a:chExt cx="0" cy="0"/>
        </a:xfrm>
      </p:grpSpPr>
      <p:sp>
        <p:nvSpPr>
          <p:cNvPr id="43" name="Google Shape;43;p4"/>
          <p:cNvSpPr txBox="1"/>
          <p:nvPr>
            <p:ph type="title"/>
          </p:nvPr>
        </p:nvSpPr>
        <p:spPr>
          <a:xfrm>
            <a:off x="490775" y="751875"/>
            <a:ext cx="112104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 name="Google Shape;44;p4"/>
          <p:cNvSpPr txBox="1"/>
          <p:nvPr>
            <p:ph idx="1" type="body"/>
          </p:nvPr>
        </p:nvSpPr>
        <p:spPr>
          <a:xfrm>
            <a:off x="4357575" y="2626145"/>
            <a:ext cx="3294600" cy="13227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lnSpc>
                <a:spcPct val="100000"/>
              </a:lnSpc>
              <a:spcBef>
                <a:spcPts val="0"/>
              </a:spcBef>
              <a:spcAft>
                <a:spcPts val="0"/>
              </a:spcAft>
              <a:buSzPts val="2000"/>
              <a:buChar char="○"/>
              <a:defRPr/>
            </a:lvl2pPr>
            <a:lvl3pPr indent="-355600" lvl="2" marL="1371600" rtl="0">
              <a:lnSpc>
                <a:spcPct val="100000"/>
              </a:lnSpc>
              <a:spcBef>
                <a:spcPts val="2100"/>
              </a:spcBef>
              <a:spcAft>
                <a:spcPts val="0"/>
              </a:spcAft>
              <a:buSzPts val="2000"/>
              <a:buChar char="■"/>
              <a:defRPr/>
            </a:lvl3pPr>
            <a:lvl4pPr indent="-355600" lvl="3" marL="1828800" rtl="0">
              <a:lnSpc>
                <a:spcPct val="100000"/>
              </a:lnSpc>
              <a:spcBef>
                <a:spcPts val="2100"/>
              </a:spcBef>
              <a:spcAft>
                <a:spcPts val="0"/>
              </a:spcAft>
              <a:buSzPts val="2000"/>
              <a:buChar char="●"/>
              <a:defRPr/>
            </a:lvl4pPr>
            <a:lvl5pPr indent="-355600" lvl="4" marL="2286000" rtl="0">
              <a:lnSpc>
                <a:spcPct val="100000"/>
              </a:lnSpc>
              <a:spcBef>
                <a:spcPts val="2100"/>
              </a:spcBef>
              <a:spcAft>
                <a:spcPts val="0"/>
              </a:spcAft>
              <a:buSzPts val="2000"/>
              <a:buChar char="○"/>
              <a:defRPr/>
            </a:lvl5pPr>
            <a:lvl6pPr indent="-355600" lvl="5" marL="2743200" rtl="0">
              <a:lnSpc>
                <a:spcPct val="100000"/>
              </a:lnSpc>
              <a:spcBef>
                <a:spcPts val="2100"/>
              </a:spcBef>
              <a:spcAft>
                <a:spcPts val="0"/>
              </a:spcAft>
              <a:buSzPts val="2000"/>
              <a:buChar char="■"/>
              <a:defRPr/>
            </a:lvl6pPr>
            <a:lvl7pPr indent="-355600" lvl="6" marL="3200400" rtl="0">
              <a:lnSpc>
                <a:spcPct val="100000"/>
              </a:lnSpc>
              <a:spcBef>
                <a:spcPts val="2100"/>
              </a:spcBef>
              <a:spcAft>
                <a:spcPts val="0"/>
              </a:spcAft>
              <a:buSzPts val="2000"/>
              <a:buChar char="●"/>
              <a:defRPr/>
            </a:lvl7pPr>
            <a:lvl8pPr indent="-355600" lvl="7" marL="3657600" rtl="0">
              <a:lnSpc>
                <a:spcPct val="100000"/>
              </a:lnSpc>
              <a:spcBef>
                <a:spcPts val="2100"/>
              </a:spcBef>
              <a:spcAft>
                <a:spcPts val="0"/>
              </a:spcAft>
              <a:buSzPts val="2000"/>
              <a:buChar char="○"/>
              <a:defRPr/>
            </a:lvl8pPr>
            <a:lvl9pPr indent="-355600" lvl="8" marL="4114800" rtl="0">
              <a:lnSpc>
                <a:spcPct val="100000"/>
              </a:lnSpc>
              <a:spcBef>
                <a:spcPts val="2100"/>
              </a:spcBef>
              <a:spcAft>
                <a:spcPts val="2100"/>
              </a:spcAft>
              <a:buSzPts val="2000"/>
              <a:buChar char="■"/>
              <a:defRPr/>
            </a:lvl9pPr>
          </a:lstStyle>
          <a:p/>
        </p:txBody>
      </p:sp>
      <p:sp>
        <p:nvSpPr>
          <p:cNvPr id="45" name="Google Shape;45;p4"/>
          <p:cNvSpPr txBox="1"/>
          <p:nvPr>
            <p:ph idx="2" type="body"/>
          </p:nvPr>
        </p:nvSpPr>
        <p:spPr>
          <a:xfrm>
            <a:off x="8315500" y="2626145"/>
            <a:ext cx="3294600" cy="13227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lnSpc>
                <a:spcPct val="100000"/>
              </a:lnSpc>
              <a:spcBef>
                <a:spcPts val="0"/>
              </a:spcBef>
              <a:spcAft>
                <a:spcPts val="0"/>
              </a:spcAft>
              <a:buSzPts val="2000"/>
              <a:buChar char="○"/>
              <a:defRPr/>
            </a:lvl2pPr>
            <a:lvl3pPr indent="-355600" lvl="2" marL="1371600" rtl="0">
              <a:lnSpc>
                <a:spcPct val="100000"/>
              </a:lnSpc>
              <a:spcBef>
                <a:spcPts val="2100"/>
              </a:spcBef>
              <a:spcAft>
                <a:spcPts val="0"/>
              </a:spcAft>
              <a:buSzPts val="2000"/>
              <a:buChar char="■"/>
              <a:defRPr/>
            </a:lvl3pPr>
            <a:lvl4pPr indent="-355600" lvl="3" marL="1828800" rtl="0">
              <a:lnSpc>
                <a:spcPct val="100000"/>
              </a:lnSpc>
              <a:spcBef>
                <a:spcPts val="2100"/>
              </a:spcBef>
              <a:spcAft>
                <a:spcPts val="0"/>
              </a:spcAft>
              <a:buSzPts val="2000"/>
              <a:buChar char="●"/>
              <a:defRPr/>
            </a:lvl4pPr>
            <a:lvl5pPr indent="-355600" lvl="4" marL="2286000" rtl="0">
              <a:lnSpc>
                <a:spcPct val="100000"/>
              </a:lnSpc>
              <a:spcBef>
                <a:spcPts val="2100"/>
              </a:spcBef>
              <a:spcAft>
                <a:spcPts val="0"/>
              </a:spcAft>
              <a:buSzPts val="2000"/>
              <a:buChar char="○"/>
              <a:defRPr/>
            </a:lvl5pPr>
            <a:lvl6pPr indent="-355600" lvl="5" marL="2743200" rtl="0">
              <a:lnSpc>
                <a:spcPct val="100000"/>
              </a:lnSpc>
              <a:spcBef>
                <a:spcPts val="2100"/>
              </a:spcBef>
              <a:spcAft>
                <a:spcPts val="0"/>
              </a:spcAft>
              <a:buSzPts val="2000"/>
              <a:buChar char="■"/>
              <a:defRPr/>
            </a:lvl6pPr>
            <a:lvl7pPr indent="-355600" lvl="6" marL="3200400" rtl="0">
              <a:lnSpc>
                <a:spcPct val="100000"/>
              </a:lnSpc>
              <a:spcBef>
                <a:spcPts val="2100"/>
              </a:spcBef>
              <a:spcAft>
                <a:spcPts val="0"/>
              </a:spcAft>
              <a:buSzPts val="2000"/>
              <a:buChar char="●"/>
              <a:defRPr/>
            </a:lvl7pPr>
            <a:lvl8pPr indent="-355600" lvl="7" marL="3657600" rtl="0">
              <a:lnSpc>
                <a:spcPct val="100000"/>
              </a:lnSpc>
              <a:spcBef>
                <a:spcPts val="2100"/>
              </a:spcBef>
              <a:spcAft>
                <a:spcPts val="0"/>
              </a:spcAft>
              <a:buSzPts val="2000"/>
              <a:buChar char="○"/>
              <a:defRPr/>
            </a:lvl8pPr>
            <a:lvl9pPr indent="-355600" lvl="8" marL="4114800" rtl="0">
              <a:lnSpc>
                <a:spcPct val="100000"/>
              </a:lnSpc>
              <a:spcBef>
                <a:spcPts val="2100"/>
              </a:spcBef>
              <a:spcAft>
                <a:spcPts val="2100"/>
              </a:spcAft>
              <a:buSzPts val="2000"/>
              <a:buChar char="■"/>
              <a:defRPr/>
            </a:lvl9pPr>
          </a:lstStyle>
          <a:p/>
        </p:txBody>
      </p:sp>
      <p:sp>
        <p:nvSpPr>
          <p:cNvPr id="46" name="Google Shape;46;p4"/>
          <p:cNvSpPr txBox="1"/>
          <p:nvPr>
            <p:ph idx="3" type="body"/>
          </p:nvPr>
        </p:nvSpPr>
        <p:spPr>
          <a:xfrm>
            <a:off x="4357575" y="4667204"/>
            <a:ext cx="3294600" cy="13227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lnSpc>
                <a:spcPct val="100000"/>
              </a:lnSpc>
              <a:spcBef>
                <a:spcPts val="0"/>
              </a:spcBef>
              <a:spcAft>
                <a:spcPts val="0"/>
              </a:spcAft>
              <a:buSzPts val="2000"/>
              <a:buChar char="○"/>
              <a:defRPr/>
            </a:lvl2pPr>
            <a:lvl3pPr indent="-355600" lvl="2" marL="1371600" rtl="0">
              <a:lnSpc>
                <a:spcPct val="100000"/>
              </a:lnSpc>
              <a:spcBef>
                <a:spcPts val="2100"/>
              </a:spcBef>
              <a:spcAft>
                <a:spcPts val="0"/>
              </a:spcAft>
              <a:buSzPts val="2000"/>
              <a:buChar char="■"/>
              <a:defRPr/>
            </a:lvl3pPr>
            <a:lvl4pPr indent="-355600" lvl="3" marL="1828800" rtl="0">
              <a:lnSpc>
                <a:spcPct val="100000"/>
              </a:lnSpc>
              <a:spcBef>
                <a:spcPts val="2100"/>
              </a:spcBef>
              <a:spcAft>
                <a:spcPts val="0"/>
              </a:spcAft>
              <a:buSzPts val="2000"/>
              <a:buChar char="●"/>
              <a:defRPr/>
            </a:lvl4pPr>
            <a:lvl5pPr indent="-355600" lvl="4" marL="2286000" rtl="0">
              <a:lnSpc>
                <a:spcPct val="100000"/>
              </a:lnSpc>
              <a:spcBef>
                <a:spcPts val="2100"/>
              </a:spcBef>
              <a:spcAft>
                <a:spcPts val="0"/>
              </a:spcAft>
              <a:buSzPts val="2000"/>
              <a:buChar char="○"/>
              <a:defRPr/>
            </a:lvl5pPr>
            <a:lvl6pPr indent="-355600" lvl="5" marL="2743200" rtl="0">
              <a:lnSpc>
                <a:spcPct val="100000"/>
              </a:lnSpc>
              <a:spcBef>
                <a:spcPts val="2100"/>
              </a:spcBef>
              <a:spcAft>
                <a:spcPts val="0"/>
              </a:spcAft>
              <a:buSzPts val="2000"/>
              <a:buChar char="■"/>
              <a:defRPr/>
            </a:lvl6pPr>
            <a:lvl7pPr indent="-355600" lvl="6" marL="3200400" rtl="0">
              <a:lnSpc>
                <a:spcPct val="100000"/>
              </a:lnSpc>
              <a:spcBef>
                <a:spcPts val="2100"/>
              </a:spcBef>
              <a:spcAft>
                <a:spcPts val="0"/>
              </a:spcAft>
              <a:buSzPts val="2000"/>
              <a:buChar char="●"/>
              <a:defRPr/>
            </a:lvl7pPr>
            <a:lvl8pPr indent="-355600" lvl="7" marL="3657600" rtl="0">
              <a:lnSpc>
                <a:spcPct val="100000"/>
              </a:lnSpc>
              <a:spcBef>
                <a:spcPts val="2100"/>
              </a:spcBef>
              <a:spcAft>
                <a:spcPts val="0"/>
              </a:spcAft>
              <a:buSzPts val="2000"/>
              <a:buChar char="○"/>
              <a:defRPr/>
            </a:lvl8pPr>
            <a:lvl9pPr indent="-355600" lvl="8" marL="4114800" rtl="0">
              <a:lnSpc>
                <a:spcPct val="100000"/>
              </a:lnSpc>
              <a:spcBef>
                <a:spcPts val="2100"/>
              </a:spcBef>
              <a:spcAft>
                <a:spcPts val="2100"/>
              </a:spcAft>
              <a:buSzPts val="2000"/>
              <a:buChar char="■"/>
              <a:defRPr/>
            </a:lvl9pPr>
          </a:lstStyle>
          <a:p/>
        </p:txBody>
      </p:sp>
      <p:sp>
        <p:nvSpPr>
          <p:cNvPr id="47" name="Google Shape;47;p4"/>
          <p:cNvSpPr txBox="1"/>
          <p:nvPr>
            <p:ph idx="4" type="body"/>
          </p:nvPr>
        </p:nvSpPr>
        <p:spPr>
          <a:xfrm>
            <a:off x="8315500" y="4667204"/>
            <a:ext cx="3294600" cy="1322700"/>
          </a:xfrm>
          <a:prstGeom prst="rect">
            <a:avLst/>
          </a:prstGeom>
        </p:spPr>
        <p:txBody>
          <a:bodyPr anchorCtr="0" anchor="t" bIns="121900" lIns="121900" spcFirstLastPara="1" rIns="121900" wrap="square" tIns="121900">
            <a:noAutofit/>
          </a:bodyPr>
          <a:lstStyle>
            <a:lvl1pPr indent="-355600" lvl="0" marL="457200" rtl="0">
              <a:spcBef>
                <a:spcPts val="0"/>
              </a:spcBef>
              <a:spcAft>
                <a:spcPts val="0"/>
              </a:spcAft>
              <a:buSzPts val="2000"/>
              <a:buChar char="●"/>
              <a:defRPr/>
            </a:lvl1pPr>
            <a:lvl2pPr indent="-355600" lvl="1" marL="914400" rtl="0">
              <a:lnSpc>
                <a:spcPct val="100000"/>
              </a:lnSpc>
              <a:spcBef>
                <a:spcPts val="0"/>
              </a:spcBef>
              <a:spcAft>
                <a:spcPts val="0"/>
              </a:spcAft>
              <a:buSzPts val="2000"/>
              <a:buChar char="○"/>
              <a:defRPr/>
            </a:lvl2pPr>
            <a:lvl3pPr indent="-355600" lvl="2" marL="1371600" rtl="0">
              <a:lnSpc>
                <a:spcPct val="100000"/>
              </a:lnSpc>
              <a:spcBef>
                <a:spcPts val="2100"/>
              </a:spcBef>
              <a:spcAft>
                <a:spcPts val="0"/>
              </a:spcAft>
              <a:buSzPts val="2000"/>
              <a:buChar char="■"/>
              <a:defRPr/>
            </a:lvl3pPr>
            <a:lvl4pPr indent="-355600" lvl="3" marL="1828800" rtl="0">
              <a:lnSpc>
                <a:spcPct val="100000"/>
              </a:lnSpc>
              <a:spcBef>
                <a:spcPts val="2100"/>
              </a:spcBef>
              <a:spcAft>
                <a:spcPts val="0"/>
              </a:spcAft>
              <a:buSzPts val="2000"/>
              <a:buChar char="●"/>
              <a:defRPr/>
            </a:lvl4pPr>
            <a:lvl5pPr indent="-355600" lvl="4" marL="2286000" rtl="0">
              <a:lnSpc>
                <a:spcPct val="100000"/>
              </a:lnSpc>
              <a:spcBef>
                <a:spcPts val="2100"/>
              </a:spcBef>
              <a:spcAft>
                <a:spcPts val="0"/>
              </a:spcAft>
              <a:buSzPts val="2000"/>
              <a:buChar char="○"/>
              <a:defRPr/>
            </a:lvl5pPr>
            <a:lvl6pPr indent="-355600" lvl="5" marL="2743200" rtl="0">
              <a:lnSpc>
                <a:spcPct val="100000"/>
              </a:lnSpc>
              <a:spcBef>
                <a:spcPts val="2100"/>
              </a:spcBef>
              <a:spcAft>
                <a:spcPts val="0"/>
              </a:spcAft>
              <a:buSzPts val="2000"/>
              <a:buChar char="■"/>
              <a:defRPr/>
            </a:lvl6pPr>
            <a:lvl7pPr indent="-355600" lvl="6" marL="3200400" rtl="0">
              <a:lnSpc>
                <a:spcPct val="100000"/>
              </a:lnSpc>
              <a:spcBef>
                <a:spcPts val="2100"/>
              </a:spcBef>
              <a:spcAft>
                <a:spcPts val="0"/>
              </a:spcAft>
              <a:buSzPts val="2000"/>
              <a:buChar char="●"/>
              <a:defRPr/>
            </a:lvl7pPr>
            <a:lvl8pPr indent="-355600" lvl="7" marL="3657600" rtl="0">
              <a:lnSpc>
                <a:spcPct val="100000"/>
              </a:lnSpc>
              <a:spcBef>
                <a:spcPts val="2100"/>
              </a:spcBef>
              <a:spcAft>
                <a:spcPts val="0"/>
              </a:spcAft>
              <a:buSzPts val="2000"/>
              <a:buChar char="○"/>
              <a:defRPr/>
            </a:lvl8pPr>
            <a:lvl9pPr indent="-355600" lvl="8" marL="4114800" rtl="0">
              <a:lnSpc>
                <a:spcPct val="100000"/>
              </a:lnSpc>
              <a:spcBef>
                <a:spcPts val="2100"/>
              </a:spcBef>
              <a:spcAft>
                <a:spcPts val="2100"/>
              </a:spcAft>
              <a:buSzPts val="2000"/>
              <a:buChar char="■"/>
              <a:defRPr/>
            </a:lvl9pPr>
          </a:lstStyle>
          <a:p/>
        </p:txBody>
      </p:sp>
      <p:sp>
        <p:nvSpPr>
          <p:cNvPr id="48" name="Google Shape;48;p4"/>
          <p:cNvSpPr txBox="1"/>
          <p:nvPr>
            <p:ph idx="5" type="title"/>
          </p:nvPr>
        </p:nvSpPr>
        <p:spPr>
          <a:xfrm>
            <a:off x="4357575" y="1930375"/>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30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9" name="Google Shape;49;p4"/>
          <p:cNvSpPr txBox="1"/>
          <p:nvPr>
            <p:ph idx="6" type="title"/>
          </p:nvPr>
        </p:nvSpPr>
        <p:spPr>
          <a:xfrm>
            <a:off x="8315500" y="1930375"/>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30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0" name="Google Shape;50;p4"/>
          <p:cNvSpPr txBox="1"/>
          <p:nvPr>
            <p:ph idx="7" type="title"/>
          </p:nvPr>
        </p:nvSpPr>
        <p:spPr>
          <a:xfrm>
            <a:off x="4357575" y="3971434"/>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30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1" name="Google Shape;51;p4"/>
          <p:cNvSpPr txBox="1"/>
          <p:nvPr>
            <p:ph idx="8" type="title"/>
          </p:nvPr>
        </p:nvSpPr>
        <p:spPr>
          <a:xfrm>
            <a:off x="8315500" y="3971434"/>
            <a:ext cx="32946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30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grpSp>
        <p:nvGrpSpPr>
          <p:cNvPr id="52" name="Google Shape;52;p4"/>
          <p:cNvGrpSpPr/>
          <p:nvPr/>
        </p:nvGrpSpPr>
        <p:grpSpPr>
          <a:xfrm rot="10800000">
            <a:off x="-2" y="3462644"/>
            <a:ext cx="3294547" cy="3395357"/>
            <a:chOff x="5490052" y="-123201"/>
            <a:chExt cx="2254840" cy="1594139"/>
          </a:xfrm>
        </p:grpSpPr>
        <p:sp>
          <p:nvSpPr>
            <p:cNvPr id="53" name="Google Shape;53;p4"/>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4"/>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4"/>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4"/>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7" name="Google Shape;57;p4"/>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58" name="Shape 58"/>
        <p:cNvGrpSpPr/>
        <p:nvPr/>
      </p:nvGrpSpPr>
      <p:grpSpPr>
        <a:xfrm>
          <a:off x="0" y="0"/>
          <a:ext cx="0" cy="0"/>
          <a:chOff x="0" y="0"/>
          <a:chExt cx="0" cy="0"/>
        </a:xfrm>
      </p:grpSpPr>
      <p:sp>
        <p:nvSpPr>
          <p:cNvPr id="59" name="Google Shape;59;p5"/>
          <p:cNvSpPr txBox="1"/>
          <p:nvPr>
            <p:ph type="title"/>
          </p:nvPr>
        </p:nvSpPr>
        <p:spPr>
          <a:xfrm>
            <a:off x="3616350" y="2306988"/>
            <a:ext cx="73893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solidFill>
                  <a:schemeClr val="accent1"/>
                </a:solidFill>
              </a:defRPr>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60" name="Google Shape;60;p5"/>
          <p:cNvSpPr txBox="1"/>
          <p:nvPr>
            <p:ph idx="1" type="body"/>
          </p:nvPr>
        </p:nvSpPr>
        <p:spPr>
          <a:xfrm>
            <a:off x="3616350" y="4390638"/>
            <a:ext cx="7389300" cy="7635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grpSp>
        <p:nvGrpSpPr>
          <p:cNvPr id="61" name="Google Shape;61;p5"/>
          <p:cNvGrpSpPr/>
          <p:nvPr/>
        </p:nvGrpSpPr>
        <p:grpSpPr>
          <a:xfrm>
            <a:off x="0" y="3096613"/>
            <a:ext cx="4007020" cy="3761522"/>
            <a:chOff x="0" y="2828849"/>
            <a:chExt cx="1643838" cy="1543125"/>
          </a:xfrm>
        </p:grpSpPr>
        <p:sp>
          <p:nvSpPr>
            <p:cNvPr id="62" name="Google Shape;62;p5"/>
            <p:cNvSpPr/>
            <p:nvPr/>
          </p:nvSpPr>
          <p:spPr>
            <a:xfrm>
              <a:off x="0" y="3429923"/>
              <a:ext cx="1044106" cy="942051"/>
            </a:xfrm>
            <a:custGeom>
              <a:rect b="b" l="l" r="r" t="t"/>
              <a:pathLst>
                <a:path extrusionOk="0" h="942051" w="1044106">
                  <a:moveTo>
                    <a:pt x="0" y="0"/>
                  </a:moveTo>
                  <a:lnTo>
                    <a:pt x="0" y="206782"/>
                  </a:lnTo>
                  <a:cubicBezTo>
                    <a:pt x="273859" y="218253"/>
                    <a:pt x="485058" y="325178"/>
                    <a:pt x="634823" y="506651"/>
                  </a:cubicBezTo>
                  <a:cubicBezTo>
                    <a:pt x="738208" y="631921"/>
                    <a:pt x="807188" y="789810"/>
                    <a:pt x="835448" y="942052"/>
                  </a:cubicBezTo>
                  <a:lnTo>
                    <a:pt x="1040226" y="942052"/>
                  </a:lnTo>
                  <a:lnTo>
                    <a:pt x="1044107" y="942052"/>
                  </a:lnTo>
                  <a:cubicBezTo>
                    <a:pt x="1014438" y="744220"/>
                    <a:pt x="929275" y="538779"/>
                    <a:pt x="794333" y="375267"/>
                  </a:cubicBezTo>
                  <a:cubicBezTo>
                    <a:pt x="780817" y="358891"/>
                    <a:pt x="766626" y="343358"/>
                    <a:pt x="752277" y="327989"/>
                  </a:cubicBezTo>
                  <a:cubicBezTo>
                    <a:pt x="750705" y="326307"/>
                    <a:pt x="749290" y="324455"/>
                    <a:pt x="747723" y="322767"/>
                  </a:cubicBezTo>
                  <a:cubicBezTo>
                    <a:pt x="747638" y="322676"/>
                    <a:pt x="747541" y="322591"/>
                    <a:pt x="747456" y="322500"/>
                  </a:cubicBezTo>
                  <a:cubicBezTo>
                    <a:pt x="747025" y="322033"/>
                    <a:pt x="746551" y="321620"/>
                    <a:pt x="746114" y="321158"/>
                  </a:cubicBezTo>
                  <a:cubicBezTo>
                    <a:pt x="734595" y="308990"/>
                    <a:pt x="722797" y="297070"/>
                    <a:pt x="710762" y="285533"/>
                  </a:cubicBezTo>
                  <a:cubicBezTo>
                    <a:pt x="702394" y="277432"/>
                    <a:pt x="693796" y="269611"/>
                    <a:pt x="685180" y="261827"/>
                  </a:cubicBezTo>
                  <a:cubicBezTo>
                    <a:pt x="680868" y="257971"/>
                    <a:pt x="676691" y="253951"/>
                    <a:pt x="672325" y="250174"/>
                  </a:cubicBezTo>
                  <a:cubicBezTo>
                    <a:pt x="530413" y="127498"/>
                    <a:pt x="356278" y="46258"/>
                    <a:pt x="152946" y="14191"/>
                  </a:cubicBezTo>
                  <a:cubicBezTo>
                    <a:pt x="152501" y="14124"/>
                    <a:pt x="152054" y="13997"/>
                    <a:pt x="151607" y="13924"/>
                  </a:cubicBezTo>
                  <a:cubicBezTo>
                    <a:pt x="149765" y="13638"/>
                    <a:pt x="147829" y="13535"/>
                    <a:pt x="145982" y="13256"/>
                  </a:cubicBezTo>
                  <a:cubicBezTo>
                    <a:pt x="128863" y="10687"/>
                    <a:pt x="111590" y="8313"/>
                    <a:pt x="94018" y="6425"/>
                  </a:cubicBezTo>
                  <a:cubicBezTo>
                    <a:pt x="86810" y="5641"/>
                    <a:pt x="79464" y="5076"/>
                    <a:pt x="72187" y="4415"/>
                  </a:cubicBezTo>
                  <a:cubicBezTo>
                    <a:pt x="57169" y="3061"/>
                    <a:pt x="42129" y="1664"/>
                    <a:pt x="26786" y="802"/>
                  </a:cubicBezTo>
                  <a:cubicBezTo>
                    <a:pt x="23510" y="620"/>
                    <a:pt x="20164" y="559"/>
                    <a:pt x="16875" y="401"/>
                  </a:cubicBezTo>
                  <a:cubicBezTo>
                    <a:pt x="11305" y="128"/>
                    <a:pt x="5608" y="201"/>
                    <a:pt x="0" y="0"/>
                  </a:cubicBez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5"/>
            <p:cNvSpPr/>
            <p:nvPr/>
          </p:nvSpPr>
          <p:spPr>
            <a:xfrm>
              <a:off x="0" y="3222734"/>
              <a:ext cx="1248484" cy="1149240"/>
            </a:xfrm>
            <a:custGeom>
              <a:rect b="b" l="l" r="r" t="t"/>
              <a:pathLst>
                <a:path extrusionOk="0" h="1149240" w="1248484">
                  <a:moveTo>
                    <a:pt x="0" y="0"/>
                  </a:moveTo>
                  <a:lnTo>
                    <a:pt x="0" y="7499"/>
                  </a:lnTo>
                  <a:lnTo>
                    <a:pt x="0" y="206916"/>
                  </a:lnTo>
                  <a:cubicBezTo>
                    <a:pt x="5634" y="207129"/>
                    <a:pt x="11284" y="207311"/>
                    <a:pt x="16875" y="207590"/>
                  </a:cubicBezTo>
                  <a:cubicBezTo>
                    <a:pt x="20164" y="207748"/>
                    <a:pt x="23510" y="207809"/>
                    <a:pt x="26786" y="207991"/>
                  </a:cubicBezTo>
                  <a:cubicBezTo>
                    <a:pt x="42129" y="208853"/>
                    <a:pt x="57169" y="210250"/>
                    <a:pt x="72187" y="211604"/>
                  </a:cubicBezTo>
                  <a:cubicBezTo>
                    <a:pt x="79464" y="212265"/>
                    <a:pt x="86810" y="212830"/>
                    <a:pt x="94018" y="213614"/>
                  </a:cubicBezTo>
                  <a:cubicBezTo>
                    <a:pt x="111590" y="215502"/>
                    <a:pt x="128863" y="217876"/>
                    <a:pt x="145982" y="220445"/>
                  </a:cubicBezTo>
                  <a:cubicBezTo>
                    <a:pt x="147829" y="220724"/>
                    <a:pt x="149765" y="220827"/>
                    <a:pt x="151607" y="221113"/>
                  </a:cubicBezTo>
                  <a:cubicBezTo>
                    <a:pt x="152054" y="221186"/>
                    <a:pt x="152501" y="221313"/>
                    <a:pt x="152946" y="221380"/>
                  </a:cubicBezTo>
                  <a:cubicBezTo>
                    <a:pt x="358847" y="253526"/>
                    <a:pt x="531850" y="334808"/>
                    <a:pt x="672325" y="457363"/>
                  </a:cubicBezTo>
                  <a:cubicBezTo>
                    <a:pt x="676691" y="461140"/>
                    <a:pt x="680868" y="465160"/>
                    <a:pt x="685180" y="469016"/>
                  </a:cubicBezTo>
                  <a:cubicBezTo>
                    <a:pt x="693796" y="476800"/>
                    <a:pt x="702394" y="484621"/>
                    <a:pt x="710762" y="492721"/>
                  </a:cubicBezTo>
                  <a:cubicBezTo>
                    <a:pt x="722797" y="504259"/>
                    <a:pt x="734595" y="516179"/>
                    <a:pt x="746114" y="528347"/>
                  </a:cubicBezTo>
                  <a:cubicBezTo>
                    <a:pt x="746551" y="528808"/>
                    <a:pt x="747025" y="529222"/>
                    <a:pt x="747456" y="529689"/>
                  </a:cubicBezTo>
                  <a:cubicBezTo>
                    <a:pt x="747541" y="529780"/>
                    <a:pt x="747638" y="529865"/>
                    <a:pt x="747723" y="529956"/>
                  </a:cubicBezTo>
                  <a:cubicBezTo>
                    <a:pt x="749290" y="531644"/>
                    <a:pt x="750705" y="533496"/>
                    <a:pt x="752277" y="535178"/>
                  </a:cubicBezTo>
                  <a:cubicBezTo>
                    <a:pt x="764069" y="547979"/>
                    <a:pt x="775728" y="560943"/>
                    <a:pt x="786968" y="574417"/>
                  </a:cubicBezTo>
                  <a:cubicBezTo>
                    <a:pt x="927642" y="743114"/>
                    <a:pt x="1016102" y="959114"/>
                    <a:pt x="1040226" y="1149240"/>
                  </a:cubicBezTo>
                  <a:lnTo>
                    <a:pt x="1044107" y="1149240"/>
                  </a:lnTo>
                  <a:lnTo>
                    <a:pt x="1237767" y="1149240"/>
                  </a:lnTo>
                  <a:lnTo>
                    <a:pt x="1248484" y="1149240"/>
                  </a:lnTo>
                  <a:cubicBezTo>
                    <a:pt x="1224250" y="913591"/>
                    <a:pt x="1118369" y="649062"/>
                    <a:pt x="945670" y="441964"/>
                  </a:cubicBezTo>
                  <a:cubicBezTo>
                    <a:pt x="720860" y="172377"/>
                    <a:pt x="401836" y="13043"/>
                    <a:pt x="0" y="0"/>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5"/>
            <p:cNvSpPr/>
            <p:nvPr/>
          </p:nvSpPr>
          <p:spPr>
            <a:xfrm>
              <a:off x="0" y="3022911"/>
              <a:ext cx="1445757" cy="1349063"/>
            </a:xfrm>
            <a:custGeom>
              <a:rect b="b" l="l" r="r" t="t"/>
              <a:pathLst>
                <a:path extrusionOk="0" h="1349063" w="1445757">
                  <a:moveTo>
                    <a:pt x="0" y="0"/>
                  </a:moveTo>
                  <a:lnTo>
                    <a:pt x="0" y="12588"/>
                  </a:lnTo>
                  <a:lnTo>
                    <a:pt x="0" y="199823"/>
                  </a:lnTo>
                  <a:lnTo>
                    <a:pt x="0" y="207323"/>
                  </a:lnTo>
                  <a:cubicBezTo>
                    <a:pt x="424848" y="229189"/>
                    <a:pt x="738633" y="387150"/>
                    <a:pt x="952234" y="650762"/>
                  </a:cubicBezTo>
                  <a:cubicBezTo>
                    <a:pt x="1113943" y="850331"/>
                    <a:pt x="1210205" y="1105223"/>
                    <a:pt x="1237767" y="1349064"/>
                  </a:cubicBezTo>
                  <a:lnTo>
                    <a:pt x="1248484" y="1349064"/>
                  </a:lnTo>
                  <a:lnTo>
                    <a:pt x="1436382" y="1349064"/>
                  </a:lnTo>
                  <a:lnTo>
                    <a:pt x="1445758" y="1349064"/>
                  </a:lnTo>
                  <a:cubicBezTo>
                    <a:pt x="1417625" y="1060829"/>
                    <a:pt x="1306049" y="758920"/>
                    <a:pt x="1112813" y="520447"/>
                  </a:cubicBezTo>
                  <a:cubicBezTo>
                    <a:pt x="860065" y="208519"/>
                    <a:pt x="488410" y="22746"/>
                    <a:pt x="0" y="0"/>
                  </a:cubicBez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5"/>
            <p:cNvSpPr/>
            <p:nvPr/>
          </p:nvSpPr>
          <p:spPr>
            <a:xfrm>
              <a:off x="0" y="2828849"/>
              <a:ext cx="1643838" cy="1543125"/>
            </a:xfrm>
            <a:custGeom>
              <a:rect b="b" l="l" r="r" t="t"/>
              <a:pathLst>
                <a:path extrusionOk="0" h="1543125" w="1643838">
                  <a:moveTo>
                    <a:pt x="0" y="0"/>
                  </a:moveTo>
                  <a:lnTo>
                    <a:pt x="0" y="194061"/>
                  </a:lnTo>
                  <a:lnTo>
                    <a:pt x="0" y="206649"/>
                  </a:lnTo>
                  <a:cubicBezTo>
                    <a:pt x="265248" y="217469"/>
                    <a:pt x="493099" y="275076"/>
                    <a:pt x="685981" y="374059"/>
                  </a:cubicBezTo>
                  <a:cubicBezTo>
                    <a:pt x="876381" y="471773"/>
                    <a:pt x="1030553" y="608609"/>
                    <a:pt x="1151384" y="777453"/>
                  </a:cubicBezTo>
                  <a:cubicBezTo>
                    <a:pt x="1254271" y="921230"/>
                    <a:pt x="1330173" y="1084578"/>
                    <a:pt x="1379868" y="1255717"/>
                  </a:cubicBezTo>
                  <a:cubicBezTo>
                    <a:pt x="1409142" y="1356533"/>
                    <a:pt x="1427875" y="1456086"/>
                    <a:pt x="1436382" y="1543125"/>
                  </a:cubicBezTo>
                  <a:lnTo>
                    <a:pt x="1445758" y="1543125"/>
                  </a:lnTo>
                  <a:lnTo>
                    <a:pt x="1643838" y="1543125"/>
                  </a:lnTo>
                  <a:cubicBezTo>
                    <a:pt x="1635088" y="1438028"/>
                    <a:pt x="1613502" y="1318442"/>
                    <a:pt x="1578483" y="1197854"/>
                  </a:cubicBezTo>
                  <a:cubicBezTo>
                    <a:pt x="1522559" y="1005263"/>
                    <a:pt x="1436844" y="820893"/>
                    <a:pt x="1319602" y="657053"/>
                  </a:cubicBezTo>
                  <a:cubicBezTo>
                    <a:pt x="1180142" y="462172"/>
                    <a:pt x="1000891" y="303130"/>
                    <a:pt x="780270" y="189908"/>
                  </a:cubicBezTo>
                  <a:cubicBezTo>
                    <a:pt x="558033" y="75866"/>
                    <a:pt x="298048" y="11142"/>
                    <a:pt x="0" y="0"/>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6" name="Google Shape;66;p5"/>
          <p:cNvSpPr/>
          <p:nvPr/>
        </p:nvSpPr>
        <p:spPr>
          <a:xfrm>
            <a:off x="8873557" y="0"/>
            <a:ext cx="3297047" cy="3421070"/>
          </a:xfrm>
          <a:custGeom>
            <a:rect b="b" l="l" r="r" t="t"/>
            <a:pathLst>
              <a:path extrusionOk="0" h="2185987" w="2106739">
                <a:moveTo>
                  <a:pt x="0" y="0"/>
                </a:moveTo>
                <a:cubicBezTo>
                  <a:pt x="0" y="0"/>
                  <a:pt x="324911" y="657660"/>
                  <a:pt x="855322" y="1198480"/>
                </a:cubicBezTo>
                <a:cubicBezTo>
                  <a:pt x="1385728" y="1739293"/>
                  <a:pt x="2106739" y="2185988"/>
                  <a:pt x="2106739" y="2185988"/>
                </a:cubicBezTo>
                <a:lnTo>
                  <a:pt x="2106739" y="1523002"/>
                </a:lnTo>
                <a:cubicBezTo>
                  <a:pt x="2106739" y="1523002"/>
                  <a:pt x="1595704" y="1195644"/>
                  <a:pt x="1272178" y="818531"/>
                </a:cubicBezTo>
                <a:cubicBezTo>
                  <a:pt x="948652" y="441421"/>
                  <a:pt x="748938" y="4702"/>
                  <a:pt x="748938" y="4702"/>
                </a:cubicBez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5"/>
          <p:cNvSpPr/>
          <p:nvPr/>
        </p:nvSpPr>
        <p:spPr>
          <a:xfrm>
            <a:off x="10524814" y="2933"/>
            <a:ext cx="1647055" cy="1869475"/>
          </a:xfrm>
          <a:custGeom>
            <a:rect b="b" l="l" r="r" t="t"/>
            <a:pathLst>
              <a:path extrusionOk="0" h="1194553" w="1052431">
                <a:moveTo>
                  <a:pt x="1052431" y="1194554"/>
                </a:moveTo>
                <a:cubicBezTo>
                  <a:pt x="1052431" y="1194554"/>
                  <a:pt x="708928" y="928161"/>
                  <a:pt x="456811" y="635506"/>
                </a:cubicBezTo>
                <a:cubicBezTo>
                  <a:pt x="204754" y="342852"/>
                  <a:pt x="0" y="1769"/>
                  <a:pt x="0" y="1769"/>
                </a:cubicBezTo>
                <a:lnTo>
                  <a:pt x="509821" y="0"/>
                </a:lnTo>
                <a:cubicBezTo>
                  <a:pt x="509821" y="0"/>
                  <a:pt x="590823" y="196462"/>
                  <a:pt x="714332" y="342932"/>
                </a:cubicBezTo>
                <a:cubicBezTo>
                  <a:pt x="837780" y="489402"/>
                  <a:pt x="1052431" y="621600"/>
                  <a:pt x="1052431" y="621600"/>
                </a:cubicBezTo>
                <a:lnTo>
                  <a:pt x="1052431" y="1194554"/>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5"/>
          <p:cNvSpPr/>
          <p:nvPr/>
        </p:nvSpPr>
        <p:spPr>
          <a:xfrm>
            <a:off x="11915499" y="0"/>
            <a:ext cx="254773" cy="222606"/>
          </a:xfrm>
          <a:custGeom>
            <a:rect b="b" l="l" r="r" t="t"/>
            <a:pathLst>
              <a:path extrusionOk="0" h="142240" w="162794">
                <a:moveTo>
                  <a:pt x="162431" y="142240"/>
                </a:moveTo>
                <a:lnTo>
                  <a:pt x="0" y="562"/>
                </a:lnTo>
                <a:lnTo>
                  <a:pt x="162795" y="0"/>
                </a:lnTo>
                <a:lnTo>
                  <a:pt x="162431" y="14224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70" name="Shape 70"/>
        <p:cNvGrpSpPr/>
        <p:nvPr/>
      </p:nvGrpSpPr>
      <p:grpSpPr>
        <a:xfrm>
          <a:off x="0" y="0"/>
          <a:ext cx="0" cy="0"/>
          <a:chOff x="0" y="0"/>
          <a:chExt cx="0" cy="0"/>
        </a:xfrm>
      </p:grpSpPr>
      <p:grpSp>
        <p:nvGrpSpPr>
          <p:cNvPr id="71" name="Google Shape;71;p6"/>
          <p:cNvGrpSpPr/>
          <p:nvPr/>
        </p:nvGrpSpPr>
        <p:grpSpPr>
          <a:xfrm flipH="1">
            <a:off x="9604279" y="4428817"/>
            <a:ext cx="2587730" cy="2429187"/>
            <a:chOff x="0" y="2828849"/>
            <a:chExt cx="1643838" cy="1543125"/>
          </a:xfrm>
        </p:grpSpPr>
        <p:sp>
          <p:nvSpPr>
            <p:cNvPr id="72" name="Google Shape;72;p6"/>
            <p:cNvSpPr/>
            <p:nvPr/>
          </p:nvSpPr>
          <p:spPr>
            <a:xfrm>
              <a:off x="0" y="3429923"/>
              <a:ext cx="1044106" cy="942051"/>
            </a:xfrm>
            <a:custGeom>
              <a:rect b="b" l="l" r="r" t="t"/>
              <a:pathLst>
                <a:path extrusionOk="0" h="942051" w="1044106">
                  <a:moveTo>
                    <a:pt x="0" y="0"/>
                  </a:moveTo>
                  <a:lnTo>
                    <a:pt x="0" y="206782"/>
                  </a:lnTo>
                  <a:cubicBezTo>
                    <a:pt x="273859" y="218253"/>
                    <a:pt x="485058" y="325178"/>
                    <a:pt x="634823" y="506651"/>
                  </a:cubicBezTo>
                  <a:cubicBezTo>
                    <a:pt x="738208" y="631921"/>
                    <a:pt x="807188" y="789810"/>
                    <a:pt x="835448" y="942052"/>
                  </a:cubicBezTo>
                  <a:lnTo>
                    <a:pt x="1040226" y="942052"/>
                  </a:lnTo>
                  <a:lnTo>
                    <a:pt x="1044107" y="942052"/>
                  </a:lnTo>
                  <a:cubicBezTo>
                    <a:pt x="1014438" y="744220"/>
                    <a:pt x="929275" y="538779"/>
                    <a:pt x="794333" y="375267"/>
                  </a:cubicBezTo>
                  <a:cubicBezTo>
                    <a:pt x="780817" y="358891"/>
                    <a:pt x="766626" y="343358"/>
                    <a:pt x="752277" y="327989"/>
                  </a:cubicBezTo>
                  <a:cubicBezTo>
                    <a:pt x="750705" y="326307"/>
                    <a:pt x="749290" y="324455"/>
                    <a:pt x="747723" y="322767"/>
                  </a:cubicBezTo>
                  <a:cubicBezTo>
                    <a:pt x="747638" y="322676"/>
                    <a:pt x="747541" y="322591"/>
                    <a:pt x="747456" y="322500"/>
                  </a:cubicBezTo>
                  <a:cubicBezTo>
                    <a:pt x="747025" y="322033"/>
                    <a:pt x="746551" y="321620"/>
                    <a:pt x="746114" y="321158"/>
                  </a:cubicBezTo>
                  <a:cubicBezTo>
                    <a:pt x="734595" y="308990"/>
                    <a:pt x="722797" y="297070"/>
                    <a:pt x="710762" y="285533"/>
                  </a:cubicBezTo>
                  <a:cubicBezTo>
                    <a:pt x="702394" y="277432"/>
                    <a:pt x="693796" y="269611"/>
                    <a:pt x="685180" y="261827"/>
                  </a:cubicBezTo>
                  <a:cubicBezTo>
                    <a:pt x="680868" y="257971"/>
                    <a:pt x="676691" y="253951"/>
                    <a:pt x="672325" y="250174"/>
                  </a:cubicBezTo>
                  <a:cubicBezTo>
                    <a:pt x="530413" y="127498"/>
                    <a:pt x="356278" y="46258"/>
                    <a:pt x="152946" y="14191"/>
                  </a:cubicBezTo>
                  <a:cubicBezTo>
                    <a:pt x="152501" y="14124"/>
                    <a:pt x="152054" y="13997"/>
                    <a:pt x="151607" y="13924"/>
                  </a:cubicBezTo>
                  <a:cubicBezTo>
                    <a:pt x="149765" y="13638"/>
                    <a:pt x="147829" y="13535"/>
                    <a:pt x="145982" y="13256"/>
                  </a:cubicBezTo>
                  <a:cubicBezTo>
                    <a:pt x="128863" y="10687"/>
                    <a:pt x="111590" y="8313"/>
                    <a:pt x="94018" y="6425"/>
                  </a:cubicBezTo>
                  <a:cubicBezTo>
                    <a:pt x="86810" y="5641"/>
                    <a:pt x="79464" y="5076"/>
                    <a:pt x="72187" y="4415"/>
                  </a:cubicBezTo>
                  <a:cubicBezTo>
                    <a:pt x="57169" y="3061"/>
                    <a:pt x="42129" y="1664"/>
                    <a:pt x="26786" y="802"/>
                  </a:cubicBezTo>
                  <a:cubicBezTo>
                    <a:pt x="23510" y="620"/>
                    <a:pt x="20164" y="559"/>
                    <a:pt x="16875" y="401"/>
                  </a:cubicBezTo>
                  <a:cubicBezTo>
                    <a:pt x="11305" y="128"/>
                    <a:pt x="5608" y="201"/>
                    <a:pt x="0" y="0"/>
                  </a:cubicBez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6"/>
            <p:cNvSpPr/>
            <p:nvPr/>
          </p:nvSpPr>
          <p:spPr>
            <a:xfrm>
              <a:off x="0" y="3222734"/>
              <a:ext cx="1248484" cy="1149240"/>
            </a:xfrm>
            <a:custGeom>
              <a:rect b="b" l="l" r="r" t="t"/>
              <a:pathLst>
                <a:path extrusionOk="0" h="1149240" w="1248484">
                  <a:moveTo>
                    <a:pt x="0" y="0"/>
                  </a:moveTo>
                  <a:lnTo>
                    <a:pt x="0" y="7499"/>
                  </a:lnTo>
                  <a:lnTo>
                    <a:pt x="0" y="206916"/>
                  </a:lnTo>
                  <a:cubicBezTo>
                    <a:pt x="5634" y="207129"/>
                    <a:pt x="11284" y="207311"/>
                    <a:pt x="16875" y="207590"/>
                  </a:cubicBezTo>
                  <a:cubicBezTo>
                    <a:pt x="20164" y="207748"/>
                    <a:pt x="23510" y="207809"/>
                    <a:pt x="26786" y="207991"/>
                  </a:cubicBezTo>
                  <a:cubicBezTo>
                    <a:pt x="42129" y="208853"/>
                    <a:pt x="57169" y="210250"/>
                    <a:pt x="72187" y="211604"/>
                  </a:cubicBezTo>
                  <a:cubicBezTo>
                    <a:pt x="79464" y="212265"/>
                    <a:pt x="86810" y="212830"/>
                    <a:pt x="94018" y="213614"/>
                  </a:cubicBezTo>
                  <a:cubicBezTo>
                    <a:pt x="111590" y="215502"/>
                    <a:pt x="128863" y="217876"/>
                    <a:pt x="145982" y="220445"/>
                  </a:cubicBezTo>
                  <a:cubicBezTo>
                    <a:pt x="147829" y="220724"/>
                    <a:pt x="149765" y="220827"/>
                    <a:pt x="151607" y="221113"/>
                  </a:cubicBezTo>
                  <a:cubicBezTo>
                    <a:pt x="152054" y="221186"/>
                    <a:pt x="152501" y="221313"/>
                    <a:pt x="152946" y="221380"/>
                  </a:cubicBezTo>
                  <a:cubicBezTo>
                    <a:pt x="358847" y="253526"/>
                    <a:pt x="531850" y="334808"/>
                    <a:pt x="672325" y="457363"/>
                  </a:cubicBezTo>
                  <a:cubicBezTo>
                    <a:pt x="676691" y="461140"/>
                    <a:pt x="680868" y="465160"/>
                    <a:pt x="685180" y="469016"/>
                  </a:cubicBezTo>
                  <a:cubicBezTo>
                    <a:pt x="693796" y="476800"/>
                    <a:pt x="702394" y="484621"/>
                    <a:pt x="710762" y="492721"/>
                  </a:cubicBezTo>
                  <a:cubicBezTo>
                    <a:pt x="722797" y="504259"/>
                    <a:pt x="734595" y="516179"/>
                    <a:pt x="746114" y="528347"/>
                  </a:cubicBezTo>
                  <a:cubicBezTo>
                    <a:pt x="746551" y="528808"/>
                    <a:pt x="747025" y="529222"/>
                    <a:pt x="747456" y="529689"/>
                  </a:cubicBezTo>
                  <a:cubicBezTo>
                    <a:pt x="747541" y="529780"/>
                    <a:pt x="747638" y="529865"/>
                    <a:pt x="747723" y="529956"/>
                  </a:cubicBezTo>
                  <a:cubicBezTo>
                    <a:pt x="749290" y="531644"/>
                    <a:pt x="750705" y="533496"/>
                    <a:pt x="752277" y="535178"/>
                  </a:cubicBezTo>
                  <a:cubicBezTo>
                    <a:pt x="764069" y="547979"/>
                    <a:pt x="775728" y="560943"/>
                    <a:pt x="786968" y="574417"/>
                  </a:cubicBezTo>
                  <a:cubicBezTo>
                    <a:pt x="927642" y="743114"/>
                    <a:pt x="1016102" y="959114"/>
                    <a:pt x="1040226" y="1149240"/>
                  </a:cubicBezTo>
                  <a:lnTo>
                    <a:pt x="1044107" y="1149240"/>
                  </a:lnTo>
                  <a:lnTo>
                    <a:pt x="1237767" y="1149240"/>
                  </a:lnTo>
                  <a:lnTo>
                    <a:pt x="1248484" y="1149240"/>
                  </a:lnTo>
                  <a:cubicBezTo>
                    <a:pt x="1224250" y="913591"/>
                    <a:pt x="1118369" y="649062"/>
                    <a:pt x="945670" y="441964"/>
                  </a:cubicBezTo>
                  <a:cubicBezTo>
                    <a:pt x="720860" y="172377"/>
                    <a:pt x="401836" y="13043"/>
                    <a:pt x="0" y="0"/>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6"/>
            <p:cNvSpPr/>
            <p:nvPr/>
          </p:nvSpPr>
          <p:spPr>
            <a:xfrm>
              <a:off x="0" y="3022911"/>
              <a:ext cx="1445757" cy="1349063"/>
            </a:xfrm>
            <a:custGeom>
              <a:rect b="b" l="l" r="r" t="t"/>
              <a:pathLst>
                <a:path extrusionOk="0" h="1349063" w="1445757">
                  <a:moveTo>
                    <a:pt x="0" y="0"/>
                  </a:moveTo>
                  <a:lnTo>
                    <a:pt x="0" y="12588"/>
                  </a:lnTo>
                  <a:lnTo>
                    <a:pt x="0" y="199823"/>
                  </a:lnTo>
                  <a:lnTo>
                    <a:pt x="0" y="207323"/>
                  </a:lnTo>
                  <a:cubicBezTo>
                    <a:pt x="424848" y="229189"/>
                    <a:pt x="738633" y="387150"/>
                    <a:pt x="952234" y="650762"/>
                  </a:cubicBezTo>
                  <a:cubicBezTo>
                    <a:pt x="1113943" y="850331"/>
                    <a:pt x="1210205" y="1105223"/>
                    <a:pt x="1237767" y="1349064"/>
                  </a:cubicBezTo>
                  <a:lnTo>
                    <a:pt x="1248484" y="1349064"/>
                  </a:lnTo>
                  <a:lnTo>
                    <a:pt x="1436382" y="1349064"/>
                  </a:lnTo>
                  <a:lnTo>
                    <a:pt x="1445758" y="1349064"/>
                  </a:lnTo>
                  <a:cubicBezTo>
                    <a:pt x="1417625" y="1060829"/>
                    <a:pt x="1306049" y="758920"/>
                    <a:pt x="1112813" y="520447"/>
                  </a:cubicBezTo>
                  <a:cubicBezTo>
                    <a:pt x="860065" y="208519"/>
                    <a:pt x="488410" y="22746"/>
                    <a:pt x="0" y="0"/>
                  </a:cubicBez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6"/>
            <p:cNvSpPr/>
            <p:nvPr/>
          </p:nvSpPr>
          <p:spPr>
            <a:xfrm>
              <a:off x="0" y="2828849"/>
              <a:ext cx="1643838" cy="1543125"/>
            </a:xfrm>
            <a:custGeom>
              <a:rect b="b" l="l" r="r" t="t"/>
              <a:pathLst>
                <a:path extrusionOk="0" h="1543125" w="1643838">
                  <a:moveTo>
                    <a:pt x="0" y="0"/>
                  </a:moveTo>
                  <a:lnTo>
                    <a:pt x="0" y="194061"/>
                  </a:lnTo>
                  <a:lnTo>
                    <a:pt x="0" y="206649"/>
                  </a:lnTo>
                  <a:cubicBezTo>
                    <a:pt x="265248" y="217469"/>
                    <a:pt x="493099" y="275076"/>
                    <a:pt x="685981" y="374059"/>
                  </a:cubicBezTo>
                  <a:cubicBezTo>
                    <a:pt x="876381" y="471773"/>
                    <a:pt x="1030553" y="608609"/>
                    <a:pt x="1151384" y="777453"/>
                  </a:cubicBezTo>
                  <a:cubicBezTo>
                    <a:pt x="1254271" y="921230"/>
                    <a:pt x="1330173" y="1084578"/>
                    <a:pt x="1379868" y="1255717"/>
                  </a:cubicBezTo>
                  <a:cubicBezTo>
                    <a:pt x="1409142" y="1356533"/>
                    <a:pt x="1427875" y="1456086"/>
                    <a:pt x="1436382" y="1543125"/>
                  </a:cubicBezTo>
                  <a:lnTo>
                    <a:pt x="1445758" y="1543125"/>
                  </a:lnTo>
                  <a:lnTo>
                    <a:pt x="1643838" y="1543125"/>
                  </a:lnTo>
                  <a:cubicBezTo>
                    <a:pt x="1635088" y="1438028"/>
                    <a:pt x="1613502" y="1318442"/>
                    <a:pt x="1578483" y="1197854"/>
                  </a:cubicBezTo>
                  <a:cubicBezTo>
                    <a:pt x="1522559" y="1005263"/>
                    <a:pt x="1436844" y="820893"/>
                    <a:pt x="1319602" y="657053"/>
                  </a:cubicBezTo>
                  <a:cubicBezTo>
                    <a:pt x="1180142" y="462172"/>
                    <a:pt x="1000891" y="303130"/>
                    <a:pt x="780270" y="189908"/>
                  </a:cubicBezTo>
                  <a:cubicBezTo>
                    <a:pt x="558033" y="75866"/>
                    <a:pt x="298048" y="11142"/>
                    <a:pt x="0" y="0"/>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 name="Google Shape;76;p6"/>
          <p:cNvGrpSpPr/>
          <p:nvPr/>
        </p:nvGrpSpPr>
        <p:grpSpPr>
          <a:xfrm flipH="1">
            <a:off x="0" y="0"/>
            <a:ext cx="3549569" cy="2509494"/>
            <a:chOff x="5490052" y="-123201"/>
            <a:chExt cx="2254840" cy="1594139"/>
          </a:xfrm>
        </p:grpSpPr>
        <p:sp>
          <p:nvSpPr>
            <p:cNvPr id="77" name="Google Shape;77;p6"/>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6"/>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6"/>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1" name="Google Shape;81;p6"/>
          <p:cNvSpPr txBox="1"/>
          <p:nvPr>
            <p:ph type="title"/>
          </p:nvPr>
        </p:nvSpPr>
        <p:spPr>
          <a:xfrm>
            <a:off x="873350" y="1293500"/>
            <a:ext cx="105519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82" name="Google Shape;82;p6"/>
          <p:cNvSpPr txBox="1"/>
          <p:nvPr>
            <p:ph idx="1" type="body"/>
          </p:nvPr>
        </p:nvSpPr>
        <p:spPr>
          <a:xfrm>
            <a:off x="873350" y="2506324"/>
            <a:ext cx="4960800" cy="32175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83" name="Google Shape;83;p6"/>
          <p:cNvSpPr txBox="1"/>
          <p:nvPr>
            <p:ph idx="2" type="body"/>
          </p:nvPr>
        </p:nvSpPr>
        <p:spPr>
          <a:xfrm>
            <a:off x="6464149" y="2494200"/>
            <a:ext cx="4961100" cy="3217500"/>
          </a:xfrm>
          <a:prstGeom prst="rect">
            <a:avLst/>
          </a:prstGeom>
        </p:spPr>
        <p:txBody>
          <a:bodyPr anchorCtr="0" anchor="t" bIns="121900" lIns="121900" spcFirstLastPara="1" rIns="121900" wrap="square" tIns="121900">
            <a:noAutofit/>
          </a:bodyPr>
          <a:lstStyle>
            <a:lvl1pPr indent="-355600" lvl="0" marL="457200">
              <a:spcBef>
                <a:spcPts val="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84" name="Google Shape;84;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85" name="Shape 85"/>
        <p:cNvGrpSpPr/>
        <p:nvPr/>
      </p:nvGrpSpPr>
      <p:grpSpPr>
        <a:xfrm>
          <a:off x="0" y="0"/>
          <a:ext cx="0" cy="0"/>
          <a:chOff x="0" y="0"/>
          <a:chExt cx="0" cy="0"/>
        </a:xfrm>
      </p:grpSpPr>
      <p:sp>
        <p:nvSpPr>
          <p:cNvPr id="86" name="Google Shape;86;p7"/>
          <p:cNvSpPr/>
          <p:nvPr/>
        </p:nvSpPr>
        <p:spPr>
          <a:xfrm>
            <a:off x="0" y="0"/>
            <a:ext cx="987966" cy="539620"/>
          </a:xfrm>
          <a:custGeom>
            <a:rect b="b" l="l" r="r" t="t"/>
            <a:pathLst>
              <a:path extrusionOk="0" h="344805" w="631288">
                <a:moveTo>
                  <a:pt x="0" y="344806"/>
                </a:moveTo>
                <a:lnTo>
                  <a:pt x="0" y="0"/>
                </a:lnTo>
                <a:lnTo>
                  <a:pt x="631289" y="0"/>
                </a:lnTo>
                <a:cubicBezTo>
                  <a:pt x="631289" y="0"/>
                  <a:pt x="500084" y="118895"/>
                  <a:pt x="353248" y="192029"/>
                </a:cubicBezTo>
                <a:cubicBezTo>
                  <a:pt x="243430" y="246725"/>
                  <a:pt x="0" y="344806"/>
                  <a:pt x="0" y="344806"/>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7"/>
          <p:cNvSpPr/>
          <p:nvPr/>
        </p:nvSpPr>
        <p:spPr>
          <a:xfrm>
            <a:off x="0" y="0"/>
            <a:ext cx="4366472" cy="2089086"/>
          </a:xfrm>
          <a:custGeom>
            <a:rect b="b" l="l" r="r" t="t"/>
            <a:pathLst>
              <a:path extrusionOk="0" h="1334879" w="2790078">
                <a:moveTo>
                  <a:pt x="0" y="620632"/>
                </a:moveTo>
                <a:cubicBezTo>
                  <a:pt x="0" y="620632"/>
                  <a:pt x="329433" y="531619"/>
                  <a:pt x="631289" y="381826"/>
                </a:cubicBezTo>
                <a:cubicBezTo>
                  <a:pt x="933143" y="232035"/>
                  <a:pt x="1242236" y="0"/>
                  <a:pt x="1242236" y="0"/>
                </a:cubicBezTo>
                <a:lnTo>
                  <a:pt x="2790079" y="0"/>
                </a:lnTo>
                <a:cubicBezTo>
                  <a:pt x="2790079" y="0"/>
                  <a:pt x="2659217" y="627961"/>
                  <a:pt x="1860962" y="960244"/>
                </a:cubicBezTo>
                <a:cubicBezTo>
                  <a:pt x="1155015" y="1254095"/>
                  <a:pt x="0" y="1334879"/>
                  <a:pt x="0" y="1334879"/>
                </a:cubicBezTo>
                <a:lnTo>
                  <a:pt x="0" y="620632"/>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a:off x="0" y="0"/>
            <a:ext cx="6312701" cy="3657580"/>
          </a:xfrm>
          <a:custGeom>
            <a:rect b="b" l="l" r="r" t="t"/>
            <a:pathLst>
              <a:path extrusionOk="0" h="2337112" w="4033675">
                <a:moveTo>
                  <a:pt x="0" y="1690637"/>
                </a:moveTo>
                <a:lnTo>
                  <a:pt x="0" y="2337112"/>
                </a:lnTo>
                <a:cubicBezTo>
                  <a:pt x="0" y="2337112"/>
                  <a:pt x="2247778" y="2047074"/>
                  <a:pt x="3247072" y="1469257"/>
                </a:cubicBezTo>
                <a:cubicBezTo>
                  <a:pt x="4246372" y="891440"/>
                  <a:pt x="4009071" y="0"/>
                  <a:pt x="4009071" y="0"/>
                </a:cubicBezTo>
                <a:lnTo>
                  <a:pt x="3198088" y="0"/>
                </a:lnTo>
                <a:cubicBezTo>
                  <a:pt x="3198088" y="0"/>
                  <a:pt x="3155765" y="538601"/>
                  <a:pt x="2385465" y="995626"/>
                </a:cubicBezTo>
                <a:cubicBezTo>
                  <a:pt x="1504767" y="1518150"/>
                  <a:pt x="0" y="1690637"/>
                  <a:pt x="0" y="1690637"/>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7"/>
          <p:cNvSpPr/>
          <p:nvPr/>
        </p:nvSpPr>
        <p:spPr>
          <a:xfrm>
            <a:off x="0" y="0"/>
            <a:ext cx="7670378" cy="6089392"/>
          </a:xfrm>
          <a:custGeom>
            <a:rect b="b" l="l" r="r" t="t"/>
            <a:pathLst>
              <a:path extrusionOk="0" h="3890985" w="4901200">
                <a:moveTo>
                  <a:pt x="16975" y="2687307"/>
                </a:moveTo>
                <a:lnTo>
                  <a:pt x="0" y="3890985"/>
                </a:lnTo>
                <a:cubicBezTo>
                  <a:pt x="0" y="3890985"/>
                  <a:pt x="2681593" y="3679661"/>
                  <a:pt x="3896371" y="2544423"/>
                </a:cubicBezTo>
                <a:cubicBezTo>
                  <a:pt x="5187944" y="1337411"/>
                  <a:pt x="4865419" y="0"/>
                  <a:pt x="4865419" y="0"/>
                </a:cubicBezTo>
                <a:lnTo>
                  <a:pt x="4262907" y="0"/>
                </a:lnTo>
                <a:cubicBezTo>
                  <a:pt x="4262907" y="0"/>
                  <a:pt x="4461673" y="1460610"/>
                  <a:pt x="3306713" y="1962768"/>
                </a:cubicBezTo>
                <a:cubicBezTo>
                  <a:pt x="2083580" y="2494564"/>
                  <a:pt x="16975" y="2687307"/>
                  <a:pt x="16975" y="2687307"/>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7"/>
          <p:cNvSpPr/>
          <p:nvPr/>
        </p:nvSpPr>
        <p:spPr>
          <a:xfrm>
            <a:off x="0" y="5359388"/>
            <a:ext cx="5316130" cy="1495868"/>
          </a:xfrm>
          <a:custGeom>
            <a:rect b="b" l="l" r="r" t="t"/>
            <a:pathLst>
              <a:path extrusionOk="0" h="955826" w="3396888">
                <a:moveTo>
                  <a:pt x="0" y="768590"/>
                </a:moveTo>
                <a:cubicBezTo>
                  <a:pt x="0" y="768590"/>
                  <a:pt x="763657" y="773260"/>
                  <a:pt x="1662164" y="465139"/>
                </a:cubicBezTo>
                <a:cubicBezTo>
                  <a:pt x="2476791" y="185776"/>
                  <a:pt x="3316805" y="-68594"/>
                  <a:pt x="3387388" y="16774"/>
                </a:cubicBezTo>
                <a:cubicBezTo>
                  <a:pt x="3519653" y="176728"/>
                  <a:pt x="2227151" y="955826"/>
                  <a:pt x="2227151" y="955826"/>
                </a:cubicBezTo>
                <a:lnTo>
                  <a:pt x="0" y="953646"/>
                </a:lnTo>
                <a:lnTo>
                  <a:pt x="0" y="768590"/>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7"/>
          <p:cNvSpPr/>
          <p:nvPr/>
        </p:nvSpPr>
        <p:spPr>
          <a:xfrm>
            <a:off x="7666876" y="12790"/>
            <a:ext cx="2231017" cy="2820085"/>
          </a:xfrm>
          <a:custGeom>
            <a:rect b="b" l="l" r="r" t="t"/>
            <a:pathLst>
              <a:path extrusionOk="0" h="1801971" w="1425570">
                <a:moveTo>
                  <a:pt x="199575" y="1114"/>
                </a:moveTo>
                <a:cubicBezTo>
                  <a:pt x="199575" y="1114"/>
                  <a:pt x="289328" y="405865"/>
                  <a:pt x="247387" y="846865"/>
                </a:cubicBezTo>
                <a:cubicBezTo>
                  <a:pt x="205447" y="1287870"/>
                  <a:pt x="-97276" y="1646414"/>
                  <a:pt x="31812" y="1765119"/>
                </a:cubicBezTo>
                <a:cubicBezTo>
                  <a:pt x="222406" y="1940393"/>
                  <a:pt x="323709" y="1439535"/>
                  <a:pt x="672647" y="1329245"/>
                </a:cubicBezTo>
                <a:cubicBezTo>
                  <a:pt x="900803" y="1257132"/>
                  <a:pt x="1172133" y="1576414"/>
                  <a:pt x="1375964" y="1418482"/>
                </a:cubicBezTo>
                <a:cubicBezTo>
                  <a:pt x="1579261" y="1260933"/>
                  <a:pt x="1105788" y="1038133"/>
                  <a:pt x="891986" y="683517"/>
                </a:cubicBezTo>
                <a:cubicBezTo>
                  <a:pt x="678185" y="328894"/>
                  <a:pt x="520751" y="0"/>
                  <a:pt x="520751" y="0"/>
                </a:cubicBezTo>
                <a:lnTo>
                  <a:pt x="199575" y="1114"/>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7"/>
          <p:cNvSpPr/>
          <p:nvPr/>
        </p:nvSpPr>
        <p:spPr>
          <a:xfrm>
            <a:off x="8873557" y="0"/>
            <a:ext cx="3297047" cy="3421070"/>
          </a:xfrm>
          <a:custGeom>
            <a:rect b="b" l="l" r="r" t="t"/>
            <a:pathLst>
              <a:path extrusionOk="0" h="2185987" w="2106739">
                <a:moveTo>
                  <a:pt x="0" y="0"/>
                </a:moveTo>
                <a:cubicBezTo>
                  <a:pt x="0" y="0"/>
                  <a:pt x="324911" y="657660"/>
                  <a:pt x="855322" y="1198480"/>
                </a:cubicBezTo>
                <a:cubicBezTo>
                  <a:pt x="1385728" y="1739293"/>
                  <a:pt x="2106739" y="2185988"/>
                  <a:pt x="2106739" y="2185988"/>
                </a:cubicBezTo>
                <a:lnTo>
                  <a:pt x="2106739" y="1523002"/>
                </a:lnTo>
                <a:cubicBezTo>
                  <a:pt x="2106739" y="1523002"/>
                  <a:pt x="1595704" y="1195644"/>
                  <a:pt x="1272178" y="818531"/>
                </a:cubicBezTo>
                <a:cubicBezTo>
                  <a:pt x="948652" y="441421"/>
                  <a:pt x="748938" y="4702"/>
                  <a:pt x="748938" y="4702"/>
                </a:cubicBez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7"/>
          <p:cNvSpPr/>
          <p:nvPr/>
        </p:nvSpPr>
        <p:spPr>
          <a:xfrm>
            <a:off x="10524814" y="2933"/>
            <a:ext cx="1647055" cy="1869475"/>
          </a:xfrm>
          <a:custGeom>
            <a:rect b="b" l="l" r="r" t="t"/>
            <a:pathLst>
              <a:path extrusionOk="0" h="1194553" w="1052431">
                <a:moveTo>
                  <a:pt x="1052431" y="1194554"/>
                </a:moveTo>
                <a:cubicBezTo>
                  <a:pt x="1052431" y="1194554"/>
                  <a:pt x="708928" y="928161"/>
                  <a:pt x="456811" y="635506"/>
                </a:cubicBezTo>
                <a:cubicBezTo>
                  <a:pt x="204754" y="342852"/>
                  <a:pt x="0" y="1769"/>
                  <a:pt x="0" y="1769"/>
                </a:cubicBezTo>
                <a:lnTo>
                  <a:pt x="509821" y="0"/>
                </a:lnTo>
                <a:cubicBezTo>
                  <a:pt x="509821" y="0"/>
                  <a:pt x="590823" y="196462"/>
                  <a:pt x="714332" y="342932"/>
                </a:cubicBezTo>
                <a:cubicBezTo>
                  <a:pt x="837780" y="489402"/>
                  <a:pt x="1052431" y="621600"/>
                  <a:pt x="1052431" y="621600"/>
                </a:cubicBezTo>
                <a:lnTo>
                  <a:pt x="1052431" y="1194554"/>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7"/>
          <p:cNvSpPr/>
          <p:nvPr/>
        </p:nvSpPr>
        <p:spPr>
          <a:xfrm>
            <a:off x="7856148" y="6077235"/>
            <a:ext cx="4326884" cy="778569"/>
          </a:xfrm>
          <a:custGeom>
            <a:rect b="b" l="l" r="r" t="t"/>
            <a:pathLst>
              <a:path extrusionOk="0" h="497488" w="2764782">
                <a:moveTo>
                  <a:pt x="0" y="491732"/>
                </a:moveTo>
                <a:cubicBezTo>
                  <a:pt x="0" y="491732"/>
                  <a:pt x="357925" y="-67516"/>
                  <a:pt x="1046159" y="6801"/>
                </a:cubicBezTo>
                <a:cubicBezTo>
                  <a:pt x="2062352" y="116526"/>
                  <a:pt x="2764783" y="497489"/>
                  <a:pt x="2764783" y="497489"/>
                </a:cubicBezTo>
                <a:lnTo>
                  <a:pt x="0" y="491732"/>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7"/>
          <p:cNvSpPr/>
          <p:nvPr/>
        </p:nvSpPr>
        <p:spPr>
          <a:xfrm>
            <a:off x="6098158" y="4521065"/>
            <a:ext cx="6088944" cy="2324501"/>
          </a:xfrm>
          <a:custGeom>
            <a:rect b="b" l="l" r="r" t="t"/>
            <a:pathLst>
              <a:path extrusionOk="0" h="1485304" w="3890699">
                <a:moveTo>
                  <a:pt x="0" y="1485304"/>
                </a:moveTo>
                <a:cubicBezTo>
                  <a:pt x="0" y="1485304"/>
                  <a:pt x="942385" y="162333"/>
                  <a:pt x="1905683" y="18124"/>
                </a:cubicBezTo>
                <a:cubicBezTo>
                  <a:pt x="2790905" y="-114401"/>
                  <a:pt x="3888089" y="523306"/>
                  <a:pt x="3888089" y="523306"/>
                </a:cubicBezTo>
                <a:lnTo>
                  <a:pt x="3890699" y="1278316"/>
                </a:lnTo>
                <a:cubicBezTo>
                  <a:pt x="3890699" y="1278316"/>
                  <a:pt x="2730305" y="535256"/>
                  <a:pt x="1900358" y="651721"/>
                </a:cubicBezTo>
                <a:cubicBezTo>
                  <a:pt x="1254004" y="742421"/>
                  <a:pt x="756449" y="1482682"/>
                  <a:pt x="756449" y="1482682"/>
                </a:cubicBezTo>
                <a:lnTo>
                  <a:pt x="0" y="1485304"/>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7"/>
          <p:cNvSpPr/>
          <p:nvPr/>
        </p:nvSpPr>
        <p:spPr>
          <a:xfrm>
            <a:off x="4471952" y="2504774"/>
            <a:ext cx="7708489" cy="4344883"/>
          </a:xfrm>
          <a:custGeom>
            <a:rect b="b" l="l" r="r" t="t"/>
            <a:pathLst>
              <a:path extrusionOk="0" h="2776283" w="4925552">
                <a:moveTo>
                  <a:pt x="0" y="2776283"/>
                </a:moveTo>
                <a:cubicBezTo>
                  <a:pt x="0" y="2776283"/>
                  <a:pt x="674851" y="2071466"/>
                  <a:pt x="1394283" y="1378569"/>
                </a:cubicBezTo>
                <a:cubicBezTo>
                  <a:pt x="2113710" y="685671"/>
                  <a:pt x="2292032" y="94143"/>
                  <a:pt x="2886609" y="4664"/>
                </a:cubicBezTo>
                <a:cubicBezTo>
                  <a:pt x="3481161" y="-84810"/>
                  <a:pt x="4924095" y="1142834"/>
                  <a:pt x="4924095" y="1142834"/>
                </a:cubicBezTo>
                <a:lnTo>
                  <a:pt x="4925552" y="1558664"/>
                </a:lnTo>
                <a:cubicBezTo>
                  <a:pt x="4925552" y="1558664"/>
                  <a:pt x="3867898" y="756376"/>
                  <a:pt x="3101680" y="879386"/>
                </a:cubicBezTo>
                <a:cubicBezTo>
                  <a:pt x="2039921" y="1049839"/>
                  <a:pt x="614870" y="2774152"/>
                  <a:pt x="614870" y="2774152"/>
                </a:cubicBezTo>
                <a:lnTo>
                  <a:pt x="0" y="2776283"/>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7"/>
          <p:cNvSpPr/>
          <p:nvPr/>
        </p:nvSpPr>
        <p:spPr>
          <a:xfrm flipH="1" rot="10800000">
            <a:off x="615463" y="441778"/>
            <a:ext cx="10725280" cy="5876747"/>
          </a:xfrm>
          <a:custGeom>
            <a:rect b="b" l="l" r="r" t="t"/>
            <a:pathLst>
              <a:path extrusionOk="0" h="3755110" w="6853214">
                <a:moveTo>
                  <a:pt x="516398" y="304039"/>
                </a:moveTo>
                <a:cubicBezTo>
                  <a:pt x="1002076" y="-109668"/>
                  <a:pt x="1317799" y="-13933"/>
                  <a:pt x="1676271" y="88488"/>
                </a:cubicBezTo>
                <a:cubicBezTo>
                  <a:pt x="2159022" y="226415"/>
                  <a:pt x="2518714" y="543401"/>
                  <a:pt x="3041432" y="570914"/>
                </a:cubicBezTo>
                <a:cubicBezTo>
                  <a:pt x="3668902" y="603940"/>
                  <a:pt x="4231879" y="245449"/>
                  <a:pt x="4817171" y="78223"/>
                </a:cubicBezTo>
                <a:cubicBezTo>
                  <a:pt x="5473659" y="-109344"/>
                  <a:pt x="6191471" y="81687"/>
                  <a:pt x="6572379" y="653028"/>
                </a:cubicBezTo>
                <a:cubicBezTo>
                  <a:pt x="6676943" y="809885"/>
                  <a:pt x="6748594" y="1004808"/>
                  <a:pt x="6798204" y="1186773"/>
                </a:cubicBezTo>
                <a:cubicBezTo>
                  <a:pt x="6863602" y="1426588"/>
                  <a:pt x="6866455" y="1702660"/>
                  <a:pt x="6828990" y="1946343"/>
                </a:cubicBezTo>
                <a:cubicBezTo>
                  <a:pt x="6714590" y="2689877"/>
                  <a:pt x="6275570" y="3254323"/>
                  <a:pt x="5566473" y="3527055"/>
                </a:cubicBezTo>
                <a:cubicBezTo>
                  <a:pt x="5290419" y="3633234"/>
                  <a:pt x="4976274" y="3660139"/>
                  <a:pt x="4683734" y="3691284"/>
                </a:cubicBezTo>
                <a:cubicBezTo>
                  <a:pt x="-392967" y="4231793"/>
                  <a:pt x="-519984" y="1186846"/>
                  <a:pt x="516398" y="304039"/>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7"/>
          <p:cNvSpPr txBox="1"/>
          <p:nvPr>
            <p:ph type="title"/>
          </p:nvPr>
        </p:nvSpPr>
        <p:spPr>
          <a:xfrm>
            <a:off x="2199000" y="1420875"/>
            <a:ext cx="77940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9" name="Google Shape;99;p7"/>
          <p:cNvSpPr txBox="1"/>
          <p:nvPr>
            <p:ph idx="1" type="body"/>
          </p:nvPr>
        </p:nvSpPr>
        <p:spPr>
          <a:xfrm>
            <a:off x="2199000" y="2346325"/>
            <a:ext cx="7794000" cy="2841000"/>
          </a:xfrm>
          <a:prstGeom prst="rect">
            <a:avLst/>
          </a:prstGeom>
        </p:spPr>
        <p:txBody>
          <a:bodyPr anchorCtr="0" anchor="t" bIns="121900" lIns="121900" spcFirstLastPara="1" rIns="121900" wrap="square" tIns="121900">
            <a:noAutofit/>
          </a:bodyPr>
          <a:lstStyle>
            <a:lvl1pPr indent="-355600" lvl="0" marL="457200" algn="ctr">
              <a:spcBef>
                <a:spcPts val="0"/>
              </a:spcBef>
              <a:spcAft>
                <a:spcPts val="0"/>
              </a:spcAft>
              <a:buSzPts val="2000"/>
              <a:buChar char="●"/>
              <a:defRPr/>
            </a:lvl1pPr>
            <a:lvl2pPr indent="-355600" lvl="1" marL="914400">
              <a:spcBef>
                <a:spcPts val="0"/>
              </a:spcBef>
              <a:spcAft>
                <a:spcPts val="0"/>
              </a:spcAft>
              <a:buSzPts val="2000"/>
              <a:buChar char="○"/>
              <a:defRPr/>
            </a:lvl2pPr>
            <a:lvl3pPr indent="-355600" lvl="2" marL="1371600">
              <a:spcBef>
                <a:spcPts val="2100"/>
              </a:spcBef>
              <a:spcAft>
                <a:spcPts val="0"/>
              </a:spcAft>
              <a:buSzPts val="2000"/>
              <a:buChar char="■"/>
              <a:defRPr/>
            </a:lvl3pPr>
            <a:lvl4pPr indent="-355600" lvl="3" marL="1828800">
              <a:spcBef>
                <a:spcPts val="2100"/>
              </a:spcBef>
              <a:spcAft>
                <a:spcPts val="0"/>
              </a:spcAft>
              <a:buSzPts val="2000"/>
              <a:buChar char="●"/>
              <a:defRPr/>
            </a:lvl4pPr>
            <a:lvl5pPr indent="-355600" lvl="4" marL="2286000">
              <a:spcBef>
                <a:spcPts val="2100"/>
              </a:spcBef>
              <a:spcAft>
                <a:spcPts val="0"/>
              </a:spcAft>
              <a:buSzPts val="2000"/>
              <a:buChar char="○"/>
              <a:defRPr/>
            </a:lvl5pPr>
            <a:lvl6pPr indent="-355600" lvl="5" marL="2743200">
              <a:spcBef>
                <a:spcPts val="2100"/>
              </a:spcBef>
              <a:spcAft>
                <a:spcPts val="0"/>
              </a:spcAft>
              <a:buSzPts val="2000"/>
              <a:buChar char="■"/>
              <a:defRPr/>
            </a:lvl6pPr>
            <a:lvl7pPr indent="-355600" lvl="6" marL="3200400">
              <a:spcBef>
                <a:spcPts val="2100"/>
              </a:spcBef>
              <a:spcAft>
                <a:spcPts val="0"/>
              </a:spcAft>
              <a:buSzPts val="2000"/>
              <a:buChar char="●"/>
              <a:defRPr/>
            </a:lvl7pPr>
            <a:lvl8pPr indent="-355600" lvl="7" marL="3657600">
              <a:spcBef>
                <a:spcPts val="2100"/>
              </a:spcBef>
              <a:spcAft>
                <a:spcPts val="0"/>
              </a:spcAft>
              <a:buSzPts val="2000"/>
              <a:buChar char="○"/>
              <a:defRPr/>
            </a:lvl8pPr>
            <a:lvl9pPr indent="-355600" lvl="8" marL="4114800">
              <a:spcBef>
                <a:spcPts val="2100"/>
              </a:spcBef>
              <a:spcAft>
                <a:spcPts val="2100"/>
              </a:spcAft>
              <a:buSzPts val="2000"/>
              <a:buChar char="■"/>
              <a:defRPr/>
            </a:lvl9pPr>
          </a:lstStyle>
          <a:p/>
        </p:txBody>
      </p:sp>
      <p:sp>
        <p:nvSpPr>
          <p:cNvPr id="100" name="Google Shape;100;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101" name="Shape 101"/>
        <p:cNvGrpSpPr/>
        <p:nvPr/>
      </p:nvGrpSpPr>
      <p:grpSpPr>
        <a:xfrm>
          <a:off x="0" y="0"/>
          <a:ext cx="0" cy="0"/>
          <a:chOff x="0" y="0"/>
          <a:chExt cx="0" cy="0"/>
        </a:xfrm>
      </p:grpSpPr>
      <p:sp>
        <p:nvSpPr>
          <p:cNvPr id="102" name="Google Shape;102;p8"/>
          <p:cNvSpPr/>
          <p:nvPr/>
        </p:nvSpPr>
        <p:spPr>
          <a:xfrm rot="10800000">
            <a:off x="11199136" y="6316184"/>
            <a:ext cx="987966" cy="539620"/>
          </a:xfrm>
          <a:custGeom>
            <a:rect b="b" l="l" r="r" t="t"/>
            <a:pathLst>
              <a:path extrusionOk="0" h="344805" w="631288">
                <a:moveTo>
                  <a:pt x="0" y="344806"/>
                </a:moveTo>
                <a:lnTo>
                  <a:pt x="0" y="0"/>
                </a:lnTo>
                <a:lnTo>
                  <a:pt x="631289" y="0"/>
                </a:lnTo>
                <a:cubicBezTo>
                  <a:pt x="631289" y="0"/>
                  <a:pt x="500084" y="118895"/>
                  <a:pt x="353248" y="192029"/>
                </a:cubicBezTo>
                <a:cubicBezTo>
                  <a:pt x="243430" y="246725"/>
                  <a:pt x="0" y="344806"/>
                  <a:pt x="0" y="344806"/>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8"/>
          <p:cNvSpPr/>
          <p:nvPr/>
        </p:nvSpPr>
        <p:spPr>
          <a:xfrm rot="10800000">
            <a:off x="7820630" y="4766718"/>
            <a:ext cx="4366472" cy="2089086"/>
          </a:xfrm>
          <a:custGeom>
            <a:rect b="b" l="l" r="r" t="t"/>
            <a:pathLst>
              <a:path extrusionOk="0" h="1334879" w="2790078">
                <a:moveTo>
                  <a:pt x="0" y="620632"/>
                </a:moveTo>
                <a:cubicBezTo>
                  <a:pt x="0" y="620632"/>
                  <a:pt x="329433" y="531619"/>
                  <a:pt x="631289" y="381826"/>
                </a:cubicBezTo>
                <a:cubicBezTo>
                  <a:pt x="933143" y="232035"/>
                  <a:pt x="1242236" y="0"/>
                  <a:pt x="1242236" y="0"/>
                </a:cubicBezTo>
                <a:lnTo>
                  <a:pt x="2790079" y="0"/>
                </a:lnTo>
                <a:cubicBezTo>
                  <a:pt x="2790079" y="0"/>
                  <a:pt x="2659217" y="627961"/>
                  <a:pt x="1860962" y="960244"/>
                </a:cubicBezTo>
                <a:cubicBezTo>
                  <a:pt x="1155015" y="1254095"/>
                  <a:pt x="0" y="1334879"/>
                  <a:pt x="0" y="1334879"/>
                </a:cubicBezTo>
                <a:lnTo>
                  <a:pt x="0" y="620632"/>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8"/>
          <p:cNvSpPr/>
          <p:nvPr/>
        </p:nvSpPr>
        <p:spPr>
          <a:xfrm rot="10800000">
            <a:off x="5874400" y="3198223"/>
            <a:ext cx="6312701" cy="3657580"/>
          </a:xfrm>
          <a:custGeom>
            <a:rect b="b" l="l" r="r" t="t"/>
            <a:pathLst>
              <a:path extrusionOk="0" h="2337112" w="4033675">
                <a:moveTo>
                  <a:pt x="0" y="1690637"/>
                </a:moveTo>
                <a:lnTo>
                  <a:pt x="0" y="2337112"/>
                </a:lnTo>
                <a:cubicBezTo>
                  <a:pt x="0" y="2337112"/>
                  <a:pt x="2247778" y="2047074"/>
                  <a:pt x="3247072" y="1469257"/>
                </a:cubicBezTo>
                <a:cubicBezTo>
                  <a:pt x="4246372" y="891440"/>
                  <a:pt x="4009071" y="0"/>
                  <a:pt x="4009071" y="0"/>
                </a:cubicBezTo>
                <a:lnTo>
                  <a:pt x="3198088" y="0"/>
                </a:lnTo>
                <a:cubicBezTo>
                  <a:pt x="3198088" y="0"/>
                  <a:pt x="3155765" y="538601"/>
                  <a:pt x="2385465" y="995626"/>
                </a:cubicBezTo>
                <a:cubicBezTo>
                  <a:pt x="1504767" y="1518150"/>
                  <a:pt x="0" y="1690637"/>
                  <a:pt x="0" y="1690637"/>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8"/>
          <p:cNvSpPr/>
          <p:nvPr/>
        </p:nvSpPr>
        <p:spPr>
          <a:xfrm rot="10800000">
            <a:off x="4516724" y="766412"/>
            <a:ext cx="7670378" cy="6089392"/>
          </a:xfrm>
          <a:custGeom>
            <a:rect b="b" l="l" r="r" t="t"/>
            <a:pathLst>
              <a:path extrusionOk="0" h="3890985" w="4901200">
                <a:moveTo>
                  <a:pt x="16975" y="2687307"/>
                </a:moveTo>
                <a:lnTo>
                  <a:pt x="0" y="3890985"/>
                </a:lnTo>
                <a:cubicBezTo>
                  <a:pt x="0" y="3890985"/>
                  <a:pt x="2681593" y="3679661"/>
                  <a:pt x="3896371" y="2544423"/>
                </a:cubicBezTo>
                <a:cubicBezTo>
                  <a:pt x="5187944" y="1337411"/>
                  <a:pt x="4865419" y="0"/>
                  <a:pt x="4865419" y="0"/>
                </a:cubicBezTo>
                <a:lnTo>
                  <a:pt x="4262907" y="0"/>
                </a:lnTo>
                <a:cubicBezTo>
                  <a:pt x="4262907" y="0"/>
                  <a:pt x="4461673" y="1460610"/>
                  <a:pt x="3306713" y="1962768"/>
                </a:cubicBezTo>
                <a:cubicBezTo>
                  <a:pt x="2083580" y="2494564"/>
                  <a:pt x="16975" y="2687307"/>
                  <a:pt x="16975" y="2687307"/>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8"/>
          <p:cNvSpPr/>
          <p:nvPr/>
        </p:nvSpPr>
        <p:spPr>
          <a:xfrm rot="10800000">
            <a:off x="6870972" y="548"/>
            <a:ext cx="5316130" cy="1495868"/>
          </a:xfrm>
          <a:custGeom>
            <a:rect b="b" l="l" r="r" t="t"/>
            <a:pathLst>
              <a:path extrusionOk="0" h="955826" w="3396888">
                <a:moveTo>
                  <a:pt x="0" y="768590"/>
                </a:moveTo>
                <a:cubicBezTo>
                  <a:pt x="0" y="768590"/>
                  <a:pt x="763657" y="773260"/>
                  <a:pt x="1662164" y="465139"/>
                </a:cubicBezTo>
                <a:cubicBezTo>
                  <a:pt x="2476791" y="185776"/>
                  <a:pt x="3316805" y="-68594"/>
                  <a:pt x="3387388" y="16774"/>
                </a:cubicBezTo>
                <a:cubicBezTo>
                  <a:pt x="3519653" y="176728"/>
                  <a:pt x="2227151" y="955826"/>
                  <a:pt x="2227151" y="955826"/>
                </a:cubicBezTo>
                <a:lnTo>
                  <a:pt x="0" y="953646"/>
                </a:lnTo>
                <a:lnTo>
                  <a:pt x="0" y="768590"/>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8"/>
          <p:cNvSpPr/>
          <p:nvPr/>
        </p:nvSpPr>
        <p:spPr>
          <a:xfrm rot="10800000">
            <a:off x="2289208" y="4022930"/>
            <a:ext cx="2231017" cy="2820085"/>
          </a:xfrm>
          <a:custGeom>
            <a:rect b="b" l="l" r="r" t="t"/>
            <a:pathLst>
              <a:path extrusionOk="0" h="1801971" w="1425570">
                <a:moveTo>
                  <a:pt x="199575" y="1114"/>
                </a:moveTo>
                <a:cubicBezTo>
                  <a:pt x="199575" y="1114"/>
                  <a:pt x="289328" y="405865"/>
                  <a:pt x="247387" y="846865"/>
                </a:cubicBezTo>
                <a:cubicBezTo>
                  <a:pt x="205447" y="1287870"/>
                  <a:pt x="-97276" y="1646414"/>
                  <a:pt x="31812" y="1765119"/>
                </a:cubicBezTo>
                <a:cubicBezTo>
                  <a:pt x="222406" y="1940393"/>
                  <a:pt x="323709" y="1439535"/>
                  <a:pt x="672647" y="1329245"/>
                </a:cubicBezTo>
                <a:cubicBezTo>
                  <a:pt x="900803" y="1257132"/>
                  <a:pt x="1172133" y="1576414"/>
                  <a:pt x="1375964" y="1418482"/>
                </a:cubicBezTo>
                <a:cubicBezTo>
                  <a:pt x="1579261" y="1260933"/>
                  <a:pt x="1105788" y="1038133"/>
                  <a:pt x="891986" y="683517"/>
                </a:cubicBezTo>
                <a:cubicBezTo>
                  <a:pt x="678185" y="328894"/>
                  <a:pt x="520751" y="0"/>
                  <a:pt x="520751" y="0"/>
                </a:cubicBezTo>
                <a:lnTo>
                  <a:pt x="199575" y="1114"/>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8"/>
          <p:cNvSpPr/>
          <p:nvPr/>
        </p:nvSpPr>
        <p:spPr>
          <a:xfrm rot="10800000">
            <a:off x="16499" y="3434734"/>
            <a:ext cx="3297047" cy="3421070"/>
          </a:xfrm>
          <a:custGeom>
            <a:rect b="b" l="l" r="r" t="t"/>
            <a:pathLst>
              <a:path extrusionOk="0" h="2185987" w="2106739">
                <a:moveTo>
                  <a:pt x="0" y="0"/>
                </a:moveTo>
                <a:cubicBezTo>
                  <a:pt x="0" y="0"/>
                  <a:pt x="324911" y="657660"/>
                  <a:pt x="855322" y="1198480"/>
                </a:cubicBezTo>
                <a:cubicBezTo>
                  <a:pt x="1385728" y="1739293"/>
                  <a:pt x="2106739" y="2185988"/>
                  <a:pt x="2106739" y="2185988"/>
                </a:cubicBezTo>
                <a:lnTo>
                  <a:pt x="2106739" y="1523002"/>
                </a:lnTo>
                <a:cubicBezTo>
                  <a:pt x="2106739" y="1523002"/>
                  <a:pt x="1595704" y="1195644"/>
                  <a:pt x="1272178" y="818531"/>
                </a:cubicBezTo>
                <a:cubicBezTo>
                  <a:pt x="948652" y="441421"/>
                  <a:pt x="748938" y="4702"/>
                  <a:pt x="748938" y="4702"/>
                </a:cubicBez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8"/>
          <p:cNvSpPr/>
          <p:nvPr/>
        </p:nvSpPr>
        <p:spPr>
          <a:xfrm rot="10800000">
            <a:off x="15233" y="4983395"/>
            <a:ext cx="1647055" cy="1869475"/>
          </a:xfrm>
          <a:custGeom>
            <a:rect b="b" l="l" r="r" t="t"/>
            <a:pathLst>
              <a:path extrusionOk="0" h="1194553" w="1052431">
                <a:moveTo>
                  <a:pt x="1052431" y="1194554"/>
                </a:moveTo>
                <a:cubicBezTo>
                  <a:pt x="1052431" y="1194554"/>
                  <a:pt x="708928" y="928161"/>
                  <a:pt x="456811" y="635506"/>
                </a:cubicBezTo>
                <a:cubicBezTo>
                  <a:pt x="204754" y="342852"/>
                  <a:pt x="0" y="1769"/>
                  <a:pt x="0" y="1769"/>
                </a:cubicBezTo>
                <a:lnTo>
                  <a:pt x="509821" y="0"/>
                </a:lnTo>
                <a:cubicBezTo>
                  <a:pt x="509821" y="0"/>
                  <a:pt x="590823" y="196462"/>
                  <a:pt x="714332" y="342932"/>
                </a:cubicBezTo>
                <a:cubicBezTo>
                  <a:pt x="837780" y="489402"/>
                  <a:pt x="1052431" y="621600"/>
                  <a:pt x="1052431" y="621600"/>
                </a:cubicBezTo>
                <a:lnTo>
                  <a:pt x="1052431" y="1194554"/>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8"/>
          <p:cNvSpPr/>
          <p:nvPr/>
        </p:nvSpPr>
        <p:spPr>
          <a:xfrm rot="10800000">
            <a:off x="16830" y="6633198"/>
            <a:ext cx="254773" cy="222606"/>
          </a:xfrm>
          <a:custGeom>
            <a:rect b="b" l="l" r="r" t="t"/>
            <a:pathLst>
              <a:path extrusionOk="0" h="142240" w="162794">
                <a:moveTo>
                  <a:pt x="162431" y="142240"/>
                </a:moveTo>
                <a:lnTo>
                  <a:pt x="0" y="562"/>
                </a:lnTo>
                <a:lnTo>
                  <a:pt x="162795" y="0"/>
                </a:lnTo>
                <a:lnTo>
                  <a:pt x="162431" y="14224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8"/>
          <p:cNvSpPr/>
          <p:nvPr/>
        </p:nvSpPr>
        <p:spPr>
          <a:xfrm rot="10800000">
            <a:off x="4070" y="0"/>
            <a:ext cx="4326884" cy="778569"/>
          </a:xfrm>
          <a:custGeom>
            <a:rect b="b" l="l" r="r" t="t"/>
            <a:pathLst>
              <a:path extrusionOk="0" h="497488" w="2764782">
                <a:moveTo>
                  <a:pt x="0" y="491732"/>
                </a:moveTo>
                <a:cubicBezTo>
                  <a:pt x="0" y="491732"/>
                  <a:pt x="357925" y="-67516"/>
                  <a:pt x="1046159" y="6801"/>
                </a:cubicBezTo>
                <a:cubicBezTo>
                  <a:pt x="2062352" y="116526"/>
                  <a:pt x="2764783" y="497489"/>
                  <a:pt x="2764783" y="497489"/>
                </a:cubicBezTo>
                <a:lnTo>
                  <a:pt x="0" y="491732"/>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8"/>
          <p:cNvSpPr/>
          <p:nvPr/>
        </p:nvSpPr>
        <p:spPr>
          <a:xfrm rot="10800000">
            <a:off x="0" y="10238"/>
            <a:ext cx="6088944" cy="2324501"/>
          </a:xfrm>
          <a:custGeom>
            <a:rect b="b" l="l" r="r" t="t"/>
            <a:pathLst>
              <a:path extrusionOk="0" h="1485304" w="3890699">
                <a:moveTo>
                  <a:pt x="0" y="1485304"/>
                </a:moveTo>
                <a:cubicBezTo>
                  <a:pt x="0" y="1485304"/>
                  <a:pt x="942385" y="162333"/>
                  <a:pt x="1905683" y="18124"/>
                </a:cubicBezTo>
                <a:cubicBezTo>
                  <a:pt x="2790905" y="-114401"/>
                  <a:pt x="3888089" y="523306"/>
                  <a:pt x="3888089" y="523306"/>
                </a:cubicBezTo>
                <a:lnTo>
                  <a:pt x="3890699" y="1278316"/>
                </a:lnTo>
                <a:cubicBezTo>
                  <a:pt x="3890699" y="1278316"/>
                  <a:pt x="2730305" y="535256"/>
                  <a:pt x="1900358" y="651721"/>
                </a:cubicBezTo>
                <a:cubicBezTo>
                  <a:pt x="1254004" y="742421"/>
                  <a:pt x="756449" y="1482682"/>
                  <a:pt x="756449" y="1482682"/>
                </a:cubicBezTo>
                <a:lnTo>
                  <a:pt x="0" y="1485304"/>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8"/>
          <p:cNvSpPr/>
          <p:nvPr/>
        </p:nvSpPr>
        <p:spPr>
          <a:xfrm rot="10800000">
            <a:off x="6661" y="6147"/>
            <a:ext cx="7708489" cy="4344883"/>
          </a:xfrm>
          <a:custGeom>
            <a:rect b="b" l="l" r="r" t="t"/>
            <a:pathLst>
              <a:path extrusionOk="0" h="2776283" w="4925552">
                <a:moveTo>
                  <a:pt x="0" y="2776283"/>
                </a:moveTo>
                <a:cubicBezTo>
                  <a:pt x="0" y="2776283"/>
                  <a:pt x="674851" y="2071466"/>
                  <a:pt x="1394283" y="1378569"/>
                </a:cubicBezTo>
                <a:cubicBezTo>
                  <a:pt x="2113710" y="685671"/>
                  <a:pt x="2292032" y="94143"/>
                  <a:pt x="2886609" y="4664"/>
                </a:cubicBezTo>
                <a:cubicBezTo>
                  <a:pt x="3481161" y="-84810"/>
                  <a:pt x="4924095" y="1142834"/>
                  <a:pt x="4924095" y="1142834"/>
                </a:cubicBezTo>
                <a:lnTo>
                  <a:pt x="4925552" y="1558664"/>
                </a:lnTo>
                <a:cubicBezTo>
                  <a:pt x="4925552" y="1558664"/>
                  <a:pt x="3867898" y="756376"/>
                  <a:pt x="3101680" y="879386"/>
                </a:cubicBezTo>
                <a:cubicBezTo>
                  <a:pt x="2039921" y="1049839"/>
                  <a:pt x="614870" y="2774152"/>
                  <a:pt x="614870" y="2774152"/>
                </a:cubicBezTo>
                <a:lnTo>
                  <a:pt x="0" y="2776283"/>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8"/>
          <p:cNvSpPr/>
          <p:nvPr/>
        </p:nvSpPr>
        <p:spPr>
          <a:xfrm>
            <a:off x="1308154" y="-23727"/>
            <a:ext cx="9575694" cy="6905446"/>
          </a:xfrm>
          <a:custGeom>
            <a:rect b="b" l="l" r="r" t="t"/>
            <a:pathLst>
              <a:path extrusionOk="0" h="4008967" w="5559184">
                <a:moveTo>
                  <a:pt x="0" y="2114184"/>
                </a:moveTo>
                <a:cubicBezTo>
                  <a:pt x="0" y="1067722"/>
                  <a:pt x="1260787" y="697421"/>
                  <a:pt x="2635736" y="219400"/>
                </a:cubicBezTo>
                <a:cubicBezTo>
                  <a:pt x="4787647" y="-528739"/>
                  <a:pt x="5559185" y="792548"/>
                  <a:pt x="5559185" y="1839011"/>
                </a:cubicBezTo>
                <a:cubicBezTo>
                  <a:pt x="5559185" y="2885467"/>
                  <a:pt x="4091416" y="4008968"/>
                  <a:pt x="2635736" y="4008968"/>
                </a:cubicBezTo>
                <a:cubicBezTo>
                  <a:pt x="1180057" y="4008968"/>
                  <a:pt x="0" y="3160647"/>
                  <a:pt x="0" y="2114184"/>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8"/>
          <p:cNvSpPr txBox="1"/>
          <p:nvPr>
            <p:ph type="title"/>
          </p:nvPr>
        </p:nvSpPr>
        <p:spPr>
          <a:xfrm>
            <a:off x="2080500" y="2244975"/>
            <a:ext cx="80310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solidFill>
                  <a:schemeClr val="accent1"/>
                </a:solidFill>
              </a:defRPr>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16" name="Google Shape;116;p8"/>
          <p:cNvSpPr txBox="1"/>
          <p:nvPr>
            <p:ph idx="1" type="subTitle"/>
          </p:nvPr>
        </p:nvSpPr>
        <p:spPr>
          <a:xfrm>
            <a:off x="4524725" y="5730325"/>
            <a:ext cx="34290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2000"/>
              <a:buNone/>
              <a:defRPr/>
            </a:lvl1pPr>
            <a:lvl2pPr lvl="1" rtl="0" algn="r">
              <a:lnSpc>
                <a:spcPct val="100000"/>
              </a:lnSpc>
              <a:spcBef>
                <a:spcPts val="0"/>
              </a:spcBef>
              <a:spcAft>
                <a:spcPts val="0"/>
              </a:spcAft>
              <a:buSzPts val="2000"/>
              <a:buNone/>
              <a:defRPr/>
            </a:lvl2pPr>
            <a:lvl3pPr lvl="2" rtl="0" algn="r">
              <a:lnSpc>
                <a:spcPct val="100000"/>
              </a:lnSpc>
              <a:spcBef>
                <a:spcPts val="0"/>
              </a:spcBef>
              <a:spcAft>
                <a:spcPts val="0"/>
              </a:spcAft>
              <a:buSzPts val="2000"/>
              <a:buNone/>
              <a:defRPr/>
            </a:lvl3pPr>
            <a:lvl4pPr lvl="3" rtl="0" algn="r">
              <a:lnSpc>
                <a:spcPct val="100000"/>
              </a:lnSpc>
              <a:spcBef>
                <a:spcPts val="0"/>
              </a:spcBef>
              <a:spcAft>
                <a:spcPts val="0"/>
              </a:spcAft>
              <a:buSzPts val="2000"/>
              <a:buNone/>
              <a:defRPr/>
            </a:lvl4pPr>
            <a:lvl5pPr lvl="4" rtl="0" algn="r">
              <a:lnSpc>
                <a:spcPct val="100000"/>
              </a:lnSpc>
              <a:spcBef>
                <a:spcPts val="0"/>
              </a:spcBef>
              <a:spcAft>
                <a:spcPts val="0"/>
              </a:spcAft>
              <a:buSzPts val="2000"/>
              <a:buNone/>
              <a:defRPr/>
            </a:lvl5pPr>
            <a:lvl6pPr lvl="5" rtl="0" algn="r">
              <a:lnSpc>
                <a:spcPct val="100000"/>
              </a:lnSpc>
              <a:spcBef>
                <a:spcPts val="0"/>
              </a:spcBef>
              <a:spcAft>
                <a:spcPts val="0"/>
              </a:spcAft>
              <a:buSzPts val="2000"/>
              <a:buNone/>
              <a:defRPr/>
            </a:lvl6pPr>
            <a:lvl7pPr lvl="6" rtl="0" algn="r">
              <a:lnSpc>
                <a:spcPct val="100000"/>
              </a:lnSpc>
              <a:spcBef>
                <a:spcPts val="0"/>
              </a:spcBef>
              <a:spcAft>
                <a:spcPts val="0"/>
              </a:spcAft>
              <a:buSzPts val="2000"/>
              <a:buNone/>
              <a:defRPr/>
            </a:lvl7pPr>
            <a:lvl8pPr lvl="7" rtl="0" algn="r">
              <a:lnSpc>
                <a:spcPct val="100000"/>
              </a:lnSpc>
              <a:spcBef>
                <a:spcPts val="0"/>
              </a:spcBef>
              <a:spcAft>
                <a:spcPts val="0"/>
              </a:spcAft>
              <a:buSzPts val="2000"/>
              <a:buNone/>
              <a:defRPr/>
            </a:lvl8pPr>
            <a:lvl9pPr lvl="8" rtl="0" algn="r">
              <a:lnSpc>
                <a:spcPct val="100000"/>
              </a:lnSpc>
              <a:spcBef>
                <a:spcPts val="0"/>
              </a:spcBef>
              <a:spcAft>
                <a:spcPts val="0"/>
              </a:spcAft>
              <a:buSzPts val="2000"/>
              <a:buNone/>
              <a:defRPr/>
            </a:lvl9pPr>
          </a:lstStyle>
          <a:p/>
        </p:txBody>
      </p:sp>
      <p:sp>
        <p:nvSpPr>
          <p:cNvPr id="117" name="Google Shape;117;p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118" name="Shape 118"/>
        <p:cNvGrpSpPr/>
        <p:nvPr/>
      </p:nvGrpSpPr>
      <p:grpSpPr>
        <a:xfrm>
          <a:off x="0" y="0"/>
          <a:ext cx="0" cy="0"/>
          <a:chOff x="0" y="0"/>
          <a:chExt cx="0" cy="0"/>
        </a:xfrm>
      </p:grpSpPr>
      <p:sp>
        <p:nvSpPr>
          <p:cNvPr id="119" name="Google Shape;119;p9"/>
          <p:cNvSpPr txBox="1"/>
          <p:nvPr>
            <p:ph idx="1" type="subTitle"/>
          </p:nvPr>
        </p:nvSpPr>
        <p:spPr>
          <a:xfrm>
            <a:off x="1082527" y="3715875"/>
            <a:ext cx="2871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20" name="Google Shape;120;p9"/>
          <p:cNvSpPr txBox="1"/>
          <p:nvPr>
            <p:ph idx="2" type="subTitle"/>
          </p:nvPr>
        </p:nvSpPr>
        <p:spPr>
          <a:xfrm>
            <a:off x="4660052" y="3715875"/>
            <a:ext cx="2871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21" name="Google Shape;121;p9"/>
          <p:cNvSpPr txBox="1"/>
          <p:nvPr>
            <p:ph idx="3" type="subTitle"/>
          </p:nvPr>
        </p:nvSpPr>
        <p:spPr>
          <a:xfrm>
            <a:off x="8237577" y="3715875"/>
            <a:ext cx="2871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22" name="Google Shape;122;p9"/>
          <p:cNvSpPr txBox="1"/>
          <p:nvPr>
            <p:ph type="title"/>
          </p:nvPr>
        </p:nvSpPr>
        <p:spPr>
          <a:xfrm>
            <a:off x="1189050" y="5171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23" name="Google Shape;123;p9"/>
          <p:cNvSpPr txBox="1"/>
          <p:nvPr>
            <p:ph idx="4" type="body"/>
          </p:nvPr>
        </p:nvSpPr>
        <p:spPr>
          <a:xfrm>
            <a:off x="1082525" y="4281578"/>
            <a:ext cx="2871900" cy="16641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24" name="Google Shape;124;p9"/>
          <p:cNvSpPr txBox="1"/>
          <p:nvPr>
            <p:ph idx="5" type="body"/>
          </p:nvPr>
        </p:nvSpPr>
        <p:spPr>
          <a:xfrm>
            <a:off x="4660050" y="4281577"/>
            <a:ext cx="2871900" cy="16608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25" name="Google Shape;125;p9"/>
          <p:cNvSpPr txBox="1"/>
          <p:nvPr>
            <p:ph idx="6" type="body"/>
          </p:nvPr>
        </p:nvSpPr>
        <p:spPr>
          <a:xfrm>
            <a:off x="8237575" y="4281578"/>
            <a:ext cx="2871900" cy="16608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126" name="Google Shape;126;p9"/>
          <p:cNvGrpSpPr/>
          <p:nvPr/>
        </p:nvGrpSpPr>
        <p:grpSpPr>
          <a:xfrm flipH="1">
            <a:off x="-381" y="-6"/>
            <a:ext cx="3044936" cy="2152725"/>
            <a:chOff x="5490052" y="-123201"/>
            <a:chExt cx="2254840" cy="1594139"/>
          </a:xfrm>
        </p:grpSpPr>
        <p:sp>
          <p:nvSpPr>
            <p:cNvPr id="127" name="Google Shape;127;p9"/>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9"/>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31" name="Google Shape;131;p9"/>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132" name="Shape 132"/>
        <p:cNvGrpSpPr/>
        <p:nvPr/>
      </p:nvGrpSpPr>
      <p:grpSpPr>
        <a:xfrm>
          <a:off x="0" y="0"/>
          <a:ext cx="0" cy="0"/>
          <a:chOff x="0" y="0"/>
          <a:chExt cx="0" cy="0"/>
        </a:xfrm>
      </p:grpSpPr>
      <p:sp>
        <p:nvSpPr>
          <p:cNvPr id="133" name="Google Shape;133;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34" name="Google Shape;134;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135" name="Google Shape;135;p10"/>
          <p:cNvSpPr/>
          <p:nvPr>
            <p:ph idx="2" type="pic"/>
          </p:nvPr>
        </p:nvSpPr>
        <p:spPr>
          <a:xfrm>
            <a:off x="4572000" y="1040950"/>
            <a:ext cx="6981900" cy="4476900"/>
          </a:xfrm>
          <a:prstGeom prst="rect">
            <a:avLst/>
          </a:prstGeom>
          <a:noFill/>
          <a:ln>
            <a:noFill/>
          </a:ln>
        </p:spPr>
      </p:sp>
      <p:sp>
        <p:nvSpPr>
          <p:cNvPr id="136" name="Google Shape;136;p1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rotWithShape="0" algn="bl" dir="2700000" dist="47625">
              <a:srgbClr val="000000"/>
            </a:outerShdw>
          </a:effectLst>
        </p:spPr>
        <p:txBody>
          <a:bodyPr anchorCtr="0" anchor="t" bIns="121900" lIns="121900" spcFirstLastPara="1" rIns="121900" wrap="square" tIns="121900">
            <a:noAutofit/>
          </a:bodyPr>
          <a:lstStyle>
            <a:lvl1pPr lvl="0">
              <a:spcBef>
                <a:spcPts val="0"/>
              </a:spcBef>
              <a:spcAft>
                <a:spcPts val="0"/>
              </a:spcAft>
              <a:buClr>
                <a:schemeClr val="dk1"/>
              </a:buClr>
              <a:buSzPts val="5000"/>
              <a:buFont typeface="Bagel Fat One"/>
              <a:buNone/>
              <a:defRPr sz="5000">
                <a:solidFill>
                  <a:schemeClr val="dk1"/>
                </a:solidFill>
                <a:latin typeface="Bagel Fat One"/>
                <a:ea typeface="Bagel Fat One"/>
                <a:cs typeface="Bagel Fat One"/>
                <a:sym typeface="Bagel Fat One"/>
              </a:defRPr>
            </a:lvl1pPr>
            <a:lvl2pPr lvl="1">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2pPr>
            <a:lvl3pPr lvl="2">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3pPr>
            <a:lvl4pPr lvl="3">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4pPr>
            <a:lvl5pPr lvl="4">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5pPr>
            <a:lvl6pPr lvl="5">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6pPr>
            <a:lvl7pPr lvl="6">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7pPr>
            <a:lvl8pPr lvl="7">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8pPr>
            <a:lvl9pPr lvl="8">
              <a:spcBef>
                <a:spcPts val="0"/>
              </a:spcBef>
              <a:spcAft>
                <a:spcPts val="0"/>
              </a:spcAft>
              <a:buClr>
                <a:schemeClr val="dk1"/>
              </a:buClr>
              <a:buSzPts val="4000"/>
              <a:buFont typeface="Modak"/>
              <a:buNone/>
              <a:defRPr sz="4000">
                <a:solidFill>
                  <a:schemeClr val="dk1"/>
                </a:solidFill>
                <a:latin typeface="Modak"/>
                <a:ea typeface="Modak"/>
                <a:cs typeface="Modak"/>
                <a:sym typeface="Modak"/>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55600" lvl="0" marL="457200">
              <a:lnSpc>
                <a:spcPct val="115000"/>
              </a:lnSpc>
              <a:spcBef>
                <a:spcPts val="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1pPr>
            <a:lvl2pPr indent="-355600" lvl="1" marL="914400">
              <a:lnSpc>
                <a:spcPct val="115000"/>
              </a:lnSpc>
              <a:spcBef>
                <a:spcPts val="210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2pPr>
            <a:lvl3pPr indent="-355600" lvl="2" marL="1371600">
              <a:lnSpc>
                <a:spcPct val="115000"/>
              </a:lnSpc>
              <a:spcBef>
                <a:spcPts val="210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3pPr>
            <a:lvl4pPr indent="-355600" lvl="3" marL="1828800">
              <a:lnSpc>
                <a:spcPct val="115000"/>
              </a:lnSpc>
              <a:spcBef>
                <a:spcPts val="210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4pPr>
            <a:lvl5pPr indent="-355600" lvl="4" marL="2286000">
              <a:lnSpc>
                <a:spcPct val="115000"/>
              </a:lnSpc>
              <a:spcBef>
                <a:spcPts val="210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5pPr>
            <a:lvl6pPr indent="-355600" lvl="5" marL="2743200">
              <a:lnSpc>
                <a:spcPct val="115000"/>
              </a:lnSpc>
              <a:spcBef>
                <a:spcPts val="210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6pPr>
            <a:lvl7pPr indent="-355600" lvl="6" marL="3200400">
              <a:lnSpc>
                <a:spcPct val="115000"/>
              </a:lnSpc>
              <a:spcBef>
                <a:spcPts val="210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7pPr>
            <a:lvl8pPr indent="-355600" lvl="7" marL="3657600">
              <a:lnSpc>
                <a:spcPct val="115000"/>
              </a:lnSpc>
              <a:spcBef>
                <a:spcPts val="2100"/>
              </a:spcBef>
              <a:spcAft>
                <a:spcPts val="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8pPr>
            <a:lvl9pPr indent="-355600" lvl="8" marL="4114800">
              <a:lnSpc>
                <a:spcPct val="115000"/>
              </a:lnSpc>
              <a:spcBef>
                <a:spcPts val="2100"/>
              </a:spcBef>
              <a:spcAft>
                <a:spcPts val="2100"/>
              </a:spcAft>
              <a:buClr>
                <a:schemeClr val="dk2"/>
              </a:buClr>
              <a:buSzPts val="2000"/>
              <a:buFont typeface="Didact Gothic"/>
              <a:buChar char="■"/>
              <a:defRPr b="1" sz="2000">
                <a:solidFill>
                  <a:schemeClr val="dk2"/>
                </a:solidFill>
                <a:latin typeface="Didact Gothic"/>
                <a:ea typeface="Didact Gothic"/>
                <a:cs typeface="Didact Gothic"/>
                <a:sym typeface="Didact Gothic"/>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8"/>
          <p:cNvSpPr/>
          <p:nvPr/>
        </p:nvSpPr>
        <p:spPr>
          <a:xfrm>
            <a:off x="1132575" y="2484805"/>
            <a:ext cx="697721"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Y</a:t>
            </a:r>
          </a:p>
        </p:txBody>
      </p:sp>
      <p:sp>
        <p:nvSpPr>
          <p:cNvPr id="249" name="Google Shape;249;p18"/>
          <p:cNvSpPr/>
          <p:nvPr/>
        </p:nvSpPr>
        <p:spPr>
          <a:xfrm>
            <a:off x="1801942" y="2471165"/>
            <a:ext cx="693525" cy="77326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O</a:t>
            </a:r>
          </a:p>
        </p:txBody>
      </p:sp>
      <p:sp>
        <p:nvSpPr>
          <p:cNvPr id="250" name="Google Shape;250;p18"/>
          <p:cNvSpPr/>
          <p:nvPr/>
        </p:nvSpPr>
        <p:spPr>
          <a:xfrm>
            <a:off x="2490194" y="2480608"/>
            <a:ext cx="630572" cy="766969"/>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U</a:t>
            </a:r>
          </a:p>
        </p:txBody>
      </p:sp>
      <p:sp>
        <p:nvSpPr>
          <p:cNvPr id="251" name="Google Shape;251;p18"/>
          <p:cNvSpPr/>
          <p:nvPr/>
        </p:nvSpPr>
        <p:spPr>
          <a:xfrm>
            <a:off x="3107100" y="2480608"/>
            <a:ext cx="632671" cy="76382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R</a:t>
            </a:r>
          </a:p>
        </p:txBody>
      </p:sp>
      <p:sp>
        <p:nvSpPr>
          <p:cNvPr id="252" name="Google Shape;252;p18"/>
          <p:cNvSpPr/>
          <p:nvPr/>
        </p:nvSpPr>
        <p:spPr>
          <a:xfrm>
            <a:off x="3991075" y="2480608"/>
            <a:ext cx="621129" cy="76382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P</a:t>
            </a:r>
          </a:p>
        </p:txBody>
      </p:sp>
      <p:sp>
        <p:nvSpPr>
          <p:cNvPr id="253" name="Google Shape;253;p18"/>
          <p:cNvSpPr/>
          <p:nvPr/>
        </p:nvSpPr>
        <p:spPr>
          <a:xfrm>
            <a:off x="4603569" y="2480608"/>
            <a:ext cx="632671" cy="76382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R</a:t>
            </a:r>
          </a:p>
        </p:txBody>
      </p:sp>
      <p:sp>
        <p:nvSpPr>
          <p:cNvPr id="254" name="Google Shape;254;p18"/>
          <p:cNvSpPr/>
          <p:nvPr/>
        </p:nvSpPr>
        <p:spPr>
          <a:xfrm>
            <a:off x="5249638" y="2503691"/>
            <a:ext cx="611687" cy="75962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E</a:t>
            </a:r>
          </a:p>
        </p:txBody>
      </p:sp>
      <p:sp>
        <p:nvSpPr>
          <p:cNvPr id="255" name="Google Shape;255;p18"/>
          <p:cNvSpPr/>
          <p:nvPr/>
        </p:nvSpPr>
        <p:spPr>
          <a:xfrm>
            <a:off x="5819115" y="2475362"/>
            <a:ext cx="637917" cy="772215"/>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S</a:t>
            </a:r>
          </a:p>
        </p:txBody>
      </p:sp>
      <p:sp>
        <p:nvSpPr>
          <p:cNvPr id="256" name="Google Shape;256;p18"/>
          <p:cNvSpPr/>
          <p:nvPr/>
        </p:nvSpPr>
        <p:spPr>
          <a:xfrm>
            <a:off x="6441052" y="2503691"/>
            <a:ext cx="611687" cy="75962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E</a:t>
            </a:r>
          </a:p>
        </p:txBody>
      </p:sp>
      <p:sp>
        <p:nvSpPr>
          <p:cNvPr id="257" name="Google Shape;257;p18"/>
          <p:cNvSpPr/>
          <p:nvPr/>
        </p:nvSpPr>
        <p:spPr>
          <a:xfrm>
            <a:off x="7010529" y="2484805"/>
            <a:ext cx="652606" cy="76801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N</a:t>
            </a:r>
          </a:p>
        </p:txBody>
      </p:sp>
      <p:sp>
        <p:nvSpPr>
          <p:cNvPr id="258" name="Google Shape;258;p18"/>
          <p:cNvSpPr/>
          <p:nvPr/>
        </p:nvSpPr>
        <p:spPr>
          <a:xfrm>
            <a:off x="7623023" y="2494248"/>
            <a:ext cx="689328"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T</a:t>
            </a:r>
          </a:p>
        </p:txBody>
      </p:sp>
      <p:sp>
        <p:nvSpPr>
          <p:cNvPr id="259" name="Google Shape;259;p18"/>
          <p:cNvSpPr/>
          <p:nvPr/>
        </p:nvSpPr>
        <p:spPr>
          <a:xfrm>
            <a:off x="8241813" y="2484805"/>
            <a:ext cx="716607" cy="771166"/>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A</a:t>
            </a:r>
          </a:p>
        </p:txBody>
      </p:sp>
      <p:sp>
        <p:nvSpPr>
          <p:cNvPr id="260" name="Google Shape;260;p18"/>
          <p:cNvSpPr/>
          <p:nvPr/>
        </p:nvSpPr>
        <p:spPr>
          <a:xfrm>
            <a:off x="8854699" y="2494248"/>
            <a:ext cx="689328"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T</a:t>
            </a:r>
          </a:p>
        </p:txBody>
      </p:sp>
      <p:sp>
        <p:nvSpPr>
          <p:cNvPr id="261" name="Google Shape;261;p18"/>
          <p:cNvSpPr/>
          <p:nvPr/>
        </p:nvSpPr>
        <p:spPr>
          <a:xfrm>
            <a:off x="9549689" y="2485854"/>
            <a:ext cx="221382" cy="76801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I</a:t>
            </a:r>
          </a:p>
        </p:txBody>
      </p:sp>
      <p:sp>
        <p:nvSpPr>
          <p:cNvPr id="262" name="Google Shape;262;p18"/>
          <p:cNvSpPr/>
          <p:nvPr/>
        </p:nvSpPr>
        <p:spPr>
          <a:xfrm>
            <a:off x="9779615" y="2471165"/>
            <a:ext cx="693525" cy="77326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O</a:t>
            </a:r>
          </a:p>
        </p:txBody>
      </p:sp>
      <p:sp>
        <p:nvSpPr>
          <p:cNvPr id="263" name="Google Shape;263;p18"/>
          <p:cNvSpPr/>
          <p:nvPr/>
        </p:nvSpPr>
        <p:spPr>
          <a:xfrm>
            <a:off x="10454013" y="2484805"/>
            <a:ext cx="652606" cy="76801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N</a:t>
            </a:r>
          </a:p>
        </p:txBody>
      </p:sp>
      <p:sp>
        <p:nvSpPr>
          <p:cNvPr id="264" name="Google Shape;264;p18"/>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265" name="Google Shape;265;p18"/>
          <p:cNvSpPr/>
          <p:nvPr/>
        </p:nvSpPr>
        <p:spPr>
          <a:xfrm>
            <a:off x="1801938" y="3511011"/>
            <a:ext cx="689328"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T</a:t>
            </a:r>
          </a:p>
        </p:txBody>
      </p:sp>
      <p:sp>
        <p:nvSpPr>
          <p:cNvPr id="266" name="Google Shape;266;p18"/>
          <p:cNvSpPr/>
          <p:nvPr/>
        </p:nvSpPr>
        <p:spPr>
          <a:xfrm>
            <a:off x="2447615" y="3502617"/>
            <a:ext cx="221382" cy="76801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I</a:t>
            </a:r>
          </a:p>
        </p:txBody>
      </p:sp>
      <p:sp>
        <p:nvSpPr>
          <p:cNvPr id="267" name="Google Shape;267;p18"/>
          <p:cNvSpPr/>
          <p:nvPr/>
        </p:nvSpPr>
        <p:spPr>
          <a:xfrm>
            <a:off x="2688552" y="3511011"/>
            <a:ext cx="689328"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T</a:t>
            </a:r>
          </a:p>
        </p:txBody>
      </p:sp>
      <p:sp>
        <p:nvSpPr>
          <p:cNvPr id="268" name="Google Shape;268;p18"/>
          <p:cNvSpPr/>
          <p:nvPr/>
        </p:nvSpPr>
        <p:spPr>
          <a:xfrm>
            <a:off x="3334229" y="3511011"/>
            <a:ext cx="581260"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L</a:t>
            </a:r>
          </a:p>
        </p:txBody>
      </p:sp>
      <p:sp>
        <p:nvSpPr>
          <p:cNvPr id="269" name="Google Shape;269;p18"/>
          <p:cNvSpPr/>
          <p:nvPr/>
        </p:nvSpPr>
        <p:spPr>
          <a:xfrm>
            <a:off x="3870523" y="3520453"/>
            <a:ext cx="611687" cy="75962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E</a:t>
            </a:r>
          </a:p>
        </p:txBody>
      </p:sp>
      <p:sp>
        <p:nvSpPr>
          <p:cNvPr id="270" name="Google Shape;270;p18"/>
          <p:cNvSpPr/>
          <p:nvPr/>
        </p:nvSpPr>
        <p:spPr>
          <a:xfrm>
            <a:off x="4689538" y="3487928"/>
            <a:ext cx="697721" cy="782707"/>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G</a:t>
            </a:r>
          </a:p>
        </p:txBody>
      </p:sp>
      <p:sp>
        <p:nvSpPr>
          <p:cNvPr id="271" name="Google Shape;271;p18"/>
          <p:cNvSpPr/>
          <p:nvPr/>
        </p:nvSpPr>
        <p:spPr>
          <a:xfrm>
            <a:off x="5411415" y="3487928"/>
            <a:ext cx="693525" cy="77326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O</a:t>
            </a:r>
          </a:p>
        </p:txBody>
      </p:sp>
      <p:sp>
        <p:nvSpPr>
          <p:cNvPr id="272" name="Google Shape;272;p18"/>
          <p:cNvSpPr/>
          <p:nvPr/>
        </p:nvSpPr>
        <p:spPr>
          <a:xfrm>
            <a:off x="6109552" y="3520453"/>
            <a:ext cx="611687" cy="75962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E</a:t>
            </a:r>
          </a:p>
        </p:txBody>
      </p:sp>
      <p:sp>
        <p:nvSpPr>
          <p:cNvPr id="273" name="Google Shape;273;p18"/>
          <p:cNvSpPr/>
          <p:nvPr/>
        </p:nvSpPr>
        <p:spPr>
          <a:xfrm>
            <a:off x="6679029" y="3492125"/>
            <a:ext cx="637917" cy="772215"/>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S</a:t>
            </a:r>
          </a:p>
        </p:txBody>
      </p:sp>
      <p:sp>
        <p:nvSpPr>
          <p:cNvPr id="274" name="Google Shape;274;p18"/>
          <p:cNvSpPr/>
          <p:nvPr/>
        </p:nvSpPr>
        <p:spPr>
          <a:xfrm>
            <a:off x="7539719" y="3502617"/>
            <a:ext cx="638966" cy="766969"/>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H</a:t>
            </a:r>
          </a:p>
        </p:txBody>
      </p:sp>
      <p:sp>
        <p:nvSpPr>
          <p:cNvPr id="275" name="Google Shape;275;p18"/>
          <p:cNvSpPr/>
          <p:nvPr/>
        </p:nvSpPr>
        <p:spPr>
          <a:xfrm>
            <a:off x="8185788" y="3520453"/>
            <a:ext cx="611687" cy="75962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E</a:t>
            </a:r>
          </a:p>
        </p:txBody>
      </p:sp>
      <p:sp>
        <p:nvSpPr>
          <p:cNvPr id="276" name="Google Shape;276;p18"/>
          <p:cNvSpPr/>
          <p:nvPr/>
        </p:nvSpPr>
        <p:spPr>
          <a:xfrm>
            <a:off x="8755265" y="3497371"/>
            <a:ext cx="632671" cy="76382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R</a:t>
            </a:r>
          </a:p>
        </p:txBody>
      </p:sp>
      <p:sp>
        <p:nvSpPr>
          <p:cNvPr id="277" name="Google Shape;277;p18"/>
          <p:cNvSpPr/>
          <p:nvPr/>
        </p:nvSpPr>
        <p:spPr>
          <a:xfrm>
            <a:off x="9453402" y="3520453"/>
            <a:ext cx="611687" cy="75962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E</a:t>
            </a:r>
          </a:p>
        </p:txBody>
      </p:sp>
      <p:grpSp>
        <p:nvGrpSpPr>
          <p:cNvPr id="278" name="Google Shape;278;p18"/>
          <p:cNvGrpSpPr/>
          <p:nvPr/>
        </p:nvGrpSpPr>
        <p:grpSpPr>
          <a:xfrm>
            <a:off x="9661247" y="5038686"/>
            <a:ext cx="744386" cy="760722"/>
            <a:chOff x="480872" y="232611"/>
            <a:chExt cx="744386" cy="760722"/>
          </a:xfrm>
        </p:grpSpPr>
        <p:sp>
          <p:nvSpPr>
            <p:cNvPr id="279" name="Google Shape;279;p18"/>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18"/>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1" name="Google Shape;281;p18"/>
          <p:cNvSpPr/>
          <p:nvPr/>
        </p:nvSpPr>
        <p:spPr>
          <a:xfrm>
            <a:off x="1460006" y="1006114"/>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18"/>
          <p:cNvSpPr/>
          <p:nvPr/>
        </p:nvSpPr>
        <p:spPr>
          <a:xfrm>
            <a:off x="1807947" y="1447709"/>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18"/>
          <p:cNvSpPr/>
          <p:nvPr/>
        </p:nvSpPr>
        <p:spPr>
          <a:xfrm>
            <a:off x="10245489" y="4735237"/>
            <a:ext cx="160124" cy="220626"/>
          </a:xfrm>
          <a:custGeom>
            <a:rect b="b" l="l" r="r" t="t"/>
            <a:pathLst>
              <a:path extrusionOk="0" h="220626" w="160124">
                <a:moveTo>
                  <a:pt x="80093" y="0"/>
                </a:moveTo>
                <a:cubicBezTo>
                  <a:pt x="78453" y="55591"/>
                  <a:pt x="44510" y="101078"/>
                  <a:pt x="0" y="110350"/>
                </a:cubicBezTo>
                <a:cubicBezTo>
                  <a:pt x="44510" y="119634"/>
                  <a:pt x="78453" y="165042"/>
                  <a:pt x="80093" y="220627"/>
                </a:cubicBezTo>
                <a:cubicBezTo>
                  <a:pt x="81793" y="165042"/>
                  <a:pt x="115675" y="119634"/>
                  <a:pt x="160124" y="110350"/>
                </a:cubicBezTo>
                <a:cubicBezTo>
                  <a:pt x="115675" y="101078"/>
                  <a:pt x="81793" y="55585"/>
                  <a:pt x="80093"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84" name="Google Shape;284;p18"/>
          <p:cNvGrpSpPr/>
          <p:nvPr/>
        </p:nvGrpSpPr>
        <p:grpSpPr>
          <a:xfrm>
            <a:off x="2133371" y="689780"/>
            <a:ext cx="849891" cy="853329"/>
            <a:chOff x="5815883" y="2747080"/>
            <a:chExt cx="849891" cy="853329"/>
          </a:xfrm>
        </p:grpSpPr>
        <p:sp>
          <p:nvSpPr>
            <p:cNvPr id="285" name="Google Shape;285;p18"/>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18"/>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7"/>
          <p:cNvSpPr txBox="1"/>
          <p:nvPr>
            <p:ph type="title"/>
          </p:nvPr>
        </p:nvSpPr>
        <p:spPr>
          <a:xfrm>
            <a:off x="792150" y="2028852"/>
            <a:ext cx="5170500" cy="1754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sz="5900"/>
              <a:t>CATS LOVE TO SLEEP.</a:t>
            </a:r>
            <a:endParaRPr sz="5900"/>
          </a:p>
        </p:txBody>
      </p:sp>
      <p:sp>
        <p:nvSpPr>
          <p:cNvPr id="443" name="Google Shape;443;p27"/>
          <p:cNvSpPr txBox="1"/>
          <p:nvPr>
            <p:ph idx="4294967295" type="body"/>
          </p:nvPr>
        </p:nvSpPr>
        <p:spPr>
          <a:xfrm>
            <a:off x="792150" y="3849637"/>
            <a:ext cx="5170500" cy="2351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444" name="Google Shape;444;p27"/>
          <p:cNvPicPr preferRelativeResize="0"/>
          <p:nvPr/>
        </p:nvPicPr>
        <p:blipFill rotWithShape="1">
          <a:blip r:embed="rId3">
            <a:alphaModFix/>
          </a:blip>
          <a:srcRect b="5099" l="0" r="0" t="9902"/>
          <a:stretch/>
        </p:blipFill>
        <p:spPr>
          <a:xfrm flipH="1">
            <a:off x="6280250" y="352350"/>
            <a:ext cx="5170500" cy="6153300"/>
          </a:xfrm>
          <a:prstGeom prst="roundRect">
            <a:avLst>
              <a:gd fmla="val 50000" name="adj"/>
            </a:avLst>
          </a:prstGeom>
          <a:noFill/>
          <a:ln cap="flat" cmpd="sng" w="19050">
            <a:solidFill>
              <a:schemeClr val="dk2"/>
            </a:solidFill>
            <a:prstDash val="solid"/>
            <a:round/>
            <a:headEnd len="sm" w="sm" type="none"/>
            <a:tailEnd len="sm" w="sm" type="none"/>
          </a:ln>
        </p:spPr>
      </p:pic>
      <p:grpSp>
        <p:nvGrpSpPr>
          <p:cNvPr id="445" name="Google Shape;445;p27"/>
          <p:cNvGrpSpPr/>
          <p:nvPr/>
        </p:nvGrpSpPr>
        <p:grpSpPr>
          <a:xfrm flipH="1">
            <a:off x="9604279" y="4428817"/>
            <a:ext cx="2587730" cy="2429187"/>
            <a:chOff x="0" y="2828849"/>
            <a:chExt cx="1643838" cy="1543125"/>
          </a:xfrm>
        </p:grpSpPr>
        <p:sp>
          <p:nvSpPr>
            <p:cNvPr id="446" name="Google Shape;446;p27"/>
            <p:cNvSpPr/>
            <p:nvPr/>
          </p:nvSpPr>
          <p:spPr>
            <a:xfrm>
              <a:off x="0" y="3429923"/>
              <a:ext cx="1044106" cy="942051"/>
            </a:xfrm>
            <a:custGeom>
              <a:rect b="b" l="l" r="r" t="t"/>
              <a:pathLst>
                <a:path extrusionOk="0" h="942051" w="1044106">
                  <a:moveTo>
                    <a:pt x="0" y="0"/>
                  </a:moveTo>
                  <a:lnTo>
                    <a:pt x="0" y="206782"/>
                  </a:lnTo>
                  <a:cubicBezTo>
                    <a:pt x="273859" y="218253"/>
                    <a:pt x="485058" y="325178"/>
                    <a:pt x="634823" y="506651"/>
                  </a:cubicBezTo>
                  <a:cubicBezTo>
                    <a:pt x="738208" y="631921"/>
                    <a:pt x="807188" y="789810"/>
                    <a:pt x="835448" y="942052"/>
                  </a:cubicBezTo>
                  <a:lnTo>
                    <a:pt x="1040226" y="942052"/>
                  </a:lnTo>
                  <a:lnTo>
                    <a:pt x="1044107" y="942052"/>
                  </a:lnTo>
                  <a:cubicBezTo>
                    <a:pt x="1014438" y="744220"/>
                    <a:pt x="929275" y="538779"/>
                    <a:pt x="794333" y="375267"/>
                  </a:cubicBezTo>
                  <a:cubicBezTo>
                    <a:pt x="780817" y="358891"/>
                    <a:pt x="766626" y="343358"/>
                    <a:pt x="752277" y="327989"/>
                  </a:cubicBezTo>
                  <a:cubicBezTo>
                    <a:pt x="750705" y="326307"/>
                    <a:pt x="749290" y="324455"/>
                    <a:pt x="747723" y="322767"/>
                  </a:cubicBezTo>
                  <a:cubicBezTo>
                    <a:pt x="747638" y="322676"/>
                    <a:pt x="747541" y="322591"/>
                    <a:pt x="747456" y="322500"/>
                  </a:cubicBezTo>
                  <a:cubicBezTo>
                    <a:pt x="747025" y="322033"/>
                    <a:pt x="746551" y="321620"/>
                    <a:pt x="746114" y="321158"/>
                  </a:cubicBezTo>
                  <a:cubicBezTo>
                    <a:pt x="734595" y="308990"/>
                    <a:pt x="722797" y="297070"/>
                    <a:pt x="710762" y="285533"/>
                  </a:cubicBezTo>
                  <a:cubicBezTo>
                    <a:pt x="702394" y="277432"/>
                    <a:pt x="693796" y="269611"/>
                    <a:pt x="685180" y="261827"/>
                  </a:cubicBezTo>
                  <a:cubicBezTo>
                    <a:pt x="680868" y="257971"/>
                    <a:pt x="676691" y="253951"/>
                    <a:pt x="672325" y="250174"/>
                  </a:cubicBezTo>
                  <a:cubicBezTo>
                    <a:pt x="530413" y="127498"/>
                    <a:pt x="356278" y="46258"/>
                    <a:pt x="152946" y="14191"/>
                  </a:cubicBezTo>
                  <a:cubicBezTo>
                    <a:pt x="152501" y="14124"/>
                    <a:pt x="152054" y="13997"/>
                    <a:pt x="151607" y="13924"/>
                  </a:cubicBezTo>
                  <a:cubicBezTo>
                    <a:pt x="149765" y="13638"/>
                    <a:pt x="147829" y="13535"/>
                    <a:pt x="145982" y="13256"/>
                  </a:cubicBezTo>
                  <a:cubicBezTo>
                    <a:pt x="128863" y="10687"/>
                    <a:pt x="111590" y="8313"/>
                    <a:pt x="94018" y="6425"/>
                  </a:cubicBezTo>
                  <a:cubicBezTo>
                    <a:pt x="86810" y="5641"/>
                    <a:pt x="79464" y="5076"/>
                    <a:pt x="72187" y="4415"/>
                  </a:cubicBezTo>
                  <a:cubicBezTo>
                    <a:pt x="57169" y="3061"/>
                    <a:pt x="42129" y="1664"/>
                    <a:pt x="26786" y="802"/>
                  </a:cubicBezTo>
                  <a:cubicBezTo>
                    <a:pt x="23510" y="620"/>
                    <a:pt x="20164" y="559"/>
                    <a:pt x="16875" y="401"/>
                  </a:cubicBezTo>
                  <a:cubicBezTo>
                    <a:pt x="11305" y="128"/>
                    <a:pt x="5608" y="201"/>
                    <a:pt x="0" y="0"/>
                  </a:cubicBez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27"/>
            <p:cNvSpPr/>
            <p:nvPr/>
          </p:nvSpPr>
          <p:spPr>
            <a:xfrm>
              <a:off x="0" y="3222734"/>
              <a:ext cx="1248484" cy="1149240"/>
            </a:xfrm>
            <a:custGeom>
              <a:rect b="b" l="l" r="r" t="t"/>
              <a:pathLst>
                <a:path extrusionOk="0" h="1149240" w="1248484">
                  <a:moveTo>
                    <a:pt x="0" y="0"/>
                  </a:moveTo>
                  <a:lnTo>
                    <a:pt x="0" y="7499"/>
                  </a:lnTo>
                  <a:lnTo>
                    <a:pt x="0" y="206916"/>
                  </a:lnTo>
                  <a:cubicBezTo>
                    <a:pt x="5634" y="207129"/>
                    <a:pt x="11284" y="207311"/>
                    <a:pt x="16875" y="207590"/>
                  </a:cubicBezTo>
                  <a:cubicBezTo>
                    <a:pt x="20164" y="207748"/>
                    <a:pt x="23510" y="207809"/>
                    <a:pt x="26786" y="207991"/>
                  </a:cubicBezTo>
                  <a:cubicBezTo>
                    <a:pt x="42129" y="208853"/>
                    <a:pt x="57169" y="210250"/>
                    <a:pt x="72187" y="211604"/>
                  </a:cubicBezTo>
                  <a:cubicBezTo>
                    <a:pt x="79464" y="212265"/>
                    <a:pt x="86810" y="212830"/>
                    <a:pt x="94018" y="213614"/>
                  </a:cubicBezTo>
                  <a:cubicBezTo>
                    <a:pt x="111590" y="215502"/>
                    <a:pt x="128863" y="217876"/>
                    <a:pt x="145982" y="220445"/>
                  </a:cubicBezTo>
                  <a:cubicBezTo>
                    <a:pt x="147829" y="220724"/>
                    <a:pt x="149765" y="220827"/>
                    <a:pt x="151607" y="221113"/>
                  </a:cubicBezTo>
                  <a:cubicBezTo>
                    <a:pt x="152054" y="221186"/>
                    <a:pt x="152501" y="221313"/>
                    <a:pt x="152946" y="221380"/>
                  </a:cubicBezTo>
                  <a:cubicBezTo>
                    <a:pt x="358847" y="253526"/>
                    <a:pt x="531850" y="334808"/>
                    <a:pt x="672325" y="457363"/>
                  </a:cubicBezTo>
                  <a:cubicBezTo>
                    <a:pt x="676691" y="461140"/>
                    <a:pt x="680868" y="465160"/>
                    <a:pt x="685180" y="469016"/>
                  </a:cubicBezTo>
                  <a:cubicBezTo>
                    <a:pt x="693796" y="476800"/>
                    <a:pt x="702394" y="484621"/>
                    <a:pt x="710762" y="492721"/>
                  </a:cubicBezTo>
                  <a:cubicBezTo>
                    <a:pt x="722797" y="504259"/>
                    <a:pt x="734595" y="516179"/>
                    <a:pt x="746114" y="528347"/>
                  </a:cubicBezTo>
                  <a:cubicBezTo>
                    <a:pt x="746551" y="528808"/>
                    <a:pt x="747025" y="529222"/>
                    <a:pt x="747456" y="529689"/>
                  </a:cubicBezTo>
                  <a:cubicBezTo>
                    <a:pt x="747541" y="529780"/>
                    <a:pt x="747638" y="529865"/>
                    <a:pt x="747723" y="529956"/>
                  </a:cubicBezTo>
                  <a:cubicBezTo>
                    <a:pt x="749290" y="531644"/>
                    <a:pt x="750705" y="533496"/>
                    <a:pt x="752277" y="535178"/>
                  </a:cubicBezTo>
                  <a:cubicBezTo>
                    <a:pt x="764069" y="547979"/>
                    <a:pt x="775728" y="560943"/>
                    <a:pt x="786968" y="574417"/>
                  </a:cubicBezTo>
                  <a:cubicBezTo>
                    <a:pt x="927642" y="743114"/>
                    <a:pt x="1016102" y="959114"/>
                    <a:pt x="1040226" y="1149240"/>
                  </a:cubicBezTo>
                  <a:lnTo>
                    <a:pt x="1044107" y="1149240"/>
                  </a:lnTo>
                  <a:lnTo>
                    <a:pt x="1237767" y="1149240"/>
                  </a:lnTo>
                  <a:lnTo>
                    <a:pt x="1248484" y="1149240"/>
                  </a:lnTo>
                  <a:cubicBezTo>
                    <a:pt x="1224250" y="913591"/>
                    <a:pt x="1118369" y="649062"/>
                    <a:pt x="945670" y="441964"/>
                  </a:cubicBezTo>
                  <a:cubicBezTo>
                    <a:pt x="720860" y="172377"/>
                    <a:pt x="401836" y="13043"/>
                    <a:pt x="0" y="0"/>
                  </a:cubicBez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27"/>
            <p:cNvSpPr/>
            <p:nvPr/>
          </p:nvSpPr>
          <p:spPr>
            <a:xfrm>
              <a:off x="0" y="3022911"/>
              <a:ext cx="1445757" cy="1349063"/>
            </a:xfrm>
            <a:custGeom>
              <a:rect b="b" l="l" r="r" t="t"/>
              <a:pathLst>
                <a:path extrusionOk="0" h="1349063" w="1445757">
                  <a:moveTo>
                    <a:pt x="0" y="0"/>
                  </a:moveTo>
                  <a:lnTo>
                    <a:pt x="0" y="12588"/>
                  </a:lnTo>
                  <a:lnTo>
                    <a:pt x="0" y="199823"/>
                  </a:lnTo>
                  <a:lnTo>
                    <a:pt x="0" y="207323"/>
                  </a:lnTo>
                  <a:cubicBezTo>
                    <a:pt x="424848" y="229189"/>
                    <a:pt x="738633" y="387150"/>
                    <a:pt x="952234" y="650762"/>
                  </a:cubicBezTo>
                  <a:cubicBezTo>
                    <a:pt x="1113943" y="850331"/>
                    <a:pt x="1210205" y="1105223"/>
                    <a:pt x="1237767" y="1349064"/>
                  </a:cubicBezTo>
                  <a:lnTo>
                    <a:pt x="1248484" y="1349064"/>
                  </a:lnTo>
                  <a:lnTo>
                    <a:pt x="1436382" y="1349064"/>
                  </a:lnTo>
                  <a:lnTo>
                    <a:pt x="1445758" y="1349064"/>
                  </a:lnTo>
                  <a:cubicBezTo>
                    <a:pt x="1417625" y="1060829"/>
                    <a:pt x="1306049" y="758920"/>
                    <a:pt x="1112813" y="520447"/>
                  </a:cubicBezTo>
                  <a:cubicBezTo>
                    <a:pt x="860065" y="208519"/>
                    <a:pt x="488410" y="22746"/>
                    <a:pt x="0" y="0"/>
                  </a:cubicBez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27"/>
            <p:cNvSpPr/>
            <p:nvPr/>
          </p:nvSpPr>
          <p:spPr>
            <a:xfrm>
              <a:off x="0" y="2828849"/>
              <a:ext cx="1643838" cy="1543125"/>
            </a:xfrm>
            <a:custGeom>
              <a:rect b="b" l="l" r="r" t="t"/>
              <a:pathLst>
                <a:path extrusionOk="0" h="1543125" w="1643838">
                  <a:moveTo>
                    <a:pt x="0" y="0"/>
                  </a:moveTo>
                  <a:lnTo>
                    <a:pt x="0" y="194061"/>
                  </a:lnTo>
                  <a:lnTo>
                    <a:pt x="0" y="206649"/>
                  </a:lnTo>
                  <a:cubicBezTo>
                    <a:pt x="265248" y="217469"/>
                    <a:pt x="493099" y="275076"/>
                    <a:pt x="685981" y="374059"/>
                  </a:cubicBezTo>
                  <a:cubicBezTo>
                    <a:pt x="876381" y="471773"/>
                    <a:pt x="1030553" y="608609"/>
                    <a:pt x="1151384" y="777453"/>
                  </a:cubicBezTo>
                  <a:cubicBezTo>
                    <a:pt x="1254271" y="921230"/>
                    <a:pt x="1330173" y="1084578"/>
                    <a:pt x="1379868" y="1255717"/>
                  </a:cubicBezTo>
                  <a:cubicBezTo>
                    <a:pt x="1409142" y="1356533"/>
                    <a:pt x="1427875" y="1456086"/>
                    <a:pt x="1436382" y="1543125"/>
                  </a:cubicBezTo>
                  <a:lnTo>
                    <a:pt x="1445758" y="1543125"/>
                  </a:lnTo>
                  <a:lnTo>
                    <a:pt x="1643838" y="1543125"/>
                  </a:lnTo>
                  <a:cubicBezTo>
                    <a:pt x="1635088" y="1438028"/>
                    <a:pt x="1613502" y="1318442"/>
                    <a:pt x="1578483" y="1197854"/>
                  </a:cubicBezTo>
                  <a:cubicBezTo>
                    <a:pt x="1522559" y="1005263"/>
                    <a:pt x="1436844" y="820893"/>
                    <a:pt x="1319602" y="657053"/>
                  </a:cubicBezTo>
                  <a:cubicBezTo>
                    <a:pt x="1180142" y="462172"/>
                    <a:pt x="1000891" y="303130"/>
                    <a:pt x="780270" y="189908"/>
                  </a:cubicBezTo>
                  <a:cubicBezTo>
                    <a:pt x="558033" y="75866"/>
                    <a:pt x="298048" y="11142"/>
                    <a:pt x="0" y="0"/>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50" name="Google Shape;450;p27"/>
          <p:cNvGrpSpPr/>
          <p:nvPr/>
        </p:nvGrpSpPr>
        <p:grpSpPr>
          <a:xfrm flipH="1">
            <a:off x="0" y="0"/>
            <a:ext cx="3549569" cy="2509494"/>
            <a:chOff x="5490052" y="-123201"/>
            <a:chExt cx="2254840" cy="1594139"/>
          </a:xfrm>
        </p:grpSpPr>
        <p:sp>
          <p:nvSpPr>
            <p:cNvPr id="451" name="Google Shape;451;p27"/>
            <p:cNvSpPr/>
            <p:nvPr/>
          </p:nvSpPr>
          <p:spPr>
            <a:xfrm>
              <a:off x="6007706" y="-123201"/>
              <a:ext cx="1737185" cy="831321"/>
            </a:xfrm>
            <a:custGeom>
              <a:rect b="b" l="l" r="r" t="t"/>
              <a:pathLst>
                <a:path extrusionOk="0" h="831321" w="1737185">
                  <a:moveTo>
                    <a:pt x="0" y="0"/>
                  </a:moveTo>
                  <a:cubicBezTo>
                    <a:pt x="95084" y="178636"/>
                    <a:pt x="221872" y="312518"/>
                    <a:pt x="379870" y="408924"/>
                  </a:cubicBezTo>
                  <a:cubicBezTo>
                    <a:pt x="526028" y="498085"/>
                    <a:pt x="690098" y="552047"/>
                    <a:pt x="898860" y="590520"/>
                  </a:cubicBezTo>
                  <a:cubicBezTo>
                    <a:pt x="972880" y="604155"/>
                    <a:pt x="1014049" y="610328"/>
                    <a:pt x="1166036" y="631508"/>
                  </a:cubicBezTo>
                  <a:cubicBezTo>
                    <a:pt x="1383846" y="661864"/>
                    <a:pt x="1484158" y="682176"/>
                    <a:pt x="1578398" y="721072"/>
                  </a:cubicBezTo>
                  <a:cubicBezTo>
                    <a:pt x="1646468" y="749183"/>
                    <a:pt x="1698445" y="784596"/>
                    <a:pt x="1737186" y="831321"/>
                  </a:cubicBezTo>
                  <a:lnTo>
                    <a:pt x="1737186" y="781226"/>
                  </a:lnTo>
                  <a:lnTo>
                    <a:pt x="1737186" y="562436"/>
                  </a:lnTo>
                  <a:cubicBezTo>
                    <a:pt x="1712655" y="548757"/>
                    <a:pt x="1687091" y="535823"/>
                    <a:pt x="1659583" y="524485"/>
                  </a:cubicBezTo>
                  <a:cubicBezTo>
                    <a:pt x="1542937" y="476324"/>
                    <a:pt x="1431452" y="453954"/>
                    <a:pt x="1195486" y="421068"/>
                  </a:cubicBezTo>
                  <a:cubicBezTo>
                    <a:pt x="1046961" y="400369"/>
                    <a:pt x="1007127" y="394446"/>
                    <a:pt x="937418" y="381599"/>
                  </a:cubicBezTo>
                  <a:cubicBezTo>
                    <a:pt x="751974" y="347428"/>
                    <a:pt x="611221" y="301043"/>
                    <a:pt x="490687" y="227517"/>
                  </a:cubicBezTo>
                  <a:cubicBezTo>
                    <a:pt x="396083" y="169802"/>
                    <a:pt x="315930" y="95122"/>
                    <a:pt x="248954" y="0"/>
                  </a:cubicBezTo>
                  <a:lnTo>
                    <a:pt x="80268" y="0"/>
                  </a:lnTo>
                  <a:lnTo>
                    <a:pt x="0" y="0"/>
                  </a:lnTo>
                  <a:close/>
                </a:path>
              </a:pathLst>
            </a:custGeom>
            <a:solidFill>
              <a:schemeClr val="accent3"/>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27"/>
            <p:cNvSpPr/>
            <p:nvPr/>
          </p:nvSpPr>
          <p:spPr>
            <a:xfrm>
              <a:off x="5861974" y="-123201"/>
              <a:ext cx="1882918" cy="1109123"/>
            </a:xfrm>
            <a:custGeom>
              <a:rect b="b" l="l" r="r" t="t"/>
              <a:pathLst>
                <a:path extrusionOk="0" h="1109123" w="1882918">
                  <a:moveTo>
                    <a:pt x="0" y="0"/>
                  </a:moveTo>
                  <a:cubicBezTo>
                    <a:pt x="66163" y="206791"/>
                    <a:pt x="181376" y="365696"/>
                    <a:pt x="343073" y="483498"/>
                  </a:cubicBezTo>
                  <a:cubicBezTo>
                    <a:pt x="512669" y="607036"/>
                    <a:pt x="711776" y="677349"/>
                    <a:pt x="1005487" y="738150"/>
                  </a:cubicBezTo>
                  <a:cubicBezTo>
                    <a:pt x="1059166" y="749256"/>
                    <a:pt x="1063234" y="750088"/>
                    <a:pt x="1205506" y="777048"/>
                  </a:cubicBezTo>
                  <a:cubicBezTo>
                    <a:pt x="1437524" y="821011"/>
                    <a:pt x="1548645" y="848269"/>
                    <a:pt x="1651629" y="893179"/>
                  </a:cubicBezTo>
                  <a:cubicBezTo>
                    <a:pt x="1771980" y="945667"/>
                    <a:pt x="1844725" y="1013098"/>
                    <a:pt x="1880490" y="1109124"/>
                  </a:cubicBezTo>
                  <a:lnTo>
                    <a:pt x="1882919" y="1108177"/>
                  </a:lnTo>
                  <a:lnTo>
                    <a:pt x="1882919" y="964721"/>
                  </a:lnTo>
                  <a:lnTo>
                    <a:pt x="1882919" y="831321"/>
                  </a:lnTo>
                  <a:lnTo>
                    <a:pt x="1882919" y="781226"/>
                  </a:lnTo>
                  <a:cubicBezTo>
                    <a:pt x="1839685" y="750003"/>
                    <a:pt x="1791229" y="722309"/>
                    <a:pt x="1736640" y="698491"/>
                  </a:cubicBezTo>
                  <a:cubicBezTo>
                    <a:pt x="1614042" y="645027"/>
                    <a:pt x="1492781" y="615087"/>
                    <a:pt x="1244975" y="568129"/>
                  </a:cubicBezTo>
                  <a:cubicBezTo>
                    <a:pt x="1104404" y="541486"/>
                    <a:pt x="1100517" y="540736"/>
                    <a:pt x="1048600" y="529988"/>
                  </a:cubicBezTo>
                  <a:cubicBezTo>
                    <a:pt x="782031" y="474816"/>
                    <a:pt x="607517" y="413132"/>
                    <a:pt x="468099" y="311579"/>
                  </a:cubicBezTo>
                  <a:cubicBezTo>
                    <a:pt x="360500" y="233171"/>
                    <a:pt x="279861" y="131714"/>
                    <a:pt x="226001" y="0"/>
                  </a:cubicBezTo>
                  <a:lnTo>
                    <a:pt x="145733" y="0"/>
                  </a:lnTo>
                  <a:lnTo>
                    <a:pt x="46300" y="0"/>
                  </a:ln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27"/>
            <p:cNvSpPr/>
            <p:nvPr/>
          </p:nvSpPr>
          <p:spPr>
            <a:xfrm>
              <a:off x="5687587" y="-123201"/>
              <a:ext cx="2057305" cy="1266618"/>
            </a:xfrm>
            <a:custGeom>
              <a:rect b="b" l="l" r="r" t="t"/>
              <a:pathLst>
                <a:path extrusionOk="0" h="1266618" w="2057305">
                  <a:moveTo>
                    <a:pt x="0" y="0"/>
                  </a:moveTo>
                  <a:cubicBezTo>
                    <a:pt x="69927" y="258373"/>
                    <a:pt x="201603" y="458347"/>
                    <a:pt x="392008" y="607408"/>
                  </a:cubicBezTo>
                  <a:cubicBezTo>
                    <a:pt x="574174" y="749984"/>
                    <a:pt x="794595" y="840047"/>
                    <a:pt x="1091464" y="912154"/>
                  </a:cubicBezTo>
                  <a:cubicBezTo>
                    <a:pt x="1145567" y="925301"/>
                    <a:pt x="1201795" y="937888"/>
                    <a:pt x="1268347" y="951818"/>
                  </a:cubicBezTo>
                  <a:cubicBezTo>
                    <a:pt x="1293910" y="957180"/>
                    <a:pt x="1426163" y="984043"/>
                    <a:pt x="1438368" y="986539"/>
                  </a:cubicBezTo>
                  <a:cubicBezTo>
                    <a:pt x="1647130" y="1029275"/>
                    <a:pt x="1758068" y="1057778"/>
                    <a:pt x="1854131" y="1098115"/>
                  </a:cubicBezTo>
                  <a:cubicBezTo>
                    <a:pt x="1962397" y="1143614"/>
                    <a:pt x="2026884" y="1197268"/>
                    <a:pt x="2056942" y="1266618"/>
                  </a:cubicBezTo>
                  <a:lnTo>
                    <a:pt x="2057306" y="1266430"/>
                  </a:lnTo>
                  <a:lnTo>
                    <a:pt x="2057306" y="1197930"/>
                  </a:lnTo>
                  <a:lnTo>
                    <a:pt x="2057306" y="1108177"/>
                  </a:lnTo>
                  <a:lnTo>
                    <a:pt x="2057306" y="964721"/>
                  </a:lnTo>
                  <a:cubicBezTo>
                    <a:pt x="2020994" y="941805"/>
                    <a:pt x="1980918" y="920953"/>
                    <a:pt x="1936469" y="902287"/>
                  </a:cubicBezTo>
                  <a:cubicBezTo>
                    <a:pt x="1823466" y="854833"/>
                    <a:pt x="1703237" y="823853"/>
                    <a:pt x="1481055" y="778378"/>
                  </a:cubicBezTo>
                  <a:cubicBezTo>
                    <a:pt x="1468729" y="775858"/>
                    <a:pt x="1337084" y="748916"/>
                    <a:pt x="1311945" y="743651"/>
                  </a:cubicBezTo>
                  <a:cubicBezTo>
                    <a:pt x="1247519" y="730149"/>
                    <a:pt x="1193234" y="718056"/>
                    <a:pt x="1141559" y="705512"/>
                  </a:cubicBezTo>
                  <a:cubicBezTo>
                    <a:pt x="871469" y="639916"/>
                    <a:pt x="676794" y="560453"/>
                    <a:pt x="522985" y="440044"/>
                  </a:cubicBezTo>
                  <a:cubicBezTo>
                    <a:pt x="382451" y="330056"/>
                    <a:pt x="281330" y="186944"/>
                    <a:pt x="220688" y="0"/>
                  </a:cubicBezTo>
                  <a:lnTo>
                    <a:pt x="174387" y="0"/>
                  </a:lnTo>
                  <a:lnTo>
                    <a:pt x="25430" y="0"/>
                  </a:lnTo>
                  <a:lnTo>
                    <a:pt x="0" y="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27"/>
            <p:cNvSpPr/>
            <p:nvPr/>
          </p:nvSpPr>
          <p:spPr>
            <a:xfrm>
              <a:off x="5490052" y="-123201"/>
              <a:ext cx="2254839" cy="1594139"/>
            </a:xfrm>
            <a:custGeom>
              <a:rect b="b" l="l" r="r" t="t"/>
              <a:pathLst>
                <a:path extrusionOk="0" h="1594139" w="2254839">
                  <a:moveTo>
                    <a:pt x="0" y="0"/>
                  </a:moveTo>
                  <a:cubicBezTo>
                    <a:pt x="95018" y="314292"/>
                    <a:pt x="247703" y="552472"/>
                    <a:pt x="456932" y="726575"/>
                  </a:cubicBezTo>
                  <a:cubicBezTo>
                    <a:pt x="644921" y="883008"/>
                    <a:pt x="865706" y="982185"/>
                    <a:pt x="1152374" y="1057887"/>
                  </a:cubicBezTo>
                  <a:cubicBezTo>
                    <a:pt x="1254265" y="1084787"/>
                    <a:pt x="1276489" y="1089565"/>
                    <a:pt x="1525995" y="1142138"/>
                  </a:cubicBezTo>
                  <a:cubicBezTo>
                    <a:pt x="1783942" y="1196485"/>
                    <a:pt x="1910426" y="1232875"/>
                    <a:pt x="2019786" y="1292237"/>
                  </a:cubicBezTo>
                  <a:cubicBezTo>
                    <a:pt x="2146998" y="1361320"/>
                    <a:pt x="2219440" y="1453405"/>
                    <a:pt x="2247675" y="1594140"/>
                  </a:cubicBezTo>
                  <a:lnTo>
                    <a:pt x="2254840" y="1592622"/>
                  </a:lnTo>
                  <a:lnTo>
                    <a:pt x="2254840" y="1266430"/>
                  </a:lnTo>
                  <a:lnTo>
                    <a:pt x="2254840" y="1197930"/>
                  </a:lnTo>
                  <a:cubicBezTo>
                    <a:pt x="2215310" y="1163470"/>
                    <a:pt x="2171044" y="1132459"/>
                    <a:pt x="2121070" y="1105329"/>
                  </a:cubicBezTo>
                  <a:cubicBezTo>
                    <a:pt x="2046746" y="1064961"/>
                    <a:pt x="1961554" y="1032396"/>
                    <a:pt x="1859237" y="1003049"/>
                  </a:cubicBezTo>
                  <a:cubicBezTo>
                    <a:pt x="1779995" y="980321"/>
                    <a:pt x="1700450" y="961685"/>
                    <a:pt x="1569837" y="934166"/>
                  </a:cubicBezTo>
                  <a:cubicBezTo>
                    <a:pt x="1325006" y="882577"/>
                    <a:pt x="1303450" y="877944"/>
                    <a:pt x="1206659" y="852386"/>
                  </a:cubicBezTo>
                  <a:cubicBezTo>
                    <a:pt x="947377" y="783916"/>
                    <a:pt x="753552" y="696819"/>
                    <a:pt x="593004" y="563195"/>
                  </a:cubicBezTo>
                  <a:cubicBezTo>
                    <a:pt x="429869" y="427463"/>
                    <a:pt x="306469" y="244126"/>
                    <a:pt x="222965" y="0"/>
                  </a:cubicBezTo>
                  <a:lnTo>
                    <a:pt x="197534" y="0"/>
                  </a:lnTo>
                  <a:lnTo>
                    <a:pt x="0" y="0"/>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8"/>
          <p:cNvSpPr txBox="1"/>
          <p:nvPr>
            <p:ph type="title"/>
          </p:nvPr>
        </p:nvSpPr>
        <p:spPr>
          <a:xfrm>
            <a:off x="647800" y="1965100"/>
            <a:ext cx="107532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0000">
                <a:solidFill>
                  <a:schemeClr val="accent1"/>
                </a:solidFill>
              </a:rPr>
              <a:t>VERY INTERESTING FACTS!</a:t>
            </a:r>
            <a:endParaRPr sz="10000">
              <a:solidFill>
                <a:schemeClr val="accent1"/>
              </a:solidFill>
            </a:endParaRPr>
          </a:p>
        </p:txBody>
      </p:sp>
      <p:grpSp>
        <p:nvGrpSpPr>
          <p:cNvPr id="460" name="Google Shape;460;p28"/>
          <p:cNvGrpSpPr/>
          <p:nvPr/>
        </p:nvGrpSpPr>
        <p:grpSpPr>
          <a:xfrm flipH="1">
            <a:off x="1726825" y="5841136"/>
            <a:ext cx="744386" cy="760722"/>
            <a:chOff x="480872" y="232611"/>
            <a:chExt cx="744386" cy="760722"/>
          </a:xfrm>
        </p:grpSpPr>
        <p:sp>
          <p:nvSpPr>
            <p:cNvPr id="461" name="Google Shape;461;p28"/>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28"/>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3" name="Google Shape;463;p28"/>
          <p:cNvGrpSpPr/>
          <p:nvPr/>
        </p:nvGrpSpPr>
        <p:grpSpPr>
          <a:xfrm flipH="1">
            <a:off x="2407300" y="5537636"/>
            <a:ext cx="744386" cy="760722"/>
            <a:chOff x="480872" y="232611"/>
            <a:chExt cx="744386" cy="760722"/>
          </a:xfrm>
        </p:grpSpPr>
        <p:sp>
          <p:nvSpPr>
            <p:cNvPr id="464" name="Google Shape;464;p28"/>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28"/>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6" name="Google Shape;466;p28"/>
          <p:cNvGrpSpPr/>
          <p:nvPr/>
        </p:nvGrpSpPr>
        <p:grpSpPr>
          <a:xfrm flipH="1">
            <a:off x="1674072" y="4866680"/>
            <a:ext cx="849891" cy="853329"/>
            <a:chOff x="5815883" y="2747080"/>
            <a:chExt cx="849891" cy="853329"/>
          </a:xfrm>
        </p:grpSpPr>
        <p:sp>
          <p:nvSpPr>
            <p:cNvPr id="467" name="Google Shape;467;p28"/>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28"/>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9"/>
          <p:cNvSpPr/>
          <p:nvPr/>
        </p:nvSpPr>
        <p:spPr>
          <a:xfrm>
            <a:off x="8237525" y="1585475"/>
            <a:ext cx="2871900" cy="4705200"/>
          </a:xfrm>
          <a:prstGeom prst="roundRect">
            <a:avLst>
              <a:gd fmla="val 50000" name="adj"/>
            </a:avLst>
          </a:prstGeom>
          <a:solidFill>
            <a:schemeClr val="accent5"/>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74" name="Google Shape;474;p29"/>
          <p:cNvSpPr/>
          <p:nvPr/>
        </p:nvSpPr>
        <p:spPr>
          <a:xfrm>
            <a:off x="4660025" y="1585475"/>
            <a:ext cx="2871900" cy="4705200"/>
          </a:xfrm>
          <a:prstGeom prst="roundRect">
            <a:avLst>
              <a:gd fmla="val 50000" name="adj"/>
            </a:avLst>
          </a:prstGeom>
          <a:solidFill>
            <a:schemeClr val="accent4"/>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75" name="Google Shape;475;p29"/>
          <p:cNvSpPr/>
          <p:nvPr/>
        </p:nvSpPr>
        <p:spPr>
          <a:xfrm>
            <a:off x="1082525" y="1666725"/>
            <a:ext cx="2871900" cy="4705200"/>
          </a:xfrm>
          <a:prstGeom prst="roundRect">
            <a:avLst>
              <a:gd fmla="val 50000" name="adj"/>
            </a:avLst>
          </a:prstGeom>
          <a:solidFill>
            <a:schemeClr val="accent3"/>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sp>
        <p:nvSpPr>
          <p:cNvPr id="476" name="Google Shape;476;p29"/>
          <p:cNvSpPr txBox="1"/>
          <p:nvPr>
            <p:ph type="title"/>
          </p:nvPr>
        </p:nvSpPr>
        <p:spPr>
          <a:xfrm>
            <a:off x="1189050" y="5171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OUR TEAM</a:t>
            </a:r>
            <a:endParaRPr/>
          </a:p>
        </p:txBody>
      </p:sp>
      <p:sp>
        <p:nvSpPr>
          <p:cNvPr id="477" name="Google Shape;477;p29"/>
          <p:cNvSpPr txBox="1"/>
          <p:nvPr>
            <p:ph idx="1" type="subTitle"/>
          </p:nvPr>
        </p:nvSpPr>
        <p:spPr>
          <a:xfrm>
            <a:off x="1082527" y="3715875"/>
            <a:ext cx="2871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478" name="Google Shape;478;p29"/>
          <p:cNvSpPr txBox="1"/>
          <p:nvPr>
            <p:ph idx="2" type="subTitle"/>
          </p:nvPr>
        </p:nvSpPr>
        <p:spPr>
          <a:xfrm>
            <a:off x="4660052" y="3715875"/>
            <a:ext cx="2871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479" name="Google Shape;479;p29"/>
          <p:cNvSpPr txBox="1"/>
          <p:nvPr>
            <p:ph idx="3" type="subTitle"/>
          </p:nvPr>
        </p:nvSpPr>
        <p:spPr>
          <a:xfrm>
            <a:off x="8237577" y="3715875"/>
            <a:ext cx="2871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480" name="Google Shape;480;p29"/>
          <p:cNvSpPr txBox="1"/>
          <p:nvPr>
            <p:ph idx="4" type="body"/>
          </p:nvPr>
        </p:nvSpPr>
        <p:spPr>
          <a:xfrm>
            <a:off x="1082525" y="4281578"/>
            <a:ext cx="2871900" cy="1664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481" name="Google Shape;481;p29"/>
          <p:cNvSpPr txBox="1"/>
          <p:nvPr>
            <p:ph idx="5" type="body"/>
          </p:nvPr>
        </p:nvSpPr>
        <p:spPr>
          <a:xfrm>
            <a:off x="4660050" y="4281577"/>
            <a:ext cx="2871900" cy="1660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482" name="Google Shape;482;p29"/>
          <p:cNvSpPr txBox="1"/>
          <p:nvPr>
            <p:ph idx="6" type="body"/>
          </p:nvPr>
        </p:nvSpPr>
        <p:spPr>
          <a:xfrm>
            <a:off x="8237575" y="4281578"/>
            <a:ext cx="2871900" cy="1660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pic>
        <p:nvPicPr>
          <p:cNvPr id="483" name="Google Shape;483;p29"/>
          <p:cNvPicPr preferRelativeResize="0"/>
          <p:nvPr/>
        </p:nvPicPr>
        <p:blipFill rotWithShape="1">
          <a:blip r:embed="rId3">
            <a:alphaModFix/>
          </a:blip>
          <a:srcRect b="61743" l="33004" r="25212" t="8689"/>
          <a:stretch/>
        </p:blipFill>
        <p:spPr>
          <a:xfrm>
            <a:off x="1823527" y="2191507"/>
            <a:ext cx="1389900" cy="1389900"/>
          </a:xfrm>
          <a:prstGeom prst="rect">
            <a:avLst/>
          </a:prstGeom>
          <a:noFill/>
          <a:ln>
            <a:noFill/>
          </a:ln>
        </p:spPr>
      </p:pic>
      <p:pic>
        <p:nvPicPr>
          <p:cNvPr id="484" name="Google Shape;484;p29"/>
          <p:cNvPicPr preferRelativeResize="0"/>
          <p:nvPr/>
        </p:nvPicPr>
        <p:blipFill rotWithShape="1">
          <a:blip r:embed="rId4">
            <a:alphaModFix/>
          </a:blip>
          <a:srcRect b="14540" l="32897" r="25727" t="19488"/>
          <a:stretch/>
        </p:blipFill>
        <p:spPr>
          <a:xfrm>
            <a:off x="5409302" y="2191507"/>
            <a:ext cx="1389900" cy="1389900"/>
          </a:xfrm>
          <a:prstGeom prst="rect">
            <a:avLst/>
          </a:prstGeom>
          <a:noFill/>
          <a:ln>
            <a:noFill/>
          </a:ln>
        </p:spPr>
      </p:pic>
      <p:pic>
        <p:nvPicPr>
          <p:cNvPr id="485" name="Google Shape;485;p29"/>
          <p:cNvPicPr preferRelativeResize="0"/>
          <p:nvPr/>
        </p:nvPicPr>
        <p:blipFill rotWithShape="1">
          <a:blip r:embed="rId5">
            <a:alphaModFix/>
          </a:blip>
          <a:srcRect b="50920" l="24173" r="0" t="0"/>
          <a:stretch/>
        </p:blipFill>
        <p:spPr>
          <a:xfrm>
            <a:off x="8995077" y="2191507"/>
            <a:ext cx="1389900" cy="1389900"/>
          </a:xfrm>
          <a:prstGeom prst="rect">
            <a:avLst/>
          </a:prstGeom>
          <a:noFill/>
          <a:ln>
            <a:noFill/>
          </a:ln>
        </p:spPr>
      </p:pic>
      <p:grpSp>
        <p:nvGrpSpPr>
          <p:cNvPr id="486" name="Google Shape;486;p29"/>
          <p:cNvGrpSpPr/>
          <p:nvPr/>
        </p:nvGrpSpPr>
        <p:grpSpPr>
          <a:xfrm>
            <a:off x="11193747" y="1211986"/>
            <a:ext cx="744386" cy="760722"/>
            <a:chOff x="480872" y="232611"/>
            <a:chExt cx="744386" cy="760722"/>
          </a:xfrm>
        </p:grpSpPr>
        <p:sp>
          <p:nvSpPr>
            <p:cNvPr id="487" name="Google Shape;487;p29"/>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29"/>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89" name="Google Shape;489;p29"/>
          <p:cNvGrpSpPr/>
          <p:nvPr/>
        </p:nvGrpSpPr>
        <p:grpSpPr>
          <a:xfrm>
            <a:off x="10513272" y="908486"/>
            <a:ext cx="744386" cy="760722"/>
            <a:chOff x="480872" y="232611"/>
            <a:chExt cx="744386" cy="760722"/>
          </a:xfrm>
        </p:grpSpPr>
        <p:sp>
          <p:nvSpPr>
            <p:cNvPr id="490" name="Google Shape;490;p29"/>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29"/>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92" name="Google Shape;492;p29"/>
          <p:cNvGrpSpPr/>
          <p:nvPr/>
        </p:nvGrpSpPr>
        <p:grpSpPr>
          <a:xfrm>
            <a:off x="11140996" y="237530"/>
            <a:ext cx="849891" cy="853329"/>
            <a:chOff x="5815883" y="2747080"/>
            <a:chExt cx="849891" cy="853329"/>
          </a:xfrm>
        </p:grpSpPr>
        <p:sp>
          <p:nvSpPr>
            <p:cNvPr id="493" name="Google Shape;493;p29"/>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29"/>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95" name="Google Shape;495;p29"/>
          <p:cNvSpPr/>
          <p:nvPr/>
        </p:nvSpPr>
        <p:spPr>
          <a:xfrm>
            <a:off x="11507006" y="6337489"/>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29"/>
          <p:cNvSpPr/>
          <p:nvPr/>
        </p:nvSpPr>
        <p:spPr>
          <a:xfrm>
            <a:off x="11830747" y="6093309"/>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grpSp>
        <p:nvGrpSpPr>
          <p:cNvPr id="501" name="Google Shape;501;p30"/>
          <p:cNvGrpSpPr/>
          <p:nvPr/>
        </p:nvGrpSpPr>
        <p:grpSpPr>
          <a:xfrm>
            <a:off x="533400" y="3152850"/>
            <a:ext cx="11125200" cy="552300"/>
            <a:chOff x="533400" y="3152850"/>
            <a:chExt cx="11125200" cy="552300"/>
          </a:xfrm>
        </p:grpSpPr>
        <p:cxnSp>
          <p:nvCxnSpPr>
            <p:cNvPr id="502" name="Google Shape;502;p30"/>
            <p:cNvCxnSpPr/>
            <p:nvPr/>
          </p:nvCxnSpPr>
          <p:spPr>
            <a:xfrm>
              <a:off x="533400" y="3314700"/>
              <a:ext cx="11125200" cy="0"/>
            </a:xfrm>
            <a:prstGeom prst="straightConnector1">
              <a:avLst/>
            </a:prstGeom>
            <a:noFill/>
            <a:ln cap="flat" cmpd="sng" w="19050">
              <a:solidFill>
                <a:schemeClr val="lt2"/>
              </a:solidFill>
              <a:prstDash val="solid"/>
              <a:round/>
              <a:headEnd len="med" w="med" type="none"/>
              <a:tailEnd len="med" w="med" type="none"/>
            </a:ln>
          </p:spPr>
        </p:cxnSp>
        <p:cxnSp>
          <p:nvCxnSpPr>
            <p:cNvPr id="503" name="Google Shape;503;p30"/>
            <p:cNvCxnSpPr/>
            <p:nvPr/>
          </p:nvCxnSpPr>
          <p:spPr>
            <a:xfrm>
              <a:off x="1414450" y="3152850"/>
              <a:ext cx="0" cy="552300"/>
            </a:xfrm>
            <a:prstGeom prst="straightConnector1">
              <a:avLst/>
            </a:prstGeom>
            <a:noFill/>
            <a:ln cap="flat" cmpd="sng" w="19050">
              <a:solidFill>
                <a:schemeClr val="lt2"/>
              </a:solidFill>
              <a:prstDash val="solid"/>
              <a:round/>
              <a:headEnd len="med" w="med" type="none"/>
              <a:tailEnd len="med" w="med" type="none"/>
            </a:ln>
          </p:spPr>
        </p:cxnSp>
        <p:cxnSp>
          <p:nvCxnSpPr>
            <p:cNvPr id="504" name="Google Shape;504;p30"/>
            <p:cNvCxnSpPr/>
            <p:nvPr/>
          </p:nvCxnSpPr>
          <p:spPr>
            <a:xfrm>
              <a:off x="3774222" y="3152850"/>
              <a:ext cx="0" cy="552300"/>
            </a:xfrm>
            <a:prstGeom prst="straightConnector1">
              <a:avLst/>
            </a:prstGeom>
            <a:noFill/>
            <a:ln cap="flat" cmpd="sng" w="19050">
              <a:solidFill>
                <a:schemeClr val="lt2"/>
              </a:solidFill>
              <a:prstDash val="solid"/>
              <a:round/>
              <a:headEnd len="med" w="med" type="none"/>
              <a:tailEnd len="med" w="med" type="none"/>
            </a:ln>
          </p:spPr>
        </p:cxnSp>
        <p:cxnSp>
          <p:nvCxnSpPr>
            <p:cNvPr id="505" name="Google Shape;505;p30"/>
            <p:cNvCxnSpPr/>
            <p:nvPr/>
          </p:nvCxnSpPr>
          <p:spPr>
            <a:xfrm>
              <a:off x="6133994" y="3152850"/>
              <a:ext cx="0" cy="552300"/>
            </a:xfrm>
            <a:prstGeom prst="straightConnector1">
              <a:avLst/>
            </a:prstGeom>
            <a:noFill/>
            <a:ln cap="flat" cmpd="sng" w="19050">
              <a:solidFill>
                <a:schemeClr val="lt2"/>
              </a:solidFill>
              <a:prstDash val="solid"/>
              <a:round/>
              <a:headEnd len="med" w="med" type="none"/>
              <a:tailEnd len="med" w="med" type="none"/>
            </a:ln>
          </p:spPr>
        </p:cxnSp>
        <p:cxnSp>
          <p:nvCxnSpPr>
            <p:cNvPr id="506" name="Google Shape;506;p30"/>
            <p:cNvCxnSpPr/>
            <p:nvPr/>
          </p:nvCxnSpPr>
          <p:spPr>
            <a:xfrm>
              <a:off x="8493766" y="3152850"/>
              <a:ext cx="0" cy="552300"/>
            </a:xfrm>
            <a:prstGeom prst="straightConnector1">
              <a:avLst/>
            </a:prstGeom>
            <a:noFill/>
            <a:ln cap="flat" cmpd="sng" w="19050">
              <a:solidFill>
                <a:schemeClr val="lt2"/>
              </a:solidFill>
              <a:prstDash val="solid"/>
              <a:round/>
              <a:headEnd len="med" w="med" type="none"/>
              <a:tailEnd len="med" w="med" type="none"/>
            </a:ln>
          </p:spPr>
        </p:cxnSp>
        <p:cxnSp>
          <p:nvCxnSpPr>
            <p:cNvPr id="507" name="Google Shape;507;p30"/>
            <p:cNvCxnSpPr/>
            <p:nvPr/>
          </p:nvCxnSpPr>
          <p:spPr>
            <a:xfrm>
              <a:off x="10853538" y="3152850"/>
              <a:ext cx="0" cy="552300"/>
            </a:xfrm>
            <a:prstGeom prst="straightConnector1">
              <a:avLst/>
            </a:prstGeom>
            <a:noFill/>
            <a:ln cap="flat" cmpd="sng" w="19050">
              <a:solidFill>
                <a:schemeClr val="lt2"/>
              </a:solidFill>
              <a:prstDash val="solid"/>
              <a:round/>
              <a:headEnd len="med" w="med" type="none"/>
              <a:tailEnd len="med" w="med" type="none"/>
            </a:ln>
          </p:spPr>
        </p:cxnSp>
      </p:grpSp>
      <p:sp>
        <p:nvSpPr>
          <p:cNvPr id="508" name="Google Shape;508;p30"/>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THIS IS A TIMELINE.</a:t>
            </a:r>
            <a:endParaRPr>
              <a:solidFill>
                <a:schemeClr val="accent1"/>
              </a:solidFill>
            </a:endParaRPr>
          </a:p>
        </p:txBody>
      </p:sp>
      <p:sp>
        <p:nvSpPr>
          <p:cNvPr id="509" name="Google Shape;509;p30"/>
          <p:cNvSpPr txBox="1"/>
          <p:nvPr>
            <p:ph idx="1" type="subTitle"/>
          </p:nvPr>
        </p:nvSpPr>
        <p:spPr>
          <a:xfrm>
            <a:off x="415600" y="25446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200">
                <a:solidFill>
                  <a:schemeClr val="accent2"/>
                </a:solidFill>
                <a:latin typeface="Bagel Fat One"/>
                <a:ea typeface="Bagel Fat One"/>
                <a:cs typeface="Bagel Fat One"/>
                <a:sym typeface="Bagel Fat One"/>
              </a:rPr>
              <a:t>1999</a:t>
            </a:r>
            <a:endParaRPr b="0" sz="3200">
              <a:solidFill>
                <a:schemeClr val="accent2"/>
              </a:solidFill>
              <a:latin typeface="Bagel Fat One"/>
              <a:ea typeface="Bagel Fat One"/>
              <a:cs typeface="Bagel Fat One"/>
              <a:sym typeface="Bagel Fat One"/>
            </a:endParaRPr>
          </a:p>
        </p:txBody>
      </p:sp>
      <p:sp>
        <p:nvSpPr>
          <p:cNvPr id="510" name="Google Shape;510;p30"/>
          <p:cNvSpPr txBox="1"/>
          <p:nvPr>
            <p:ph idx="7" type="body"/>
          </p:nvPr>
        </p:nvSpPr>
        <p:spPr>
          <a:xfrm>
            <a:off x="2775375" y="3848225"/>
            <a:ext cx="1997700" cy="1600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511" name="Google Shape;511;p30"/>
          <p:cNvSpPr txBox="1"/>
          <p:nvPr>
            <p:ph idx="2" type="subTitle"/>
          </p:nvPr>
        </p:nvSpPr>
        <p:spPr>
          <a:xfrm>
            <a:off x="2775377" y="25446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200">
                <a:solidFill>
                  <a:schemeClr val="accent2"/>
                </a:solidFill>
                <a:latin typeface="Bagel Fat One"/>
                <a:ea typeface="Bagel Fat One"/>
                <a:cs typeface="Bagel Fat One"/>
                <a:sym typeface="Bagel Fat One"/>
              </a:rPr>
              <a:t>2005</a:t>
            </a:r>
            <a:endParaRPr b="0" sz="3200">
              <a:solidFill>
                <a:schemeClr val="accent2"/>
              </a:solidFill>
              <a:latin typeface="Bagel Fat One"/>
              <a:ea typeface="Bagel Fat One"/>
              <a:cs typeface="Bagel Fat One"/>
              <a:sym typeface="Bagel Fat One"/>
            </a:endParaRPr>
          </a:p>
        </p:txBody>
      </p:sp>
      <p:sp>
        <p:nvSpPr>
          <p:cNvPr id="512" name="Google Shape;512;p30"/>
          <p:cNvSpPr txBox="1"/>
          <p:nvPr>
            <p:ph idx="8" type="body"/>
          </p:nvPr>
        </p:nvSpPr>
        <p:spPr>
          <a:xfrm>
            <a:off x="5135150" y="3848225"/>
            <a:ext cx="1997700" cy="1600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513" name="Google Shape;513;p30"/>
          <p:cNvSpPr txBox="1"/>
          <p:nvPr>
            <p:ph idx="3" type="subTitle"/>
          </p:nvPr>
        </p:nvSpPr>
        <p:spPr>
          <a:xfrm>
            <a:off x="5135153" y="25446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200">
                <a:solidFill>
                  <a:schemeClr val="accent2"/>
                </a:solidFill>
                <a:latin typeface="Bagel Fat One"/>
                <a:ea typeface="Bagel Fat One"/>
                <a:cs typeface="Bagel Fat One"/>
                <a:sym typeface="Bagel Fat One"/>
              </a:rPr>
              <a:t>2015</a:t>
            </a:r>
            <a:endParaRPr b="0" sz="3200">
              <a:solidFill>
                <a:schemeClr val="accent2"/>
              </a:solidFill>
              <a:latin typeface="Bagel Fat One"/>
              <a:ea typeface="Bagel Fat One"/>
              <a:cs typeface="Bagel Fat One"/>
              <a:sym typeface="Bagel Fat One"/>
            </a:endParaRPr>
          </a:p>
        </p:txBody>
      </p:sp>
      <p:sp>
        <p:nvSpPr>
          <p:cNvPr id="514" name="Google Shape;514;p30"/>
          <p:cNvSpPr txBox="1"/>
          <p:nvPr>
            <p:ph idx="9" type="body"/>
          </p:nvPr>
        </p:nvSpPr>
        <p:spPr>
          <a:xfrm>
            <a:off x="7494925" y="3848225"/>
            <a:ext cx="1997700" cy="1600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515" name="Google Shape;515;p30"/>
          <p:cNvSpPr txBox="1"/>
          <p:nvPr>
            <p:ph idx="4" type="subTitle"/>
          </p:nvPr>
        </p:nvSpPr>
        <p:spPr>
          <a:xfrm>
            <a:off x="7494930" y="25446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200">
                <a:solidFill>
                  <a:schemeClr val="accent2"/>
                </a:solidFill>
                <a:latin typeface="Bagel Fat One"/>
                <a:ea typeface="Bagel Fat One"/>
                <a:cs typeface="Bagel Fat One"/>
                <a:sym typeface="Bagel Fat One"/>
              </a:rPr>
              <a:t>2019</a:t>
            </a:r>
            <a:endParaRPr b="0" sz="3200">
              <a:solidFill>
                <a:schemeClr val="accent2"/>
              </a:solidFill>
              <a:latin typeface="Bagel Fat One"/>
              <a:ea typeface="Bagel Fat One"/>
              <a:cs typeface="Bagel Fat One"/>
              <a:sym typeface="Bagel Fat One"/>
            </a:endParaRPr>
          </a:p>
        </p:txBody>
      </p:sp>
      <p:sp>
        <p:nvSpPr>
          <p:cNvPr id="516" name="Google Shape;516;p30"/>
          <p:cNvSpPr txBox="1"/>
          <p:nvPr>
            <p:ph idx="5" type="subTitle"/>
          </p:nvPr>
        </p:nvSpPr>
        <p:spPr>
          <a:xfrm>
            <a:off x="9854707" y="25446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200">
                <a:solidFill>
                  <a:schemeClr val="accent2"/>
                </a:solidFill>
                <a:latin typeface="Bagel Fat One"/>
                <a:ea typeface="Bagel Fat One"/>
                <a:cs typeface="Bagel Fat One"/>
                <a:sym typeface="Bagel Fat One"/>
              </a:rPr>
              <a:t>2022</a:t>
            </a:r>
            <a:endParaRPr b="0" sz="3200">
              <a:solidFill>
                <a:schemeClr val="accent2"/>
              </a:solidFill>
              <a:latin typeface="Bagel Fat One"/>
              <a:ea typeface="Bagel Fat One"/>
              <a:cs typeface="Bagel Fat One"/>
              <a:sym typeface="Bagel Fat One"/>
            </a:endParaRPr>
          </a:p>
        </p:txBody>
      </p:sp>
      <p:sp>
        <p:nvSpPr>
          <p:cNvPr id="517" name="Google Shape;517;p30"/>
          <p:cNvSpPr txBox="1"/>
          <p:nvPr>
            <p:ph idx="6" type="body"/>
          </p:nvPr>
        </p:nvSpPr>
        <p:spPr>
          <a:xfrm>
            <a:off x="415600" y="3848225"/>
            <a:ext cx="1997700" cy="1600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518" name="Google Shape;518;p30"/>
          <p:cNvSpPr txBox="1"/>
          <p:nvPr>
            <p:ph idx="13" type="body"/>
          </p:nvPr>
        </p:nvSpPr>
        <p:spPr>
          <a:xfrm>
            <a:off x="9854700" y="3848225"/>
            <a:ext cx="1997700" cy="1600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grpSp>
        <p:nvGrpSpPr>
          <p:cNvPr id="519" name="Google Shape;519;p30"/>
          <p:cNvGrpSpPr/>
          <p:nvPr/>
        </p:nvGrpSpPr>
        <p:grpSpPr>
          <a:xfrm flipH="1">
            <a:off x="351275" y="1206136"/>
            <a:ext cx="744386" cy="760722"/>
            <a:chOff x="480872" y="232611"/>
            <a:chExt cx="744386" cy="760722"/>
          </a:xfrm>
        </p:grpSpPr>
        <p:sp>
          <p:nvSpPr>
            <p:cNvPr id="520" name="Google Shape;520;p30"/>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30"/>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22" name="Google Shape;522;p30"/>
          <p:cNvGrpSpPr/>
          <p:nvPr/>
        </p:nvGrpSpPr>
        <p:grpSpPr>
          <a:xfrm flipH="1">
            <a:off x="1031750" y="902636"/>
            <a:ext cx="744386" cy="760722"/>
            <a:chOff x="480872" y="232611"/>
            <a:chExt cx="744386" cy="760722"/>
          </a:xfrm>
        </p:grpSpPr>
        <p:sp>
          <p:nvSpPr>
            <p:cNvPr id="523" name="Google Shape;523;p30"/>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30"/>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25" name="Google Shape;525;p30"/>
          <p:cNvGrpSpPr/>
          <p:nvPr/>
        </p:nvGrpSpPr>
        <p:grpSpPr>
          <a:xfrm flipH="1">
            <a:off x="298522" y="231680"/>
            <a:ext cx="849891" cy="853329"/>
            <a:chOff x="5815883" y="2747080"/>
            <a:chExt cx="849891" cy="853329"/>
          </a:xfrm>
        </p:grpSpPr>
        <p:sp>
          <p:nvSpPr>
            <p:cNvPr id="526" name="Google Shape;526;p30"/>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30"/>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28" name="Google Shape;528;p30"/>
          <p:cNvSpPr/>
          <p:nvPr/>
        </p:nvSpPr>
        <p:spPr>
          <a:xfrm>
            <a:off x="11523531" y="6381364"/>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30"/>
          <p:cNvSpPr/>
          <p:nvPr/>
        </p:nvSpPr>
        <p:spPr>
          <a:xfrm>
            <a:off x="11847272" y="6137184"/>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pSp>
        <p:nvGrpSpPr>
          <p:cNvPr id="534" name="Google Shape;534;p31"/>
          <p:cNvGrpSpPr/>
          <p:nvPr/>
        </p:nvGrpSpPr>
        <p:grpSpPr>
          <a:xfrm>
            <a:off x="1958102" y="656999"/>
            <a:ext cx="2721600" cy="5544000"/>
            <a:chOff x="1020040" y="533174"/>
            <a:chExt cx="2721600" cy="5544000"/>
          </a:xfrm>
        </p:grpSpPr>
        <p:sp>
          <p:nvSpPr>
            <p:cNvPr id="535" name="Google Shape;535;p31"/>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6" name="Google Shape;536;p31"/>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7" name="Google Shape;537;p31"/>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38" name="Google Shape;538;p31"/>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1"/>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1"/>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1" name="Google Shape;541;p31"/>
          <p:cNvSpPr txBox="1"/>
          <p:nvPr>
            <p:ph type="title"/>
          </p:nvPr>
        </p:nvSpPr>
        <p:spPr>
          <a:xfrm>
            <a:off x="5261900" y="1733550"/>
            <a:ext cx="4777500" cy="2362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542" name="Google Shape;542;p31"/>
          <p:cNvSpPr txBox="1"/>
          <p:nvPr>
            <p:ph idx="1" type="body"/>
          </p:nvPr>
        </p:nvSpPr>
        <p:spPr>
          <a:xfrm>
            <a:off x="5261984" y="4189450"/>
            <a:ext cx="4777500" cy="1087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543" name="Google Shape;543;p31"/>
          <p:cNvGrpSpPr/>
          <p:nvPr/>
        </p:nvGrpSpPr>
        <p:grpSpPr>
          <a:xfrm>
            <a:off x="10603197" y="1269136"/>
            <a:ext cx="744386" cy="760722"/>
            <a:chOff x="480872" y="232611"/>
            <a:chExt cx="744386" cy="760722"/>
          </a:xfrm>
        </p:grpSpPr>
        <p:sp>
          <p:nvSpPr>
            <p:cNvPr id="544" name="Google Shape;544;p31"/>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31"/>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6" name="Google Shape;546;p31"/>
          <p:cNvGrpSpPr/>
          <p:nvPr/>
        </p:nvGrpSpPr>
        <p:grpSpPr>
          <a:xfrm>
            <a:off x="9922722" y="965636"/>
            <a:ext cx="744386" cy="760722"/>
            <a:chOff x="480872" y="232611"/>
            <a:chExt cx="744386" cy="760722"/>
          </a:xfrm>
        </p:grpSpPr>
        <p:sp>
          <p:nvSpPr>
            <p:cNvPr id="547" name="Google Shape;547;p31"/>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8" name="Google Shape;548;p31"/>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9" name="Google Shape;549;p31"/>
          <p:cNvGrpSpPr/>
          <p:nvPr/>
        </p:nvGrpSpPr>
        <p:grpSpPr>
          <a:xfrm>
            <a:off x="10550446" y="294680"/>
            <a:ext cx="849891" cy="853329"/>
            <a:chOff x="5815883" y="2747080"/>
            <a:chExt cx="849891" cy="853329"/>
          </a:xfrm>
        </p:grpSpPr>
        <p:sp>
          <p:nvSpPr>
            <p:cNvPr id="550" name="Google Shape;550;p31"/>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1" name="Google Shape;551;p31"/>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grpSp>
        <p:nvGrpSpPr>
          <p:cNvPr id="556" name="Google Shape;556;p32"/>
          <p:cNvGrpSpPr/>
          <p:nvPr/>
        </p:nvGrpSpPr>
        <p:grpSpPr>
          <a:xfrm rot="5400000">
            <a:off x="6223640" y="1451444"/>
            <a:ext cx="5778042" cy="3955122"/>
            <a:chOff x="2345366" y="140711"/>
            <a:chExt cx="6483441" cy="4437974"/>
          </a:xfrm>
        </p:grpSpPr>
        <p:sp>
          <p:nvSpPr>
            <p:cNvPr id="557" name="Google Shape;557;p3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558" name="Google Shape;558;p32"/>
            <p:cNvGrpSpPr/>
            <p:nvPr/>
          </p:nvGrpSpPr>
          <p:grpSpPr>
            <a:xfrm>
              <a:off x="2345366" y="140711"/>
              <a:ext cx="6483441" cy="4437974"/>
              <a:chOff x="390725" y="192901"/>
              <a:chExt cx="9367780" cy="6412330"/>
            </a:xfrm>
          </p:grpSpPr>
          <p:sp>
            <p:nvSpPr>
              <p:cNvPr id="559" name="Google Shape;559;p3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560" name="Google Shape;560;p32"/>
              <p:cNvGrpSpPr/>
              <p:nvPr/>
            </p:nvGrpSpPr>
            <p:grpSpPr>
              <a:xfrm>
                <a:off x="9036100" y="3183177"/>
                <a:ext cx="492960" cy="492960"/>
                <a:chOff x="9132580" y="3159701"/>
                <a:chExt cx="371233" cy="371233"/>
              </a:xfrm>
            </p:grpSpPr>
            <p:sp>
              <p:nvSpPr>
                <p:cNvPr id="561" name="Google Shape;561;p3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2" name="Google Shape;562;p3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3" name="Google Shape;563;p3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564" name="Google Shape;564;p32"/>
              <p:cNvGrpSpPr/>
              <p:nvPr/>
            </p:nvGrpSpPr>
            <p:grpSpPr>
              <a:xfrm>
                <a:off x="390725" y="192901"/>
                <a:ext cx="9367780" cy="6412330"/>
                <a:chOff x="1194635" y="234866"/>
                <a:chExt cx="9244824" cy="6489556"/>
              </a:xfrm>
            </p:grpSpPr>
            <p:sp>
              <p:nvSpPr>
                <p:cNvPr id="565" name="Google Shape;565;p3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6" name="Google Shape;566;p3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7" name="Google Shape;567;p3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8" name="Google Shape;568;p3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9" name="Google Shape;569;p3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0" name="Google Shape;570;p3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1" name="Google Shape;571;p3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2" name="Google Shape;572;p3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3" name="Google Shape;573;p3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4" name="Google Shape;574;p3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5" name="Google Shape;575;p3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6" name="Google Shape;576;p3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7" name="Google Shape;577;p3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8" name="Google Shape;578;p3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9" name="Google Shape;579;p3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0" name="Google Shape;580;p3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81" name="Google Shape;581;p3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582" name="Google Shape;582;p3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583" name="Google Shape;583;p3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4" name="Google Shape;584;p32"/>
          <p:cNvSpPr txBox="1"/>
          <p:nvPr>
            <p:ph type="title"/>
          </p:nvPr>
        </p:nvSpPr>
        <p:spPr>
          <a:xfrm>
            <a:off x="2114550" y="1553425"/>
            <a:ext cx="4800600" cy="2648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585" name="Google Shape;585;p32"/>
          <p:cNvSpPr txBox="1"/>
          <p:nvPr>
            <p:ph idx="1" type="body"/>
          </p:nvPr>
        </p:nvSpPr>
        <p:spPr>
          <a:xfrm>
            <a:off x="2114539" y="4020825"/>
            <a:ext cx="4800600" cy="1133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586" name="Google Shape;586;p32"/>
          <p:cNvGrpSpPr/>
          <p:nvPr/>
        </p:nvGrpSpPr>
        <p:grpSpPr>
          <a:xfrm flipH="1">
            <a:off x="842100" y="1514436"/>
            <a:ext cx="744386" cy="760722"/>
            <a:chOff x="480872" y="232611"/>
            <a:chExt cx="744386" cy="760722"/>
          </a:xfrm>
        </p:grpSpPr>
        <p:sp>
          <p:nvSpPr>
            <p:cNvPr id="587" name="Google Shape;587;p32"/>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8" name="Google Shape;588;p32"/>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89" name="Google Shape;589;p32"/>
          <p:cNvGrpSpPr/>
          <p:nvPr/>
        </p:nvGrpSpPr>
        <p:grpSpPr>
          <a:xfrm flipH="1">
            <a:off x="1522575" y="1210936"/>
            <a:ext cx="744386" cy="760722"/>
            <a:chOff x="480872" y="232611"/>
            <a:chExt cx="744386" cy="760722"/>
          </a:xfrm>
        </p:grpSpPr>
        <p:sp>
          <p:nvSpPr>
            <p:cNvPr id="590" name="Google Shape;590;p32"/>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1" name="Google Shape;591;p32"/>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92" name="Google Shape;592;p32"/>
          <p:cNvGrpSpPr/>
          <p:nvPr/>
        </p:nvGrpSpPr>
        <p:grpSpPr>
          <a:xfrm flipH="1">
            <a:off x="789347" y="539980"/>
            <a:ext cx="849891" cy="853329"/>
            <a:chOff x="5815883" y="2747080"/>
            <a:chExt cx="849891" cy="853329"/>
          </a:xfrm>
        </p:grpSpPr>
        <p:sp>
          <p:nvSpPr>
            <p:cNvPr id="593" name="Google Shape;593;p32"/>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4" name="Google Shape;594;p32"/>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3"/>
          <p:cNvSpPr/>
          <p:nvPr/>
        </p:nvSpPr>
        <p:spPr>
          <a:xfrm>
            <a:off x="5963822" y="5033826"/>
            <a:ext cx="261267" cy="566504"/>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0" name="Google Shape;600;p33"/>
          <p:cNvGrpSpPr/>
          <p:nvPr/>
        </p:nvGrpSpPr>
        <p:grpSpPr>
          <a:xfrm>
            <a:off x="6733042" y="5020079"/>
            <a:ext cx="594272" cy="594390"/>
            <a:chOff x="5162200" y="4097750"/>
            <a:chExt cx="338385" cy="338414"/>
          </a:xfrm>
        </p:grpSpPr>
        <p:sp>
          <p:nvSpPr>
            <p:cNvPr id="601" name="Google Shape;601;p3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4" name="Google Shape;604;p33"/>
          <p:cNvSpPr/>
          <p:nvPr/>
        </p:nvSpPr>
        <p:spPr>
          <a:xfrm>
            <a:off x="4906306" y="5093540"/>
            <a:ext cx="549543" cy="447059"/>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3"/>
          <p:cNvSpPr txBox="1"/>
          <p:nvPr>
            <p:ph idx="1" type="body"/>
          </p:nvPr>
        </p:nvSpPr>
        <p:spPr>
          <a:xfrm>
            <a:off x="2953663" y="2784175"/>
            <a:ext cx="62994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2700"/>
              <a:t>Do you have any questions?</a:t>
            </a:r>
            <a:endParaRPr b="1" sz="2700"/>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
        <p:nvSpPr>
          <p:cNvPr id="606" name="Google Shape;606;p33"/>
          <p:cNvSpPr/>
          <p:nvPr/>
        </p:nvSpPr>
        <p:spPr>
          <a:xfrm>
            <a:off x="2938932" y="2022461"/>
            <a:ext cx="689328"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T</a:t>
            </a:r>
          </a:p>
        </p:txBody>
      </p:sp>
      <p:sp>
        <p:nvSpPr>
          <p:cNvPr id="607" name="Google Shape;607;p33"/>
          <p:cNvSpPr/>
          <p:nvPr/>
        </p:nvSpPr>
        <p:spPr>
          <a:xfrm>
            <a:off x="3661201" y="2017215"/>
            <a:ext cx="638966" cy="766969"/>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H</a:t>
            </a:r>
          </a:p>
        </p:txBody>
      </p:sp>
      <p:sp>
        <p:nvSpPr>
          <p:cNvPr id="608" name="Google Shape;608;p33"/>
          <p:cNvSpPr/>
          <p:nvPr/>
        </p:nvSpPr>
        <p:spPr>
          <a:xfrm>
            <a:off x="4306878" y="2013018"/>
            <a:ext cx="716607" cy="771166"/>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A</a:t>
            </a:r>
          </a:p>
        </p:txBody>
      </p:sp>
      <p:sp>
        <p:nvSpPr>
          <p:cNvPr id="609" name="Google Shape;609;p33"/>
          <p:cNvSpPr/>
          <p:nvPr/>
        </p:nvSpPr>
        <p:spPr>
          <a:xfrm>
            <a:off x="5081215" y="2016166"/>
            <a:ext cx="652606" cy="76801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N</a:t>
            </a:r>
          </a:p>
        </p:txBody>
      </p:sp>
      <p:sp>
        <p:nvSpPr>
          <p:cNvPr id="610" name="Google Shape;610;p33"/>
          <p:cNvSpPr/>
          <p:nvPr/>
        </p:nvSpPr>
        <p:spPr>
          <a:xfrm>
            <a:off x="5803092" y="2014067"/>
            <a:ext cx="627425" cy="770116"/>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K</a:t>
            </a:r>
          </a:p>
        </p:txBody>
      </p:sp>
      <p:sp>
        <p:nvSpPr>
          <p:cNvPr id="611" name="Google Shape;611;p33"/>
          <p:cNvSpPr/>
          <p:nvPr/>
        </p:nvSpPr>
        <p:spPr>
          <a:xfrm>
            <a:off x="6644186" y="2022461"/>
            <a:ext cx="697721" cy="76172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Y</a:t>
            </a:r>
          </a:p>
        </p:txBody>
      </p:sp>
      <p:sp>
        <p:nvSpPr>
          <p:cNvPr id="612" name="Google Shape;612;p33"/>
          <p:cNvSpPr/>
          <p:nvPr/>
        </p:nvSpPr>
        <p:spPr>
          <a:xfrm>
            <a:off x="7339175" y="2010920"/>
            <a:ext cx="693525" cy="77326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O</a:t>
            </a:r>
          </a:p>
        </p:txBody>
      </p:sp>
      <p:sp>
        <p:nvSpPr>
          <p:cNvPr id="613" name="Google Shape;613;p33"/>
          <p:cNvSpPr/>
          <p:nvPr/>
        </p:nvSpPr>
        <p:spPr>
          <a:xfrm>
            <a:off x="8104462" y="2017215"/>
            <a:ext cx="630572" cy="766969"/>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U</a:t>
            </a:r>
          </a:p>
        </p:txBody>
      </p:sp>
      <p:sp>
        <p:nvSpPr>
          <p:cNvPr id="614" name="Google Shape;614;p33"/>
          <p:cNvSpPr/>
          <p:nvPr/>
        </p:nvSpPr>
        <p:spPr>
          <a:xfrm>
            <a:off x="8757865" y="1966853"/>
            <a:ext cx="288531" cy="81733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a:t>
            </a:r>
          </a:p>
        </p:txBody>
      </p:sp>
      <p:grpSp>
        <p:nvGrpSpPr>
          <p:cNvPr id="615" name="Google Shape;615;p33"/>
          <p:cNvGrpSpPr/>
          <p:nvPr/>
        </p:nvGrpSpPr>
        <p:grpSpPr>
          <a:xfrm flipH="1">
            <a:off x="351275" y="1206136"/>
            <a:ext cx="744386" cy="760722"/>
            <a:chOff x="480872" y="232611"/>
            <a:chExt cx="744386" cy="760722"/>
          </a:xfrm>
        </p:grpSpPr>
        <p:sp>
          <p:nvSpPr>
            <p:cNvPr id="616" name="Google Shape;616;p33"/>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33"/>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18" name="Google Shape;618;p33"/>
          <p:cNvGrpSpPr/>
          <p:nvPr/>
        </p:nvGrpSpPr>
        <p:grpSpPr>
          <a:xfrm flipH="1">
            <a:off x="1031750" y="902636"/>
            <a:ext cx="744386" cy="760722"/>
            <a:chOff x="480872" y="232611"/>
            <a:chExt cx="744386" cy="760722"/>
          </a:xfrm>
        </p:grpSpPr>
        <p:sp>
          <p:nvSpPr>
            <p:cNvPr id="619" name="Google Shape;619;p33"/>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0" name="Google Shape;620;p33"/>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21" name="Google Shape;621;p33"/>
          <p:cNvGrpSpPr/>
          <p:nvPr/>
        </p:nvGrpSpPr>
        <p:grpSpPr>
          <a:xfrm flipH="1">
            <a:off x="298522" y="231680"/>
            <a:ext cx="849891" cy="853329"/>
            <a:chOff x="5815883" y="2747080"/>
            <a:chExt cx="849891" cy="853329"/>
          </a:xfrm>
        </p:grpSpPr>
        <p:sp>
          <p:nvSpPr>
            <p:cNvPr id="622" name="Google Shape;622;p33"/>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33"/>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24" name="Google Shape;624;p33"/>
          <p:cNvSpPr/>
          <p:nvPr/>
        </p:nvSpPr>
        <p:spPr>
          <a:xfrm>
            <a:off x="11523531" y="6381364"/>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33"/>
          <p:cNvSpPr/>
          <p:nvPr/>
        </p:nvSpPr>
        <p:spPr>
          <a:xfrm>
            <a:off x="11847272" y="6137184"/>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4"/>
          <p:cNvSpPr txBox="1"/>
          <p:nvPr>
            <p:ph idx="1" type="subTitle"/>
          </p:nvPr>
        </p:nvSpPr>
        <p:spPr>
          <a:xfrm>
            <a:off x="2187000" y="29876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631" name="Google Shape;631;p34"/>
          <p:cNvSpPr txBox="1"/>
          <p:nvPr>
            <p:ph idx="2" type="subTitle"/>
          </p:nvPr>
        </p:nvSpPr>
        <p:spPr>
          <a:xfrm>
            <a:off x="3914250" y="38907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632" name="Google Shape;632;p34"/>
          <p:cNvSpPr txBox="1"/>
          <p:nvPr>
            <p:ph idx="3" type="title"/>
          </p:nvPr>
        </p:nvSpPr>
        <p:spPr>
          <a:xfrm>
            <a:off x="415650" y="423706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633" name="Google Shape;633;p34"/>
          <p:cNvSpPr txBox="1"/>
          <p:nvPr>
            <p:ph idx="4" type="subTitle"/>
          </p:nvPr>
        </p:nvSpPr>
        <p:spPr>
          <a:xfrm>
            <a:off x="3914250" y="52623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634" name="Google Shape;634;p34"/>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635" name="Google Shape;635;p34"/>
          <p:cNvSpPr txBox="1"/>
          <p:nvPr>
            <p:ph idx="5" type="subTitle"/>
          </p:nvPr>
        </p:nvSpPr>
        <p:spPr>
          <a:xfrm>
            <a:off x="996875" y="6151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636" name="Google Shape;636;p34"/>
          <p:cNvSpPr txBox="1"/>
          <p:nvPr>
            <p:ph idx="6" type="subTitle"/>
          </p:nvPr>
        </p:nvSpPr>
        <p:spPr>
          <a:xfrm>
            <a:off x="8214050" y="6151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637" name="Google Shape;637;p34"/>
          <p:cNvSpPr txBox="1"/>
          <p:nvPr>
            <p:ph idx="7" type="subTitle"/>
          </p:nvPr>
        </p:nvSpPr>
        <p:spPr>
          <a:xfrm>
            <a:off x="996875" y="58536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
        <p:nvSpPr>
          <p:cNvPr id="638" name="Google Shape;638;p34"/>
          <p:cNvSpPr/>
          <p:nvPr/>
        </p:nvSpPr>
        <p:spPr>
          <a:xfrm>
            <a:off x="2686900" y="630503"/>
            <a:ext cx="520920" cy="627479"/>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C</a:t>
            </a:r>
          </a:p>
        </p:txBody>
      </p:sp>
      <p:sp>
        <p:nvSpPr>
          <p:cNvPr id="639" name="Google Shape;639;p34"/>
          <p:cNvSpPr/>
          <p:nvPr/>
        </p:nvSpPr>
        <p:spPr>
          <a:xfrm>
            <a:off x="3230819" y="640733"/>
            <a:ext cx="497048" cy="61724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E</a:t>
            </a:r>
          </a:p>
        </p:txBody>
      </p:sp>
      <p:sp>
        <p:nvSpPr>
          <p:cNvPr id="640" name="Google Shape;640;p34"/>
          <p:cNvSpPr/>
          <p:nvPr/>
        </p:nvSpPr>
        <p:spPr>
          <a:xfrm>
            <a:off x="3790085" y="637323"/>
            <a:ext cx="514100" cy="62065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R</a:t>
            </a:r>
          </a:p>
        </p:txBody>
      </p:sp>
      <p:sp>
        <p:nvSpPr>
          <p:cNvPr id="641" name="Google Shape;641;p34"/>
          <p:cNvSpPr/>
          <p:nvPr/>
        </p:nvSpPr>
        <p:spPr>
          <a:xfrm>
            <a:off x="4291376" y="639028"/>
            <a:ext cx="560138" cy="61895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T</a:t>
            </a:r>
          </a:p>
        </p:txBody>
      </p:sp>
      <p:sp>
        <p:nvSpPr>
          <p:cNvPr id="642" name="Google Shape;642;p34"/>
          <p:cNvSpPr/>
          <p:nvPr/>
        </p:nvSpPr>
        <p:spPr>
          <a:xfrm>
            <a:off x="4885845" y="633913"/>
            <a:ext cx="179892" cy="62406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I</a:t>
            </a:r>
          </a:p>
        </p:txBody>
      </p:sp>
      <p:sp>
        <p:nvSpPr>
          <p:cNvPr id="643" name="Google Shape;643;p34"/>
          <p:cNvSpPr/>
          <p:nvPr/>
        </p:nvSpPr>
        <p:spPr>
          <a:xfrm>
            <a:off x="5135874" y="639028"/>
            <a:ext cx="475734" cy="61895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F</a:t>
            </a:r>
          </a:p>
        </p:txBody>
      </p:sp>
      <p:sp>
        <p:nvSpPr>
          <p:cNvPr id="644" name="Google Shape;644;p34"/>
          <p:cNvSpPr/>
          <p:nvPr/>
        </p:nvSpPr>
        <p:spPr>
          <a:xfrm>
            <a:off x="5660862" y="633913"/>
            <a:ext cx="179892" cy="62406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I</a:t>
            </a:r>
          </a:p>
        </p:txBody>
      </p:sp>
      <p:sp>
        <p:nvSpPr>
          <p:cNvPr id="645" name="Google Shape;645;p34"/>
          <p:cNvSpPr/>
          <p:nvPr/>
        </p:nvSpPr>
        <p:spPr>
          <a:xfrm>
            <a:off x="5937854" y="630503"/>
            <a:ext cx="520920" cy="627479"/>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C</a:t>
            </a:r>
          </a:p>
        </p:txBody>
      </p:sp>
      <p:sp>
        <p:nvSpPr>
          <p:cNvPr id="646" name="Google Shape;646;p34"/>
          <p:cNvSpPr/>
          <p:nvPr/>
        </p:nvSpPr>
        <p:spPr>
          <a:xfrm>
            <a:off x="6505152" y="631355"/>
            <a:ext cx="582305" cy="626626"/>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A</a:t>
            </a:r>
          </a:p>
        </p:txBody>
      </p:sp>
      <p:sp>
        <p:nvSpPr>
          <p:cNvPr id="647" name="Google Shape;647;p34"/>
          <p:cNvSpPr/>
          <p:nvPr/>
        </p:nvSpPr>
        <p:spPr>
          <a:xfrm>
            <a:off x="6967902" y="639028"/>
            <a:ext cx="560138" cy="61895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T</a:t>
            </a:r>
          </a:p>
        </p:txBody>
      </p:sp>
      <p:sp>
        <p:nvSpPr>
          <p:cNvPr id="648" name="Google Shape;648;p34"/>
          <p:cNvSpPr/>
          <p:nvPr/>
        </p:nvSpPr>
        <p:spPr>
          <a:xfrm>
            <a:off x="7465608" y="640733"/>
            <a:ext cx="497048" cy="61724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E</a:t>
            </a:r>
          </a:p>
        </p:txBody>
      </p:sp>
      <p:sp>
        <p:nvSpPr>
          <p:cNvPr id="649" name="Google Shape;649;p34"/>
          <p:cNvSpPr/>
          <p:nvPr/>
        </p:nvSpPr>
        <p:spPr>
          <a:xfrm>
            <a:off x="8407491" y="629650"/>
            <a:ext cx="563549" cy="62833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O</a:t>
            </a:r>
          </a:p>
        </p:txBody>
      </p:sp>
      <p:sp>
        <p:nvSpPr>
          <p:cNvPr id="650" name="Google Shape;650;p34"/>
          <p:cNvSpPr/>
          <p:nvPr/>
        </p:nvSpPr>
        <p:spPr>
          <a:xfrm>
            <a:off x="9029353" y="639028"/>
            <a:ext cx="475734" cy="61895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F</a:t>
            </a:r>
          </a:p>
        </p:txBody>
      </p:sp>
      <p:sp>
        <p:nvSpPr>
          <p:cNvPr id="651" name="Google Shape;651;p34"/>
          <p:cNvSpPr/>
          <p:nvPr/>
        </p:nvSpPr>
        <p:spPr>
          <a:xfrm>
            <a:off x="3498669" y="1598576"/>
            <a:ext cx="520920" cy="627479"/>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C</a:t>
            </a:r>
          </a:p>
        </p:txBody>
      </p:sp>
      <p:sp>
        <p:nvSpPr>
          <p:cNvPr id="652" name="Google Shape;652;p34"/>
          <p:cNvSpPr/>
          <p:nvPr/>
        </p:nvSpPr>
        <p:spPr>
          <a:xfrm>
            <a:off x="4031219" y="1597724"/>
            <a:ext cx="563549" cy="62833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O</a:t>
            </a:r>
          </a:p>
        </p:txBody>
      </p:sp>
      <p:sp>
        <p:nvSpPr>
          <p:cNvPr id="653" name="Google Shape;653;p34"/>
          <p:cNvSpPr/>
          <p:nvPr/>
        </p:nvSpPr>
        <p:spPr>
          <a:xfrm>
            <a:off x="4590844" y="1605397"/>
            <a:ext cx="653069" cy="62065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M</a:t>
            </a:r>
          </a:p>
        </p:txBody>
      </p:sp>
      <p:sp>
        <p:nvSpPr>
          <p:cNvPr id="654" name="Google Shape;654;p34"/>
          <p:cNvSpPr/>
          <p:nvPr/>
        </p:nvSpPr>
        <p:spPr>
          <a:xfrm>
            <a:off x="5301590" y="1605397"/>
            <a:ext cx="504721" cy="62065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P</a:t>
            </a:r>
          </a:p>
        </p:txBody>
      </p:sp>
      <p:sp>
        <p:nvSpPr>
          <p:cNvPr id="655" name="Google Shape;655;p34"/>
          <p:cNvSpPr/>
          <p:nvPr/>
        </p:nvSpPr>
        <p:spPr>
          <a:xfrm>
            <a:off x="5888178" y="1607102"/>
            <a:ext cx="472324" cy="61895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L</a:t>
            </a:r>
          </a:p>
        </p:txBody>
      </p:sp>
      <p:sp>
        <p:nvSpPr>
          <p:cNvPr id="656" name="Google Shape;656;p34"/>
          <p:cNvSpPr/>
          <p:nvPr/>
        </p:nvSpPr>
        <p:spPr>
          <a:xfrm>
            <a:off x="6393557" y="1608807"/>
            <a:ext cx="497048" cy="61724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E</a:t>
            </a:r>
          </a:p>
        </p:txBody>
      </p:sp>
      <p:sp>
        <p:nvSpPr>
          <p:cNvPr id="657" name="Google Shape;657;p34"/>
          <p:cNvSpPr/>
          <p:nvPr/>
        </p:nvSpPr>
        <p:spPr>
          <a:xfrm>
            <a:off x="6918226" y="1607102"/>
            <a:ext cx="560138" cy="618953"/>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T</a:t>
            </a:r>
          </a:p>
        </p:txBody>
      </p:sp>
      <p:sp>
        <p:nvSpPr>
          <p:cNvPr id="658" name="Google Shape;658;p34"/>
          <p:cNvSpPr/>
          <p:nvPr/>
        </p:nvSpPr>
        <p:spPr>
          <a:xfrm>
            <a:off x="7539771" y="1601986"/>
            <a:ext cx="179892" cy="62406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I</a:t>
            </a:r>
          </a:p>
        </p:txBody>
      </p:sp>
      <p:sp>
        <p:nvSpPr>
          <p:cNvPr id="659" name="Google Shape;659;p34"/>
          <p:cNvSpPr/>
          <p:nvPr/>
        </p:nvSpPr>
        <p:spPr>
          <a:xfrm>
            <a:off x="7781060" y="1597724"/>
            <a:ext cx="563549" cy="62833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O</a:t>
            </a:r>
          </a:p>
        </p:txBody>
      </p:sp>
      <p:sp>
        <p:nvSpPr>
          <p:cNvPr id="660" name="Google Shape;660;p34"/>
          <p:cNvSpPr/>
          <p:nvPr/>
        </p:nvSpPr>
        <p:spPr>
          <a:xfrm>
            <a:off x="8367649" y="1601986"/>
            <a:ext cx="530299" cy="62406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N</a:t>
            </a:r>
          </a:p>
        </p:txBody>
      </p:sp>
      <p:grpSp>
        <p:nvGrpSpPr>
          <p:cNvPr id="661" name="Google Shape;661;p34"/>
          <p:cNvGrpSpPr/>
          <p:nvPr/>
        </p:nvGrpSpPr>
        <p:grpSpPr>
          <a:xfrm>
            <a:off x="11270747" y="1112036"/>
            <a:ext cx="744386" cy="760722"/>
            <a:chOff x="480872" y="232611"/>
            <a:chExt cx="744386" cy="760722"/>
          </a:xfrm>
        </p:grpSpPr>
        <p:sp>
          <p:nvSpPr>
            <p:cNvPr id="662" name="Google Shape;662;p34"/>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34"/>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4" name="Google Shape;664;p34"/>
          <p:cNvGrpSpPr/>
          <p:nvPr/>
        </p:nvGrpSpPr>
        <p:grpSpPr>
          <a:xfrm>
            <a:off x="10590272" y="808536"/>
            <a:ext cx="744386" cy="760722"/>
            <a:chOff x="480872" y="232611"/>
            <a:chExt cx="744386" cy="760722"/>
          </a:xfrm>
        </p:grpSpPr>
        <p:sp>
          <p:nvSpPr>
            <p:cNvPr id="665" name="Google Shape;665;p34"/>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6" name="Google Shape;666;p34"/>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7" name="Google Shape;667;p34"/>
          <p:cNvGrpSpPr/>
          <p:nvPr/>
        </p:nvGrpSpPr>
        <p:grpSpPr>
          <a:xfrm>
            <a:off x="11217996" y="137580"/>
            <a:ext cx="849891" cy="853329"/>
            <a:chOff x="5815883" y="2747080"/>
            <a:chExt cx="849891" cy="853329"/>
          </a:xfrm>
        </p:grpSpPr>
        <p:sp>
          <p:nvSpPr>
            <p:cNvPr id="668" name="Google Shape;668;p34"/>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9" name="Google Shape;669;p34"/>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70" name="Google Shape;670;p34"/>
          <p:cNvSpPr/>
          <p:nvPr/>
        </p:nvSpPr>
        <p:spPr>
          <a:xfrm>
            <a:off x="150681" y="2248439"/>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1" name="Google Shape;671;p34"/>
          <p:cNvSpPr/>
          <p:nvPr/>
        </p:nvSpPr>
        <p:spPr>
          <a:xfrm>
            <a:off x="474422" y="2004259"/>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5"/>
          <p:cNvSpPr txBox="1"/>
          <p:nvPr>
            <p:ph idx="4294967295" type="title"/>
          </p:nvPr>
        </p:nvSpPr>
        <p:spPr>
          <a:xfrm>
            <a:off x="1123650" y="2287400"/>
            <a:ext cx="55629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400">
                <a:solidFill>
                  <a:schemeClr val="lt1"/>
                </a:solidFill>
              </a:rPr>
              <a:t>AGENDA</a:t>
            </a:r>
            <a:endParaRPr sz="4400">
              <a:solidFill>
                <a:schemeClr val="lt1"/>
              </a:solidFill>
            </a:endParaRPr>
          </a:p>
        </p:txBody>
      </p:sp>
      <p:sp>
        <p:nvSpPr>
          <p:cNvPr id="677" name="Google Shape;677;p35"/>
          <p:cNvSpPr txBox="1"/>
          <p:nvPr>
            <p:ph idx="4294967295" type="subTitle"/>
          </p:nvPr>
        </p:nvSpPr>
        <p:spPr>
          <a:xfrm>
            <a:off x="685800" y="3093800"/>
            <a:ext cx="6372300" cy="26988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a:t>Lorem ipsum dolor sit amet, consectetuer adipiscing elit. </a:t>
            </a:r>
            <a:endParaRPr/>
          </a:p>
          <a:p>
            <a:pPr indent="0" lvl="0" marL="0" rtl="0" algn="ctr">
              <a:lnSpc>
                <a:spcPct val="100000"/>
              </a:lnSpc>
              <a:spcBef>
                <a:spcPts val="0"/>
              </a:spcBef>
              <a:spcAft>
                <a:spcPts val="0"/>
              </a:spcAft>
              <a:buNone/>
            </a:pPr>
            <a:r>
              <a:rPr lang="en"/>
              <a:t>Aenean commodo ligula eget dolor.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rPr lang="en"/>
              <a:t>Lorem ipsum dolor sit amet, consectetuer adipiscing elit. </a:t>
            </a:r>
            <a:endParaRPr/>
          </a:p>
          <a:p>
            <a:pPr indent="0" lvl="0" marL="0" rtl="0" algn="ctr">
              <a:lnSpc>
                <a:spcPct val="100000"/>
              </a:lnSpc>
              <a:spcBef>
                <a:spcPts val="0"/>
              </a:spcBef>
              <a:spcAft>
                <a:spcPts val="0"/>
              </a:spcAft>
              <a:buNone/>
            </a:pPr>
            <a:r>
              <a:rPr lang="en"/>
              <a:t>Aenean commodo ligula eget dolor. Aenean massa.</a:t>
            </a:r>
            <a:endParaRPr/>
          </a:p>
        </p:txBody>
      </p:sp>
      <p:sp>
        <p:nvSpPr>
          <p:cNvPr id="678" name="Google Shape;678;p35"/>
          <p:cNvSpPr/>
          <p:nvPr/>
        </p:nvSpPr>
        <p:spPr>
          <a:xfrm>
            <a:off x="665675" y="535253"/>
            <a:ext cx="530299" cy="62406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N</a:t>
            </a:r>
          </a:p>
        </p:txBody>
      </p:sp>
      <p:sp>
        <p:nvSpPr>
          <p:cNvPr id="679" name="Google Shape;679;p35"/>
          <p:cNvSpPr/>
          <p:nvPr/>
        </p:nvSpPr>
        <p:spPr>
          <a:xfrm>
            <a:off x="1209594" y="545483"/>
            <a:ext cx="563549" cy="62833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O</a:t>
            </a:r>
          </a:p>
        </p:txBody>
      </p:sp>
      <p:sp>
        <p:nvSpPr>
          <p:cNvPr id="680" name="Google Shape;680;p35"/>
          <p:cNvSpPr/>
          <p:nvPr/>
        </p:nvSpPr>
        <p:spPr>
          <a:xfrm>
            <a:off x="1768860" y="542073"/>
            <a:ext cx="563549" cy="618101"/>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V</a:t>
            </a:r>
          </a:p>
        </p:txBody>
      </p:sp>
      <p:sp>
        <p:nvSpPr>
          <p:cNvPr id="681" name="Google Shape;681;p35"/>
          <p:cNvSpPr/>
          <p:nvPr/>
        </p:nvSpPr>
        <p:spPr>
          <a:xfrm>
            <a:off x="2346351" y="543778"/>
            <a:ext cx="497048" cy="61724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E</a:t>
            </a:r>
          </a:p>
        </p:txBody>
      </p:sp>
      <p:sp>
        <p:nvSpPr>
          <p:cNvPr id="682" name="Google Shape;682;p35"/>
          <p:cNvSpPr/>
          <p:nvPr/>
        </p:nvSpPr>
        <p:spPr>
          <a:xfrm>
            <a:off x="2864620" y="538663"/>
            <a:ext cx="653069" cy="62065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M</a:t>
            </a:r>
          </a:p>
        </p:txBody>
      </p:sp>
      <p:sp>
        <p:nvSpPr>
          <p:cNvPr id="683" name="Google Shape;683;p35"/>
          <p:cNvSpPr/>
          <p:nvPr/>
        </p:nvSpPr>
        <p:spPr>
          <a:xfrm>
            <a:off x="3648049" y="543778"/>
            <a:ext cx="517510" cy="62065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B</a:t>
            </a:r>
          </a:p>
        </p:txBody>
      </p:sp>
      <p:sp>
        <p:nvSpPr>
          <p:cNvPr id="684" name="Google Shape;684;p35"/>
          <p:cNvSpPr/>
          <p:nvPr/>
        </p:nvSpPr>
        <p:spPr>
          <a:xfrm>
            <a:off x="4249237" y="538663"/>
            <a:ext cx="497048" cy="61724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2"/>
                </a:solidFill>
                <a:latin typeface="Bagel Fat One"/>
              </a:rPr>
              <a:t>E</a:t>
            </a:r>
          </a:p>
        </p:txBody>
      </p:sp>
      <p:sp>
        <p:nvSpPr>
          <p:cNvPr id="685" name="Google Shape;685;p35"/>
          <p:cNvSpPr/>
          <p:nvPr/>
        </p:nvSpPr>
        <p:spPr>
          <a:xfrm>
            <a:off x="4831029" y="535253"/>
            <a:ext cx="514100" cy="62065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3"/>
                </a:solidFill>
                <a:latin typeface="Bagel Fat One"/>
              </a:rPr>
              <a:t>R</a:t>
            </a:r>
          </a:p>
        </p:txBody>
      </p:sp>
      <p:sp>
        <p:nvSpPr>
          <p:cNvPr id="686" name="Google Shape;686;p35"/>
          <p:cNvSpPr/>
          <p:nvPr/>
        </p:nvSpPr>
        <p:spPr>
          <a:xfrm>
            <a:off x="5620677" y="545893"/>
            <a:ext cx="468061" cy="62577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4"/>
                </a:solidFill>
                <a:latin typeface="Bagel Fat One"/>
              </a:rPr>
              <a:t>6</a:t>
            </a:r>
          </a:p>
        </p:txBody>
      </p:sp>
      <p:sp>
        <p:nvSpPr>
          <p:cNvPr id="687" name="Google Shape;687;p35"/>
          <p:cNvSpPr/>
          <p:nvPr/>
        </p:nvSpPr>
        <p:spPr>
          <a:xfrm>
            <a:off x="6083427" y="553566"/>
            <a:ext cx="411791" cy="58399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5"/>
                </a:solidFill>
                <a:latin typeface="Bagel Fat One"/>
              </a:rPr>
              <a:t>t</a:t>
            </a:r>
          </a:p>
        </p:txBody>
      </p:sp>
      <p:sp>
        <p:nvSpPr>
          <p:cNvPr id="688" name="Google Shape;688;p35"/>
          <p:cNvSpPr/>
          <p:nvPr/>
        </p:nvSpPr>
        <p:spPr>
          <a:xfrm>
            <a:off x="6495233" y="516908"/>
            <a:ext cx="422022" cy="657318"/>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accent1"/>
                </a:solidFill>
                <a:latin typeface="Bagel Fat One"/>
              </a:rPr>
              <a:t>h</a:t>
            </a:r>
          </a:p>
        </p:txBody>
      </p:sp>
      <p:sp>
        <p:nvSpPr>
          <p:cNvPr id="689" name="Google Shape;689;p35"/>
          <p:cNvSpPr txBox="1"/>
          <p:nvPr>
            <p:ph idx="4294967295" type="title"/>
          </p:nvPr>
        </p:nvSpPr>
        <p:spPr>
          <a:xfrm>
            <a:off x="7886400" y="2287400"/>
            <a:ext cx="3524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400">
                <a:solidFill>
                  <a:schemeClr val="lt1"/>
                </a:solidFill>
              </a:rPr>
              <a:t>REMINDERS</a:t>
            </a:r>
            <a:endParaRPr sz="4400">
              <a:solidFill>
                <a:schemeClr val="lt1"/>
              </a:solidFill>
            </a:endParaRPr>
          </a:p>
        </p:txBody>
      </p:sp>
      <p:sp>
        <p:nvSpPr>
          <p:cNvPr id="690" name="Google Shape;690;p35"/>
          <p:cNvSpPr txBox="1"/>
          <p:nvPr>
            <p:ph idx="4294967295" type="subTitle"/>
          </p:nvPr>
        </p:nvSpPr>
        <p:spPr>
          <a:xfrm>
            <a:off x="8019750" y="3341450"/>
            <a:ext cx="3258000" cy="2163900"/>
          </a:xfrm>
          <a:prstGeom prst="rect">
            <a:avLst/>
          </a:prstGeom>
        </p:spPr>
        <p:txBody>
          <a:bodyPr anchorCtr="0" anchor="t" bIns="121900" lIns="121900" spcFirstLastPara="1" rIns="121900" wrap="square" tIns="121900">
            <a:noAutofit/>
          </a:bodyPr>
          <a:lstStyle/>
          <a:p>
            <a:pPr indent="0" lvl="0" marL="0" rtl="0" algn="ctr">
              <a:lnSpc>
                <a:spcPct val="100000"/>
              </a:lnSpc>
              <a:spcBef>
                <a:spcPts val="0"/>
              </a:spcBef>
              <a:spcAft>
                <a:spcPts val="0"/>
              </a:spcAft>
              <a:buNone/>
            </a:pPr>
            <a:r>
              <a:rPr lang="en"/>
              <a:t>Lorem ipsum dolor sit amet, consectetuer adipiscing elit.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rPr lang="en"/>
              <a:t>Aenean commodo ligula eget dolor.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p:txBody>
      </p:sp>
      <p:grpSp>
        <p:nvGrpSpPr>
          <p:cNvPr id="691" name="Google Shape;691;p35"/>
          <p:cNvGrpSpPr/>
          <p:nvPr/>
        </p:nvGrpSpPr>
        <p:grpSpPr>
          <a:xfrm>
            <a:off x="11280572" y="5944886"/>
            <a:ext cx="744386" cy="760722"/>
            <a:chOff x="480872" y="232611"/>
            <a:chExt cx="744386" cy="760722"/>
          </a:xfrm>
        </p:grpSpPr>
        <p:sp>
          <p:nvSpPr>
            <p:cNvPr id="692" name="Google Shape;692;p35"/>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35"/>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4" name="Google Shape;694;p35"/>
          <p:cNvGrpSpPr/>
          <p:nvPr/>
        </p:nvGrpSpPr>
        <p:grpSpPr>
          <a:xfrm>
            <a:off x="10600097" y="5641386"/>
            <a:ext cx="744386" cy="760722"/>
            <a:chOff x="480872" y="232611"/>
            <a:chExt cx="744386" cy="760722"/>
          </a:xfrm>
        </p:grpSpPr>
        <p:sp>
          <p:nvSpPr>
            <p:cNvPr id="695" name="Google Shape;695;p35"/>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35"/>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97" name="Google Shape;697;p35"/>
          <p:cNvGrpSpPr/>
          <p:nvPr/>
        </p:nvGrpSpPr>
        <p:grpSpPr>
          <a:xfrm>
            <a:off x="11227821" y="4970430"/>
            <a:ext cx="849891" cy="853329"/>
            <a:chOff x="5815883" y="2747080"/>
            <a:chExt cx="849891" cy="853329"/>
          </a:xfrm>
        </p:grpSpPr>
        <p:sp>
          <p:nvSpPr>
            <p:cNvPr id="698" name="Google Shape;698;p35"/>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35"/>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00" name="Google Shape;700;p35"/>
          <p:cNvSpPr/>
          <p:nvPr/>
        </p:nvSpPr>
        <p:spPr>
          <a:xfrm>
            <a:off x="6963156" y="437764"/>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35"/>
          <p:cNvSpPr/>
          <p:nvPr/>
        </p:nvSpPr>
        <p:spPr>
          <a:xfrm>
            <a:off x="7286897" y="193584"/>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36"/>
          <p:cNvSpPr txBox="1"/>
          <p:nvPr>
            <p:ph type="title"/>
          </p:nvPr>
        </p:nvSpPr>
        <p:spPr>
          <a:xfrm>
            <a:off x="1594119" y="1596675"/>
            <a:ext cx="90036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CREDITS.</a:t>
            </a:r>
            <a:endParaRPr>
              <a:solidFill>
                <a:schemeClr val="accent1"/>
              </a:solidFill>
            </a:endParaRPr>
          </a:p>
        </p:txBody>
      </p:sp>
      <p:sp>
        <p:nvSpPr>
          <p:cNvPr id="707" name="Google Shape;707;p36"/>
          <p:cNvSpPr txBox="1"/>
          <p:nvPr>
            <p:ph idx="1" type="body"/>
          </p:nvPr>
        </p:nvSpPr>
        <p:spPr>
          <a:xfrm>
            <a:off x="1594281" y="2825925"/>
            <a:ext cx="9003600" cy="2854500"/>
          </a:xfrm>
          <a:prstGeom prst="rect">
            <a:avLst/>
          </a:prstGeom>
        </p:spPr>
        <p:txBody>
          <a:bodyPr anchorCtr="0" anchor="t" bIns="121900" lIns="121900" spcFirstLastPara="1" rIns="121900" wrap="square" tIns="121900">
            <a:noAutofit/>
          </a:bodyPr>
          <a:lstStyle/>
          <a:p>
            <a:pPr indent="0" lvl="0" marL="0" rtl="0" algn="ctr">
              <a:lnSpc>
                <a:spcPct val="200000"/>
              </a:lnSpc>
              <a:spcBef>
                <a:spcPts val="0"/>
              </a:spcBef>
              <a:spcAft>
                <a:spcPts val="0"/>
              </a:spcAft>
              <a:buNone/>
            </a:pPr>
            <a:r>
              <a:rPr lang="en"/>
              <a:t>Presentation Template: </a:t>
            </a:r>
            <a:r>
              <a:rPr lang="en" u="sng">
                <a:solidFill>
                  <a:schemeClr val="hlink"/>
                </a:solidFill>
                <a:hlinkClick r:id="rId3"/>
              </a:rPr>
              <a:t>SlidesMania</a:t>
            </a:r>
            <a:endParaRPr/>
          </a:p>
          <a:p>
            <a:pPr indent="0" lvl="0" marL="0" rtl="0" algn="ctr">
              <a:lnSpc>
                <a:spcPct val="200000"/>
              </a:lnSpc>
              <a:spcBef>
                <a:spcPts val="0"/>
              </a:spcBef>
              <a:spcAft>
                <a:spcPts val="0"/>
              </a:spcAft>
              <a:buNone/>
            </a:pPr>
            <a:r>
              <a:rPr lang="en"/>
              <a:t>Sample Images: </a:t>
            </a:r>
            <a:r>
              <a:rPr lang="en" u="sng">
                <a:solidFill>
                  <a:schemeClr val="hlink"/>
                </a:solidFill>
                <a:hlinkClick r:id="rId4"/>
              </a:rPr>
              <a:t>Unsplash</a:t>
            </a:r>
            <a:endParaRPr/>
          </a:p>
          <a:p>
            <a:pPr indent="0" lvl="0" marL="0" rtl="0" algn="ctr">
              <a:lnSpc>
                <a:spcPct val="200000"/>
              </a:lnSpc>
              <a:spcBef>
                <a:spcPts val="0"/>
              </a:spcBef>
              <a:spcAft>
                <a:spcPts val="0"/>
              </a:spcAft>
              <a:buNone/>
            </a:pPr>
            <a:r>
              <a:rPr lang="en"/>
              <a:t>Fonts used in this presentation: Didact Gothic and </a:t>
            </a:r>
            <a:r>
              <a:rPr b="0" lang="en" sz="2500">
                <a:latin typeface="Bagel Fat One"/>
                <a:ea typeface="Bagel Fat One"/>
                <a:cs typeface="Bagel Fat One"/>
                <a:sym typeface="Bagel Fat One"/>
              </a:rPr>
              <a:t>BAGEL FAT ONE</a:t>
            </a:r>
            <a:endParaRPr b="0" sz="2500">
              <a:latin typeface="Bagel Fat One"/>
              <a:ea typeface="Bagel Fat One"/>
              <a:cs typeface="Bagel Fat One"/>
              <a:sym typeface="Bagel Fat One"/>
            </a:endParaRPr>
          </a:p>
        </p:txBody>
      </p:sp>
      <p:grpSp>
        <p:nvGrpSpPr>
          <p:cNvPr id="708" name="Google Shape;708;p36"/>
          <p:cNvGrpSpPr/>
          <p:nvPr/>
        </p:nvGrpSpPr>
        <p:grpSpPr>
          <a:xfrm flipH="1">
            <a:off x="1379975" y="1805861"/>
            <a:ext cx="744386" cy="760722"/>
            <a:chOff x="480872" y="232611"/>
            <a:chExt cx="744386" cy="760722"/>
          </a:xfrm>
        </p:grpSpPr>
        <p:sp>
          <p:nvSpPr>
            <p:cNvPr id="709" name="Google Shape;709;p36"/>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36"/>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11" name="Google Shape;711;p36"/>
          <p:cNvGrpSpPr/>
          <p:nvPr/>
        </p:nvGrpSpPr>
        <p:grpSpPr>
          <a:xfrm flipH="1">
            <a:off x="2060450" y="1502361"/>
            <a:ext cx="744386" cy="760722"/>
            <a:chOff x="480872" y="232611"/>
            <a:chExt cx="744386" cy="760722"/>
          </a:xfrm>
        </p:grpSpPr>
        <p:sp>
          <p:nvSpPr>
            <p:cNvPr id="712" name="Google Shape;712;p36"/>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36"/>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14" name="Google Shape;714;p36"/>
          <p:cNvGrpSpPr/>
          <p:nvPr/>
        </p:nvGrpSpPr>
        <p:grpSpPr>
          <a:xfrm flipH="1">
            <a:off x="1327222" y="831405"/>
            <a:ext cx="849891" cy="853329"/>
            <a:chOff x="5815883" y="2747080"/>
            <a:chExt cx="849891" cy="853329"/>
          </a:xfrm>
        </p:grpSpPr>
        <p:sp>
          <p:nvSpPr>
            <p:cNvPr id="715" name="Google Shape;715;p36"/>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36"/>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19"/>
          <p:cNvGrpSpPr/>
          <p:nvPr/>
        </p:nvGrpSpPr>
        <p:grpSpPr>
          <a:xfrm>
            <a:off x="163571" y="150355"/>
            <a:ext cx="849891" cy="853329"/>
            <a:chOff x="5815883" y="2747080"/>
            <a:chExt cx="849891" cy="853329"/>
          </a:xfrm>
        </p:grpSpPr>
        <p:sp>
          <p:nvSpPr>
            <p:cNvPr id="292" name="Google Shape;292;p19"/>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19"/>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4" name="Google Shape;294;p19"/>
          <p:cNvSpPr txBox="1"/>
          <p:nvPr>
            <p:ph type="title"/>
          </p:nvPr>
        </p:nvSpPr>
        <p:spPr>
          <a:xfrm>
            <a:off x="5479025" y="1623913"/>
            <a:ext cx="5796000" cy="1324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 I’m</a:t>
            </a:r>
            <a:r>
              <a:rPr lang="en"/>
              <a:t>...</a:t>
            </a:r>
            <a:endParaRPr/>
          </a:p>
        </p:txBody>
      </p:sp>
      <p:sp>
        <p:nvSpPr>
          <p:cNvPr id="295" name="Google Shape;295;p19"/>
          <p:cNvSpPr txBox="1"/>
          <p:nvPr>
            <p:ph idx="1" type="body"/>
          </p:nvPr>
        </p:nvSpPr>
        <p:spPr>
          <a:xfrm>
            <a:off x="5478875" y="3028213"/>
            <a:ext cx="57960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sp>
        <p:nvSpPr>
          <p:cNvPr id="296" name="Google Shape;296;p19"/>
          <p:cNvSpPr/>
          <p:nvPr/>
        </p:nvSpPr>
        <p:spPr>
          <a:xfrm>
            <a:off x="248106" y="1363339"/>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19"/>
          <p:cNvSpPr/>
          <p:nvPr/>
        </p:nvSpPr>
        <p:spPr>
          <a:xfrm>
            <a:off x="571847" y="1119159"/>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98" name="Google Shape;298;p19"/>
          <p:cNvPicPr preferRelativeResize="0"/>
          <p:nvPr/>
        </p:nvPicPr>
        <p:blipFill rotWithShape="1">
          <a:blip r:embed="rId3">
            <a:alphaModFix/>
          </a:blip>
          <a:srcRect b="11354" l="16394" r="0" t="1772"/>
          <a:stretch/>
        </p:blipFill>
        <p:spPr>
          <a:xfrm>
            <a:off x="916973" y="1213063"/>
            <a:ext cx="4123200" cy="4240200"/>
          </a:xfrm>
          <a:prstGeom prst="ellipse">
            <a:avLst/>
          </a:prstGeom>
          <a:noFill/>
          <a:ln cap="flat" cmpd="sng" w="19050">
            <a:solidFill>
              <a:schemeClr val="lt2"/>
            </a:solidFill>
            <a:prstDash val="solid"/>
            <a:round/>
            <a:headEnd len="sm" w="sm" type="none"/>
            <a:tailEnd len="sm" w="sm" type="none"/>
          </a:ln>
        </p:spPr>
      </p:pic>
      <p:grpSp>
        <p:nvGrpSpPr>
          <p:cNvPr id="299" name="Google Shape;299;p19"/>
          <p:cNvGrpSpPr/>
          <p:nvPr/>
        </p:nvGrpSpPr>
        <p:grpSpPr>
          <a:xfrm>
            <a:off x="4397671" y="3274243"/>
            <a:ext cx="849891" cy="853329"/>
            <a:chOff x="5815883" y="2747080"/>
            <a:chExt cx="849891" cy="853329"/>
          </a:xfrm>
        </p:grpSpPr>
        <p:sp>
          <p:nvSpPr>
            <p:cNvPr id="300" name="Google Shape;300;p19"/>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19"/>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2" name="Google Shape;302;p19"/>
          <p:cNvGrpSpPr/>
          <p:nvPr/>
        </p:nvGrpSpPr>
        <p:grpSpPr>
          <a:xfrm>
            <a:off x="11371422" y="5966161"/>
            <a:ext cx="744386" cy="760722"/>
            <a:chOff x="480872" y="232611"/>
            <a:chExt cx="744386" cy="760722"/>
          </a:xfrm>
        </p:grpSpPr>
        <p:sp>
          <p:nvSpPr>
            <p:cNvPr id="303" name="Google Shape;303;p19"/>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19"/>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5" name="Google Shape;305;p19"/>
          <p:cNvGrpSpPr/>
          <p:nvPr/>
        </p:nvGrpSpPr>
        <p:grpSpPr>
          <a:xfrm>
            <a:off x="4328419" y="2743563"/>
            <a:ext cx="528632" cy="530685"/>
            <a:chOff x="5815883" y="2747080"/>
            <a:chExt cx="849891" cy="853329"/>
          </a:xfrm>
        </p:grpSpPr>
        <p:sp>
          <p:nvSpPr>
            <p:cNvPr id="306" name="Google Shape;306;p19"/>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19"/>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8" name="Google Shape;308;p19"/>
          <p:cNvGrpSpPr/>
          <p:nvPr/>
        </p:nvGrpSpPr>
        <p:grpSpPr>
          <a:xfrm>
            <a:off x="10690947" y="5662661"/>
            <a:ext cx="744386" cy="760722"/>
            <a:chOff x="480872" y="232611"/>
            <a:chExt cx="744386" cy="760722"/>
          </a:xfrm>
        </p:grpSpPr>
        <p:sp>
          <p:nvSpPr>
            <p:cNvPr id="309" name="Google Shape;309;p19"/>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19"/>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37"/>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EDITABLE ICONS.</a:t>
            </a:r>
            <a:endParaRPr sz="5000"/>
          </a:p>
        </p:txBody>
      </p:sp>
      <p:grpSp>
        <p:nvGrpSpPr>
          <p:cNvPr id="722" name="Google Shape;722;p37"/>
          <p:cNvGrpSpPr/>
          <p:nvPr/>
        </p:nvGrpSpPr>
        <p:grpSpPr>
          <a:xfrm>
            <a:off x="3570764" y="1773752"/>
            <a:ext cx="405160" cy="253589"/>
            <a:chOff x="4797800" y="1994125"/>
            <a:chExt cx="306475" cy="186025"/>
          </a:xfrm>
        </p:grpSpPr>
        <p:sp>
          <p:nvSpPr>
            <p:cNvPr id="723" name="Google Shape;723;p3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3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5" name="Google Shape;725;p37"/>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37"/>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37"/>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37"/>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37"/>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0" name="Google Shape;730;p37"/>
          <p:cNvGrpSpPr/>
          <p:nvPr/>
        </p:nvGrpSpPr>
        <p:grpSpPr>
          <a:xfrm>
            <a:off x="6164058" y="1777777"/>
            <a:ext cx="352082" cy="254203"/>
            <a:chOff x="4250025" y="2848800"/>
            <a:chExt cx="266325" cy="186475"/>
          </a:xfrm>
        </p:grpSpPr>
        <p:sp>
          <p:nvSpPr>
            <p:cNvPr id="731" name="Google Shape;731;p3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3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3" name="Google Shape;733;p37"/>
          <p:cNvGrpSpPr/>
          <p:nvPr/>
        </p:nvGrpSpPr>
        <p:grpSpPr>
          <a:xfrm>
            <a:off x="6761406" y="1741891"/>
            <a:ext cx="343224" cy="326555"/>
            <a:chOff x="4707700" y="2822475"/>
            <a:chExt cx="259625" cy="239550"/>
          </a:xfrm>
        </p:grpSpPr>
        <p:sp>
          <p:nvSpPr>
            <p:cNvPr id="734" name="Google Shape;734;p3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3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3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37" name="Google Shape;737;p37"/>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37"/>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9" name="Google Shape;739;p37"/>
          <p:cNvGrpSpPr/>
          <p:nvPr/>
        </p:nvGrpSpPr>
        <p:grpSpPr>
          <a:xfrm>
            <a:off x="8396572" y="1705391"/>
            <a:ext cx="351487" cy="398940"/>
            <a:chOff x="6425500" y="2795700"/>
            <a:chExt cx="265875" cy="292650"/>
          </a:xfrm>
        </p:grpSpPr>
        <p:sp>
          <p:nvSpPr>
            <p:cNvPr id="740" name="Google Shape;740;p3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3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42" name="Google Shape;742;p37"/>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43" name="Google Shape;743;p37"/>
          <p:cNvGrpSpPr/>
          <p:nvPr/>
        </p:nvGrpSpPr>
        <p:grpSpPr>
          <a:xfrm>
            <a:off x="9474618" y="1760035"/>
            <a:ext cx="350297" cy="290464"/>
            <a:chOff x="5549875" y="2418425"/>
            <a:chExt cx="264975" cy="213075"/>
          </a:xfrm>
        </p:grpSpPr>
        <p:sp>
          <p:nvSpPr>
            <p:cNvPr id="744" name="Google Shape;744;p3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3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46" name="Google Shape;746;p37"/>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47" name="Google Shape;747;p37"/>
          <p:cNvGrpSpPr/>
          <p:nvPr/>
        </p:nvGrpSpPr>
        <p:grpSpPr>
          <a:xfrm>
            <a:off x="3570694" y="2404542"/>
            <a:ext cx="299598" cy="308322"/>
            <a:chOff x="3739275" y="2525850"/>
            <a:chExt cx="226625" cy="226175"/>
          </a:xfrm>
        </p:grpSpPr>
        <p:sp>
          <p:nvSpPr>
            <p:cNvPr id="748" name="Google Shape;748;p3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3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3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3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2" name="Google Shape;752;p37"/>
          <p:cNvGrpSpPr/>
          <p:nvPr/>
        </p:nvGrpSpPr>
        <p:grpSpPr>
          <a:xfrm>
            <a:off x="3043876" y="2377772"/>
            <a:ext cx="272464" cy="361861"/>
            <a:chOff x="4518575" y="2506200"/>
            <a:chExt cx="206100" cy="265450"/>
          </a:xfrm>
        </p:grpSpPr>
        <p:sp>
          <p:nvSpPr>
            <p:cNvPr id="753" name="Google Shape;753;p3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3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3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3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3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3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3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3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3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2" name="Google Shape;762;p37"/>
          <p:cNvGrpSpPr/>
          <p:nvPr/>
        </p:nvGrpSpPr>
        <p:grpSpPr>
          <a:xfrm>
            <a:off x="4125077" y="2404742"/>
            <a:ext cx="299631" cy="308322"/>
            <a:chOff x="4164375" y="1677425"/>
            <a:chExt cx="226650" cy="226175"/>
          </a:xfrm>
        </p:grpSpPr>
        <p:sp>
          <p:nvSpPr>
            <p:cNvPr id="763" name="Google Shape;763;p3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p3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3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6" name="Google Shape;766;p3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3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8" name="Google Shape;768;p37"/>
          <p:cNvGrpSpPr/>
          <p:nvPr/>
        </p:nvGrpSpPr>
        <p:grpSpPr>
          <a:xfrm>
            <a:off x="5179042" y="2395931"/>
            <a:ext cx="299003" cy="308322"/>
            <a:chOff x="5226025" y="1677425"/>
            <a:chExt cx="226175" cy="226175"/>
          </a:xfrm>
        </p:grpSpPr>
        <p:sp>
          <p:nvSpPr>
            <p:cNvPr id="769" name="Google Shape;769;p3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3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71" name="Google Shape;771;p37"/>
          <p:cNvGrpSpPr/>
          <p:nvPr/>
        </p:nvGrpSpPr>
        <p:grpSpPr>
          <a:xfrm>
            <a:off x="4652426" y="2396024"/>
            <a:ext cx="299003" cy="308322"/>
            <a:chOff x="4835275" y="1198350"/>
            <a:chExt cx="226175" cy="226175"/>
          </a:xfrm>
        </p:grpSpPr>
        <p:sp>
          <p:nvSpPr>
            <p:cNvPr id="772" name="Google Shape;772;p3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3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74" name="Google Shape;774;p37"/>
          <p:cNvGrpSpPr/>
          <p:nvPr/>
        </p:nvGrpSpPr>
        <p:grpSpPr>
          <a:xfrm>
            <a:off x="6339271" y="2379923"/>
            <a:ext cx="347356" cy="358215"/>
            <a:chOff x="968775" y="1180050"/>
            <a:chExt cx="262750" cy="262775"/>
          </a:xfrm>
        </p:grpSpPr>
        <p:sp>
          <p:nvSpPr>
            <p:cNvPr id="775" name="Google Shape;775;p3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3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3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78" name="Google Shape;778;p37"/>
          <p:cNvGrpSpPr/>
          <p:nvPr/>
        </p:nvGrpSpPr>
        <p:grpSpPr>
          <a:xfrm>
            <a:off x="5704170" y="2446992"/>
            <a:ext cx="386288" cy="224042"/>
            <a:chOff x="1678900" y="1231350"/>
            <a:chExt cx="292200" cy="164350"/>
          </a:xfrm>
        </p:grpSpPr>
        <p:sp>
          <p:nvSpPr>
            <p:cNvPr id="779" name="Google Shape;779;p3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3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3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82" name="Google Shape;782;p37"/>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83" name="Google Shape;783;p37"/>
          <p:cNvGrpSpPr/>
          <p:nvPr/>
        </p:nvGrpSpPr>
        <p:grpSpPr>
          <a:xfrm>
            <a:off x="7467406" y="2373531"/>
            <a:ext cx="322006" cy="353205"/>
            <a:chOff x="2405550" y="1181850"/>
            <a:chExt cx="243575" cy="259100"/>
          </a:xfrm>
        </p:grpSpPr>
        <p:sp>
          <p:nvSpPr>
            <p:cNvPr id="784" name="Google Shape;784;p3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5" name="Google Shape;785;p3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p3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7" name="Google Shape;787;p3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3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3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90" name="Google Shape;790;p37"/>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91" name="Google Shape;791;p37"/>
          <p:cNvGrpSpPr/>
          <p:nvPr/>
        </p:nvGrpSpPr>
        <p:grpSpPr>
          <a:xfrm>
            <a:off x="8500593" y="2371333"/>
            <a:ext cx="286610" cy="357601"/>
            <a:chOff x="3086700" y="1180050"/>
            <a:chExt cx="216800" cy="262325"/>
          </a:xfrm>
        </p:grpSpPr>
        <p:sp>
          <p:nvSpPr>
            <p:cNvPr id="792" name="Google Shape;792;p3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3" name="Google Shape;793;p3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94" name="Google Shape;794;p37"/>
          <p:cNvGrpSpPr/>
          <p:nvPr/>
        </p:nvGrpSpPr>
        <p:grpSpPr>
          <a:xfrm>
            <a:off x="9007187" y="2359473"/>
            <a:ext cx="228243" cy="381321"/>
            <a:chOff x="3741075" y="1171575"/>
            <a:chExt cx="172650" cy="279725"/>
          </a:xfrm>
        </p:grpSpPr>
        <p:sp>
          <p:nvSpPr>
            <p:cNvPr id="795" name="Google Shape;795;p3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6" name="Google Shape;796;p3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7" name="Google Shape;797;p3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8" name="Google Shape;798;p3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99" name="Google Shape;799;p37"/>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00" name="Google Shape;800;p37"/>
          <p:cNvGrpSpPr/>
          <p:nvPr/>
        </p:nvGrpSpPr>
        <p:grpSpPr>
          <a:xfrm>
            <a:off x="2528682" y="3103577"/>
            <a:ext cx="351520" cy="253623"/>
            <a:chOff x="952700" y="1101100"/>
            <a:chExt cx="265900" cy="186050"/>
          </a:xfrm>
        </p:grpSpPr>
        <p:sp>
          <p:nvSpPr>
            <p:cNvPr id="801" name="Google Shape;801;p3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p3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3" name="Google Shape;803;p3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4" name="Google Shape;804;p37"/>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5" name="Google Shape;805;p37"/>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37"/>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37"/>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08" name="Google Shape;808;p37"/>
          <p:cNvGrpSpPr/>
          <p:nvPr/>
        </p:nvGrpSpPr>
        <p:grpSpPr>
          <a:xfrm>
            <a:off x="5219949" y="3082177"/>
            <a:ext cx="317875" cy="344208"/>
            <a:chOff x="5583325" y="1073450"/>
            <a:chExt cx="240450" cy="252500"/>
          </a:xfrm>
        </p:grpSpPr>
        <p:sp>
          <p:nvSpPr>
            <p:cNvPr id="809" name="Google Shape;809;p3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0" name="Google Shape;810;p3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1" name="Google Shape;811;p3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2" name="Google Shape;812;p3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3" name="Google Shape;813;p37"/>
          <p:cNvGrpSpPr/>
          <p:nvPr/>
        </p:nvGrpSpPr>
        <p:grpSpPr>
          <a:xfrm>
            <a:off x="5703822" y="3071928"/>
            <a:ext cx="386850" cy="294962"/>
            <a:chOff x="1502275" y="3638775"/>
            <a:chExt cx="292625" cy="216375"/>
          </a:xfrm>
        </p:grpSpPr>
        <p:sp>
          <p:nvSpPr>
            <p:cNvPr id="814" name="Google Shape;814;p3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3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6" name="Google Shape;816;p3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7" name="Google Shape;817;p3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3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9" name="Google Shape;819;p37"/>
          <p:cNvGrpSpPr/>
          <p:nvPr/>
        </p:nvGrpSpPr>
        <p:grpSpPr>
          <a:xfrm>
            <a:off x="6258857" y="3016414"/>
            <a:ext cx="354428" cy="362441"/>
            <a:chOff x="3171000" y="4021950"/>
            <a:chExt cx="268100" cy="265875"/>
          </a:xfrm>
        </p:grpSpPr>
        <p:sp>
          <p:nvSpPr>
            <p:cNvPr id="820" name="Google Shape;820;p3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1" name="Google Shape;821;p3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2" name="Google Shape;822;p37"/>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p37"/>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24" name="Google Shape;824;p37"/>
          <p:cNvGrpSpPr/>
          <p:nvPr/>
        </p:nvGrpSpPr>
        <p:grpSpPr>
          <a:xfrm>
            <a:off x="7848132" y="3068067"/>
            <a:ext cx="334400" cy="344821"/>
            <a:chOff x="5684575" y="4038000"/>
            <a:chExt cx="252950" cy="252950"/>
          </a:xfrm>
        </p:grpSpPr>
        <p:sp>
          <p:nvSpPr>
            <p:cNvPr id="825" name="Google Shape;825;p3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6" name="Google Shape;826;p3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7" name="Google Shape;827;p3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3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9" name="Google Shape;829;p3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p3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1" name="Google Shape;831;p37"/>
          <p:cNvGrpSpPr/>
          <p:nvPr/>
        </p:nvGrpSpPr>
        <p:grpSpPr>
          <a:xfrm>
            <a:off x="8441727" y="3026501"/>
            <a:ext cx="247115" cy="399520"/>
            <a:chOff x="1982675" y="3599525"/>
            <a:chExt cx="186925" cy="293075"/>
          </a:xfrm>
        </p:grpSpPr>
        <p:sp>
          <p:nvSpPr>
            <p:cNvPr id="832" name="Google Shape;832;p3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3" name="Google Shape;833;p3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4" name="Google Shape;834;p3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3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3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7" name="Google Shape;837;p37"/>
          <p:cNvGrpSpPr/>
          <p:nvPr/>
        </p:nvGrpSpPr>
        <p:grpSpPr>
          <a:xfrm>
            <a:off x="8947735" y="3026500"/>
            <a:ext cx="178106" cy="398940"/>
            <a:chOff x="2397075" y="3602200"/>
            <a:chExt cx="134725" cy="292650"/>
          </a:xfrm>
        </p:grpSpPr>
        <p:sp>
          <p:nvSpPr>
            <p:cNvPr id="838" name="Google Shape;838;p3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9" name="Google Shape;839;p3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0" name="Google Shape;840;p3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3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2" name="Google Shape;842;p3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3" name="Google Shape;843;p37"/>
          <p:cNvGrpSpPr/>
          <p:nvPr/>
        </p:nvGrpSpPr>
        <p:grpSpPr>
          <a:xfrm>
            <a:off x="2581850" y="3710924"/>
            <a:ext cx="246520" cy="383741"/>
            <a:chOff x="2717350" y="3603525"/>
            <a:chExt cx="186475" cy="281500"/>
          </a:xfrm>
        </p:grpSpPr>
        <p:sp>
          <p:nvSpPr>
            <p:cNvPr id="844" name="Google Shape;844;p3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3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8" name="Google Shape;848;p37"/>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49" name="Google Shape;849;p37"/>
          <p:cNvGrpSpPr/>
          <p:nvPr/>
        </p:nvGrpSpPr>
        <p:grpSpPr>
          <a:xfrm>
            <a:off x="3024770" y="3721267"/>
            <a:ext cx="332053" cy="363054"/>
            <a:chOff x="3927075" y="3612900"/>
            <a:chExt cx="251175" cy="266325"/>
          </a:xfrm>
        </p:grpSpPr>
        <p:sp>
          <p:nvSpPr>
            <p:cNvPr id="850" name="Google Shape;850;p3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3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2" name="Google Shape;852;p37"/>
          <p:cNvGrpSpPr/>
          <p:nvPr/>
        </p:nvGrpSpPr>
        <p:grpSpPr>
          <a:xfrm>
            <a:off x="3552875" y="3780864"/>
            <a:ext cx="336152" cy="347241"/>
            <a:chOff x="4324975" y="3617800"/>
            <a:chExt cx="254275" cy="254725"/>
          </a:xfrm>
        </p:grpSpPr>
        <p:sp>
          <p:nvSpPr>
            <p:cNvPr id="853" name="Google Shape;853;p3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3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5" name="Google Shape;855;p3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6" name="Google Shape;856;p37"/>
          <p:cNvGrpSpPr/>
          <p:nvPr/>
        </p:nvGrpSpPr>
        <p:grpSpPr>
          <a:xfrm>
            <a:off x="4086534" y="3846536"/>
            <a:ext cx="399872" cy="217737"/>
            <a:chOff x="4728650" y="3665975"/>
            <a:chExt cx="302475" cy="159725"/>
          </a:xfrm>
        </p:grpSpPr>
        <p:sp>
          <p:nvSpPr>
            <p:cNvPr id="857" name="Google Shape;857;p3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3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9" name="Google Shape;859;p37"/>
          <p:cNvGrpSpPr/>
          <p:nvPr/>
        </p:nvGrpSpPr>
        <p:grpSpPr>
          <a:xfrm>
            <a:off x="4613200" y="3803696"/>
            <a:ext cx="382719" cy="282796"/>
            <a:chOff x="5164925" y="3642775"/>
            <a:chExt cx="289500" cy="207450"/>
          </a:xfrm>
        </p:grpSpPr>
        <p:sp>
          <p:nvSpPr>
            <p:cNvPr id="860" name="Google Shape;860;p3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1" name="Google Shape;861;p3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2" name="Google Shape;862;p3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3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4" name="Google Shape;864;p3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65" name="Google Shape;865;p37"/>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6" name="Google Shape;866;p37"/>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37"/>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37"/>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9" name="Google Shape;869;p37"/>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0" name="Google Shape;870;p37"/>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1" name="Google Shape;871;p37"/>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72" name="Google Shape;872;p37"/>
          <p:cNvGrpSpPr/>
          <p:nvPr/>
        </p:nvGrpSpPr>
        <p:grpSpPr>
          <a:xfrm>
            <a:off x="8933824" y="3717916"/>
            <a:ext cx="327294" cy="334632"/>
            <a:chOff x="5717150" y="2098500"/>
            <a:chExt cx="247575" cy="245475"/>
          </a:xfrm>
        </p:grpSpPr>
        <p:sp>
          <p:nvSpPr>
            <p:cNvPr id="873" name="Google Shape;873;p3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3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3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76" name="Google Shape;876;p37"/>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7" name="Google Shape;877;p37"/>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8" name="Google Shape;878;p37"/>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79" name="Google Shape;879;p37"/>
          <p:cNvGrpSpPr/>
          <p:nvPr/>
        </p:nvGrpSpPr>
        <p:grpSpPr>
          <a:xfrm>
            <a:off x="3511298" y="4358842"/>
            <a:ext cx="352082" cy="317455"/>
            <a:chOff x="6435300" y="2742175"/>
            <a:chExt cx="266325" cy="232875"/>
          </a:xfrm>
        </p:grpSpPr>
        <p:sp>
          <p:nvSpPr>
            <p:cNvPr id="880" name="Google Shape;880;p3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3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82" name="Google Shape;882;p37"/>
          <p:cNvGrpSpPr/>
          <p:nvPr/>
        </p:nvGrpSpPr>
        <p:grpSpPr>
          <a:xfrm>
            <a:off x="4558258" y="4437967"/>
            <a:ext cx="333805" cy="344208"/>
            <a:chOff x="674800" y="2146225"/>
            <a:chExt cx="252500" cy="252500"/>
          </a:xfrm>
        </p:grpSpPr>
        <p:sp>
          <p:nvSpPr>
            <p:cNvPr id="883" name="Google Shape;883;p3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3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3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6" name="Google Shape;886;p3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87" name="Google Shape;887;p37"/>
          <p:cNvGrpSpPr/>
          <p:nvPr/>
        </p:nvGrpSpPr>
        <p:grpSpPr>
          <a:xfrm>
            <a:off x="5085306" y="4449453"/>
            <a:ext cx="333805" cy="344208"/>
            <a:chOff x="2164225" y="2146225"/>
            <a:chExt cx="252500" cy="252500"/>
          </a:xfrm>
        </p:grpSpPr>
        <p:sp>
          <p:nvSpPr>
            <p:cNvPr id="888" name="Google Shape;888;p3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3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3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1" name="Google Shape;891;p3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2" name="Google Shape;892;p37"/>
          <p:cNvGrpSpPr/>
          <p:nvPr/>
        </p:nvGrpSpPr>
        <p:grpSpPr>
          <a:xfrm>
            <a:off x="4031217" y="4449226"/>
            <a:ext cx="334400" cy="344821"/>
            <a:chOff x="689975" y="1737200"/>
            <a:chExt cx="252950" cy="252950"/>
          </a:xfrm>
        </p:grpSpPr>
        <p:sp>
          <p:nvSpPr>
            <p:cNvPr id="893" name="Google Shape;893;p3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3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3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3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3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3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9" name="Google Shape;899;p37"/>
          <p:cNvGrpSpPr/>
          <p:nvPr/>
        </p:nvGrpSpPr>
        <p:grpSpPr>
          <a:xfrm>
            <a:off x="5612075" y="4439102"/>
            <a:ext cx="334400" cy="344208"/>
            <a:chOff x="2961350" y="1740750"/>
            <a:chExt cx="252950" cy="252500"/>
          </a:xfrm>
        </p:grpSpPr>
        <p:sp>
          <p:nvSpPr>
            <p:cNvPr id="900" name="Google Shape;900;p3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1" name="Google Shape;901;p3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3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3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3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5" name="Google Shape;905;p3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6" name="Google Shape;906;p37"/>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907" name="Google Shape;907;p37"/>
          <p:cNvGrpSpPr/>
          <p:nvPr/>
        </p:nvGrpSpPr>
        <p:grpSpPr>
          <a:xfrm>
            <a:off x="6696108" y="4387468"/>
            <a:ext cx="271902" cy="376448"/>
            <a:chOff x="4026550" y="3640100"/>
            <a:chExt cx="205675" cy="276150"/>
          </a:xfrm>
        </p:grpSpPr>
        <p:sp>
          <p:nvSpPr>
            <p:cNvPr id="908" name="Google Shape;908;p3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3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3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3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3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3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14" name="Google Shape;914;p37"/>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15" name="Google Shape;915;p37"/>
          <p:cNvGrpSpPr/>
          <p:nvPr/>
        </p:nvGrpSpPr>
        <p:grpSpPr>
          <a:xfrm>
            <a:off x="7732713" y="4486703"/>
            <a:ext cx="351487" cy="294826"/>
            <a:chOff x="853250" y="4006875"/>
            <a:chExt cx="265875" cy="216275"/>
          </a:xfrm>
        </p:grpSpPr>
        <p:sp>
          <p:nvSpPr>
            <p:cNvPr id="916" name="Google Shape;916;p3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3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8" name="Google Shape;918;p37"/>
          <p:cNvGrpSpPr/>
          <p:nvPr/>
        </p:nvGrpSpPr>
        <p:grpSpPr>
          <a:xfrm>
            <a:off x="8910280" y="4452282"/>
            <a:ext cx="245925" cy="363668"/>
            <a:chOff x="1978675" y="3981800"/>
            <a:chExt cx="186025" cy="266775"/>
          </a:xfrm>
        </p:grpSpPr>
        <p:sp>
          <p:nvSpPr>
            <p:cNvPr id="919" name="Google Shape;919;p3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3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1" name="Google Shape;921;p37"/>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2" name="Google Shape;922;p37"/>
          <p:cNvGrpSpPr/>
          <p:nvPr/>
        </p:nvGrpSpPr>
        <p:grpSpPr>
          <a:xfrm>
            <a:off x="9440020" y="4461726"/>
            <a:ext cx="333805" cy="344821"/>
            <a:chOff x="480325" y="3970200"/>
            <a:chExt cx="252500" cy="252950"/>
          </a:xfrm>
        </p:grpSpPr>
        <p:sp>
          <p:nvSpPr>
            <p:cNvPr id="923" name="Google Shape;923;p3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3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3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3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3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8" name="Google Shape;928;p37"/>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9" name="Google Shape;929;p37"/>
          <p:cNvGrpSpPr/>
          <p:nvPr/>
        </p:nvGrpSpPr>
        <p:grpSpPr>
          <a:xfrm>
            <a:off x="3015743" y="5051331"/>
            <a:ext cx="334400" cy="344208"/>
            <a:chOff x="5745250" y="4378350"/>
            <a:chExt cx="252950" cy="252500"/>
          </a:xfrm>
        </p:grpSpPr>
        <p:sp>
          <p:nvSpPr>
            <p:cNvPr id="930" name="Google Shape;930;p3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3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2" name="Google Shape;932;p37"/>
          <p:cNvGrpSpPr/>
          <p:nvPr/>
        </p:nvGrpSpPr>
        <p:grpSpPr>
          <a:xfrm>
            <a:off x="3525242" y="5055591"/>
            <a:ext cx="334400" cy="344821"/>
            <a:chOff x="6130650" y="4381475"/>
            <a:chExt cx="252950" cy="252950"/>
          </a:xfrm>
        </p:grpSpPr>
        <p:sp>
          <p:nvSpPr>
            <p:cNvPr id="933" name="Google Shape;933;p3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3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5" name="Google Shape;935;p37"/>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36" name="Google Shape;936;p37"/>
          <p:cNvGrpSpPr/>
          <p:nvPr/>
        </p:nvGrpSpPr>
        <p:grpSpPr>
          <a:xfrm>
            <a:off x="4533046" y="5078674"/>
            <a:ext cx="352082" cy="299802"/>
            <a:chOff x="6919750" y="1464650"/>
            <a:chExt cx="266325" cy="219925"/>
          </a:xfrm>
        </p:grpSpPr>
        <p:sp>
          <p:nvSpPr>
            <p:cNvPr id="937" name="Google Shape;937;p3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3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9" name="Google Shape;939;p37"/>
          <p:cNvGrpSpPr/>
          <p:nvPr/>
        </p:nvGrpSpPr>
        <p:grpSpPr>
          <a:xfrm>
            <a:off x="5059243" y="5054116"/>
            <a:ext cx="366855" cy="339948"/>
            <a:chOff x="4759875" y="1027050"/>
            <a:chExt cx="277500" cy="249375"/>
          </a:xfrm>
        </p:grpSpPr>
        <p:sp>
          <p:nvSpPr>
            <p:cNvPr id="940" name="Google Shape;940;p3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3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3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3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3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5" name="Google Shape;945;p37"/>
          <p:cNvGrpSpPr/>
          <p:nvPr/>
        </p:nvGrpSpPr>
        <p:grpSpPr>
          <a:xfrm>
            <a:off x="5600528" y="5038090"/>
            <a:ext cx="372738" cy="343186"/>
            <a:chOff x="3357900" y="1057675"/>
            <a:chExt cx="281950" cy="251750"/>
          </a:xfrm>
        </p:grpSpPr>
        <p:sp>
          <p:nvSpPr>
            <p:cNvPr id="946" name="Google Shape;946;p3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3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3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9" name="Google Shape;949;p37"/>
          <p:cNvGrpSpPr/>
          <p:nvPr/>
        </p:nvGrpSpPr>
        <p:grpSpPr>
          <a:xfrm>
            <a:off x="6163700" y="5023095"/>
            <a:ext cx="191095" cy="401974"/>
            <a:chOff x="3783900" y="1046675"/>
            <a:chExt cx="144550" cy="294875"/>
          </a:xfrm>
        </p:grpSpPr>
        <p:sp>
          <p:nvSpPr>
            <p:cNvPr id="950" name="Google Shape;950;p3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3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2" name="Google Shape;952;p37"/>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3" name="Google Shape;953;p37"/>
          <p:cNvGrpSpPr/>
          <p:nvPr/>
        </p:nvGrpSpPr>
        <p:grpSpPr>
          <a:xfrm>
            <a:off x="7062980" y="4780478"/>
            <a:ext cx="552596" cy="674409"/>
            <a:chOff x="238550" y="1487175"/>
            <a:chExt cx="418000" cy="494725"/>
          </a:xfrm>
        </p:grpSpPr>
        <p:sp>
          <p:nvSpPr>
            <p:cNvPr id="954" name="Google Shape;954;p3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3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3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3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3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3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3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3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3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3" name="Google Shape;963;p37"/>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37"/>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5" name="Google Shape;965;p37"/>
          <p:cNvGrpSpPr/>
          <p:nvPr/>
        </p:nvGrpSpPr>
        <p:grpSpPr>
          <a:xfrm>
            <a:off x="8815358" y="5107237"/>
            <a:ext cx="364707" cy="363804"/>
            <a:chOff x="6010925" y="3998175"/>
            <a:chExt cx="275875" cy="266875"/>
          </a:xfrm>
        </p:grpSpPr>
        <p:sp>
          <p:nvSpPr>
            <p:cNvPr id="966" name="Google Shape;966;p3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3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3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3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3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1" name="Google Shape;971;p37"/>
          <p:cNvGrpSpPr/>
          <p:nvPr/>
        </p:nvGrpSpPr>
        <p:grpSpPr>
          <a:xfrm>
            <a:off x="9417554" y="5125862"/>
            <a:ext cx="352082" cy="308322"/>
            <a:chOff x="6866650" y="1038650"/>
            <a:chExt cx="266325" cy="226175"/>
          </a:xfrm>
        </p:grpSpPr>
        <p:sp>
          <p:nvSpPr>
            <p:cNvPr id="972" name="Google Shape;972;p3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3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3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5" name="Google Shape;975;p37"/>
          <p:cNvGrpSpPr/>
          <p:nvPr/>
        </p:nvGrpSpPr>
        <p:grpSpPr>
          <a:xfrm>
            <a:off x="5155087" y="1762012"/>
            <a:ext cx="272497" cy="362441"/>
            <a:chOff x="2033075" y="2942475"/>
            <a:chExt cx="206125" cy="265875"/>
          </a:xfrm>
        </p:grpSpPr>
        <p:sp>
          <p:nvSpPr>
            <p:cNvPr id="976" name="Google Shape;976;p3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3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3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3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3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3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2" name="Google Shape;982;p37"/>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3" name="Google Shape;983;p37"/>
          <p:cNvGrpSpPr/>
          <p:nvPr/>
        </p:nvGrpSpPr>
        <p:grpSpPr>
          <a:xfrm>
            <a:off x="3016802" y="5738414"/>
            <a:ext cx="325576" cy="362441"/>
            <a:chOff x="3081775" y="1061400"/>
            <a:chExt cx="246275" cy="265875"/>
          </a:xfrm>
        </p:grpSpPr>
        <p:sp>
          <p:nvSpPr>
            <p:cNvPr id="984" name="Google Shape;984;p3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3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3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7" name="Google Shape;987;p37"/>
          <p:cNvGrpSpPr/>
          <p:nvPr/>
        </p:nvGrpSpPr>
        <p:grpSpPr>
          <a:xfrm>
            <a:off x="3556513" y="5780534"/>
            <a:ext cx="369202" cy="325941"/>
            <a:chOff x="2847150" y="1805000"/>
            <a:chExt cx="279275" cy="239100"/>
          </a:xfrm>
        </p:grpSpPr>
        <p:sp>
          <p:nvSpPr>
            <p:cNvPr id="988" name="Google Shape;988;p3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3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0" name="Google Shape;990;p37"/>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1" name="Google Shape;991;p37"/>
          <p:cNvGrpSpPr/>
          <p:nvPr/>
        </p:nvGrpSpPr>
        <p:grpSpPr>
          <a:xfrm>
            <a:off x="4742307" y="5724791"/>
            <a:ext cx="352082" cy="363054"/>
            <a:chOff x="6435300" y="1095300"/>
            <a:chExt cx="266325" cy="266325"/>
          </a:xfrm>
        </p:grpSpPr>
        <p:sp>
          <p:nvSpPr>
            <p:cNvPr id="992" name="Google Shape;992;p3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3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3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5" name="Google Shape;995;p37"/>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37"/>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7" name="Google Shape;997;p37"/>
          <p:cNvGrpSpPr/>
          <p:nvPr/>
        </p:nvGrpSpPr>
        <p:grpSpPr>
          <a:xfrm>
            <a:off x="6295376" y="5719855"/>
            <a:ext cx="301350" cy="363054"/>
            <a:chOff x="4506525" y="1060950"/>
            <a:chExt cx="227950" cy="266325"/>
          </a:xfrm>
        </p:grpSpPr>
        <p:sp>
          <p:nvSpPr>
            <p:cNvPr id="998" name="Google Shape;998;p3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3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3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3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3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3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3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5" name="Google Shape;1005;p37"/>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37"/>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7" name="Google Shape;1007;p37"/>
          <p:cNvGrpSpPr/>
          <p:nvPr/>
        </p:nvGrpSpPr>
        <p:grpSpPr>
          <a:xfrm>
            <a:off x="7301010" y="5797711"/>
            <a:ext cx="251246" cy="356340"/>
            <a:chOff x="867500" y="3647700"/>
            <a:chExt cx="190050" cy="261400"/>
          </a:xfrm>
        </p:grpSpPr>
        <p:sp>
          <p:nvSpPr>
            <p:cNvPr id="1008" name="Google Shape;1008;p3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3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3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3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3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3" name="Google Shape;1013;p37"/>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37"/>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5" name="Google Shape;1015;p37"/>
          <p:cNvGrpSpPr/>
          <p:nvPr/>
        </p:nvGrpSpPr>
        <p:grpSpPr>
          <a:xfrm>
            <a:off x="9443288" y="5752884"/>
            <a:ext cx="299598" cy="398327"/>
            <a:chOff x="3707175" y="1322350"/>
            <a:chExt cx="226625" cy="292200"/>
          </a:xfrm>
        </p:grpSpPr>
        <p:sp>
          <p:nvSpPr>
            <p:cNvPr id="1016" name="Google Shape;1016;p3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3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0"/>
          <p:cNvSpPr txBox="1"/>
          <p:nvPr>
            <p:ph type="title"/>
          </p:nvPr>
        </p:nvSpPr>
        <p:spPr>
          <a:xfrm>
            <a:off x="490800" y="519450"/>
            <a:ext cx="112104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TABLE OF CONTENTS.</a:t>
            </a:r>
            <a:endParaRPr/>
          </a:p>
        </p:txBody>
      </p:sp>
      <p:sp>
        <p:nvSpPr>
          <p:cNvPr id="316" name="Google Shape;316;p20"/>
          <p:cNvSpPr txBox="1"/>
          <p:nvPr>
            <p:ph idx="1" type="body"/>
          </p:nvPr>
        </p:nvSpPr>
        <p:spPr>
          <a:xfrm>
            <a:off x="4357575" y="262614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317" name="Google Shape;317;p20"/>
          <p:cNvSpPr txBox="1"/>
          <p:nvPr>
            <p:ph idx="2" type="body"/>
          </p:nvPr>
        </p:nvSpPr>
        <p:spPr>
          <a:xfrm>
            <a:off x="8315500" y="262614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318" name="Google Shape;318;p20"/>
          <p:cNvSpPr txBox="1"/>
          <p:nvPr>
            <p:ph idx="3" type="body"/>
          </p:nvPr>
        </p:nvSpPr>
        <p:spPr>
          <a:xfrm>
            <a:off x="4357575" y="466720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319" name="Google Shape;319;p20"/>
          <p:cNvSpPr txBox="1"/>
          <p:nvPr>
            <p:ph idx="4" type="body"/>
          </p:nvPr>
        </p:nvSpPr>
        <p:spPr>
          <a:xfrm>
            <a:off x="8315500" y="466720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320" name="Google Shape;320;p20"/>
          <p:cNvSpPr txBox="1"/>
          <p:nvPr>
            <p:ph idx="5" type="title"/>
          </p:nvPr>
        </p:nvSpPr>
        <p:spPr>
          <a:xfrm>
            <a:off x="4357575" y="1930375"/>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01 | DOGS</a:t>
            </a:r>
            <a:endParaRPr/>
          </a:p>
        </p:txBody>
      </p:sp>
      <p:sp>
        <p:nvSpPr>
          <p:cNvPr id="321" name="Google Shape;321;p20"/>
          <p:cNvSpPr txBox="1"/>
          <p:nvPr>
            <p:ph idx="6" type="title"/>
          </p:nvPr>
        </p:nvSpPr>
        <p:spPr>
          <a:xfrm>
            <a:off x="8315500" y="1930375"/>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02 | CATS</a:t>
            </a:r>
            <a:endParaRPr/>
          </a:p>
        </p:txBody>
      </p:sp>
      <p:sp>
        <p:nvSpPr>
          <p:cNvPr id="322" name="Google Shape;322;p20"/>
          <p:cNvSpPr txBox="1"/>
          <p:nvPr>
            <p:ph idx="7" type="title"/>
          </p:nvPr>
        </p:nvSpPr>
        <p:spPr>
          <a:xfrm>
            <a:off x="4357575" y="3971434"/>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03 | KANGAROOS</a:t>
            </a:r>
            <a:endParaRPr/>
          </a:p>
        </p:txBody>
      </p:sp>
      <p:sp>
        <p:nvSpPr>
          <p:cNvPr id="323" name="Google Shape;323;p20"/>
          <p:cNvSpPr txBox="1"/>
          <p:nvPr>
            <p:ph idx="8" type="title"/>
          </p:nvPr>
        </p:nvSpPr>
        <p:spPr>
          <a:xfrm>
            <a:off x="8315500" y="3971434"/>
            <a:ext cx="32946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04 | PANDAS</a:t>
            </a:r>
            <a:endParaRPr/>
          </a:p>
        </p:txBody>
      </p:sp>
      <p:grpSp>
        <p:nvGrpSpPr>
          <p:cNvPr id="324" name="Google Shape;324;p20"/>
          <p:cNvGrpSpPr/>
          <p:nvPr/>
        </p:nvGrpSpPr>
        <p:grpSpPr>
          <a:xfrm>
            <a:off x="1074247" y="3600611"/>
            <a:ext cx="744386" cy="760722"/>
            <a:chOff x="480872" y="232611"/>
            <a:chExt cx="744386" cy="760722"/>
          </a:xfrm>
        </p:grpSpPr>
        <p:sp>
          <p:nvSpPr>
            <p:cNvPr id="325" name="Google Shape;325;p20"/>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20"/>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7" name="Google Shape;327;p20"/>
          <p:cNvGrpSpPr/>
          <p:nvPr/>
        </p:nvGrpSpPr>
        <p:grpSpPr>
          <a:xfrm>
            <a:off x="393772" y="3297111"/>
            <a:ext cx="744386" cy="760722"/>
            <a:chOff x="480872" y="232611"/>
            <a:chExt cx="744386" cy="760722"/>
          </a:xfrm>
        </p:grpSpPr>
        <p:sp>
          <p:nvSpPr>
            <p:cNvPr id="328" name="Google Shape;328;p20"/>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20"/>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30" name="Google Shape;330;p20"/>
          <p:cNvGrpSpPr/>
          <p:nvPr/>
        </p:nvGrpSpPr>
        <p:grpSpPr>
          <a:xfrm>
            <a:off x="1021496" y="2626155"/>
            <a:ext cx="849891" cy="853329"/>
            <a:chOff x="5815883" y="2747080"/>
            <a:chExt cx="849891" cy="853329"/>
          </a:xfrm>
        </p:grpSpPr>
        <p:sp>
          <p:nvSpPr>
            <p:cNvPr id="331" name="Google Shape;331;p20"/>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20"/>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3" name="Google Shape;333;p20"/>
          <p:cNvSpPr/>
          <p:nvPr/>
        </p:nvSpPr>
        <p:spPr>
          <a:xfrm>
            <a:off x="11523531" y="475864"/>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20"/>
          <p:cNvSpPr/>
          <p:nvPr/>
        </p:nvSpPr>
        <p:spPr>
          <a:xfrm>
            <a:off x="11847272" y="231684"/>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5" name="Google Shape;335;p20"/>
          <p:cNvGrpSpPr/>
          <p:nvPr/>
        </p:nvGrpSpPr>
        <p:grpSpPr>
          <a:xfrm>
            <a:off x="11371422" y="5966161"/>
            <a:ext cx="744386" cy="760722"/>
            <a:chOff x="480872" y="232611"/>
            <a:chExt cx="744386" cy="760722"/>
          </a:xfrm>
        </p:grpSpPr>
        <p:sp>
          <p:nvSpPr>
            <p:cNvPr id="336" name="Google Shape;336;p20"/>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20"/>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38" name="Google Shape;338;p20"/>
          <p:cNvGrpSpPr/>
          <p:nvPr/>
        </p:nvGrpSpPr>
        <p:grpSpPr>
          <a:xfrm>
            <a:off x="10690947" y="5662661"/>
            <a:ext cx="744386" cy="760722"/>
            <a:chOff x="480872" y="232611"/>
            <a:chExt cx="744386" cy="760722"/>
          </a:xfrm>
        </p:grpSpPr>
        <p:sp>
          <p:nvSpPr>
            <p:cNvPr id="339" name="Google Shape;339;p20"/>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20"/>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2360825" y="1747150"/>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1"/>
                </a:solidFill>
              </a:rPr>
              <a:t>BULLET POINT LIST.</a:t>
            </a:r>
            <a:endParaRPr>
              <a:solidFill>
                <a:schemeClr val="accent1"/>
              </a:solidFill>
            </a:endParaRPr>
          </a:p>
        </p:txBody>
      </p:sp>
      <p:sp>
        <p:nvSpPr>
          <p:cNvPr id="346" name="Google Shape;346;p21"/>
          <p:cNvSpPr txBox="1"/>
          <p:nvPr>
            <p:ph idx="1" type="body"/>
          </p:nvPr>
        </p:nvSpPr>
        <p:spPr>
          <a:xfrm>
            <a:off x="2360825" y="2903463"/>
            <a:ext cx="7794000" cy="2207400"/>
          </a:xfrm>
          <a:prstGeom prst="rect">
            <a:avLst/>
          </a:prstGeom>
        </p:spPr>
        <p:txBody>
          <a:bodyPr anchorCtr="0" anchor="t" bIns="121900" lIns="121900" spcFirstLastPara="1" rIns="121900" wrap="square" tIns="121900">
            <a:noAutofit/>
          </a:bodyPr>
          <a:lstStyle/>
          <a:p>
            <a:pPr indent="-355600" lvl="0" marL="457200" rtl="0" algn="l">
              <a:lnSpc>
                <a:spcPct val="150000"/>
              </a:lnSpc>
              <a:spcBef>
                <a:spcPts val="0"/>
              </a:spcBef>
              <a:spcAft>
                <a:spcPts val="0"/>
              </a:spcAft>
              <a:buSzPts val="2000"/>
              <a:buChar char="●"/>
            </a:pPr>
            <a:r>
              <a:rPr lang="en"/>
              <a:t>We will talk about this first.</a:t>
            </a:r>
            <a:endParaRPr/>
          </a:p>
          <a:p>
            <a:pPr indent="-355600" lvl="0" marL="457200" rtl="0" algn="l">
              <a:lnSpc>
                <a:spcPct val="150000"/>
              </a:lnSpc>
              <a:spcBef>
                <a:spcPts val="0"/>
              </a:spcBef>
              <a:spcAft>
                <a:spcPts val="0"/>
              </a:spcAft>
              <a:buSzPts val="2000"/>
              <a:buChar char="●"/>
            </a:pPr>
            <a:r>
              <a:rPr lang="en"/>
              <a:t>We will talk about this second.</a:t>
            </a:r>
            <a:endParaRPr/>
          </a:p>
          <a:p>
            <a:pPr indent="-355600" lvl="0" marL="457200" rtl="0" algn="l">
              <a:lnSpc>
                <a:spcPct val="150000"/>
              </a:lnSpc>
              <a:spcBef>
                <a:spcPts val="0"/>
              </a:spcBef>
              <a:spcAft>
                <a:spcPts val="0"/>
              </a:spcAft>
              <a:buSzPts val="2000"/>
              <a:buChar char="●"/>
            </a:pPr>
            <a:r>
              <a:rPr lang="en"/>
              <a:t>After that we will talk about this.</a:t>
            </a:r>
            <a:endParaRPr/>
          </a:p>
          <a:p>
            <a:pPr indent="-355600" lvl="0" marL="457200" rtl="0" algn="l">
              <a:lnSpc>
                <a:spcPct val="150000"/>
              </a:lnSpc>
              <a:spcBef>
                <a:spcPts val="0"/>
              </a:spcBef>
              <a:spcAft>
                <a:spcPts val="0"/>
              </a:spcAft>
              <a:buSzPts val="2000"/>
              <a:buChar char="●"/>
            </a:pPr>
            <a:r>
              <a:rPr lang="en"/>
              <a:t>And we will talk about this last.</a:t>
            </a:r>
            <a:endParaRPr/>
          </a:p>
        </p:txBody>
      </p:sp>
      <p:grpSp>
        <p:nvGrpSpPr>
          <p:cNvPr id="347" name="Google Shape;347;p21"/>
          <p:cNvGrpSpPr/>
          <p:nvPr/>
        </p:nvGrpSpPr>
        <p:grpSpPr>
          <a:xfrm flipH="1">
            <a:off x="9859676" y="2175536"/>
            <a:ext cx="744386" cy="760722"/>
            <a:chOff x="480872" y="232611"/>
            <a:chExt cx="744386" cy="760722"/>
          </a:xfrm>
        </p:grpSpPr>
        <p:sp>
          <p:nvSpPr>
            <p:cNvPr id="348" name="Google Shape;348;p21"/>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21"/>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0" name="Google Shape;350;p21"/>
          <p:cNvGrpSpPr/>
          <p:nvPr/>
        </p:nvGrpSpPr>
        <p:grpSpPr>
          <a:xfrm flipH="1">
            <a:off x="10540151" y="1872036"/>
            <a:ext cx="744386" cy="760722"/>
            <a:chOff x="480872" y="232611"/>
            <a:chExt cx="744386" cy="760722"/>
          </a:xfrm>
        </p:grpSpPr>
        <p:sp>
          <p:nvSpPr>
            <p:cNvPr id="351" name="Google Shape;351;p21"/>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21"/>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3" name="Google Shape;353;p21"/>
          <p:cNvGrpSpPr/>
          <p:nvPr/>
        </p:nvGrpSpPr>
        <p:grpSpPr>
          <a:xfrm flipH="1">
            <a:off x="9806922" y="1201080"/>
            <a:ext cx="849891" cy="853329"/>
            <a:chOff x="5815883" y="2747080"/>
            <a:chExt cx="849891" cy="853329"/>
          </a:xfrm>
        </p:grpSpPr>
        <p:sp>
          <p:nvSpPr>
            <p:cNvPr id="354" name="Google Shape;354;p21"/>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21"/>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6" name="Google Shape;356;p21"/>
          <p:cNvSpPr/>
          <p:nvPr/>
        </p:nvSpPr>
        <p:spPr>
          <a:xfrm>
            <a:off x="9670956" y="5480689"/>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21"/>
          <p:cNvSpPr/>
          <p:nvPr/>
        </p:nvSpPr>
        <p:spPr>
          <a:xfrm>
            <a:off x="9994697" y="5236509"/>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2"/>
          <p:cNvSpPr txBox="1"/>
          <p:nvPr>
            <p:ph idx="1" type="body"/>
          </p:nvPr>
        </p:nvSpPr>
        <p:spPr>
          <a:xfrm>
            <a:off x="3616350" y="4390638"/>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363" name="Google Shape;363;p22"/>
          <p:cNvSpPr txBox="1"/>
          <p:nvPr>
            <p:ph type="title"/>
          </p:nvPr>
        </p:nvSpPr>
        <p:spPr>
          <a:xfrm>
            <a:off x="3616350" y="2306988"/>
            <a:ext cx="7389300" cy="2066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364" name="Google Shape;364;p22"/>
          <p:cNvSpPr/>
          <p:nvPr/>
        </p:nvSpPr>
        <p:spPr>
          <a:xfrm>
            <a:off x="3700625" y="1450317"/>
            <a:ext cx="1058648" cy="773264"/>
          </a:xfrm>
          <a:prstGeom prst="rect">
            <a:avLst/>
          </a:prstGeom>
        </p:spPr>
        <p:txBody>
          <a:bodyPr>
            <a:prstTxWarp prst="textPlain"/>
          </a:bodyPr>
          <a:lstStyle/>
          <a:p>
            <a:pPr lvl="0" algn="ctr"/>
            <a:r>
              <a:rPr b="0" i="0">
                <a:ln cap="flat" cmpd="sng" w="19050">
                  <a:solidFill>
                    <a:schemeClr val="lt2"/>
                  </a:solidFill>
                  <a:prstDash val="solid"/>
                  <a:round/>
                  <a:headEnd len="sm" w="sm" type="none"/>
                  <a:tailEnd len="sm" w="sm" type="none"/>
                </a:ln>
                <a:solidFill>
                  <a:schemeClr val="dk1"/>
                </a:solidFill>
                <a:latin typeface="Bagel Fat One"/>
              </a:rPr>
              <a:t>01</a:t>
            </a:r>
          </a:p>
        </p:txBody>
      </p:sp>
      <p:grpSp>
        <p:nvGrpSpPr>
          <p:cNvPr id="365" name="Google Shape;365;p22"/>
          <p:cNvGrpSpPr/>
          <p:nvPr/>
        </p:nvGrpSpPr>
        <p:grpSpPr>
          <a:xfrm rot="-5400000">
            <a:off x="1218514" y="282547"/>
            <a:ext cx="744386" cy="760722"/>
            <a:chOff x="480872" y="232611"/>
            <a:chExt cx="744386" cy="760722"/>
          </a:xfrm>
        </p:grpSpPr>
        <p:sp>
          <p:nvSpPr>
            <p:cNvPr id="366" name="Google Shape;366;p22"/>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22"/>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8" name="Google Shape;368;p22"/>
          <p:cNvGrpSpPr/>
          <p:nvPr/>
        </p:nvGrpSpPr>
        <p:grpSpPr>
          <a:xfrm rot="-5400000">
            <a:off x="915014" y="963022"/>
            <a:ext cx="744386" cy="760722"/>
            <a:chOff x="480872" y="232611"/>
            <a:chExt cx="744386" cy="760722"/>
          </a:xfrm>
        </p:grpSpPr>
        <p:sp>
          <p:nvSpPr>
            <p:cNvPr id="369" name="Google Shape;369;p22"/>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22"/>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71" name="Google Shape;371;p22"/>
          <p:cNvGrpSpPr/>
          <p:nvPr/>
        </p:nvGrpSpPr>
        <p:grpSpPr>
          <a:xfrm rot="-5400000">
            <a:off x="237609" y="236243"/>
            <a:ext cx="849891" cy="853329"/>
            <a:chOff x="5815883" y="2747080"/>
            <a:chExt cx="849891" cy="853329"/>
          </a:xfrm>
        </p:grpSpPr>
        <p:sp>
          <p:nvSpPr>
            <p:cNvPr id="372" name="Google Shape;372;p22"/>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22"/>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4" name="Google Shape;374;p22"/>
          <p:cNvSpPr/>
          <p:nvPr/>
        </p:nvSpPr>
        <p:spPr>
          <a:xfrm>
            <a:off x="11523531" y="6381364"/>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22"/>
          <p:cNvSpPr/>
          <p:nvPr/>
        </p:nvSpPr>
        <p:spPr>
          <a:xfrm>
            <a:off x="11847272" y="6137184"/>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3"/>
          <p:cNvSpPr txBox="1"/>
          <p:nvPr>
            <p:ph type="title"/>
          </p:nvPr>
        </p:nvSpPr>
        <p:spPr>
          <a:xfrm>
            <a:off x="2199000" y="1420875"/>
            <a:ext cx="77940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381" name="Google Shape;381;p23"/>
          <p:cNvSpPr txBox="1"/>
          <p:nvPr>
            <p:ph idx="1" type="body"/>
          </p:nvPr>
        </p:nvSpPr>
        <p:spPr>
          <a:xfrm>
            <a:off x="2199000" y="2346325"/>
            <a:ext cx="7794000" cy="2841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Elephants may be able to detect a thunderstorm from hundreds of miles away, and will head towards it, looking for water.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a little bit more information. But try to not overload your slides with text.</a:t>
            </a:r>
            <a:endParaRPr/>
          </a:p>
        </p:txBody>
      </p:sp>
      <p:grpSp>
        <p:nvGrpSpPr>
          <p:cNvPr id="382" name="Google Shape;382;p23"/>
          <p:cNvGrpSpPr/>
          <p:nvPr/>
        </p:nvGrpSpPr>
        <p:grpSpPr>
          <a:xfrm>
            <a:off x="1074247" y="3600611"/>
            <a:ext cx="744386" cy="760722"/>
            <a:chOff x="480872" y="232611"/>
            <a:chExt cx="744386" cy="760722"/>
          </a:xfrm>
        </p:grpSpPr>
        <p:sp>
          <p:nvSpPr>
            <p:cNvPr id="383" name="Google Shape;383;p23"/>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23"/>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5" name="Google Shape;385;p23"/>
          <p:cNvGrpSpPr/>
          <p:nvPr/>
        </p:nvGrpSpPr>
        <p:grpSpPr>
          <a:xfrm>
            <a:off x="393772" y="3297111"/>
            <a:ext cx="744386" cy="760722"/>
            <a:chOff x="480872" y="232611"/>
            <a:chExt cx="744386" cy="760722"/>
          </a:xfrm>
        </p:grpSpPr>
        <p:sp>
          <p:nvSpPr>
            <p:cNvPr id="386" name="Google Shape;386;p23"/>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23"/>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88" name="Google Shape;388;p23"/>
          <p:cNvGrpSpPr/>
          <p:nvPr/>
        </p:nvGrpSpPr>
        <p:grpSpPr>
          <a:xfrm>
            <a:off x="1021496" y="2626155"/>
            <a:ext cx="849891" cy="853329"/>
            <a:chOff x="5815883" y="2747080"/>
            <a:chExt cx="849891" cy="853329"/>
          </a:xfrm>
        </p:grpSpPr>
        <p:sp>
          <p:nvSpPr>
            <p:cNvPr id="389" name="Google Shape;389;p23"/>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23"/>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1" name="Google Shape;391;p23"/>
          <p:cNvSpPr/>
          <p:nvPr/>
        </p:nvSpPr>
        <p:spPr>
          <a:xfrm>
            <a:off x="9326631" y="1479739"/>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23"/>
          <p:cNvSpPr/>
          <p:nvPr/>
        </p:nvSpPr>
        <p:spPr>
          <a:xfrm>
            <a:off x="9650372" y="1235559"/>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grpSp>
        <p:nvGrpSpPr>
          <p:cNvPr id="397" name="Google Shape;397;p24"/>
          <p:cNvGrpSpPr/>
          <p:nvPr/>
        </p:nvGrpSpPr>
        <p:grpSpPr>
          <a:xfrm>
            <a:off x="0" y="0"/>
            <a:ext cx="7715150" cy="6855804"/>
            <a:chOff x="0" y="0"/>
            <a:chExt cx="7715150" cy="6855804"/>
          </a:xfrm>
        </p:grpSpPr>
        <p:sp>
          <p:nvSpPr>
            <p:cNvPr id="398" name="Google Shape;398;p24"/>
            <p:cNvSpPr/>
            <p:nvPr/>
          </p:nvSpPr>
          <p:spPr>
            <a:xfrm rot="10800000">
              <a:off x="2289208" y="4022930"/>
              <a:ext cx="2231017" cy="2820085"/>
            </a:xfrm>
            <a:custGeom>
              <a:rect b="b" l="l" r="r" t="t"/>
              <a:pathLst>
                <a:path extrusionOk="0" h="1801971" w="1425570">
                  <a:moveTo>
                    <a:pt x="199575" y="1114"/>
                  </a:moveTo>
                  <a:cubicBezTo>
                    <a:pt x="199575" y="1114"/>
                    <a:pt x="289328" y="405865"/>
                    <a:pt x="247387" y="846865"/>
                  </a:cubicBezTo>
                  <a:cubicBezTo>
                    <a:pt x="205447" y="1287870"/>
                    <a:pt x="-97276" y="1646414"/>
                    <a:pt x="31812" y="1765119"/>
                  </a:cubicBezTo>
                  <a:cubicBezTo>
                    <a:pt x="222406" y="1940393"/>
                    <a:pt x="323709" y="1439535"/>
                    <a:pt x="672647" y="1329245"/>
                  </a:cubicBezTo>
                  <a:cubicBezTo>
                    <a:pt x="900803" y="1257132"/>
                    <a:pt x="1172133" y="1576414"/>
                    <a:pt x="1375964" y="1418482"/>
                  </a:cubicBezTo>
                  <a:cubicBezTo>
                    <a:pt x="1579261" y="1260933"/>
                    <a:pt x="1105788" y="1038133"/>
                    <a:pt x="891986" y="683517"/>
                  </a:cubicBezTo>
                  <a:cubicBezTo>
                    <a:pt x="678185" y="328894"/>
                    <a:pt x="520751" y="0"/>
                    <a:pt x="520751" y="0"/>
                  </a:cubicBezTo>
                  <a:lnTo>
                    <a:pt x="199575" y="1114"/>
                  </a:ln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24"/>
            <p:cNvSpPr/>
            <p:nvPr/>
          </p:nvSpPr>
          <p:spPr>
            <a:xfrm rot="10800000">
              <a:off x="16499" y="3434734"/>
              <a:ext cx="3297047" cy="3421070"/>
            </a:xfrm>
            <a:custGeom>
              <a:rect b="b" l="l" r="r" t="t"/>
              <a:pathLst>
                <a:path extrusionOk="0" h="2185987" w="2106739">
                  <a:moveTo>
                    <a:pt x="0" y="0"/>
                  </a:moveTo>
                  <a:cubicBezTo>
                    <a:pt x="0" y="0"/>
                    <a:pt x="324911" y="657660"/>
                    <a:pt x="855322" y="1198480"/>
                  </a:cubicBezTo>
                  <a:cubicBezTo>
                    <a:pt x="1385728" y="1739293"/>
                    <a:pt x="2106739" y="2185988"/>
                    <a:pt x="2106739" y="2185988"/>
                  </a:cubicBezTo>
                  <a:lnTo>
                    <a:pt x="2106739" y="1523002"/>
                  </a:lnTo>
                  <a:cubicBezTo>
                    <a:pt x="2106739" y="1523002"/>
                    <a:pt x="1595704" y="1195644"/>
                    <a:pt x="1272178" y="818531"/>
                  </a:cubicBezTo>
                  <a:cubicBezTo>
                    <a:pt x="948652" y="441421"/>
                    <a:pt x="748938" y="4702"/>
                    <a:pt x="748938" y="4702"/>
                  </a:cubicBezTo>
                  <a:lnTo>
                    <a:pt x="0" y="0"/>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24"/>
            <p:cNvSpPr/>
            <p:nvPr/>
          </p:nvSpPr>
          <p:spPr>
            <a:xfrm rot="10800000">
              <a:off x="15233" y="4983395"/>
              <a:ext cx="1647055" cy="1869475"/>
            </a:xfrm>
            <a:custGeom>
              <a:rect b="b" l="l" r="r" t="t"/>
              <a:pathLst>
                <a:path extrusionOk="0" h="1194553" w="1052431">
                  <a:moveTo>
                    <a:pt x="1052431" y="1194554"/>
                  </a:moveTo>
                  <a:cubicBezTo>
                    <a:pt x="1052431" y="1194554"/>
                    <a:pt x="708928" y="928161"/>
                    <a:pt x="456811" y="635506"/>
                  </a:cubicBezTo>
                  <a:cubicBezTo>
                    <a:pt x="204754" y="342852"/>
                    <a:pt x="0" y="1769"/>
                    <a:pt x="0" y="1769"/>
                  </a:cubicBezTo>
                  <a:lnTo>
                    <a:pt x="509821" y="0"/>
                  </a:lnTo>
                  <a:cubicBezTo>
                    <a:pt x="509821" y="0"/>
                    <a:pt x="590823" y="196462"/>
                    <a:pt x="714332" y="342932"/>
                  </a:cubicBezTo>
                  <a:cubicBezTo>
                    <a:pt x="837780" y="489402"/>
                    <a:pt x="1052431" y="621600"/>
                    <a:pt x="1052431" y="621600"/>
                  </a:cubicBezTo>
                  <a:lnTo>
                    <a:pt x="1052431" y="1194554"/>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24"/>
            <p:cNvSpPr/>
            <p:nvPr/>
          </p:nvSpPr>
          <p:spPr>
            <a:xfrm rot="10800000">
              <a:off x="16830" y="6633198"/>
              <a:ext cx="254773" cy="222606"/>
            </a:xfrm>
            <a:custGeom>
              <a:rect b="b" l="l" r="r" t="t"/>
              <a:pathLst>
                <a:path extrusionOk="0" h="142240" w="162794">
                  <a:moveTo>
                    <a:pt x="162431" y="142240"/>
                  </a:moveTo>
                  <a:lnTo>
                    <a:pt x="0" y="562"/>
                  </a:lnTo>
                  <a:lnTo>
                    <a:pt x="162795" y="0"/>
                  </a:lnTo>
                  <a:lnTo>
                    <a:pt x="162431" y="142240"/>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24"/>
            <p:cNvSpPr/>
            <p:nvPr/>
          </p:nvSpPr>
          <p:spPr>
            <a:xfrm rot="10800000">
              <a:off x="4070" y="0"/>
              <a:ext cx="4326884" cy="778569"/>
            </a:xfrm>
            <a:custGeom>
              <a:rect b="b" l="l" r="r" t="t"/>
              <a:pathLst>
                <a:path extrusionOk="0" h="497488" w="2764782">
                  <a:moveTo>
                    <a:pt x="0" y="491732"/>
                  </a:moveTo>
                  <a:cubicBezTo>
                    <a:pt x="0" y="491732"/>
                    <a:pt x="357925" y="-67516"/>
                    <a:pt x="1046159" y="6801"/>
                  </a:cubicBezTo>
                  <a:cubicBezTo>
                    <a:pt x="2062352" y="116526"/>
                    <a:pt x="2764783" y="497489"/>
                    <a:pt x="2764783" y="497489"/>
                  </a:cubicBezTo>
                  <a:lnTo>
                    <a:pt x="0" y="491732"/>
                  </a:ln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24"/>
            <p:cNvSpPr/>
            <p:nvPr/>
          </p:nvSpPr>
          <p:spPr>
            <a:xfrm rot="10800000">
              <a:off x="0" y="10238"/>
              <a:ext cx="6088944" cy="2324501"/>
            </a:xfrm>
            <a:custGeom>
              <a:rect b="b" l="l" r="r" t="t"/>
              <a:pathLst>
                <a:path extrusionOk="0" h="1485304" w="3890699">
                  <a:moveTo>
                    <a:pt x="0" y="1485304"/>
                  </a:moveTo>
                  <a:cubicBezTo>
                    <a:pt x="0" y="1485304"/>
                    <a:pt x="942385" y="162333"/>
                    <a:pt x="1905683" y="18124"/>
                  </a:cubicBezTo>
                  <a:cubicBezTo>
                    <a:pt x="2790905" y="-114401"/>
                    <a:pt x="3888089" y="523306"/>
                    <a:pt x="3888089" y="523306"/>
                  </a:cubicBezTo>
                  <a:lnTo>
                    <a:pt x="3890699" y="1278316"/>
                  </a:lnTo>
                  <a:cubicBezTo>
                    <a:pt x="3890699" y="1278316"/>
                    <a:pt x="2730305" y="535256"/>
                    <a:pt x="1900358" y="651721"/>
                  </a:cubicBezTo>
                  <a:cubicBezTo>
                    <a:pt x="1254004" y="742421"/>
                    <a:pt x="756449" y="1482682"/>
                    <a:pt x="756449" y="1482682"/>
                  </a:cubicBezTo>
                  <a:lnTo>
                    <a:pt x="0" y="1485304"/>
                  </a:lnTo>
                  <a:close/>
                </a:path>
              </a:pathLst>
            </a:custGeom>
            <a:solidFill>
              <a:schemeClr val="accent4"/>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24"/>
            <p:cNvSpPr/>
            <p:nvPr/>
          </p:nvSpPr>
          <p:spPr>
            <a:xfrm rot="10800000">
              <a:off x="6661" y="6147"/>
              <a:ext cx="7708489" cy="4344883"/>
            </a:xfrm>
            <a:custGeom>
              <a:rect b="b" l="l" r="r" t="t"/>
              <a:pathLst>
                <a:path extrusionOk="0" h="2776283" w="4925552">
                  <a:moveTo>
                    <a:pt x="0" y="2776283"/>
                  </a:moveTo>
                  <a:cubicBezTo>
                    <a:pt x="0" y="2776283"/>
                    <a:pt x="674851" y="2071466"/>
                    <a:pt x="1394283" y="1378569"/>
                  </a:cubicBezTo>
                  <a:cubicBezTo>
                    <a:pt x="2113710" y="685671"/>
                    <a:pt x="2292032" y="94143"/>
                    <a:pt x="2886609" y="4664"/>
                  </a:cubicBezTo>
                  <a:cubicBezTo>
                    <a:pt x="3481161" y="-84810"/>
                    <a:pt x="4924095" y="1142834"/>
                    <a:pt x="4924095" y="1142834"/>
                  </a:cubicBezTo>
                  <a:lnTo>
                    <a:pt x="4925552" y="1558664"/>
                  </a:lnTo>
                  <a:cubicBezTo>
                    <a:pt x="4925552" y="1558664"/>
                    <a:pt x="3867898" y="756376"/>
                    <a:pt x="3101680" y="879386"/>
                  </a:cubicBezTo>
                  <a:cubicBezTo>
                    <a:pt x="2039921" y="1049839"/>
                    <a:pt x="614870" y="2774152"/>
                    <a:pt x="614870" y="2774152"/>
                  </a:cubicBezTo>
                  <a:lnTo>
                    <a:pt x="0" y="2776283"/>
                  </a:lnTo>
                  <a:close/>
                </a:path>
              </a:pathLst>
            </a:custGeom>
            <a:solidFill>
              <a:schemeClr val="accen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405" name="Google Shape;405;p24"/>
          <p:cNvPicPr preferRelativeResize="0"/>
          <p:nvPr/>
        </p:nvPicPr>
        <p:blipFill rotWithShape="1">
          <a:blip r:embed="rId3">
            <a:alphaModFix/>
          </a:blip>
          <a:srcRect b="0" l="5658" r="5658" t="0"/>
          <a:stretch/>
        </p:blipFill>
        <p:spPr>
          <a:xfrm>
            <a:off x="512125" y="990303"/>
            <a:ext cx="5790000" cy="4351500"/>
          </a:xfrm>
          <a:prstGeom prst="roundRect">
            <a:avLst>
              <a:gd fmla="val 50000" name="adj"/>
            </a:avLst>
          </a:prstGeom>
          <a:noFill/>
          <a:ln cap="flat" cmpd="sng" w="19050">
            <a:solidFill>
              <a:schemeClr val="lt2"/>
            </a:solidFill>
            <a:prstDash val="solid"/>
            <a:round/>
            <a:headEnd len="sm" w="sm" type="none"/>
            <a:tailEnd len="sm" w="sm" type="none"/>
          </a:ln>
        </p:spPr>
      </p:pic>
      <p:sp>
        <p:nvSpPr>
          <p:cNvPr id="406" name="Google Shape;406;p24"/>
          <p:cNvSpPr txBox="1"/>
          <p:nvPr>
            <p:ph idx="4294967295" type="title"/>
          </p:nvPr>
        </p:nvSpPr>
        <p:spPr>
          <a:xfrm>
            <a:off x="6302125" y="760700"/>
            <a:ext cx="5256600" cy="4351500"/>
          </a:xfrm>
          <a:prstGeom prst="rect">
            <a:avLst/>
          </a:prstGeom>
        </p:spPr>
        <p:txBody>
          <a:bodyPr anchorCtr="0" anchor="ctr" bIns="121900" lIns="121900" spcFirstLastPara="1" rIns="121900" wrap="square" tIns="121900">
            <a:noAutofit/>
          </a:bodyPr>
          <a:lstStyle/>
          <a:p>
            <a:pPr indent="0" lvl="0" marL="0" rtl="0" algn="r">
              <a:lnSpc>
                <a:spcPct val="80000"/>
              </a:lnSpc>
              <a:spcBef>
                <a:spcPts val="0"/>
              </a:spcBef>
              <a:spcAft>
                <a:spcPts val="0"/>
              </a:spcAft>
              <a:buNone/>
            </a:pPr>
            <a:r>
              <a:rPr lang="en" sz="6600">
                <a:solidFill>
                  <a:schemeClr val="accent1"/>
                </a:solidFill>
              </a:rPr>
              <a:t>KOALAS ARE EVEN MORE LAZY THAN CATS.</a:t>
            </a:r>
            <a:endParaRPr sz="6600">
              <a:solidFill>
                <a:schemeClr val="accent1"/>
              </a:solidFill>
            </a:endParaRPr>
          </a:p>
        </p:txBody>
      </p:sp>
      <p:sp>
        <p:nvSpPr>
          <p:cNvPr id="407" name="Google Shape;407;p24"/>
          <p:cNvSpPr txBox="1"/>
          <p:nvPr>
            <p:ph idx="4294967295" type="body"/>
          </p:nvPr>
        </p:nvSpPr>
        <p:spPr>
          <a:xfrm>
            <a:off x="4681287" y="5112207"/>
            <a:ext cx="7085700" cy="1392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408" name="Google Shape;408;p24"/>
          <p:cNvGrpSpPr/>
          <p:nvPr/>
        </p:nvGrpSpPr>
        <p:grpSpPr>
          <a:xfrm>
            <a:off x="11190071" y="164330"/>
            <a:ext cx="849891" cy="853329"/>
            <a:chOff x="5815883" y="2747080"/>
            <a:chExt cx="849891" cy="853329"/>
          </a:xfrm>
        </p:grpSpPr>
        <p:sp>
          <p:nvSpPr>
            <p:cNvPr id="409" name="Google Shape;409;p24"/>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24"/>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5"/>
          <p:cNvSpPr txBox="1"/>
          <p:nvPr>
            <p:ph type="title"/>
          </p:nvPr>
        </p:nvSpPr>
        <p:spPr>
          <a:xfrm>
            <a:off x="2080500" y="2244975"/>
            <a:ext cx="80310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416" name="Google Shape;416;p25"/>
          <p:cNvSpPr txBox="1"/>
          <p:nvPr>
            <p:ph idx="1" type="subTitle"/>
          </p:nvPr>
        </p:nvSpPr>
        <p:spPr>
          <a:xfrm>
            <a:off x="4524725" y="5730325"/>
            <a:ext cx="34290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417" name="Google Shape;417;p25"/>
          <p:cNvGrpSpPr/>
          <p:nvPr/>
        </p:nvGrpSpPr>
        <p:grpSpPr>
          <a:xfrm rot="10800000">
            <a:off x="5476976" y="891451"/>
            <a:ext cx="1460671" cy="1028973"/>
            <a:chOff x="621403" y="597265"/>
            <a:chExt cx="1588204" cy="1118814"/>
          </a:xfrm>
        </p:grpSpPr>
        <p:sp>
          <p:nvSpPr>
            <p:cNvPr id="418" name="Google Shape;418;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9" name="Google Shape;419;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0" name="Google Shape;420;p25"/>
          <p:cNvGrpSpPr/>
          <p:nvPr/>
        </p:nvGrpSpPr>
        <p:grpSpPr>
          <a:xfrm>
            <a:off x="10385572" y="1767436"/>
            <a:ext cx="744386" cy="760722"/>
            <a:chOff x="480872" y="232611"/>
            <a:chExt cx="744386" cy="760722"/>
          </a:xfrm>
        </p:grpSpPr>
        <p:sp>
          <p:nvSpPr>
            <p:cNvPr id="421" name="Google Shape;421;p25"/>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25"/>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3" name="Google Shape;423;p25"/>
          <p:cNvGrpSpPr/>
          <p:nvPr/>
        </p:nvGrpSpPr>
        <p:grpSpPr>
          <a:xfrm>
            <a:off x="9705097" y="1463936"/>
            <a:ext cx="744386" cy="760722"/>
            <a:chOff x="480872" y="232611"/>
            <a:chExt cx="744386" cy="760722"/>
          </a:xfrm>
        </p:grpSpPr>
        <p:sp>
          <p:nvSpPr>
            <p:cNvPr id="424" name="Google Shape;424;p25"/>
            <p:cNvSpPr/>
            <p:nvPr/>
          </p:nvSpPr>
          <p:spPr>
            <a:xfrm>
              <a:off x="480872" y="232611"/>
              <a:ext cx="744386" cy="760722"/>
            </a:xfrm>
            <a:custGeom>
              <a:rect b="b" l="l" r="r" t="t"/>
              <a:pathLst>
                <a:path extrusionOk="0" h="760722" w="744386">
                  <a:moveTo>
                    <a:pt x="325010" y="262539"/>
                  </a:moveTo>
                  <a:cubicBezTo>
                    <a:pt x="325010" y="262539"/>
                    <a:pt x="318385" y="-23537"/>
                    <a:pt x="445822" y="1560"/>
                  </a:cubicBezTo>
                  <a:cubicBezTo>
                    <a:pt x="594949" y="30929"/>
                    <a:pt x="423695" y="277358"/>
                    <a:pt x="423695" y="277358"/>
                  </a:cubicBezTo>
                  <a:cubicBezTo>
                    <a:pt x="423695" y="277358"/>
                    <a:pt x="572482" y="83641"/>
                    <a:pt x="645676" y="147340"/>
                  </a:cubicBezTo>
                  <a:cubicBezTo>
                    <a:pt x="761715" y="248324"/>
                    <a:pt x="463947" y="367010"/>
                    <a:pt x="463947" y="367010"/>
                  </a:cubicBezTo>
                  <a:cubicBezTo>
                    <a:pt x="463947" y="367010"/>
                    <a:pt x="765237" y="316969"/>
                    <a:pt x="743238" y="440424"/>
                  </a:cubicBezTo>
                  <a:cubicBezTo>
                    <a:pt x="717291" y="586029"/>
                    <a:pt x="463947" y="436550"/>
                    <a:pt x="463947" y="436550"/>
                  </a:cubicBezTo>
                  <a:cubicBezTo>
                    <a:pt x="463947" y="436550"/>
                    <a:pt x="700465" y="597858"/>
                    <a:pt x="606437" y="679717"/>
                  </a:cubicBezTo>
                  <a:cubicBezTo>
                    <a:pt x="513393" y="760720"/>
                    <a:pt x="399218" y="496428"/>
                    <a:pt x="399218" y="496428"/>
                  </a:cubicBezTo>
                  <a:cubicBezTo>
                    <a:pt x="399218" y="496428"/>
                    <a:pt x="469868" y="762979"/>
                    <a:pt x="342546" y="760708"/>
                  </a:cubicBezTo>
                  <a:cubicBezTo>
                    <a:pt x="198769" y="758139"/>
                    <a:pt x="295590" y="487150"/>
                    <a:pt x="295590" y="487150"/>
                  </a:cubicBezTo>
                  <a:cubicBezTo>
                    <a:pt x="295590" y="487150"/>
                    <a:pt x="177127" y="728027"/>
                    <a:pt x="84837" y="652878"/>
                  </a:cubicBezTo>
                  <a:cubicBezTo>
                    <a:pt x="-25138" y="563325"/>
                    <a:pt x="252046" y="411496"/>
                    <a:pt x="252046" y="411496"/>
                  </a:cubicBezTo>
                  <a:cubicBezTo>
                    <a:pt x="252046" y="411496"/>
                    <a:pt x="-9296" y="471696"/>
                    <a:pt x="256" y="347733"/>
                  </a:cubicBezTo>
                  <a:cubicBezTo>
                    <a:pt x="8747" y="237533"/>
                    <a:pt x="244893" y="319756"/>
                    <a:pt x="244893" y="319756"/>
                  </a:cubicBezTo>
                  <a:cubicBezTo>
                    <a:pt x="244893" y="319756"/>
                    <a:pt x="33153" y="120565"/>
                    <a:pt x="118670" y="54951"/>
                  </a:cubicBezTo>
                  <a:cubicBezTo>
                    <a:pt x="236756" y="-35651"/>
                    <a:pt x="325010" y="262539"/>
                    <a:pt x="325010" y="262539"/>
                  </a:cubicBezTo>
                  <a:close/>
                </a:path>
              </a:pathLst>
            </a:custGeom>
            <a:solidFill>
              <a:schemeClr val="accent2"/>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25"/>
            <p:cNvSpPr/>
            <p:nvPr/>
          </p:nvSpPr>
          <p:spPr>
            <a:xfrm>
              <a:off x="772315" y="530182"/>
              <a:ext cx="154379" cy="154378"/>
            </a:xfrm>
            <a:custGeom>
              <a:rect b="b" l="l" r="r" t="t"/>
              <a:pathLst>
                <a:path extrusionOk="0" h="154378" w="154379">
                  <a:moveTo>
                    <a:pt x="0" y="77188"/>
                  </a:moveTo>
                  <a:cubicBezTo>
                    <a:pt x="0" y="34559"/>
                    <a:pt x="34557" y="0"/>
                    <a:pt x="77190" y="0"/>
                  </a:cubicBezTo>
                  <a:cubicBezTo>
                    <a:pt x="119816" y="0"/>
                    <a:pt x="154379" y="34559"/>
                    <a:pt x="154379" y="77188"/>
                  </a:cubicBezTo>
                  <a:cubicBezTo>
                    <a:pt x="154379" y="119821"/>
                    <a:pt x="119816" y="154378"/>
                    <a:pt x="77190" y="154378"/>
                  </a:cubicBezTo>
                  <a:cubicBezTo>
                    <a:pt x="34557" y="154378"/>
                    <a:pt x="0" y="119821"/>
                    <a:pt x="0" y="77188"/>
                  </a:cubicBezTo>
                  <a:close/>
                </a:path>
              </a:pathLst>
            </a:custGeom>
            <a:solidFill>
              <a:schemeClr val="lt1"/>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6" name="Google Shape;426;p25"/>
          <p:cNvGrpSpPr/>
          <p:nvPr/>
        </p:nvGrpSpPr>
        <p:grpSpPr>
          <a:xfrm>
            <a:off x="10332821" y="792980"/>
            <a:ext cx="849891" cy="853329"/>
            <a:chOff x="5815883" y="2747080"/>
            <a:chExt cx="849891" cy="853329"/>
          </a:xfrm>
        </p:grpSpPr>
        <p:sp>
          <p:nvSpPr>
            <p:cNvPr id="427" name="Google Shape;427;p25"/>
            <p:cNvSpPr/>
            <p:nvPr/>
          </p:nvSpPr>
          <p:spPr>
            <a:xfrm>
              <a:off x="5815883" y="2747080"/>
              <a:ext cx="849891" cy="853329"/>
            </a:xfrm>
            <a:custGeom>
              <a:rect b="b" l="l" r="r" t="t"/>
              <a:pathLst>
                <a:path extrusionOk="0" h="853329" w="849891">
                  <a:moveTo>
                    <a:pt x="316297" y="153762"/>
                  </a:moveTo>
                  <a:cubicBezTo>
                    <a:pt x="316297" y="153762"/>
                    <a:pt x="310043" y="-9599"/>
                    <a:pt x="447335" y="445"/>
                  </a:cubicBezTo>
                  <a:cubicBezTo>
                    <a:pt x="570722" y="9474"/>
                    <a:pt x="544308" y="159002"/>
                    <a:pt x="544308" y="159002"/>
                  </a:cubicBezTo>
                  <a:cubicBezTo>
                    <a:pt x="544308" y="159002"/>
                    <a:pt x="655246" y="55392"/>
                    <a:pt x="730359" y="127554"/>
                  </a:cubicBezTo>
                  <a:cubicBezTo>
                    <a:pt x="828486" y="221813"/>
                    <a:pt x="700241" y="320188"/>
                    <a:pt x="700241" y="320188"/>
                  </a:cubicBezTo>
                  <a:cubicBezTo>
                    <a:pt x="700241" y="320188"/>
                    <a:pt x="857329" y="307643"/>
                    <a:pt x="849617" y="439434"/>
                  </a:cubicBezTo>
                  <a:cubicBezTo>
                    <a:pt x="842574" y="560792"/>
                    <a:pt x="704189" y="539023"/>
                    <a:pt x="704189" y="539023"/>
                  </a:cubicBezTo>
                  <a:cubicBezTo>
                    <a:pt x="704189" y="539023"/>
                    <a:pt x="825754" y="636774"/>
                    <a:pt x="723619" y="737341"/>
                  </a:cubicBezTo>
                  <a:cubicBezTo>
                    <a:pt x="637941" y="821739"/>
                    <a:pt x="537750" y="702827"/>
                    <a:pt x="537750" y="702827"/>
                  </a:cubicBezTo>
                  <a:cubicBezTo>
                    <a:pt x="537750" y="702827"/>
                    <a:pt x="557606" y="856557"/>
                    <a:pt x="423775" y="853278"/>
                  </a:cubicBezTo>
                  <a:cubicBezTo>
                    <a:pt x="288304" y="849962"/>
                    <a:pt x="308403" y="691035"/>
                    <a:pt x="308403" y="691035"/>
                  </a:cubicBezTo>
                  <a:cubicBezTo>
                    <a:pt x="308403" y="691035"/>
                    <a:pt x="218747" y="826359"/>
                    <a:pt x="125569" y="737614"/>
                  </a:cubicBezTo>
                  <a:cubicBezTo>
                    <a:pt x="32920" y="649374"/>
                    <a:pt x="148553" y="540335"/>
                    <a:pt x="148553" y="540335"/>
                  </a:cubicBezTo>
                  <a:cubicBezTo>
                    <a:pt x="148553" y="540335"/>
                    <a:pt x="1958" y="544683"/>
                    <a:pt x="21" y="426160"/>
                  </a:cubicBezTo>
                  <a:cubicBezTo>
                    <a:pt x="-2049" y="299852"/>
                    <a:pt x="148553" y="312325"/>
                    <a:pt x="148553" y="312325"/>
                  </a:cubicBezTo>
                  <a:cubicBezTo>
                    <a:pt x="148553" y="312325"/>
                    <a:pt x="46838" y="210209"/>
                    <a:pt x="115630" y="137306"/>
                  </a:cubicBezTo>
                  <a:cubicBezTo>
                    <a:pt x="211558" y="35639"/>
                    <a:pt x="316297" y="153762"/>
                    <a:pt x="316297" y="153762"/>
                  </a:cubicBezTo>
                  <a:close/>
                </a:path>
              </a:pathLst>
            </a:custGeom>
            <a:solidFill>
              <a:schemeClr val="accent6"/>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25"/>
            <p:cNvSpPr/>
            <p:nvPr/>
          </p:nvSpPr>
          <p:spPr>
            <a:xfrm>
              <a:off x="6064335" y="2997249"/>
              <a:ext cx="352994" cy="352994"/>
            </a:xfrm>
            <a:custGeom>
              <a:rect b="b" l="l" r="r" t="t"/>
              <a:pathLst>
                <a:path extrusionOk="0" h="352994" w="352994">
                  <a:moveTo>
                    <a:pt x="0" y="176494"/>
                  </a:moveTo>
                  <a:cubicBezTo>
                    <a:pt x="0" y="79017"/>
                    <a:pt x="79017" y="0"/>
                    <a:pt x="176476" y="0"/>
                  </a:cubicBezTo>
                  <a:cubicBezTo>
                    <a:pt x="273995" y="0"/>
                    <a:pt x="352994" y="79017"/>
                    <a:pt x="352994" y="176494"/>
                  </a:cubicBezTo>
                  <a:cubicBezTo>
                    <a:pt x="352994" y="273971"/>
                    <a:pt x="273995" y="352995"/>
                    <a:pt x="176476" y="352995"/>
                  </a:cubicBezTo>
                  <a:cubicBezTo>
                    <a:pt x="79017" y="352995"/>
                    <a:pt x="0" y="273971"/>
                    <a:pt x="0" y="176494"/>
                  </a:cubicBezTo>
                  <a:close/>
                </a:path>
              </a:pathLst>
            </a:custGeom>
            <a:solidFill>
              <a:schemeClr val="accent5"/>
            </a:solid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29" name="Google Shape;429;p25"/>
          <p:cNvSpPr/>
          <p:nvPr/>
        </p:nvSpPr>
        <p:spPr>
          <a:xfrm flipH="1">
            <a:off x="2099498" y="2687314"/>
            <a:ext cx="160118" cy="220627"/>
          </a:xfrm>
          <a:custGeom>
            <a:rect b="b" l="l" r="r" t="t"/>
            <a:pathLst>
              <a:path extrusionOk="0" h="220627" w="160118">
                <a:moveTo>
                  <a:pt x="80092" y="0"/>
                </a:moveTo>
                <a:cubicBezTo>
                  <a:pt x="78416" y="55590"/>
                  <a:pt x="44483" y="101078"/>
                  <a:pt x="0" y="110354"/>
                </a:cubicBezTo>
                <a:cubicBezTo>
                  <a:pt x="44479" y="119632"/>
                  <a:pt x="78416" y="165043"/>
                  <a:pt x="80092" y="220627"/>
                </a:cubicBezTo>
                <a:cubicBezTo>
                  <a:pt x="81770" y="165043"/>
                  <a:pt x="115641" y="119632"/>
                  <a:pt x="160118" y="110354"/>
                </a:cubicBezTo>
                <a:cubicBezTo>
                  <a:pt x="115638" y="101078"/>
                  <a:pt x="81770" y="55587"/>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25"/>
          <p:cNvSpPr/>
          <p:nvPr/>
        </p:nvSpPr>
        <p:spPr>
          <a:xfrm flipH="1">
            <a:off x="1775756" y="2443134"/>
            <a:ext cx="160119" cy="220626"/>
          </a:xfrm>
          <a:custGeom>
            <a:rect b="b" l="l" r="r" t="t"/>
            <a:pathLst>
              <a:path extrusionOk="0" h="220626" w="160119">
                <a:moveTo>
                  <a:pt x="80092" y="0"/>
                </a:moveTo>
                <a:cubicBezTo>
                  <a:pt x="78416" y="55591"/>
                  <a:pt x="44483" y="101078"/>
                  <a:pt x="0" y="110350"/>
                </a:cubicBezTo>
                <a:cubicBezTo>
                  <a:pt x="44480" y="119634"/>
                  <a:pt x="78416" y="165042"/>
                  <a:pt x="80092" y="220627"/>
                </a:cubicBezTo>
                <a:cubicBezTo>
                  <a:pt x="81771" y="165042"/>
                  <a:pt x="115641" y="119634"/>
                  <a:pt x="160119" y="110350"/>
                </a:cubicBezTo>
                <a:cubicBezTo>
                  <a:pt x="115638" y="101078"/>
                  <a:pt x="81771" y="55585"/>
                  <a:pt x="80092" y="0"/>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6"/>
          <p:cNvSpPr txBox="1"/>
          <p:nvPr>
            <p:ph type="title"/>
          </p:nvPr>
        </p:nvSpPr>
        <p:spPr>
          <a:xfrm>
            <a:off x="873350" y="1293500"/>
            <a:ext cx="105519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436" name="Google Shape;436;p26"/>
          <p:cNvSpPr txBox="1"/>
          <p:nvPr>
            <p:ph idx="2" type="body"/>
          </p:nvPr>
        </p:nvSpPr>
        <p:spPr>
          <a:xfrm>
            <a:off x="6464149" y="2494200"/>
            <a:ext cx="4961100" cy="3217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437" name="Google Shape;437;p26"/>
          <p:cNvSpPr txBox="1"/>
          <p:nvPr>
            <p:ph idx="1" type="body"/>
          </p:nvPr>
        </p:nvSpPr>
        <p:spPr>
          <a:xfrm>
            <a:off x="873350" y="2506324"/>
            <a:ext cx="4960800" cy="3217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FEA472"/>
      </a:dk1>
      <a:lt1>
        <a:srgbClr val="FFF9F1"/>
      </a:lt1>
      <a:dk2>
        <a:srgbClr val="000000"/>
      </a:dk2>
      <a:lt2>
        <a:srgbClr val="000000"/>
      </a:lt2>
      <a:accent1>
        <a:srgbClr val="9BA59C"/>
      </a:accent1>
      <a:accent2>
        <a:srgbClr val="FCA577"/>
      </a:accent2>
      <a:accent3>
        <a:srgbClr val="F0D5BA"/>
      </a:accent3>
      <a:accent4>
        <a:srgbClr val="C1C8C1"/>
      </a:accent4>
      <a:accent5>
        <a:srgbClr val="EFCEC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