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80" r:id="rId4"/>
    <p:sldId id="279" r:id="rId5"/>
    <p:sldId id="28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4" d="100"/>
          <a:sy n="124" d="100"/>
        </p:scale>
        <p:origin x="427"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8/13/2025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8/13/2025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8/13/2025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8/13/2025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8/13/2025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8/13/2025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8/13/2025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8/13/2025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8/13/2025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8/13/2025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Của lễ đời con</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Dâng lên Ngài của lễ đời con thuộc về Chúa trót cuộc đời. Lời đoan hứa mãi luôn vuông tròn. Dâng lên Ngài của lễ đời con. Biết dâng gì cho đẹp hơn. Kính dâng Ngài tình yêu sắt son.</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ĐK: </a:t>
            </a:r>
            <a:r>
              <a:rPr lang="vi-VN" sz="7000" b="1">
                <a:latin typeface="Arial" panose="020B0604020202020204" pitchFamily="34" charset="0"/>
                <a:cs typeface="Arial" panose="020B0604020202020204" pitchFamily="34" charset="0"/>
              </a:rPr>
              <a:t>Trong chân tình và trong yêu mến. Kính dâng Ngài trọn cuộc sống con để trung thành một đời chứng nhân.</a:t>
            </a:r>
            <a:endParaRPr lang="vi-VN" sz="7000" b="1" dirty="0"/>
          </a:p>
        </p:txBody>
      </p:sp>
    </p:spTree>
    <p:extLst>
      <p:ext uri="{BB962C8B-B14F-4D97-AF65-F5344CB8AC3E}">
        <p14:creationId xmlns:p14="http://schemas.microsoft.com/office/powerpoint/2010/main" val="4004161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Dâng lên Ngài của lễ đầu tiên từ bàn tay ngát hương trời. Nguyện xin Chúa đoái thương nhậm lời. Dâng lên Ngài của lễ đầu tiên với ước nguyện cho ngày mai. Ánh Tin Mừng tỏa lan khắp nơi.</a:t>
            </a:r>
            <a:endParaRPr lang="vi-VN" sz="5800" b="1" dirty="0"/>
          </a:p>
        </p:txBody>
      </p:sp>
    </p:spTree>
    <p:extLst>
      <p:ext uri="{BB962C8B-B14F-4D97-AF65-F5344CB8AC3E}">
        <p14:creationId xmlns:p14="http://schemas.microsoft.com/office/powerpoint/2010/main" val="3429666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5478423"/>
          </a:xfrm>
          <a:prstGeom prst="rect">
            <a:avLst/>
          </a:prstGeom>
        </p:spPr>
        <p:txBody>
          <a:bodyPr wrap="square">
            <a:spAutoFit/>
          </a:bodyPr>
          <a:lstStyle/>
          <a:p>
            <a:pPr algn="just"/>
            <a:r>
              <a:rPr lang="vi-VN" sz="7000" b="1">
                <a:solidFill>
                  <a:srgbClr val="FF0000"/>
                </a:solidFill>
                <a:latin typeface="Arial" panose="020B0604020202020204" pitchFamily="34" charset="0"/>
                <a:cs typeface="Arial" panose="020B0604020202020204" pitchFamily="34" charset="0"/>
              </a:rPr>
              <a:t>ĐK: </a:t>
            </a:r>
            <a:r>
              <a:rPr lang="vi-VN" sz="7000" b="1">
                <a:latin typeface="Arial" panose="020B0604020202020204" pitchFamily="34" charset="0"/>
                <a:cs typeface="Arial" panose="020B0604020202020204" pitchFamily="34" charset="0"/>
              </a:rPr>
              <a:t>Trong chân tình và trong yêu mến. Kính dâng Ngài trọn cuộc sống con để trung thành một đời chứng nhân.</a:t>
            </a:r>
            <a:endParaRPr lang="vi-VN" sz="7000" b="1" dirty="0"/>
          </a:p>
        </p:txBody>
      </p:sp>
    </p:spTree>
    <p:extLst>
      <p:ext uri="{BB962C8B-B14F-4D97-AF65-F5344CB8AC3E}">
        <p14:creationId xmlns:p14="http://schemas.microsoft.com/office/powerpoint/2010/main" val="19249447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147</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Verdana</vt:lpstr>
      <vt:lpstr>Savon</vt:lpstr>
      <vt:lpstr>Của lễ đời con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37</cp:revision>
  <dcterms:created xsi:type="dcterms:W3CDTF">2024-12-09T09:23:25Z</dcterms:created>
  <dcterms:modified xsi:type="dcterms:W3CDTF">2025-08-13T11:13:42Z</dcterms:modified>
</cp:coreProperties>
</file>