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4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2.emf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oleObject" Target="../embeddings/oleObject3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3.png"/><Relationship Id="rId5" Type="http://schemas.openxmlformats.org/officeDocument/2006/relationships/tags" Target="../tags/tag8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C9F6C-B00C-B2EE-F456-08C654023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4478EDF4-8C0F-137D-7296-2B00DA906CD5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3267" y="3773862"/>
            <a:ext cx="3132010" cy="2907924"/>
          </a:xfrm>
          <a:prstGeom prst="rect">
            <a:avLst/>
          </a:prstGeom>
        </p:spPr>
      </p:pic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CADDEC80-2BAE-6955-97B3-14C5F7C3593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425" imgH="426" progId="TCLayout.ActiveDocument.1">
                  <p:embed/>
                </p:oleObj>
              </mc:Choice>
              <mc:Fallback>
                <p:oleObj name="think-cell Slide" r:id="rId12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DDEC80-2BAE-6955-97B3-14C5F7C359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300E21-A028-3183-00B9-EFD573F03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83B73A-F657-41C3-318F-820C312A9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8 Semi circle 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2F33BB6-E845-1249-6AE1-B5A1119D0B1B}"/>
              </a:ext>
            </a:extLst>
          </p:cNvPr>
          <p:cNvSpPr>
            <a:spLocks/>
          </p:cNvSpPr>
          <p:nvPr/>
        </p:nvSpPr>
        <p:spPr bwMode="auto">
          <a:xfrm>
            <a:off x="5973543" y="2777166"/>
            <a:ext cx="1199492" cy="1120872"/>
          </a:xfrm>
          <a:custGeom>
            <a:avLst/>
            <a:gdLst>
              <a:gd name="T0" fmla="*/ 0 w 2094"/>
              <a:gd name="T1" fmla="*/ 0 h 1933"/>
              <a:gd name="T2" fmla="*/ 2094 w 2094"/>
              <a:gd name="T3" fmla="*/ 416 h 1933"/>
              <a:gd name="T4" fmla="*/ 1466 w 2094"/>
              <a:gd name="T5" fmla="*/ 1933 h 1933"/>
              <a:gd name="T6" fmla="*/ 0 w 2094"/>
              <a:gd name="T7" fmla="*/ 1641 h 1933"/>
              <a:gd name="T8" fmla="*/ 0 w 2094"/>
              <a:gd name="T9" fmla="*/ 0 h 1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4" h="1933">
                <a:moveTo>
                  <a:pt x="0" y="0"/>
                </a:moveTo>
                <a:cubicBezTo>
                  <a:pt x="719" y="0"/>
                  <a:pt x="1430" y="141"/>
                  <a:pt x="2094" y="416"/>
                </a:cubicBezTo>
                <a:lnTo>
                  <a:pt x="1466" y="1933"/>
                </a:lnTo>
                <a:cubicBezTo>
                  <a:pt x="1001" y="1740"/>
                  <a:pt x="503" y="1641"/>
                  <a:pt x="0" y="164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17463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A96748A0-5E17-CB01-FE4D-10656A8133DB}"/>
              </a:ext>
            </a:extLst>
          </p:cNvPr>
          <p:cNvSpPr>
            <a:spLocks/>
          </p:cNvSpPr>
          <p:nvPr/>
        </p:nvSpPr>
        <p:spPr bwMode="auto">
          <a:xfrm>
            <a:off x="6861190" y="3037842"/>
            <a:ext cx="1375888" cy="1358288"/>
          </a:xfrm>
          <a:custGeom>
            <a:avLst/>
            <a:gdLst>
              <a:gd name="T0" fmla="*/ 628 w 2403"/>
              <a:gd name="T1" fmla="*/ 0 h 2347"/>
              <a:gd name="T2" fmla="*/ 2403 w 2403"/>
              <a:gd name="T3" fmla="*/ 1186 h 2347"/>
              <a:gd name="T4" fmla="*/ 1242 w 2403"/>
              <a:gd name="T5" fmla="*/ 2347 h 2347"/>
              <a:gd name="T6" fmla="*/ 0 w 2403"/>
              <a:gd name="T7" fmla="*/ 1517 h 2347"/>
              <a:gd name="T8" fmla="*/ 628 w 2403"/>
              <a:gd name="T9" fmla="*/ 0 h 2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03" h="2347">
                <a:moveTo>
                  <a:pt x="628" y="0"/>
                </a:moveTo>
                <a:cubicBezTo>
                  <a:pt x="1292" y="275"/>
                  <a:pt x="1895" y="678"/>
                  <a:pt x="2403" y="1186"/>
                </a:cubicBezTo>
                <a:lnTo>
                  <a:pt x="1242" y="2347"/>
                </a:lnTo>
                <a:cubicBezTo>
                  <a:pt x="887" y="1991"/>
                  <a:pt x="465" y="1709"/>
                  <a:pt x="0" y="1517"/>
                </a:cubicBezTo>
                <a:lnTo>
                  <a:pt x="628" y="0"/>
                </a:lnTo>
                <a:close/>
              </a:path>
            </a:pathLst>
          </a:custGeom>
          <a:solidFill>
            <a:schemeClr val="accent6"/>
          </a:solidFill>
          <a:ln w="17463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A36F4B4C-A022-F76D-20FD-1EEA01A5AC0B}"/>
              </a:ext>
            </a:extLst>
          </p:cNvPr>
          <p:cNvSpPr>
            <a:spLocks/>
          </p:cNvSpPr>
          <p:nvPr/>
        </p:nvSpPr>
        <p:spPr bwMode="auto">
          <a:xfrm>
            <a:off x="7607043" y="3760133"/>
            <a:ext cx="1345420" cy="1392206"/>
          </a:xfrm>
          <a:custGeom>
            <a:avLst/>
            <a:gdLst>
              <a:gd name="T0" fmla="*/ 1161 w 2347"/>
              <a:gd name="T1" fmla="*/ 0 h 2404"/>
              <a:gd name="T2" fmla="*/ 2347 w 2347"/>
              <a:gd name="T3" fmla="*/ 1775 h 2404"/>
              <a:gd name="T4" fmla="*/ 831 w 2347"/>
              <a:gd name="T5" fmla="*/ 2404 h 2404"/>
              <a:gd name="T6" fmla="*/ 0 w 2347"/>
              <a:gd name="T7" fmla="*/ 1161 h 2404"/>
              <a:gd name="T8" fmla="*/ 1161 w 2347"/>
              <a:gd name="T9" fmla="*/ 0 h 2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47" h="2404">
                <a:moveTo>
                  <a:pt x="1161" y="0"/>
                </a:moveTo>
                <a:cubicBezTo>
                  <a:pt x="1669" y="508"/>
                  <a:pt x="2072" y="1112"/>
                  <a:pt x="2347" y="1775"/>
                </a:cubicBezTo>
                <a:lnTo>
                  <a:pt x="831" y="2404"/>
                </a:lnTo>
                <a:cubicBezTo>
                  <a:pt x="638" y="1939"/>
                  <a:pt x="356" y="1517"/>
                  <a:pt x="0" y="1161"/>
                </a:cubicBezTo>
                <a:lnTo>
                  <a:pt x="1161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7463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93515A44-E35A-944E-826A-836D107E71E2}"/>
              </a:ext>
            </a:extLst>
          </p:cNvPr>
          <p:cNvSpPr>
            <a:spLocks/>
          </p:cNvSpPr>
          <p:nvPr/>
        </p:nvSpPr>
        <p:spPr bwMode="auto">
          <a:xfrm>
            <a:off x="8101556" y="4835156"/>
            <a:ext cx="1108085" cy="1212930"/>
          </a:xfrm>
          <a:custGeom>
            <a:avLst/>
            <a:gdLst>
              <a:gd name="T0" fmla="*/ 1516 w 1933"/>
              <a:gd name="T1" fmla="*/ 0 h 2094"/>
              <a:gd name="T2" fmla="*/ 1933 w 1933"/>
              <a:gd name="T3" fmla="*/ 2094 h 2094"/>
              <a:gd name="T4" fmla="*/ 291 w 1933"/>
              <a:gd name="T5" fmla="*/ 2094 h 2094"/>
              <a:gd name="T6" fmla="*/ 0 w 1933"/>
              <a:gd name="T7" fmla="*/ 629 h 2094"/>
              <a:gd name="T8" fmla="*/ 1516 w 1933"/>
              <a:gd name="T9" fmla="*/ 0 h 2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2094">
                <a:moveTo>
                  <a:pt x="1516" y="0"/>
                </a:moveTo>
                <a:cubicBezTo>
                  <a:pt x="1791" y="664"/>
                  <a:pt x="1933" y="1376"/>
                  <a:pt x="1933" y="2094"/>
                </a:cubicBezTo>
                <a:lnTo>
                  <a:pt x="291" y="2094"/>
                </a:lnTo>
                <a:cubicBezTo>
                  <a:pt x="291" y="1591"/>
                  <a:pt x="192" y="1093"/>
                  <a:pt x="0" y="629"/>
                </a:cubicBezTo>
                <a:lnTo>
                  <a:pt x="1516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29">
            <a:extLst>
              <a:ext uri="{FF2B5EF4-FFF2-40B4-BE49-F238E27FC236}">
                <a16:creationId xmlns:a16="http://schemas.microsoft.com/office/drawing/2014/main" id="{A9ADE60C-7D1E-A9E3-51D1-3BC249403565}"/>
              </a:ext>
            </a:extLst>
          </p:cNvPr>
          <p:cNvSpPr>
            <a:spLocks/>
          </p:cNvSpPr>
          <p:nvPr/>
        </p:nvSpPr>
        <p:spPr bwMode="auto">
          <a:xfrm>
            <a:off x="2676218" y="4835156"/>
            <a:ext cx="1106484" cy="1212930"/>
          </a:xfrm>
          <a:custGeom>
            <a:avLst/>
            <a:gdLst>
              <a:gd name="T0" fmla="*/ 0 w 1933"/>
              <a:gd name="T1" fmla="*/ 2094 h 2094"/>
              <a:gd name="T2" fmla="*/ 417 w 1933"/>
              <a:gd name="T3" fmla="*/ 0 h 2094"/>
              <a:gd name="T4" fmla="*/ 1933 w 1933"/>
              <a:gd name="T5" fmla="*/ 629 h 2094"/>
              <a:gd name="T6" fmla="*/ 1642 w 1933"/>
              <a:gd name="T7" fmla="*/ 2094 h 2094"/>
              <a:gd name="T8" fmla="*/ 0 w 1933"/>
              <a:gd name="T9" fmla="*/ 2094 h 2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3" h="2094">
                <a:moveTo>
                  <a:pt x="0" y="2094"/>
                </a:moveTo>
                <a:cubicBezTo>
                  <a:pt x="0" y="1376"/>
                  <a:pt x="142" y="664"/>
                  <a:pt x="417" y="0"/>
                </a:cubicBezTo>
                <a:lnTo>
                  <a:pt x="1933" y="629"/>
                </a:lnTo>
                <a:cubicBezTo>
                  <a:pt x="1741" y="1093"/>
                  <a:pt x="1642" y="1591"/>
                  <a:pt x="1642" y="2094"/>
                </a:cubicBezTo>
                <a:lnTo>
                  <a:pt x="0" y="2094"/>
                </a:lnTo>
                <a:close/>
              </a:path>
            </a:pathLst>
          </a:custGeom>
          <a:solidFill>
            <a:schemeClr val="accent1"/>
          </a:solidFill>
          <a:ln w="17463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0DD55481-FB01-1A81-284A-9A819C9F333D}"/>
              </a:ext>
            </a:extLst>
          </p:cNvPr>
          <p:cNvSpPr>
            <a:spLocks/>
          </p:cNvSpPr>
          <p:nvPr/>
        </p:nvSpPr>
        <p:spPr bwMode="auto">
          <a:xfrm>
            <a:off x="2933396" y="3760133"/>
            <a:ext cx="1343815" cy="1392206"/>
          </a:xfrm>
          <a:custGeom>
            <a:avLst/>
            <a:gdLst>
              <a:gd name="T0" fmla="*/ 0 w 2347"/>
              <a:gd name="T1" fmla="*/ 1775 h 2404"/>
              <a:gd name="T2" fmla="*/ 1186 w 2347"/>
              <a:gd name="T3" fmla="*/ 0 h 2404"/>
              <a:gd name="T4" fmla="*/ 2347 w 2347"/>
              <a:gd name="T5" fmla="*/ 1161 h 2404"/>
              <a:gd name="T6" fmla="*/ 1516 w 2347"/>
              <a:gd name="T7" fmla="*/ 2404 h 2404"/>
              <a:gd name="T8" fmla="*/ 0 w 2347"/>
              <a:gd name="T9" fmla="*/ 1775 h 2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47" h="2404">
                <a:moveTo>
                  <a:pt x="0" y="1775"/>
                </a:moveTo>
                <a:cubicBezTo>
                  <a:pt x="275" y="1112"/>
                  <a:pt x="678" y="508"/>
                  <a:pt x="1186" y="0"/>
                </a:cubicBezTo>
                <a:lnTo>
                  <a:pt x="2347" y="1161"/>
                </a:lnTo>
                <a:cubicBezTo>
                  <a:pt x="1991" y="1517"/>
                  <a:pt x="1709" y="1939"/>
                  <a:pt x="1516" y="2404"/>
                </a:cubicBezTo>
                <a:lnTo>
                  <a:pt x="0" y="1775"/>
                </a:lnTo>
                <a:close/>
              </a:path>
            </a:pathLst>
          </a:custGeom>
          <a:solidFill>
            <a:schemeClr val="accent2"/>
          </a:solidFill>
          <a:ln w="17463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33">
            <a:extLst>
              <a:ext uri="{FF2B5EF4-FFF2-40B4-BE49-F238E27FC236}">
                <a16:creationId xmlns:a16="http://schemas.microsoft.com/office/drawing/2014/main" id="{05E9D9C6-9DA0-BF06-563A-F62B6F0FA2AE}"/>
              </a:ext>
            </a:extLst>
          </p:cNvPr>
          <p:cNvSpPr>
            <a:spLocks/>
          </p:cNvSpPr>
          <p:nvPr/>
        </p:nvSpPr>
        <p:spPr bwMode="auto">
          <a:xfrm>
            <a:off x="3647178" y="3037842"/>
            <a:ext cx="1377491" cy="1358288"/>
          </a:xfrm>
          <a:custGeom>
            <a:avLst/>
            <a:gdLst>
              <a:gd name="T0" fmla="*/ 0 w 2403"/>
              <a:gd name="T1" fmla="*/ 1186 h 2347"/>
              <a:gd name="T2" fmla="*/ 1775 w 2403"/>
              <a:gd name="T3" fmla="*/ 0 h 2347"/>
              <a:gd name="T4" fmla="*/ 2403 w 2403"/>
              <a:gd name="T5" fmla="*/ 1517 h 2347"/>
              <a:gd name="T6" fmla="*/ 1161 w 2403"/>
              <a:gd name="T7" fmla="*/ 2347 h 2347"/>
              <a:gd name="T8" fmla="*/ 0 w 2403"/>
              <a:gd name="T9" fmla="*/ 1186 h 2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03" h="2347">
                <a:moveTo>
                  <a:pt x="0" y="1186"/>
                </a:moveTo>
                <a:cubicBezTo>
                  <a:pt x="508" y="678"/>
                  <a:pt x="1111" y="275"/>
                  <a:pt x="1775" y="0"/>
                </a:cubicBezTo>
                <a:lnTo>
                  <a:pt x="2403" y="1517"/>
                </a:lnTo>
                <a:cubicBezTo>
                  <a:pt x="1939" y="1709"/>
                  <a:pt x="1516" y="1991"/>
                  <a:pt x="1161" y="2347"/>
                </a:cubicBezTo>
                <a:lnTo>
                  <a:pt x="0" y="1186"/>
                </a:lnTo>
                <a:close/>
              </a:path>
            </a:pathLst>
          </a:custGeom>
          <a:solidFill>
            <a:schemeClr val="accent3"/>
          </a:solidFill>
          <a:ln w="17463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35">
            <a:extLst>
              <a:ext uri="{FF2B5EF4-FFF2-40B4-BE49-F238E27FC236}">
                <a16:creationId xmlns:a16="http://schemas.microsoft.com/office/drawing/2014/main" id="{3230EB5F-87E6-794D-A3D0-37C3C73E34F1}"/>
              </a:ext>
            </a:extLst>
          </p:cNvPr>
          <p:cNvSpPr>
            <a:spLocks/>
          </p:cNvSpPr>
          <p:nvPr/>
        </p:nvSpPr>
        <p:spPr bwMode="auto">
          <a:xfrm>
            <a:off x="4712865" y="2777166"/>
            <a:ext cx="1199492" cy="1120872"/>
          </a:xfrm>
          <a:custGeom>
            <a:avLst/>
            <a:gdLst>
              <a:gd name="T0" fmla="*/ 0 w 2094"/>
              <a:gd name="T1" fmla="*/ 416 h 1933"/>
              <a:gd name="T2" fmla="*/ 2094 w 2094"/>
              <a:gd name="T3" fmla="*/ 0 h 1933"/>
              <a:gd name="T4" fmla="*/ 2094 w 2094"/>
              <a:gd name="T5" fmla="*/ 1641 h 1933"/>
              <a:gd name="T6" fmla="*/ 628 w 2094"/>
              <a:gd name="T7" fmla="*/ 1933 h 1933"/>
              <a:gd name="T8" fmla="*/ 0 w 2094"/>
              <a:gd name="T9" fmla="*/ 416 h 1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4" h="1933">
                <a:moveTo>
                  <a:pt x="0" y="416"/>
                </a:moveTo>
                <a:cubicBezTo>
                  <a:pt x="664" y="141"/>
                  <a:pt x="1375" y="0"/>
                  <a:pt x="2094" y="0"/>
                </a:cubicBezTo>
                <a:lnTo>
                  <a:pt x="2094" y="1641"/>
                </a:lnTo>
                <a:cubicBezTo>
                  <a:pt x="1591" y="1641"/>
                  <a:pt x="1093" y="1740"/>
                  <a:pt x="628" y="1933"/>
                </a:cubicBezTo>
                <a:lnTo>
                  <a:pt x="0" y="416"/>
                </a:lnTo>
                <a:close/>
              </a:path>
            </a:pathLst>
          </a:custGeom>
          <a:solidFill>
            <a:schemeClr val="accent4"/>
          </a:solidFill>
          <a:ln w="17463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EB0018-550D-4071-F603-9D3E60A33A0C}"/>
              </a:ext>
            </a:extLst>
          </p:cNvPr>
          <p:cNvGrpSpPr/>
          <p:nvPr/>
        </p:nvGrpSpPr>
        <p:grpSpPr>
          <a:xfrm>
            <a:off x="5101654" y="4614450"/>
            <a:ext cx="1538990" cy="1545630"/>
            <a:chOff x="5326506" y="4614450"/>
            <a:chExt cx="1538990" cy="154563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6B438A-D041-1567-F3C8-DA625E82C87B}"/>
                </a:ext>
              </a:extLst>
            </p:cNvPr>
            <p:cNvSpPr/>
            <p:nvPr/>
          </p:nvSpPr>
          <p:spPr>
            <a:xfrm flipV="1">
              <a:off x="5326506" y="4614450"/>
              <a:ext cx="1538990" cy="1545630"/>
            </a:xfrm>
            <a:prstGeom prst="ellipse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0E2689B4-9652-BBB2-9E71-831EE0BBCCD8}"/>
                </a:ext>
              </a:extLst>
            </p:cNvPr>
            <p:cNvSpPr txBox="1">
              <a:spLocks/>
            </p:cNvSpPr>
            <p:nvPr/>
          </p:nvSpPr>
          <p:spPr>
            <a:xfrm>
              <a:off x="5445988" y="5093350"/>
              <a:ext cx="1300026" cy="587830"/>
            </a:xfrm>
            <a:prstGeom prst="rect">
              <a:avLst/>
            </a:prstGeom>
          </p:spPr>
          <p:txBody>
            <a:bodyPr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>
                <a:buClr>
                  <a:srgbClr val="0070C0"/>
                </a:buClr>
                <a:defRPr/>
              </a:pPr>
              <a:r>
                <a:rPr lang="en-IN" sz="2000" b="1" dirty="0">
                  <a:solidFill>
                    <a:schemeClr val="tx2"/>
                  </a:solidFill>
                  <a:latin typeface="+mn-lt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2000" b="1" dirty="0">
                  <a:solidFill>
                    <a:schemeClr val="tx2"/>
                  </a:solidFill>
                  <a:latin typeface="+mn-lt"/>
                </a:rPr>
                <a:t> </a:t>
              </a:r>
              <a:br>
                <a:rPr lang="en-IN" sz="1200" b="1" dirty="0">
                  <a:solidFill>
                    <a:schemeClr val="tx2"/>
                  </a:solidFill>
                  <a:latin typeface="+mn-lt"/>
                </a:rPr>
              </a:br>
              <a:r>
                <a:rPr lang="en-IN" sz="1100" dirty="0">
                  <a:solidFill>
                    <a:schemeClr val="tx2"/>
                  </a:solidFill>
                  <a:latin typeface="+mn-lt"/>
                </a:rPr>
                <a:t>SUB-HEADING</a:t>
              </a:r>
              <a:endParaRPr lang="en-IN" sz="1000" dirty="0">
                <a:solidFill>
                  <a:schemeClr val="tx2"/>
                </a:solidFill>
                <a:latin typeface="+mn-lt"/>
              </a:endParaRPr>
            </a:p>
          </p:txBody>
        </p:sp>
      </p:grpSp>
      <p:grpSp>
        <p:nvGrpSpPr>
          <p:cNvPr id="16" name="ZenIcon1">
            <a:extLst>
              <a:ext uri="{FF2B5EF4-FFF2-40B4-BE49-F238E27FC236}">
                <a16:creationId xmlns:a16="http://schemas.microsoft.com/office/drawing/2014/main" id="{FD048DBB-A72C-3023-5573-EF283F4A14D2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411560" y="5324792"/>
            <a:ext cx="452757" cy="452757"/>
            <a:chOff x="5712408" y="975680"/>
            <a:chExt cx="671729" cy="639391"/>
          </a:xfrm>
        </p:grpSpPr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B7776A73-36E4-A010-9D31-FC84A3AF6C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DDEA5599-F96A-9659-4760-8A26B50E61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85E38321-F11D-63EE-5A7F-2C5D0F91C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FBEE35E9-1397-8422-E53A-1B5DB73E3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29746970-DCE8-00FD-1EFE-FD1FB845B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7DA3A0F9-48E9-FCF9-13EB-C390F400B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23" name="ZenIcon2">
            <a:extLst>
              <a:ext uri="{FF2B5EF4-FFF2-40B4-BE49-F238E27FC236}">
                <a16:creationId xmlns:a16="http://schemas.microsoft.com/office/drawing/2014/main" id="{6B584F37-D28A-885F-040F-5412FAC39408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2989461" y="5323886"/>
            <a:ext cx="452757" cy="452757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24" name="ZenIcon3">
            <a:extLst>
              <a:ext uri="{FF2B5EF4-FFF2-40B4-BE49-F238E27FC236}">
                <a16:creationId xmlns:a16="http://schemas.microsoft.com/office/drawing/2014/main" id="{E8AF6887-CD85-65B6-D06B-ED2DCAB46389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3376199" y="4261017"/>
            <a:ext cx="452757" cy="453884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5" name="ZenIcon4">
            <a:extLst>
              <a:ext uri="{FF2B5EF4-FFF2-40B4-BE49-F238E27FC236}">
                <a16:creationId xmlns:a16="http://schemas.microsoft.com/office/drawing/2014/main" id="{DF8D4E8F-85B2-6EAB-09F7-F4B24065D90F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5156112" y="3130252"/>
            <a:ext cx="452757" cy="452757"/>
            <a:chOff x="-4769427" y="-314325"/>
            <a:chExt cx="4660901" cy="4576762"/>
          </a:xfrm>
        </p:grpSpPr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799413B2-CAFD-D258-B5C3-40D992DE5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DE5B2DA2-F49C-D857-0DD6-82043DE7F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1795C28A-5FC4-B635-F076-8EFBF8A5D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A3C00E82-B3C3-7B82-ED4B-19E12C225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57BDD960-C6DE-A20F-C296-B6B75B29A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AE864CA6-3D5D-5F53-EC78-22C068F9A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" name="ZenIcon1">
            <a:extLst>
              <a:ext uri="{FF2B5EF4-FFF2-40B4-BE49-F238E27FC236}">
                <a16:creationId xmlns:a16="http://schemas.microsoft.com/office/drawing/2014/main" id="{EA160EEE-4076-471A-064B-BC22744FFF6C}"/>
              </a:ext>
            </a:extLst>
          </p:cNvPr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6306015" y="3130252"/>
            <a:ext cx="452757" cy="452757"/>
            <a:chOff x="5712408" y="975680"/>
            <a:chExt cx="671729" cy="639391"/>
          </a:xfrm>
        </p:grpSpPr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6B8BC1FD-AE24-0986-CA67-11BDCEE7A8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300BF369-057A-AB53-1AA7-4E99EBF6D1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CD0FC2B7-6FB7-48A9-9889-37CC560C1C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C382E3B7-ADB6-6F96-BD48-B63F7C573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273C859B-0EB4-4887-94AF-BEE0CB1CF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39086357-3D28-6F92-9523-01E9B90DE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39" name="ZenIcon2">
            <a:extLst>
              <a:ext uri="{FF2B5EF4-FFF2-40B4-BE49-F238E27FC236}">
                <a16:creationId xmlns:a16="http://schemas.microsoft.com/office/drawing/2014/main" id="{6C77F502-6B51-39E6-BB92-B05811EB6801}"/>
              </a:ext>
            </a:extLst>
          </p:cNvPr>
          <p:cNvSpPr>
            <a:spLocks noChangeAspect="1" noEditPoints="1"/>
          </p:cNvSpPr>
          <p:nvPr>
            <p:custDataLst>
              <p:tags r:id="rId7"/>
            </p:custDataLst>
          </p:nvPr>
        </p:nvSpPr>
        <p:spPr bwMode="auto">
          <a:xfrm>
            <a:off x="7317516" y="3502772"/>
            <a:ext cx="452757" cy="452757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40" name="ZenIcon4">
            <a:extLst>
              <a:ext uri="{FF2B5EF4-FFF2-40B4-BE49-F238E27FC236}">
                <a16:creationId xmlns:a16="http://schemas.microsoft.com/office/drawing/2014/main" id="{48FA3245-C730-3C03-32B6-050867BDAABF}"/>
              </a:ext>
            </a:extLst>
          </p:cNvPr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8044455" y="4334938"/>
            <a:ext cx="452757" cy="452757"/>
            <a:chOff x="-4769427" y="-314325"/>
            <a:chExt cx="4660901" cy="4576762"/>
          </a:xfrm>
        </p:grpSpPr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805CFFCC-A90A-D254-F13A-7B18C72769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4">
              <a:extLst>
                <a:ext uri="{FF2B5EF4-FFF2-40B4-BE49-F238E27FC236}">
                  <a16:creationId xmlns:a16="http://schemas.microsoft.com/office/drawing/2014/main" id="{8933A709-E877-297E-3611-9FE5AA076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911925D1-AFC5-DD85-EEC4-B00DEF3C0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6">
              <a:extLst>
                <a:ext uri="{FF2B5EF4-FFF2-40B4-BE49-F238E27FC236}">
                  <a16:creationId xmlns:a16="http://schemas.microsoft.com/office/drawing/2014/main" id="{38E41B7B-975B-D73D-F06E-FDAE476CE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7">
              <a:extLst>
                <a:ext uri="{FF2B5EF4-FFF2-40B4-BE49-F238E27FC236}">
                  <a16:creationId xmlns:a16="http://schemas.microsoft.com/office/drawing/2014/main" id="{EE3CA2B5-5080-9793-5468-04AC3C362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8">
              <a:extLst>
                <a:ext uri="{FF2B5EF4-FFF2-40B4-BE49-F238E27FC236}">
                  <a16:creationId xmlns:a16="http://schemas.microsoft.com/office/drawing/2014/main" id="{867D3A8E-0E94-4203-F6BD-719E8E073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ZenIcon4">
            <a:extLst>
              <a:ext uri="{FF2B5EF4-FFF2-40B4-BE49-F238E27FC236}">
                <a16:creationId xmlns:a16="http://schemas.microsoft.com/office/drawing/2014/main" id="{80C388FE-7B56-F581-50BD-396C06FDE7AF}"/>
              </a:ext>
            </a:extLst>
          </p:cNvPr>
          <p:cNvGrpSpPr>
            <a:grpSpLocks noChangeAspect="1"/>
          </p:cNvGrpSpPr>
          <p:nvPr>
            <p:custDataLst>
              <p:tags r:id="rId9"/>
            </p:custDataLst>
          </p:nvPr>
        </p:nvGrpSpPr>
        <p:grpSpPr>
          <a:xfrm>
            <a:off x="4140112" y="3536652"/>
            <a:ext cx="452757" cy="452757"/>
            <a:chOff x="-4769427" y="-314325"/>
            <a:chExt cx="4660901" cy="4576762"/>
          </a:xfrm>
        </p:grpSpPr>
        <p:sp>
          <p:nvSpPr>
            <p:cNvPr id="48" name="Freeform 23">
              <a:extLst>
                <a:ext uri="{FF2B5EF4-FFF2-40B4-BE49-F238E27FC236}">
                  <a16:creationId xmlns:a16="http://schemas.microsoft.com/office/drawing/2014/main" id="{9694B262-2BDE-040E-05AA-571C905B9C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4">
              <a:extLst>
                <a:ext uri="{FF2B5EF4-FFF2-40B4-BE49-F238E27FC236}">
                  <a16:creationId xmlns:a16="http://schemas.microsoft.com/office/drawing/2014/main" id="{92F91BFC-64DC-B1D5-F914-5DEFA9680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5">
              <a:extLst>
                <a:ext uri="{FF2B5EF4-FFF2-40B4-BE49-F238E27FC236}">
                  <a16:creationId xmlns:a16="http://schemas.microsoft.com/office/drawing/2014/main" id="{8FB45CC0-FBD0-BD34-094D-9D6114EDB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6">
              <a:extLst>
                <a:ext uri="{FF2B5EF4-FFF2-40B4-BE49-F238E27FC236}">
                  <a16:creationId xmlns:a16="http://schemas.microsoft.com/office/drawing/2014/main" id="{829C92B6-6263-23FE-FF63-5B8D2D023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7">
              <a:extLst>
                <a:ext uri="{FF2B5EF4-FFF2-40B4-BE49-F238E27FC236}">
                  <a16:creationId xmlns:a16="http://schemas.microsoft.com/office/drawing/2014/main" id="{E1FD716F-5628-F0B7-2A78-19FB615F5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8">
              <a:extLst>
                <a:ext uri="{FF2B5EF4-FFF2-40B4-BE49-F238E27FC236}">
                  <a16:creationId xmlns:a16="http://schemas.microsoft.com/office/drawing/2014/main" id="{4281CED3-AFDE-828B-3F13-7FD5E524F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7FA07D6-D0FD-4136-A367-85DDF52532AE}"/>
              </a:ext>
            </a:extLst>
          </p:cNvPr>
          <p:cNvSpPr txBox="1"/>
          <p:nvPr/>
        </p:nvSpPr>
        <p:spPr>
          <a:xfrm>
            <a:off x="419100" y="4724760"/>
            <a:ext cx="2223648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058BE69-77C3-258D-533C-18E83ED2DD7B}"/>
              </a:ext>
            </a:extLst>
          </p:cNvPr>
          <p:cNvSpPr txBox="1"/>
          <p:nvPr/>
        </p:nvSpPr>
        <p:spPr>
          <a:xfrm>
            <a:off x="836326" y="3620173"/>
            <a:ext cx="2223648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CFBA5CE-10C4-21F1-6677-A911B123FB2F}"/>
              </a:ext>
            </a:extLst>
          </p:cNvPr>
          <p:cNvSpPr txBox="1"/>
          <p:nvPr/>
        </p:nvSpPr>
        <p:spPr>
          <a:xfrm>
            <a:off x="1704564" y="2540985"/>
            <a:ext cx="2328540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0DE51DA-BBCC-B3CA-8317-CBB78B6B1B48}"/>
              </a:ext>
            </a:extLst>
          </p:cNvPr>
          <p:cNvSpPr txBox="1"/>
          <p:nvPr/>
        </p:nvSpPr>
        <p:spPr>
          <a:xfrm>
            <a:off x="8809190" y="3620173"/>
            <a:ext cx="2220670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68C7C33-5686-344E-618E-A8A4C2D680E5}"/>
              </a:ext>
            </a:extLst>
          </p:cNvPr>
          <p:cNvSpPr txBox="1"/>
          <p:nvPr/>
        </p:nvSpPr>
        <p:spPr>
          <a:xfrm>
            <a:off x="9329266" y="4724760"/>
            <a:ext cx="2220670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6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8D07141-6259-77CF-BE16-8AA75F43FAA8}"/>
              </a:ext>
            </a:extLst>
          </p:cNvPr>
          <p:cNvSpPr txBox="1"/>
          <p:nvPr/>
        </p:nvSpPr>
        <p:spPr>
          <a:xfrm>
            <a:off x="7925622" y="2540985"/>
            <a:ext cx="2220670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60F3BDD-C629-6FF7-8919-82EF27330678}"/>
              </a:ext>
            </a:extLst>
          </p:cNvPr>
          <p:cNvSpPr txBox="1"/>
          <p:nvPr/>
        </p:nvSpPr>
        <p:spPr>
          <a:xfrm>
            <a:off x="3268330" y="1804385"/>
            <a:ext cx="2328540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213638F-3056-BD6A-B886-88D66FC0CCBA}"/>
              </a:ext>
            </a:extLst>
          </p:cNvPr>
          <p:cNvSpPr txBox="1"/>
          <p:nvPr/>
        </p:nvSpPr>
        <p:spPr>
          <a:xfrm>
            <a:off x="6208300" y="1804385"/>
            <a:ext cx="2328540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5859947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8583</TotalTime>
  <Words>171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Open Sans Light</vt:lpstr>
      <vt:lpstr>Wingdings</vt:lpstr>
      <vt:lpstr>Office Theme</vt:lpstr>
      <vt:lpstr>think-cell Slide</vt:lpstr>
      <vt:lpstr>8 Semi circle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449</cp:revision>
  <dcterms:created xsi:type="dcterms:W3CDTF">2021-03-31T02:49:57Z</dcterms:created>
  <dcterms:modified xsi:type="dcterms:W3CDTF">2025-10-15T08:26:36Z</dcterms:modified>
  <cp:category/>
</cp:coreProperties>
</file>