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5399846" y="714202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0C0C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102" y="4145400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09613" y="195644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62661" y="1337023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446794" y="1337023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288166" y="4180283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781074" y="749901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537012" y="2177371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