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51" r:id="rId3"/>
  </p:sldMasterIdLst>
  <p:notesMasterIdLst>
    <p:notesMasterId r:id="rId4"/>
  </p:notesMasterIdLst>
  <p:sldIdLst>
    <p:sldId id="256" r:id="rId5"/>
    <p:sldId id="257" r:id="rId6"/>
    <p:sldId id="258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" name="Google Shape;2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" name="Google Shape;2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" name="Google Shape;3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26"/>
            <a:ext cx="9144000" cy="514352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2302050" y="1223201"/>
            <a:ext cx="4539900" cy="26970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3844325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6" name="Google Shape;16;p3"/>
          <p:cNvSpPr txBox="1"/>
          <p:nvPr>
            <p:ph idx="2" type="body"/>
          </p:nvPr>
        </p:nvSpPr>
        <p:spPr>
          <a:xfrm>
            <a:off x="6436624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" name="Google Shape;20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gradFill>
          <a:gsLst>
            <a:gs pos="0">
              <a:srgbClr val="3C78D8"/>
            </a:gs>
            <a:gs pos="100000">
              <a:srgbClr val="00FFFF"/>
            </a:gs>
          </a:gsLst>
          <a:lin ang="5400012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44325" y="805326"/>
            <a:ext cx="4842600" cy="35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68300" lvl="0" marL="45720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-368300" lvl="1" marL="914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-368300" lvl="2" marL="1371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-368300" lvl="3" marL="18288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-368300" lvl="4" marL="22860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-368300" lvl="5" marL="2743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-368300" lvl="6" marL="3200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-368300" lvl="7" marL="3657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-368300" lvl="8" marL="4114800" marR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hyperlink" Target="https://www.freepptbackgrounds.net/" TargetMode="External"/><Relationship Id="rId5" Type="http://schemas.openxmlformats.org/officeDocument/2006/relationships/hyperlink" Target="http://www.freepptbackgrounds.net/about-us" TargetMode="External"/><Relationship Id="rId6" Type="http://schemas.openxmlformats.org/officeDocument/2006/relationships/hyperlink" Target="https://www.freepptbackgrounds.net/privacy-policy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Relationship Id="rId4" Type="http://schemas.openxmlformats.org/officeDocument/2006/relationships/hyperlink" Target="http://www.freepptbackgrounds.ne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ctrTitle"/>
          </p:nvPr>
        </p:nvSpPr>
        <p:spPr>
          <a:xfrm>
            <a:off x="4572000" y="3272118"/>
            <a:ext cx="3928420" cy="2139252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THIS IS YOUR </a:t>
            </a:r>
            <a:r>
              <a:rPr b="1" lang="en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SLIDE TITLE</a:t>
            </a:r>
            <a:endParaRPr b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" name="Google Shape;26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5620" y="3999913"/>
            <a:ext cx="1920102" cy="7968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5737495" y="0"/>
            <a:ext cx="2949429" cy="96208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sz="1800">
                <a:solidFill>
                  <a:srgbClr val="C00000"/>
                </a:solidFill>
              </a:rPr>
              <a:t>INSTRUCTIONS FOR USE</a:t>
            </a:r>
            <a:endParaRPr sz="1800">
              <a:solidFill>
                <a:srgbClr val="C00000"/>
              </a:solidFill>
            </a:endParaRPr>
          </a:p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848576" y="962080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33" name="Google Shape;33;p6"/>
          <p:cNvSpPr txBox="1"/>
          <p:nvPr>
            <p:ph idx="2" type="body"/>
          </p:nvPr>
        </p:nvSpPr>
        <p:spPr>
          <a:xfrm>
            <a:off x="3582973" y="962080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r:id="rId4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b="1" sz="1200"/>
          </a:p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" name="Google Shape;35;p6"/>
          <p:cNvSpPr txBox="1"/>
          <p:nvPr>
            <p:ph idx="4294967295" type="body"/>
          </p:nvPr>
        </p:nvSpPr>
        <p:spPr>
          <a:xfrm>
            <a:off x="6436624" y="1345022"/>
            <a:ext cx="2250300" cy="2629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b="1" lang="en" sz="1000">
                <a:solidFill>
                  <a:schemeClr val="dk1"/>
                </a:solidFill>
              </a:rPr>
              <a:t>More info on how to use this template at </a:t>
            </a:r>
            <a:r>
              <a:rPr b="1" lang="en" sz="1000" u="sng">
                <a:solidFill>
                  <a:schemeClr val="hlink"/>
                </a:solidFill>
                <a:hlinkClick r:id="rId5"/>
              </a:rPr>
              <a:t>www.freepptbackgrounds.net/about-us </a:t>
            </a:r>
            <a:br>
              <a:rPr b="1" lang="en" sz="1000" u="sng">
                <a:solidFill>
                  <a:schemeClr val="dk1"/>
                </a:solidFill>
              </a:rPr>
            </a:br>
            <a:br>
              <a:rPr b="1" lang="en" sz="1000" u="sng">
                <a:solidFill>
                  <a:schemeClr val="dk1"/>
                </a:solidFill>
              </a:rPr>
            </a:br>
            <a:r>
              <a:rPr lang="en" sz="1000">
                <a:solidFill>
                  <a:schemeClr val="dk1"/>
                </a:solidFill>
              </a:rPr>
              <a:t>This template is free to use under </a:t>
            </a:r>
            <a:r>
              <a:rPr lang="en" sz="1000" u="sng">
                <a:solidFill>
                  <a:schemeClr val="hlink"/>
                </a:solidFill>
                <a:hlinkClick r:id="rId6"/>
              </a:rPr>
              <a:t>Creative Commons Attribution license</a:t>
            </a:r>
            <a:r>
              <a:rPr lang="en" sz="1000">
                <a:solidFill>
                  <a:srgbClr val="7030A0"/>
                </a:solidFill>
              </a:rPr>
              <a:t>. </a:t>
            </a:r>
            <a:br>
              <a:rPr lang="en" sz="1000">
                <a:solidFill>
                  <a:schemeClr val="dk1"/>
                </a:solidFill>
              </a:rPr>
            </a:br>
            <a:r>
              <a:rPr lang="en" sz="1000">
                <a:solidFill>
                  <a:schemeClr val="dk1"/>
                </a:solidFill>
              </a:rPr>
              <a:t>You can keep the Credits slide or mention FreePPTBackgrounds.net and other resources used in a slide footer.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1000">
              <a:solidFill>
                <a:srgbClr val="CC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 sz="1000">
              <a:solidFill>
                <a:srgbClr val="CC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" name="Google Shape;41;p7"/>
          <p:cNvSpPr txBox="1"/>
          <p:nvPr>
            <p:ph idx="4294967295" type="ctrTitle"/>
          </p:nvPr>
        </p:nvSpPr>
        <p:spPr>
          <a:xfrm>
            <a:off x="935834" y="906832"/>
            <a:ext cx="5876781" cy="1168626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</a:pPr>
            <a:r>
              <a:rPr b="0" i="0" lang="en" sz="3600" u="none" cap="none" strike="noStrike">
                <a:solidFill>
                  <a:srgbClr val="C0000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THANK YOU!</a:t>
            </a:r>
            <a:endParaRPr b="0" i="0" sz="1600" u="none" cap="none" strike="noStrike">
              <a:solidFill>
                <a:srgbClr val="C0000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2" name="Google Shape;42;p7"/>
          <p:cNvSpPr txBox="1"/>
          <p:nvPr>
            <p:ph idx="4294967295" type="subTitle"/>
          </p:nvPr>
        </p:nvSpPr>
        <p:spPr>
          <a:xfrm>
            <a:off x="1837508" y="2430436"/>
            <a:ext cx="4073434" cy="17165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None/>
            </a:pPr>
            <a:r>
              <a:rPr b="1" i="0" lang="en" sz="2400" u="none" cap="none" strike="noStrike">
                <a:solidFill>
                  <a:srgbClr val="7F7F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Any questions?</a:t>
            </a:r>
            <a:endParaRPr b="1" i="0" sz="2400" u="none" cap="none" strike="noStrike">
              <a:solidFill>
                <a:srgbClr val="7F7F7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rgbClr val="7F7F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Visit to </a:t>
            </a:r>
            <a:r>
              <a:rPr b="0" i="0" lang="en" sz="1600" u="sng" cap="none" strike="noStrike">
                <a:solidFill>
                  <a:schemeClr val="hlink"/>
                </a:solidFill>
                <a:latin typeface="Montserrat Light"/>
                <a:ea typeface="Montserrat Light"/>
                <a:cs typeface="Montserrat Light"/>
                <a:sym typeface="Montserrat Light"/>
                <a:hlinkClick r:id="rId4"/>
              </a:rPr>
              <a:t>www.freepptbackgrounds.net</a:t>
            </a:r>
            <a:endParaRPr b="0" i="0" sz="1600" u="none" cap="none" strike="noStrike">
              <a:solidFill>
                <a:srgbClr val="7F7F7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rgbClr val="7F7F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Select any powerpoint template</a:t>
            </a:r>
            <a:endParaRPr/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rgbClr val="7F7F7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and edit all contents</a:t>
            </a:r>
            <a:endParaRPr b="0" i="0" sz="1600" u="none" cap="none" strike="noStrike">
              <a:solidFill>
                <a:srgbClr val="7F7F7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Juliet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