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hyperlink" Target="http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4572000" y="3272118"/>
            <a:ext cx="3928420" cy="2139252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THIS IS YOUR </a:t>
            </a:r>
            <a:r>
              <a:rPr b="1" lang="en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SLIDE TITLE</a:t>
            </a:r>
            <a:endParaRPr b="1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620" y="3999913"/>
            <a:ext cx="1920102" cy="796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5737495" y="0"/>
            <a:ext cx="2949429" cy="962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1800">
                <a:solidFill>
                  <a:srgbClr val="C00000"/>
                </a:solidFill>
              </a:rPr>
              <a:t>INSTRUCTIONS FOR USE</a:t>
            </a:r>
            <a:endParaRPr sz="1800">
              <a:solidFill>
                <a:srgbClr val="C00000"/>
              </a:solidFill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848576" y="962080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/>
              <a:t>EDIT IN GOOGLE SLIDES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"Use as Google Slides Theme"</a:t>
            </a:r>
            <a:r>
              <a:rPr lang="en" sz="1200"/>
              <a:t>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/>
              <a:t>You will get a copy of this document on your Google Drive and will be able to edit, add or delete slides.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b="1" lang="en" sz="1200"/>
              <a:t>You have to be signed in to your Google account.</a:t>
            </a:r>
            <a:endParaRPr/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3582973" y="962080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/>
              <a:t>EDIT IN POWERPOINT®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/>
              <a:t>Click on the button under the presentation preview that says </a:t>
            </a:r>
            <a:r>
              <a:rPr b="1" lang="en" sz="1200"/>
              <a:t>"Download as PowerPoint template"</a:t>
            </a:r>
            <a:r>
              <a:rPr lang="en" sz="1200"/>
              <a:t>. You will get a .pptx file that you can edit in PowerPoint. 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/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Presentation design slide</a:t>
            </a:r>
            <a:r>
              <a:rPr lang="en" sz="1200"/>
              <a:t>)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b="1" sz="1200"/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6436624" y="1345022"/>
            <a:ext cx="2250300" cy="26297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b="1" lang="en" sz="1000">
                <a:solidFill>
                  <a:schemeClr val="dk1"/>
                </a:solidFill>
              </a:rPr>
              <a:t>More info on how to use this template at </a:t>
            </a:r>
            <a:r>
              <a:rPr b="1" lang="en" sz="1000" u="sng">
                <a:solidFill>
                  <a:schemeClr val="hlink"/>
                </a:solidFill>
                <a:hlinkClick r:id="rId5"/>
              </a:rPr>
              <a:t>www.freepptbackgrounds.net/about-us </a:t>
            </a:r>
            <a:br>
              <a:rPr b="1" lang="en" sz="1000" u="sng">
                <a:solidFill>
                  <a:schemeClr val="dk1"/>
                </a:solidFill>
              </a:rPr>
            </a:br>
            <a:br>
              <a:rPr b="1" lang="en" sz="1000" u="sng">
                <a:solidFill>
                  <a:schemeClr val="dk1"/>
                </a:solidFill>
              </a:rPr>
            </a:br>
            <a:r>
              <a:rPr lang="en" sz="1000">
                <a:solidFill>
                  <a:schemeClr val="dk1"/>
                </a:solidFill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hlinkClick r:id="rId6"/>
              </a:rPr>
              <a:t>Creative Commons Attribution license</a:t>
            </a:r>
            <a:r>
              <a:rPr lang="en" sz="1000">
                <a:solidFill>
                  <a:srgbClr val="7030A0"/>
                </a:solidFill>
              </a:rPr>
              <a:t>. </a:t>
            </a:r>
            <a:br>
              <a:rPr lang="en" sz="1000">
                <a:solidFill>
                  <a:schemeClr val="dk1"/>
                </a:solidFill>
              </a:rPr>
            </a:br>
            <a:r>
              <a:rPr lang="en" sz="1000">
                <a:solidFill>
                  <a:schemeClr val="dk1"/>
                </a:solidFill>
              </a:rPr>
              <a:t>You can keep the Credits slide or mention FreePPTBackgrounds.net and other resources used in a slide footer.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>
              <a:solidFill>
                <a:srgbClr val="CC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935834" y="906832"/>
            <a:ext cx="5876781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0" i="0" lang="en" sz="3600" u="none" cap="none" strike="noStrike">
                <a:solidFill>
                  <a:srgbClr val="C0000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THANK YOU!</a:t>
            </a:r>
            <a:endParaRPr b="0" i="0" sz="1600" u="none" cap="none" strike="noStrike">
              <a:solidFill>
                <a:srgbClr val="C00000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1837508" y="2430436"/>
            <a:ext cx="4073434" cy="1716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1" i="0" lang="en" sz="2400" u="none" cap="none" strike="noStrik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Any questions?</a:t>
            </a:r>
            <a:endParaRPr b="1" i="0" sz="2400" u="none" cap="none" strike="noStrik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Visit to </a:t>
            </a:r>
            <a:r>
              <a:rPr b="0" i="0" lang="en" sz="1600" u="sng" cap="none" strike="noStrike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4"/>
              </a:rPr>
              <a:t>www.freepptbackgrounds.net</a:t>
            </a:r>
            <a:endParaRPr b="0" i="0" sz="1600" u="none" cap="none" strike="noStrik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Select any powerpoint template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7F7F7F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and edit all contents</a:t>
            </a:r>
            <a:endParaRPr b="0" i="0" sz="1600" u="none" cap="none" strike="noStrike">
              <a:solidFill>
                <a:srgbClr val="7F7F7F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