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4572000" y="3272118"/>
            <a:ext cx="3928420" cy="2139252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THIS IS YOUR </a:t>
            </a:r>
            <a:r>
              <a:rPr b="1" lang="en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SLIDE TITLE</a:t>
            </a:r>
            <a:endParaRPr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620" y="3999913"/>
            <a:ext cx="1920102" cy="79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5737495" y="0"/>
            <a:ext cx="2949429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>
                <a:solidFill>
                  <a:srgbClr val="C00000"/>
                </a:solidFill>
              </a:rPr>
              <a:t>INSTRUCTIONS FOR USE</a:t>
            </a:r>
            <a:endParaRPr sz="1800">
              <a:solidFill>
                <a:srgbClr val="C00000"/>
              </a:solidFill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48576" y="962080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582973" y="962080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200"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6436624" y="1345022"/>
            <a:ext cx="2250300" cy="2629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000">
                <a:solidFill>
                  <a:schemeClr val="dk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hlink"/>
                </a:solidFill>
                <a:hlinkClick r:id="rId5"/>
              </a:rPr>
              <a:t>www.freepptbackgrounds.net/about-us </a:t>
            </a:r>
            <a:br>
              <a:rPr b="1" lang="en" sz="1000" u="sng">
                <a:solidFill>
                  <a:schemeClr val="dk1"/>
                </a:solidFill>
              </a:rPr>
            </a:br>
            <a:br>
              <a:rPr b="1" lang="en" sz="1000" u="sng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Creative Commons Attribution license</a:t>
            </a:r>
            <a:r>
              <a:rPr lang="en" sz="1000">
                <a:solidFill>
                  <a:srgbClr val="7030A0"/>
                </a:solidFill>
              </a:rPr>
              <a:t>. 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You can keep the Credits slide or mention FreePPTBackgrounds.net and other resources used in a slide footer.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935834" y="906832"/>
            <a:ext cx="5876781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b="0" i="0" sz="1600" u="none" cap="none" strike="noStrike">
              <a:solidFill>
                <a:srgbClr val="C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837508" y="2430436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1" i="0" lang="en" sz="24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Any questions?</a:t>
            </a:r>
            <a:endParaRPr b="1" i="0" sz="24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